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7"/>
  </p:notesMasterIdLst>
  <p:sldIdLst>
    <p:sldId id="283" r:id="rId2"/>
    <p:sldId id="256" r:id="rId3"/>
    <p:sldId id="258" r:id="rId4"/>
    <p:sldId id="265" r:id="rId5"/>
    <p:sldId id="264" r:id="rId6"/>
    <p:sldId id="267" r:id="rId7"/>
    <p:sldId id="268" r:id="rId8"/>
    <p:sldId id="272" r:id="rId9"/>
    <p:sldId id="262" r:id="rId10"/>
    <p:sldId id="276" r:id="rId11"/>
    <p:sldId id="275" r:id="rId12"/>
    <p:sldId id="274" r:id="rId13"/>
    <p:sldId id="279" r:id="rId14"/>
    <p:sldId id="261" r:id="rId15"/>
    <p:sldId id="266" r:id="rId16"/>
    <p:sldId id="271" r:id="rId17"/>
    <p:sldId id="273" r:id="rId18"/>
    <p:sldId id="278" r:id="rId19"/>
    <p:sldId id="260" r:id="rId20"/>
    <p:sldId id="263" r:id="rId21"/>
    <p:sldId id="270" r:id="rId22"/>
    <p:sldId id="277" r:id="rId23"/>
    <p:sldId id="282" r:id="rId24"/>
    <p:sldId id="281" r:id="rId25"/>
    <p:sldId id="259" r:id="rId26"/>
  </p:sldIdLst>
  <p:sldSz cx="12192000" cy="6858000"/>
  <p:notesSz cx="6858000" cy="9144000"/>
  <p:embeddedFontLs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等线" charset="-122"/>
      <p:regular r:id="rId32"/>
      <p:bold r:id="rId33"/>
    </p:embeddedFont>
    <p:embeddedFont>
      <p:font typeface="汉仪喵魂体W" charset="-122"/>
      <p:regular r:id="rId34"/>
    </p:embeddedFont>
    <p:embeddedFont>
      <p:font typeface="方正静蕾简体" pitchFamily="2" charset="-122"/>
      <p:regular r:id="rId35"/>
    </p:embeddedFont>
    <p:embeddedFont>
      <p:font typeface="微软雅黑" pitchFamily="34" charset="-122"/>
      <p:regular r:id="rId36"/>
      <p:bold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88B"/>
    <a:srgbClr val="88E5A9"/>
    <a:srgbClr val="81D4DE"/>
    <a:srgbClr val="FF9CAF"/>
    <a:srgbClr val="FFE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660"/>
  </p:normalViewPr>
  <p:slideViewPr>
    <p:cSldViewPr snapToGrid="0" showGuides="1">
      <p:cViewPr>
        <p:scale>
          <a:sx n="98" d="100"/>
          <a:sy n="98" d="100"/>
        </p:scale>
        <p:origin x="-984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D023F-D9B7-432B-B6C8-23B87A174715}" type="datetimeFigureOut">
              <a:rPr lang="zh-CN" altLang="en-US" smtClean="0"/>
              <a:t>2018/3/7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2C30C-C53A-476A-BF69-48A50D1FC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69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494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814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22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08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46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731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63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58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7511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99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85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193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53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53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265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133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601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4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92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41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18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661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02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997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65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288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301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316501" y="2883737"/>
            <a:ext cx="1303020" cy="1304258"/>
          </a:xfrm>
          <a:custGeom>
            <a:avLst/>
            <a:gdLst>
              <a:gd name="connsiteX0" fmla="*/ 651510 w 1303020"/>
              <a:gd name="connsiteY0" fmla="*/ 0 h 1304258"/>
              <a:gd name="connsiteX1" fmla="*/ 1303020 w 1303020"/>
              <a:gd name="connsiteY1" fmla="*/ 652129 h 1304258"/>
              <a:gd name="connsiteX2" fmla="*/ 651510 w 1303020"/>
              <a:gd name="connsiteY2" fmla="*/ 1304258 h 1304258"/>
              <a:gd name="connsiteX3" fmla="*/ 0 w 1303020"/>
              <a:gd name="connsiteY3" fmla="*/ 652129 h 1304258"/>
              <a:gd name="connsiteX4" fmla="*/ 651510 w 1303020"/>
              <a:gd name="connsiteY4" fmla="*/ 0 h 130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020" h="1304258">
                <a:moveTo>
                  <a:pt x="651510" y="0"/>
                </a:moveTo>
                <a:cubicBezTo>
                  <a:pt x="1011329" y="0"/>
                  <a:pt x="1303020" y="291968"/>
                  <a:pt x="1303020" y="652129"/>
                </a:cubicBezTo>
                <a:cubicBezTo>
                  <a:pt x="1303020" y="1012290"/>
                  <a:pt x="1011329" y="1304258"/>
                  <a:pt x="651510" y="1304258"/>
                </a:cubicBezTo>
                <a:cubicBezTo>
                  <a:pt x="291691" y="1304258"/>
                  <a:pt x="0" y="1012290"/>
                  <a:pt x="0" y="652129"/>
                </a:cubicBezTo>
                <a:cubicBezTo>
                  <a:pt x="0" y="291968"/>
                  <a:pt x="291691" y="0"/>
                  <a:pt x="6515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453380" y="2883737"/>
            <a:ext cx="1303020" cy="1304258"/>
          </a:xfrm>
          <a:custGeom>
            <a:avLst/>
            <a:gdLst>
              <a:gd name="connsiteX0" fmla="*/ 651510 w 1303020"/>
              <a:gd name="connsiteY0" fmla="*/ 0 h 1304258"/>
              <a:gd name="connsiteX1" fmla="*/ 1303020 w 1303020"/>
              <a:gd name="connsiteY1" fmla="*/ 652129 h 1304258"/>
              <a:gd name="connsiteX2" fmla="*/ 651510 w 1303020"/>
              <a:gd name="connsiteY2" fmla="*/ 1304258 h 1304258"/>
              <a:gd name="connsiteX3" fmla="*/ 0 w 1303020"/>
              <a:gd name="connsiteY3" fmla="*/ 652129 h 1304258"/>
              <a:gd name="connsiteX4" fmla="*/ 651510 w 1303020"/>
              <a:gd name="connsiteY4" fmla="*/ 0 h 130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020" h="1304258">
                <a:moveTo>
                  <a:pt x="651510" y="0"/>
                </a:moveTo>
                <a:cubicBezTo>
                  <a:pt x="1011329" y="0"/>
                  <a:pt x="1303020" y="291968"/>
                  <a:pt x="1303020" y="652129"/>
                </a:cubicBezTo>
                <a:cubicBezTo>
                  <a:pt x="1303020" y="1012290"/>
                  <a:pt x="1011329" y="1304258"/>
                  <a:pt x="651510" y="1304258"/>
                </a:cubicBezTo>
                <a:cubicBezTo>
                  <a:pt x="291691" y="1304258"/>
                  <a:pt x="0" y="1012290"/>
                  <a:pt x="0" y="652129"/>
                </a:cubicBezTo>
                <a:cubicBezTo>
                  <a:pt x="0" y="291968"/>
                  <a:pt x="291691" y="0"/>
                  <a:pt x="6515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93935" y="2883737"/>
            <a:ext cx="1303020" cy="1304258"/>
          </a:xfrm>
          <a:custGeom>
            <a:avLst/>
            <a:gdLst>
              <a:gd name="connsiteX0" fmla="*/ 651510 w 1303020"/>
              <a:gd name="connsiteY0" fmla="*/ 0 h 1304258"/>
              <a:gd name="connsiteX1" fmla="*/ 1303020 w 1303020"/>
              <a:gd name="connsiteY1" fmla="*/ 652129 h 1304258"/>
              <a:gd name="connsiteX2" fmla="*/ 651510 w 1303020"/>
              <a:gd name="connsiteY2" fmla="*/ 1304258 h 1304258"/>
              <a:gd name="connsiteX3" fmla="*/ 0 w 1303020"/>
              <a:gd name="connsiteY3" fmla="*/ 652129 h 1304258"/>
              <a:gd name="connsiteX4" fmla="*/ 651510 w 1303020"/>
              <a:gd name="connsiteY4" fmla="*/ 0 h 130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020" h="1304258">
                <a:moveTo>
                  <a:pt x="651510" y="0"/>
                </a:moveTo>
                <a:cubicBezTo>
                  <a:pt x="1011329" y="0"/>
                  <a:pt x="1303020" y="291968"/>
                  <a:pt x="1303020" y="652129"/>
                </a:cubicBezTo>
                <a:cubicBezTo>
                  <a:pt x="1303020" y="1012290"/>
                  <a:pt x="1011329" y="1304258"/>
                  <a:pt x="651510" y="1304258"/>
                </a:cubicBezTo>
                <a:cubicBezTo>
                  <a:pt x="291691" y="1304258"/>
                  <a:pt x="0" y="1012290"/>
                  <a:pt x="0" y="652129"/>
                </a:cubicBezTo>
                <a:cubicBezTo>
                  <a:pt x="0" y="291968"/>
                  <a:pt x="291691" y="0"/>
                  <a:pt x="6515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58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806124" y="2469198"/>
            <a:ext cx="1874520" cy="2640330"/>
          </a:xfrm>
          <a:custGeom>
            <a:avLst/>
            <a:gdLst>
              <a:gd name="connsiteX0" fmla="*/ 0 w 1874520"/>
              <a:gd name="connsiteY0" fmla="*/ 0 h 2640330"/>
              <a:gd name="connsiteX1" fmla="*/ 1874520 w 1874520"/>
              <a:gd name="connsiteY1" fmla="*/ 0 h 2640330"/>
              <a:gd name="connsiteX2" fmla="*/ 1874520 w 1874520"/>
              <a:gd name="connsiteY2" fmla="*/ 2640330 h 2640330"/>
              <a:gd name="connsiteX3" fmla="*/ 0 w 1874520"/>
              <a:gd name="connsiteY3" fmla="*/ 2640330 h 264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520" h="2640330">
                <a:moveTo>
                  <a:pt x="0" y="0"/>
                </a:moveTo>
                <a:lnTo>
                  <a:pt x="1874520" y="0"/>
                </a:lnTo>
                <a:lnTo>
                  <a:pt x="1874520" y="2640330"/>
                </a:lnTo>
                <a:lnTo>
                  <a:pt x="0" y="2640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166544" y="2469198"/>
            <a:ext cx="1874520" cy="2640330"/>
          </a:xfrm>
          <a:custGeom>
            <a:avLst/>
            <a:gdLst>
              <a:gd name="connsiteX0" fmla="*/ 0 w 1874520"/>
              <a:gd name="connsiteY0" fmla="*/ 0 h 2640330"/>
              <a:gd name="connsiteX1" fmla="*/ 1874520 w 1874520"/>
              <a:gd name="connsiteY1" fmla="*/ 0 h 2640330"/>
              <a:gd name="connsiteX2" fmla="*/ 1874520 w 1874520"/>
              <a:gd name="connsiteY2" fmla="*/ 2640330 h 2640330"/>
              <a:gd name="connsiteX3" fmla="*/ 0 w 1874520"/>
              <a:gd name="connsiteY3" fmla="*/ 2640330 h 264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520" h="2640330">
                <a:moveTo>
                  <a:pt x="0" y="0"/>
                </a:moveTo>
                <a:lnTo>
                  <a:pt x="1874520" y="0"/>
                </a:lnTo>
                <a:lnTo>
                  <a:pt x="1874520" y="2640330"/>
                </a:lnTo>
                <a:lnTo>
                  <a:pt x="0" y="2640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26964" y="2469198"/>
            <a:ext cx="1874520" cy="2640330"/>
          </a:xfrm>
          <a:custGeom>
            <a:avLst/>
            <a:gdLst>
              <a:gd name="connsiteX0" fmla="*/ 0 w 1874520"/>
              <a:gd name="connsiteY0" fmla="*/ 0 h 2640330"/>
              <a:gd name="connsiteX1" fmla="*/ 1874520 w 1874520"/>
              <a:gd name="connsiteY1" fmla="*/ 0 h 2640330"/>
              <a:gd name="connsiteX2" fmla="*/ 1874520 w 1874520"/>
              <a:gd name="connsiteY2" fmla="*/ 2640330 h 2640330"/>
              <a:gd name="connsiteX3" fmla="*/ 0 w 1874520"/>
              <a:gd name="connsiteY3" fmla="*/ 2640330 h 264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520" h="2640330">
                <a:moveTo>
                  <a:pt x="0" y="0"/>
                </a:moveTo>
                <a:lnTo>
                  <a:pt x="1874520" y="0"/>
                </a:lnTo>
                <a:lnTo>
                  <a:pt x="1874520" y="2640330"/>
                </a:lnTo>
                <a:lnTo>
                  <a:pt x="0" y="2640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58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7"/>
          <a:srcRect l="838" t="838" r="838" b="838"/>
          <a:stretch/>
        </p:blipFill>
        <p:spPr>
          <a:xfrm>
            <a:off x="-1" y="0"/>
            <a:ext cx="12192001" cy="6858000"/>
          </a:xfrm>
          <a:custGeom>
            <a:avLst/>
            <a:gdLst>
              <a:gd name="connsiteX0" fmla="*/ 292101 w 12192001"/>
              <a:gd name="connsiteY0" fmla="*/ 323850 h 6858000"/>
              <a:gd name="connsiteX1" fmla="*/ 292101 w 12192001"/>
              <a:gd name="connsiteY1" fmla="*/ 6534150 h 6858000"/>
              <a:gd name="connsiteX2" fmla="*/ 11899901 w 12192001"/>
              <a:gd name="connsiteY2" fmla="*/ 6534150 h 6858000"/>
              <a:gd name="connsiteX3" fmla="*/ 11899901 w 12192001"/>
              <a:gd name="connsiteY3" fmla="*/ 323850 h 6858000"/>
              <a:gd name="connsiteX4" fmla="*/ 0 w 12192001"/>
              <a:gd name="connsiteY4" fmla="*/ 0 h 6858000"/>
              <a:gd name="connsiteX5" fmla="*/ 12192001 w 12192001"/>
              <a:gd name="connsiteY5" fmla="*/ 0 h 6858000"/>
              <a:gd name="connsiteX6" fmla="*/ 12192001 w 12192001"/>
              <a:gd name="connsiteY6" fmla="*/ 6858000 h 6858000"/>
              <a:gd name="connsiteX7" fmla="*/ 0 w 121920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58000">
                <a:moveTo>
                  <a:pt x="292101" y="323850"/>
                </a:moveTo>
                <a:lnTo>
                  <a:pt x="292101" y="6534150"/>
                </a:lnTo>
                <a:lnTo>
                  <a:pt x="11899901" y="6534150"/>
                </a:lnTo>
                <a:lnTo>
                  <a:pt x="11899901" y="323850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6252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387">
          <p15:clr>
            <a:srgbClr val="F26B43"/>
          </p15:clr>
        </p15:guide>
        <p15:guide id="2" pos="3840">
          <p15:clr>
            <a:srgbClr val="F26B43"/>
          </p15:clr>
        </p15:guide>
        <p15:guide id="3" pos="551">
          <p15:clr>
            <a:srgbClr val="F26B43"/>
          </p15:clr>
        </p15:guide>
        <p15:guide id="4" pos="7129">
          <p15:clr>
            <a:srgbClr val="F26B43"/>
          </p15:clr>
        </p15:guide>
        <p15:guide id="5" orient="horz" pos="3974">
          <p15:clr>
            <a:srgbClr val="F26B43"/>
          </p15:clr>
        </p15:guide>
        <p15:guide id="6" orient="horz" pos="7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5" Type="http://schemas.openxmlformats.org/officeDocument/2006/relationships/image" Target="../media/image13.png"/><Relationship Id="rId10" Type="http://schemas.openxmlformats.org/officeDocument/2006/relationships/image" Target="../media/image8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20.jpe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19.jpeg"/><Relationship Id="rId5" Type="http://schemas.openxmlformats.org/officeDocument/2006/relationships/tags" Target="../tags/tag33.xml"/><Relationship Id="rId10" Type="http://schemas.openxmlformats.org/officeDocument/2006/relationships/image" Target="../media/image18.jpeg"/><Relationship Id="rId4" Type="http://schemas.openxmlformats.org/officeDocument/2006/relationships/tags" Target="../tags/tag32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4379" y="1268413"/>
            <a:ext cx="882495" cy="15831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113" y="3866880"/>
            <a:ext cx="1045864" cy="13541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3338" y="1441619"/>
            <a:ext cx="1389944" cy="1185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0452" y="4249736"/>
            <a:ext cx="1302179" cy="1449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40452" y="3206983"/>
            <a:ext cx="436104" cy="450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9746" y="1904180"/>
            <a:ext cx="488014" cy="479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99892" y="1596316"/>
            <a:ext cx="825094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2143" y="2603500"/>
            <a:ext cx="418894" cy="381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51834" y="3480478"/>
            <a:ext cx="896134" cy="2218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72746" y="3206983"/>
            <a:ext cx="496492" cy="5823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41454" y="2611096"/>
            <a:ext cx="51090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教育课件</a:t>
            </a:r>
            <a:r>
              <a:rPr lang="zh-CN" altLang="en-US" sz="80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模板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01668" y="3946156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9828213" y="1293813"/>
            <a:ext cx="1157287" cy="1309687"/>
            <a:chOff x="6191" y="815"/>
            <a:chExt cx="729" cy="825"/>
          </a:xfrm>
        </p:grpSpPr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91" y="815"/>
              <a:ext cx="729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178" y="776"/>
              <a:ext cx="742" cy="731"/>
            </a:xfrm>
            <a:custGeom>
              <a:avLst/>
              <a:gdLst>
                <a:gd name="T0" fmla="*/ 159 w 229"/>
                <a:gd name="T1" fmla="*/ 23 h 226"/>
                <a:gd name="T2" fmla="*/ 26 w 229"/>
                <a:gd name="T3" fmla="*/ 61 h 226"/>
                <a:gd name="T4" fmla="*/ 56 w 229"/>
                <a:gd name="T5" fmla="*/ 197 h 226"/>
                <a:gd name="T6" fmla="*/ 195 w 229"/>
                <a:gd name="T7" fmla="*/ 172 h 226"/>
                <a:gd name="T8" fmla="*/ 159 w 229"/>
                <a:gd name="T9" fmla="*/ 23 h 226"/>
                <a:gd name="T10" fmla="*/ 153 w 229"/>
                <a:gd name="T11" fmla="*/ 33 h 226"/>
                <a:gd name="T12" fmla="*/ 188 w 229"/>
                <a:gd name="T13" fmla="*/ 161 h 226"/>
                <a:gd name="T14" fmla="*/ 62 w 229"/>
                <a:gd name="T15" fmla="*/ 187 h 226"/>
                <a:gd name="T16" fmla="*/ 34 w 229"/>
                <a:gd name="T17" fmla="*/ 72 h 226"/>
                <a:gd name="T18" fmla="*/ 153 w 229"/>
                <a:gd name="T19" fmla="*/ 33 h 226"/>
                <a:gd name="T20" fmla="*/ 159 w 229"/>
                <a:gd name="T21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26">
                  <a:moveTo>
                    <a:pt x="159" y="23"/>
                  </a:moveTo>
                  <a:cubicBezTo>
                    <a:pt x="107" y="0"/>
                    <a:pt x="56" y="8"/>
                    <a:pt x="26" y="61"/>
                  </a:cubicBezTo>
                  <a:cubicBezTo>
                    <a:pt x="0" y="107"/>
                    <a:pt x="11" y="168"/>
                    <a:pt x="56" y="197"/>
                  </a:cubicBezTo>
                  <a:cubicBezTo>
                    <a:pt x="100" y="226"/>
                    <a:pt x="164" y="213"/>
                    <a:pt x="195" y="172"/>
                  </a:cubicBezTo>
                  <a:cubicBezTo>
                    <a:pt x="229" y="128"/>
                    <a:pt x="212" y="46"/>
                    <a:pt x="159" y="23"/>
                  </a:cubicBezTo>
                  <a:cubicBezTo>
                    <a:pt x="152" y="20"/>
                    <a:pt x="146" y="30"/>
                    <a:pt x="153" y="33"/>
                  </a:cubicBezTo>
                  <a:cubicBezTo>
                    <a:pt x="200" y="54"/>
                    <a:pt x="211" y="120"/>
                    <a:pt x="188" y="161"/>
                  </a:cubicBezTo>
                  <a:cubicBezTo>
                    <a:pt x="163" y="204"/>
                    <a:pt x="102" y="209"/>
                    <a:pt x="62" y="187"/>
                  </a:cubicBezTo>
                  <a:cubicBezTo>
                    <a:pt x="22" y="164"/>
                    <a:pt x="17" y="110"/>
                    <a:pt x="34" y="72"/>
                  </a:cubicBezTo>
                  <a:cubicBezTo>
                    <a:pt x="57" y="21"/>
                    <a:pt x="106" y="13"/>
                    <a:pt x="153" y="33"/>
                  </a:cubicBezTo>
                  <a:cubicBezTo>
                    <a:pt x="160" y="37"/>
                    <a:pt x="166" y="26"/>
                    <a:pt x="159" y="2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233" y="802"/>
              <a:ext cx="684" cy="725"/>
            </a:xfrm>
            <a:custGeom>
              <a:avLst/>
              <a:gdLst>
                <a:gd name="T0" fmla="*/ 160 w 211"/>
                <a:gd name="T1" fmla="*/ 14 h 224"/>
                <a:gd name="T2" fmla="*/ 199 w 211"/>
                <a:gd name="T3" fmla="*/ 98 h 224"/>
                <a:gd name="T4" fmla="*/ 169 w 211"/>
                <a:gd name="T5" fmla="*/ 180 h 224"/>
                <a:gd name="T6" fmla="*/ 94 w 211"/>
                <a:gd name="T7" fmla="*/ 210 h 224"/>
                <a:gd name="T8" fmla="*/ 13 w 211"/>
                <a:gd name="T9" fmla="*/ 169 h 224"/>
                <a:gd name="T10" fmla="*/ 5 w 211"/>
                <a:gd name="T11" fmla="*/ 178 h 224"/>
                <a:gd name="T12" fmla="*/ 94 w 211"/>
                <a:gd name="T13" fmla="*/ 222 h 224"/>
                <a:gd name="T14" fmla="*/ 178 w 211"/>
                <a:gd name="T15" fmla="*/ 189 h 224"/>
                <a:gd name="T16" fmla="*/ 211 w 211"/>
                <a:gd name="T17" fmla="*/ 98 h 224"/>
                <a:gd name="T18" fmla="*/ 168 w 211"/>
                <a:gd name="T19" fmla="*/ 6 h 224"/>
                <a:gd name="T20" fmla="*/ 160 w 211"/>
                <a:gd name="T21" fmla="*/ 1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24">
                  <a:moveTo>
                    <a:pt x="160" y="14"/>
                  </a:moveTo>
                  <a:cubicBezTo>
                    <a:pt x="181" y="39"/>
                    <a:pt x="197" y="65"/>
                    <a:pt x="199" y="98"/>
                  </a:cubicBezTo>
                  <a:cubicBezTo>
                    <a:pt x="200" y="127"/>
                    <a:pt x="189" y="159"/>
                    <a:pt x="169" y="180"/>
                  </a:cubicBezTo>
                  <a:cubicBezTo>
                    <a:pt x="150" y="202"/>
                    <a:pt x="122" y="210"/>
                    <a:pt x="94" y="210"/>
                  </a:cubicBezTo>
                  <a:cubicBezTo>
                    <a:pt x="60" y="210"/>
                    <a:pt x="35" y="193"/>
                    <a:pt x="13" y="169"/>
                  </a:cubicBezTo>
                  <a:cubicBezTo>
                    <a:pt x="8" y="164"/>
                    <a:pt x="0" y="172"/>
                    <a:pt x="5" y="178"/>
                  </a:cubicBezTo>
                  <a:cubicBezTo>
                    <a:pt x="30" y="205"/>
                    <a:pt x="56" y="220"/>
                    <a:pt x="94" y="222"/>
                  </a:cubicBezTo>
                  <a:cubicBezTo>
                    <a:pt x="125" y="224"/>
                    <a:pt x="156" y="211"/>
                    <a:pt x="178" y="189"/>
                  </a:cubicBezTo>
                  <a:cubicBezTo>
                    <a:pt x="201" y="166"/>
                    <a:pt x="211" y="130"/>
                    <a:pt x="211" y="98"/>
                  </a:cubicBezTo>
                  <a:cubicBezTo>
                    <a:pt x="211" y="63"/>
                    <a:pt x="190" y="32"/>
                    <a:pt x="168" y="6"/>
                  </a:cubicBezTo>
                  <a:cubicBezTo>
                    <a:pt x="163" y="0"/>
                    <a:pt x="155" y="9"/>
                    <a:pt x="160" y="14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314" y="1430"/>
              <a:ext cx="110" cy="113"/>
            </a:xfrm>
            <a:custGeom>
              <a:avLst/>
              <a:gdLst>
                <a:gd name="T0" fmla="*/ 8 w 34"/>
                <a:gd name="T1" fmla="*/ 3 h 35"/>
                <a:gd name="T2" fmla="*/ 1 w 34"/>
                <a:gd name="T3" fmla="*/ 20 h 35"/>
                <a:gd name="T4" fmla="*/ 8 w 34"/>
                <a:gd name="T5" fmla="*/ 33 h 35"/>
                <a:gd name="T6" fmla="*/ 23 w 34"/>
                <a:gd name="T7" fmla="*/ 32 h 35"/>
                <a:gd name="T8" fmla="*/ 33 w 34"/>
                <a:gd name="T9" fmla="*/ 16 h 35"/>
                <a:gd name="T10" fmla="*/ 21 w 34"/>
                <a:gd name="T11" fmla="*/ 13 h 35"/>
                <a:gd name="T12" fmla="*/ 20 w 34"/>
                <a:gd name="T13" fmla="*/ 18 h 35"/>
                <a:gd name="T14" fmla="*/ 19 w 34"/>
                <a:gd name="T15" fmla="*/ 20 h 35"/>
                <a:gd name="T16" fmla="*/ 17 w 34"/>
                <a:gd name="T17" fmla="*/ 22 h 35"/>
                <a:gd name="T18" fmla="*/ 16 w 34"/>
                <a:gd name="T19" fmla="*/ 22 h 35"/>
                <a:gd name="T20" fmla="*/ 15 w 34"/>
                <a:gd name="T21" fmla="*/ 23 h 35"/>
                <a:gd name="T22" fmla="*/ 14 w 34"/>
                <a:gd name="T23" fmla="*/ 22 h 35"/>
                <a:gd name="T24" fmla="*/ 13 w 34"/>
                <a:gd name="T25" fmla="*/ 22 h 35"/>
                <a:gd name="T26" fmla="*/ 14 w 34"/>
                <a:gd name="T27" fmla="*/ 22 h 35"/>
                <a:gd name="T28" fmla="*/ 13 w 34"/>
                <a:gd name="T29" fmla="*/ 22 h 35"/>
                <a:gd name="T30" fmla="*/ 13 w 34"/>
                <a:gd name="T31" fmla="*/ 21 h 35"/>
                <a:gd name="T32" fmla="*/ 13 w 34"/>
                <a:gd name="T33" fmla="*/ 21 h 35"/>
                <a:gd name="T34" fmla="*/ 13 w 34"/>
                <a:gd name="T35" fmla="*/ 20 h 35"/>
                <a:gd name="T36" fmla="*/ 13 w 34"/>
                <a:gd name="T37" fmla="*/ 20 h 35"/>
                <a:gd name="T38" fmla="*/ 13 w 34"/>
                <a:gd name="T39" fmla="*/ 19 h 35"/>
                <a:gd name="T40" fmla="*/ 13 w 34"/>
                <a:gd name="T41" fmla="*/ 19 h 35"/>
                <a:gd name="T42" fmla="*/ 13 w 34"/>
                <a:gd name="T43" fmla="*/ 16 h 35"/>
                <a:gd name="T44" fmla="*/ 14 w 34"/>
                <a:gd name="T45" fmla="*/ 16 h 35"/>
                <a:gd name="T46" fmla="*/ 15 w 34"/>
                <a:gd name="T47" fmla="*/ 14 h 35"/>
                <a:gd name="T48" fmla="*/ 16 w 34"/>
                <a:gd name="T49" fmla="*/ 11 h 35"/>
                <a:gd name="T50" fmla="*/ 16 w 34"/>
                <a:gd name="T51" fmla="*/ 3 h 35"/>
                <a:gd name="T52" fmla="*/ 8 w 34"/>
                <a:gd name="T5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35">
                  <a:moveTo>
                    <a:pt x="8" y="3"/>
                  </a:moveTo>
                  <a:cubicBezTo>
                    <a:pt x="4" y="8"/>
                    <a:pt x="0" y="14"/>
                    <a:pt x="1" y="20"/>
                  </a:cubicBezTo>
                  <a:cubicBezTo>
                    <a:pt x="1" y="25"/>
                    <a:pt x="3" y="30"/>
                    <a:pt x="8" y="33"/>
                  </a:cubicBezTo>
                  <a:cubicBezTo>
                    <a:pt x="13" y="35"/>
                    <a:pt x="18" y="35"/>
                    <a:pt x="23" y="32"/>
                  </a:cubicBezTo>
                  <a:cubicBezTo>
                    <a:pt x="28" y="29"/>
                    <a:pt x="31" y="23"/>
                    <a:pt x="33" y="16"/>
                  </a:cubicBezTo>
                  <a:cubicBezTo>
                    <a:pt x="34" y="9"/>
                    <a:pt x="23" y="6"/>
                    <a:pt x="21" y="13"/>
                  </a:cubicBezTo>
                  <a:cubicBezTo>
                    <a:pt x="21" y="15"/>
                    <a:pt x="20" y="17"/>
                    <a:pt x="20" y="18"/>
                  </a:cubicBezTo>
                  <a:cubicBezTo>
                    <a:pt x="19" y="19"/>
                    <a:pt x="18" y="21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8" y="21"/>
                    <a:pt x="16" y="22"/>
                    <a:pt x="16" y="22"/>
                  </a:cubicBezTo>
                  <a:cubicBezTo>
                    <a:pt x="17" y="22"/>
                    <a:pt x="15" y="22"/>
                    <a:pt x="15" y="23"/>
                  </a:cubicBezTo>
                  <a:cubicBezTo>
                    <a:pt x="17" y="22"/>
                    <a:pt x="15" y="22"/>
                    <a:pt x="14" y="22"/>
                  </a:cubicBezTo>
                  <a:cubicBezTo>
                    <a:pt x="16" y="23"/>
                    <a:pt x="14" y="22"/>
                    <a:pt x="13" y="22"/>
                  </a:cubicBezTo>
                  <a:cubicBezTo>
                    <a:pt x="16" y="23"/>
                    <a:pt x="12" y="21"/>
                    <a:pt x="14" y="22"/>
                  </a:cubicBezTo>
                  <a:cubicBezTo>
                    <a:pt x="13" y="22"/>
                    <a:pt x="12" y="21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2" y="20"/>
                    <a:pt x="13" y="23"/>
                    <a:pt x="13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2" y="19"/>
                    <a:pt x="13" y="22"/>
                    <a:pt x="13" y="20"/>
                  </a:cubicBezTo>
                  <a:cubicBezTo>
                    <a:pt x="12" y="20"/>
                    <a:pt x="12" y="20"/>
                    <a:pt x="13" y="19"/>
                  </a:cubicBezTo>
                  <a:cubicBezTo>
                    <a:pt x="13" y="18"/>
                    <a:pt x="12" y="21"/>
                    <a:pt x="13" y="19"/>
                  </a:cubicBezTo>
                  <a:cubicBezTo>
                    <a:pt x="13" y="18"/>
                    <a:pt x="13" y="17"/>
                    <a:pt x="13" y="16"/>
                  </a:cubicBezTo>
                  <a:cubicBezTo>
                    <a:pt x="13" y="17"/>
                    <a:pt x="13" y="17"/>
                    <a:pt x="14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9" y="9"/>
                    <a:pt x="19" y="5"/>
                    <a:pt x="16" y="3"/>
                  </a:cubicBezTo>
                  <a:cubicBezTo>
                    <a:pt x="14" y="1"/>
                    <a:pt x="10" y="0"/>
                    <a:pt x="8" y="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165" y="1443"/>
              <a:ext cx="344" cy="216"/>
            </a:xfrm>
            <a:custGeom>
              <a:avLst/>
              <a:gdLst>
                <a:gd name="T0" fmla="*/ 52 w 106"/>
                <a:gd name="T1" fmla="*/ 7 h 67"/>
                <a:gd name="T2" fmla="*/ 8 w 106"/>
                <a:gd name="T3" fmla="*/ 15 h 67"/>
                <a:gd name="T4" fmla="*/ 38 w 106"/>
                <a:gd name="T5" fmla="*/ 51 h 67"/>
                <a:gd name="T6" fmla="*/ 89 w 106"/>
                <a:gd name="T7" fmla="*/ 59 h 67"/>
                <a:gd name="T8" fmla="*/ 76 w 106"/>
                <a:gd name="T9" fmla="*/ 19 h 67"/>
                <a:gd name="T10" fmla="*/ 67 w 106"/>
                <a:gd name="T11" fmla="*/ 28 h 67"/>
                <a:gd name="T12" fmla="*/ 78 w 106"/>
                <a:gd name="T13" fmla="*/ 50 h 67"/>
                <a:gd name="T14" fmla="*/ 44 w 106"/>
                <a:gd name="T15" fmla="*/ 41 h 67"/>
                <a:gd name="T16" fmla="*/ 19 w 106"/>
                <a:gd name="T17" fmla="*/ 22 h 67"/>
                <a:gd name="T18" fmla="*/ 49 w 106"/>
                <a:gd name="T19" fmla="*/ 19 h 67"/>
                <a:gd name="T20" fmla="*/ 52 w 106"/>
                <a:gd name="T21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67">
                  <a:moveTo>
                    <a:pt x="52" y="7"/>
                  </a:moveTo>
                  <a:cubicBezTo>
                    <a:pt x="40" y="4"/>
                    <a:pt x="15" y="0"/>
                    <a:pt x="8" y="15"/>
                  </a:cubicBezTo>
                  <a:cubicBezTo>
                    <a:pt x="0" y="33"/>
                    <a:pt x="26" y="46"/>
                    <a:pt x="38" y="51"/>
                  </a:cubicBezTo>
                  <a:cubicBezTo>
                    <a:pt x="52" y="58"/>
                    <a:pt x="74" y="67"/>
                    <a:pt x="89" y="59"/>
                  </a:cubicBezTo>
                  <a:cubicBezTo>
                    <a:pt x="106" y="49"/>
                    <a:pt x="84" y="26"/>
                    <a:pt x="76" y="19"/>
                  </a:cubicBezTo>
                  <a:cubicBezTo>
                    <a:pt x="70" y="14"/>
                    <a:pt x="61" y="23"/>
                    <a:pt x="67" y="28"/>
                  </a:cubicBezTo>
                  <a:cubicBezTo>
                    <a:pt x="71" y="30"/>
                    <a:pt x="91" y="48"/>
                    <a:pt x="78" y="50"/>
                  </a:cubicBezTo>
                  <a:cubicBezTo>
                    <a:pt x="67" y="51"/>
                    <a:pt x="54" y="45"/>
                    <a:pt x="44" y="41"/>
                  </a:cubicBezTo>
                  <a:cubicBezTo>
                    <a:pt x="37" y="38"/>
                    <a:pt x="20" y="31"/>
                    <a:pt x="19" y="22"/>
                  </a:cubicBezTo>
                  <a:cubicBezTo>
                    <a:pt x="18" y="13"/>
                    <a:pt x="45" y="18"/>
                    <a:pt x="49" y="19"/>
                  </a:cubicBezTo>
                  <a:cubicBezTo>
                    <a:pt x="57" y="20"/>
                    <a:pt x="60" y="9"/>
                    <a:pt x="52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6567" y="857"/>
              <a:ext cx="282" cy="282"/>
            </a:xfrm>
            <a:custGeom>
              <a:avLst/>
              <a:gdLst>
                <a:gd name="T0" fmla="*/ 38 w 87"/>
                <a:gd name="T1" fmla="*/ 7 h 87"/>
                <a:gd name="T2" fmla="*/ 13 w 87"/>
                <a:gd name="T3" fmla="*/ 35 h 87"/>
                <a:gd name="T4" fmla="*/ 2 w 87"/>
                <a:gd name="T5" fmla="*/ 56 h 87"/>
                <a:gd name="T6" fmla="*/ 27 w 87"/>
                <a:gd name="T7" fmla="*/ 79 h 87"/>
                <a:gd name="T8" fmla="*/ 80 w 87"/>
                <a:gd name="T9" fmla="*/ 86 h 87"/>
                <a:gd name="T10" fmla="*/ 80 w 87"/>
                <a:gd name="T11" fmla="*/ 74 h 87"/>
                <a:gd name="T12" fmla="*/ 38 w 87"/>
                <a:gd name="T13" fmla="*/ 70 h 87"/>
                <a:gd name="T14" fmla="*/ 16 w 87"/>
                <a:gd name="T15" fmla="*/ 48 h 87"/>
                <a:gd name="T16" fmla="*/ 48 w 87"/>
                <a:gd name="T17" fmla="*/ 13 h 87"/>
                <a:gd name="T18" fmla="*/ 38 w 87"/>
                <a:gd name="T19" fmla="*/ 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38" y="7"/>
                  </a:moveTo>
                  <a:cubicBezTo>
                    <a:pt x="33" y="19"/>
                    <a:pt x="22" y="26"/>
                    <a:pt x="13" y="35"/>
                  </a:cubicBezTo>
                  <a:cubicBezTo>
                    <a:pt x="7" y="40"/>
                    <a:pt x="0" y="47"/>
                    <a:pt x="2" y="56"/>
                  </a:cubicBezTo>
                  <a:cubicBezTo>
                    <a:pt x="5" y="67"/>
                    <a:pt x="17" y="75"/>
                    <a:pt x="27" y="79"/>
                  </a:cubicBezTo>
                  <a:cubicBezTo>
                    <a:pt x="44" y="86"/>
                    <a:pt x="62" y="84"/>
                    <a:pt x="80" y="86"/>
                  </a:cubicBezTo>
                  <a:cubicBezTo>
                    <a:pt x="87" y="87"/>
                    <a:pt x="87" y="75"/>
                    <a:pt x="80" y="74"/>
                  </a:cubicBezTo>
                  <a:cubicBezTo>
                    <a:pt x="66" y="72"/>
                    <a:pt x="52" y="73"/>
                    <a:pt x="38" y="70"/>
                  </a:cubicBezTo>
                  <a:cubicBezTo>
                    <a:pt x="31" y="68"/>
                    <a:pt x="8" y="59"/>
                    <a:pt x="16" y="48"/>
                  </a:cubicBezTo>
                  <a:cubicBezTo>
                    <a:pt x="26" y="35"/>
                    <a:pt x="42" y="29"/>
                    <a:pt x="48" y="13"/>
                  </a:cubicBezTo>
                  <a:cubicBezTo>
                    <a:pt x="51" y="6"/>
                    <a:pt x="41" y="0"/>
                    <a:pt x="38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466" y="1093"/>
              <a:ext cx="379" cy="379"/>
            </a:xfrm>
            <a:custGeom>
              <a:avLst/>
              <a:gdLst>
                <a:gd name="T0" fmla="*/ 109 w 117"/>
                <a:gd name="T1" fmla="*/ 40 h 117"/>
                <a:gd name="T2" fmla="*/ 42 w 117"/>
                <a:gd name="T3" fmla="*/ 7 h 117"/>
                <a:gd name="T4" fmla="*/ 12 w 117"/>
                <a:gd name="T5" fmla="*/ 16 h 117"/>
                <a:gd name="T6" fmla="*/ 16 w 117"/>
                <a:gd name="T7" fmla="*/ 33 h 117"/>
                <a:gd name="T8" fmla="*/ 23 w 117"/>
                <a:gd name="T9" fmla="*/ 43 h 117"/>
                <a:gd name="T10" fmla="*/ 30 w 117"/>
                <a:gd name="T11" fmla="*/ 63 h 117"/>
                <a:gd name="T12" fmla="*/ 15 w 117"/>
                <a:gd name="T13" fmla="*/ 110 h 117"/>
                <a:gd name="T14" fmla="*/ 23 w 117"/>
                <a:gd name="T15" fmla="*/ 102 h 117"/>
                <a:gd name="T16" fmla="*/ 48 w 117"/>
                <a:gd name="T17" fmla="*/ 58 h 117"/>
                <a:gd name="T18" fmla="*/ 28 w 117"/>
                <a:gd name="T19" fmla="*/ 30 h 117"/>
                <a:gd name="T20" fmla="*/ 34 w 117"/>
                <a:gd name="T21" fmla="*/ 17 h 117"/>
                <a:gd name="T22" fmla="*/ 61 w 117"/>
                <a:gd name="T23" fmla="*/ 31 h 117"/>
                <a:gd name="T24" fmla="*/ 106 w 117"/>
                <a:gd name="T25" fmla="*/ 52 h 117"/>
                <a:gd name="T26" fmla="*/ 109 w 117"/>
                <a:gd name="T27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17">
                  <a:moveTo>
                    <a:pt x="109" y="40"/>
                  </a:moveTo>
                  <a:cubicBezTo>
                    <a:pt x="84" y="34"/>
                    <a:pt x="66" y="16"/>
                    <a:pt x="42" y="7"/>
                  </a:cubicBezTo>
                  <a:cubicBezTo>
                    <a:pt x="33" y="4"/>
                    <a:pt x="13" y="0"/>
                    <a:pt x="12" y="16"/>
                  </a:cubicBezTo>
                  <a:cubicBezTo>
                    <a:pt x="11" y="22"/>
                    <a:pt x="13" y="28"/>
                    <a:pt x="16" y="33"/>
                  </a:cubicBezTo>
                  <a:cubicBezTo>
                    <a:pt x="18" y="37"/>
                    <a:pt x="20" y="40"/>
                    <a:pt x="23" y="43"/>
                  </a:cubicBezTo>
                  <a:cubicBezTo>
                    <a:pt x="29" y="51"/>
                    <a:pt x="39" y="53"/>
                    <a:pt x="30" y="63"/>
                  </a:cubicBezTo>
                  <a:cubicBezTo>
                    <a:pt x="16" y="78"/>
                    <a:pt x="0" y="91"/>
                    <a:pt x="15" y="110"/>
                  </a:cubicBezTo>
                  <a:cubicBezTo>
                    <a:pt x="20" y="117"/>
                    <a:pt x="28" y="108"/>
                    <a:pt x="23" y="102"/>
                  </a:cubicBezTo>
                  <a:cubicBezTo>
                    <a:pt x="11" y="86"/>
                    <a:pt x="47" y="72"/>
                    <a:pt x="48" y="58"/>
                  </a:cubicBezTo>
                  <a:cubicBezTo>
                    <a:pt x="48" y="45"/>
                    <a:pt x="35" y="39"/>
                    <a:pt x="28" y="30"/>
                  </a:cubicBezTo>
                  <a:cubicBezTo>
                    <a:pt x="22" y="22"/>
                    <a:pt x="21" y="14"/>
                    <a:pt x="34" y="17"/>
                  </a:cubicBezTo>
                  <a:cubicBezTo>
                    <a:pt x="44" y="19"/>
                    <a:pt x="53" y="26"/>
                    <a:pt x="61" y="31"/>
                  </a:cubicBezTo>
                  <a:cubicBezTo>
                    <a:pt x="75" y="40"/>
                    <a:pt x="89" y="48"/>
                    <a:pt x="106" y="52"/>
                  </a:cubicBezTo>
                  <a:cubicBezTo>
                    <a:pt x="113" y="53"/>
                    <a:pt x="117" y="42"/>
                    <a:pt x="109" y="40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6308" y="825"/>
              <a:ext cx="285" cy="178"/>
            </a:xfrm>
            <a:custGeom>
              <a:avLst/>
              <a:gdLst>
                <a:gd name="T0" fmla="*/ 75 w 88"/>
                <a:gd name="T1" fmla="*/ 7 h 55"/>
                <a:gd name="T2" fmla="*/ 63 w 88"/>
                <a:gd name="T3" fmla="*/ 25 h 55"/>
                <a:gd name="T4" fmla="*/ 47 w 88"/>
                <a:gd name="T5" fmla="*/ 19 h 55"/>
                <a:gd name="T6" fmla="*/ 36 w 88"/>
                <a:gd name="T7" fmla="*/ 28 h 55"/>
                <a:gd name="T8" fmla="*/ 33 w 88"/>
                <a:gd name="T9" fmla="*/ 38 h 55"/>
                <a:gd name="T10" fmla="*/ 14 w 88"/>
                <a:gd name="T11" fmla="*/ 28 h 55"/>
                <a:gd name="T12" fmla="*/ 4 w 88"/>
                <a:gd name="T13" fmla="*/ 35 h 55"/>
                <a:gd name="T14" fmla="*/ 29 w 88"/>
                <a:gd name="T15" fmla="*/ 53 h 55"/>
                <a:gd name="T16" fmla="*/ 41 w 88"/>
                <a:gd name="T17" fmla="*/ 47 h 55"/>
                <a:gd name="T18" fmla="*/ 52 w 88"/>
                <a:gd name="T19" fmla="*/ 32 h 55"/>
                <a:gd name="T20" fmla="*/ 76 w 88"/>
                <a:gd name="T21" fmla="*/ 38 h 55"/>
                <a:gd name="T22" fmla="*/ 87 w 88"/>
                <a:gd name="T23" fmla="*/ 7 h 55"/>
                <a:gd name="T24" fmla="*/ 75 w 88"/>
                <a:gd name="T2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5">
                  <a:moveTo>
                    <a:pt x="75" y="7"/>
                  </a:moveTo>
                  <a:cubicBezTo>
                    <a:pt x="75" y="14"/>
                    <a:pt x="73" y="35"/>
                    <a:pt x="63" y="25"/>
                  </a:cubicBezTo>
                  <a:cubicBezTo>
                    <a:pt x="58" y="21"/>
                    <a:pt x="54" y="18"/>
                    <a:pt x="47" y="19"/>
                  </a:cubicBezTo>
                  <a:cubicBezTo>
                    <a:pt x="42" y="19"/>
                    <a:pt x="38" y="23"/>
                    <a:pt x="36" y="28"/>
                  </a:cubicBezTo>
                  <a:cubicBezTo>
                    <a:pt x="34" y="31"/>
                    <a:pt x="34" y="34"/>
                    <a:pt x="33" y="38"/>
                  </a:cubicBezTo>
                  <a:cubicBezTo>
                    <a:pt x="29" y="50"/>
                    <a:pt x="15" y="31"/>
                    <a:pt x="14" y="28"/>
                  </a:cubicBezTo>
                  <a:cubicBezTo>
                    <a:pt x="10" y="22"/>
                    <a:pt x="0" y="28"/>
                    <a:pt x="4" y="35"/>
                  </a:cubicBezTo>
                  <a:cubicBezTo>
                    <a:pt x="8" y="44"/>
                    <a:pt x="18" y="55"/>
                    <a:pt x="29" y="53"/>
                  </a:cubicBezTo>
                  <a:cubicBezTo>
                    <a:pt x="34" y="52"/>
                    <a:pt x="39" y="51"/>
                    <a:pt x="41" y="47"/>
                  </a:cubicBezTo>
                  <a:cubicBezTo>
                    <a:pt x="43" y="44"/>
                    <a:pt x="47" y="27"/>
                    <a:pt x="52" y="32"/>
                  </a:cubicBezTo>
                  <a:cubicBezTo>
                    <a:pt x="60" y="38"/>
                    <a:pt x="66" y="43"/>
                    <a:pt x="76" y="38"/>
                  </a:cubicBezTo>
                  <a:cubicBezTo>
                    <a:pt x="85" y="33"/>
                    <a:pt x="88" y="17"/>
                    <a:pt x="87" y="7"/>
                  </a:cubicBezTo>
                  <a:cubicBezTo>
                    <a:pt x="86" y="0"/>
                    <a:pt x="74" y="0"/>
                    <a:pt x="75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6256" y="977"/>
              <a:ext cx="210" cy="430"/>
            </a:xfrm>
            <a:custGeom>
              <a:avLst/>
              <a:gdLst>
                <a:gd name="T0" fmla="*/ 2 w 65"/>
                <a:gd name="T1" fmla="*/ 11 h 133"/>
                <a:gd name="T2" fmla="*/ 17 w 65"/>
                <a:gd name="T3" fmla="*/ 29 h 133"/>
                <a:gd name="T4" fmla="*/ 43 w 65"/>
                <a:gd name="T5" fmla="*/ 54 h 133"/>
                <a:gd name="T6" fmla="*/ 26 w 65"/>
                <a:gd name="T7" fmla="*/ 79 h 133"/>
                <a:gd name="T8" fmla="*/ 30 w 65"/>
                <a:gd name="T9" fmla="*/ 88 h 133"/>
                <a:gd name="T10" fmla="*/ 23 w 65"/>
                <a:gd name="T11" fmla="*/ 119 h 133"/>
                <a:gd name="T12" fmla="*/ 32 w 65"/>
                <a:gd name="T13" fmla="*/ 128 h 133"/>
                <a:gd name="T14" fmla="*/ 49 w 65"/>
                <a:gd name="T15" fmla="*/ 92 h 133"/>
                <a:gd name="T16" fmla="*/ 40 w 65"/>
                <a:gd name="T17" fmla="*/ 81 h 133"/>
                <a:gd name="T18" fmla="*/ 57 w 65"/>
                <a:gd name="T19" fmla="*/ 56 h 133"/>
                <a:gd name="T20" fmla="*/ 54 w 65"/>
                <a:gd name="T21" fmla="*/ 29 h 133"/>
                <a:gd name="T22" fmla="*/ 13 w 65"/>
                <a:gd name="T23" fmla="*/ 8 h 133"/>
                <a:gd name="T24" fmla="*/ 2 w 65"/>
                <a:gd name="T25" fmla="*/ 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3">
                  <a:moveTo>
                    <a:pt x="2" y="11"/>
                  </a:moveTo>
                  <a:cubicBezTo>
                    <a:pt x="4" y="19"/>
                    <a:pt x="8" y="26"/>
                    <a:pt x="17" y="29"/>
                  </a:cubicBezTo>
                  <a:cubicBezTo>
                    <a:pt x="26" y="33"/>
                    <a:pt x="61" y="35"/>
                    <a:pt x="43" y="54"/>
                  </a:cubicBezTo>
                  <a:cubicBezTo>
                    <a:pt x="36" y="61"/>
                    <a:pt x="26" y="69"/>
                    <a:pt x="26" y="79"/>
                  </a:cubicBezTo>
                  <a:cubicBezTo>
                    <a:pt x="26" y="82"/>
                    <a:pt x="27" y="86"/>
                    <a:pt x="30" y="88"/>
                  </a:cubicBezTo>
                  <a:cubicBezTo>
                    <a:pt x="40" y="99"/>
                    <a:pt x="34" y="111"/>
                    <a:pt x="23" y="119"/>
                  </a:cubicBezTo>
                  <a:cubicBezTo>
                    <a:pt x="17" y="124"/>
                    <a:pt x="26" y="133"/>
                    <a:pt x="32" y="128"/>
                  </a:cubicBezTo>
                  <a:cubicBezTo>
                    <a:pt x="43" y="119"/>
                    <a:pt x="55" y="108"/>
                    <a:pt x="49" y="92"/>
                  </a:cubicBezTo>
                  <a:cubicBezTo>
                    <a:pt x="47" y="88"/>
                    <a:pt x="43" y="85"/>
                    <a:pt x="40" y="81"/>
                  </a:cubicBezTo>
                  <a:cubicBezTo>
                    <a:pt x="34" y="75"/>
                    <a:pt x="54" y="60"/>
                    <a:pt x="57" y="56"/>
                  </a:cubicBezTo>
                  <a:cubicBezTo>
                    <a:pt x="65" y="46"/>
                    <a:pt x="62" y="37"/>
                    <a:pt x="54" y="29"/>
                  </a:cubicBezTo>
                  <a:cubicBezTo>
                    <a:pt x="42" y="18"/>
                    <a:pt x="17" y="26"/>
                    <a:pt x="13" y="8"/>
                  </a:cubicBezTo>
                  <a:cubicBezTo>
                    <a:pt x="12" y="0"/>
                    <a:pt x="0" y="3"/>
                    <a:pt x="2" y="11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15"/>
          <p:cNvGrpSpPr>
            <a:grpSpLocks noChangeAspect="1"/>
          </p:cNvGrpSpPr>
          <p:nvPr/>
        </p:nvGrpSpPr>
        <p:grpSpPr bwMode="auto">
          <a:xfrm>
            <a:off x="9688513" y="4402138"/>
            <a:ext cx="1065212" cy="1203325"/>
            <a:chOff x="6103" y="2773"/>
            <a:chExt cx="671" cy="758"/>
          </a:xfrm>
        </p:grpSpPr>
        <p:sp>
          <p:nvSpPr>
            <p:cNvPr id="27" name="AutoShape 14"/>
            <p:cNvSpPr>
              <a:spLocks noChangeAspect="1" noChangeArrowheads="1" noTextEdit="1"/>
            </p:cNvSpPr>
            <p:nvPr/>
          </p:nvSpPr>
          <p:spPr bwMode="auto">
            <a:xfrm>
              <a:off x="6103" y="2773"/>
              <a:ext cx="671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82926" y="4810129"/>
            <a:ext cx="1840441" cy="468000"/>
            <a:chOff x="5182926" y="4810129"/>
            <a:chExt cx="1840441" cy="468000"/>
          </a:xfrm>
        </p:grpSpPr>
        <p:sp>
          <p:nvSpPr>
            <p:cNvPr id="37" name="任意多边形 36"/>
            <p:cNvSpPr/>
            <p:nvPr/>
          </p:nvSpPr>
          <p:spPr>
            <a:xfrm>
              <a:off x="5192084" y="4810129"/>
              <a:ext cx="1831283" cy="468000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noFill/>
            <a:ln w="19050">
              <a:solidFill>
                <a:srgbClr val="FFE88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182926" y="4846139"/>
              <a:ext cx="18261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FE88B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教师</a:t>
              </a:r>
              <a:r>
                <a:rPr lang="zh-CN" altLang="en-US" sz="2000" dirty="0" smtClean="0">
                  <a:solidFill>
                    <a:srgbClr val="FFE88B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：大侠素材</a:t>
              </a:r>
              <a:endParaRPr lang="zh-CN" altLang="en-US" sz="2000" dirty="0">
                <a:solidFill>
                  <a:srgbClr val="FFE88B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pic>
        <p:nvPicPr>
          <p:cNvPr id="10" name="龚芝怡 - 卓别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304800" y="-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0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6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1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746736" y="1987059"/>
            <a:ext cx="4349264" cy="3604607"/>
            <a:chOff x="4405" y="1302"/>
            <a:chExt cx="2359" cy="2115"/>
          </a:xfrm>
          <a:solidFill>
            <a:schemeClr val="accent3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405" y="1745"/>
              <a:ext cx="2359" cy="1672"/>
            </a:xfrm>
            <a:custGeom>
              <a:avLst/>
              <a:gdLst>
                <a:gd name="T0" fmla="*/ 62 w 311"/>
                <a:gd name="T1" fmla="*/ 133 h 261"/>
                <a:gd name="T2" fmla="*/ 103 w 311"/>
                <a:gd name="T3" fmla="*/ 185 h 261"/>
                <a:gd name="T4" fmla="*/ 138 w 311"/>
                <a:gd name="T5" fmla="*/ 113 h 261"/>
                <a:gd name="T6" fmla="*/ 165 w 311"/>
                <a:gd name="T7" fmla="*/ 182 h 261"/>
                <a:gd name="T8" fmla="*/ 199 w 311"/>
                <a:gd name="T9" fmla="*/ 86 h 261"/>
                <a:gd name="T10" fmla="*/ 224 w 311"/>
                <a:gd name="T11" fmla="*/ 176 h 261"/>
                <a:gd name="T12" fmla="*/ 219 w 311"/>
                <a:gd name="T13" fmla="*/ 4 h 261"/>
                <a:gd name="T14" fmla="*/ 263 w 311"/>
                <a:gd name="T15" fmla="*/ 206 h 261"/>
                <a:gd name="T16" fmla="*/ 226 w 311"/>
                <a:gd name="T17" fmla="*/ 259 h 261"/>
                <a:gd name="T18" fmla="*/ 97 w 311"/>
                <a:gd name="T19" fmla="*/ 257 h 261"/>
                <a:gd name="T20" fmla="*/ 246 w 311"/>
                <a:gd name="T21" fmla="*/ 9 h 261"/>
                <a:gd name="T22" fmla="*/ 237 w 311"/>
                <a:gd name="T23" fmla="*/ 9 h 261"/>
                <a:gd name="T24" fmla="*/ 226 w 311"/>
                <a:gd name="T25" fmla="*/ 57 h 261"/>
                <a:gd name="T26" fmla="*/ 230 w 311"/>
                <a:gd name="T27" fmla="*/ 65 h 261"/>
                <a:gd name="T28" fmla="*/ 164 w 311"/>
                <a:gd name="T29" fmla="*/ 42 h 261"/>
                <a:gd name="T30" fmla="*/ 187 w 311"/>
                <a:gd name="T31" fmla="*/ 44 h 261"/>
                <a:gd name="T32" fmla="*/ 251 w 311"/>
                <a:gd name="T33" fmla="*/ 56 h 261"/>
                <a:gd name="T34" fmla="*/ 173 w 311"/>
                <a:gd name="T35" fmla="*/ 86 h 261"/>
                <a:gd name="T36" fmla="*/ 249 w 311"/>
                <a:gd name="T37" fmla="*/ 79 h 261"/>
                <a:gd name="T38" fmla="*/ 225 w 311"/>
                <a:gd name="T39" fmla="*/ 113 h 261"/>
                <a:gd name="T40" fmla="*/ 181 w 311"/>
                <a:gd name="T41" fmla="*/ 105 h 261"/>
                <a:gd name="T42" fmla="*/ 103 w 311"/>
                <a:gd name="T43" fmla="*/ 96 h 261"/>
                <a:gd name="T44" fmla="*/ 104 w 311"/>
                <a:gd name="T45" fmla="*/ 127 h 261"/>
                <a:gd name="T46" fmla="*/ 174 w 311"/>
                <a:gd name="T47" fmla="*/ 120 h 261"/>
                <a:gd name="T48" fmla="*/ 135 w 311"/>
                <a:gd name="T49" fmla="*/ 99 h 261"/>
                <a:gd name="T50" fmla="*/ 232 w 311"/>
                <a:gd name="T51" fmla="*/ 139 h 261"/>
                <a:gd name="T52" fmla="*/ 119 w 311"/>
                <a:gd name="T53" fmla="*/ 124 h 261"/>
                <a:gd name="T54" fmla="*/ 118 w 311"/>
                <a:gd name="T55" fmla="*/ 135 h 261"/>
                <a:gd name="T56" fmla="*/ 258 w 311"/>
                <a:gd name="T57" fmla="*/ 117 h 261"/>
                <a:gd name="T58" fmla="*/ 194 w 311"/>
                <a:gd name="T59" fmla="*/ 125 h 261"/>
                <a:gd name="T60" fmla="*/ 226 w 311"/>
                <a:gd name="T61" fmla="*/ 163 h 261"/>
                <a:gd name="T62" fmla="*/ 137 w 311"/>
                <a:gd name="T63" fmla="*/ 132 h 261"/>
                <a:gd name="T64" fmla="*/ 193 w 311"/>
                <a:gd name="T65" fmla="*/ 148 h 261"/>
                <a:gd name="T66" fmla="*/ 50 w 311"/>
                <a:gd name="T67" fmla="*/ 155 h 261"/>
                <a:gd name="T68" fmla="*/ 42 w 311"/>
                <a:gd name="T69" fmla="*/ 182 h 261"/>
                <a:gd name="T70" fmla="*/ 106 w 311"/>
                <a:gd name="T71" fmla="*/ 188 h 261"/>
                <a:gd name="T72" fmla="*/ 239 w 311"/>
                <a:gd name="T73" fmla="*/ 178 h 261"/>
                <a:gd name="T74" fmla="*/ 105 w 311"/>
                <a:gd name="T75" fmla="*/ 192 h 261"/>
                <a:gd name="T76" fmla="*/ 196 w 311"/>
                <a:gd name="T77" fmla="*/ 163 h 261"/>
                <a:gd name="T78" fmla="*/ 41 w 311"/>
                <a:gd name="T79" fmla="*/ 196 h 261"/>
                <a:gd name="T80" fmla="*/ 187 w 311"/>
                <a:gd name="T81" fmla="*/ 179 h 261"/>
                <a:gd name="T82" fmla="*/ 198 w 311"/>
                <a:gd name="T83" fmla="*/ 166 h 261"/>
                <a:gd name="T84" fmla="*/ 246 w 311"/>
                <a:gd name="T85" fmla="*/ 182 h 261"/>
                <a:gd name="T86" fmla="*/ 107 w 311"/>
                <a:gd name="T87" fmla="*/ 214 h 261"/>
                <a:gd name="T88" fmla="*/ 251 w 311"/>
                <a:gd name="T89" fmla="*/ 198 h 261"/>
                <a:gd name="T90" fmla="*/ 42 w 311"/>
                <a:gd name="T91" fmla="*/ 220 h 261"/>
                <a:gd name="T92" fmla="*/ 199 w 311"/>
                <a:gd name="T93" fmla="*/ 197 h 261"/>
                <a:gd name="T94" fmla="*/ 43 w 311"/>
                <a:gd name="T95" fmla="*/ 224 h 261"/>
                <a:gd name="T96" fmla="*/ 236 w 311"/>
                <a:gd name="T97" fmla="*/ 230 h 261"/>
                <a:gd name="T98" fmla="*/ 119 w 311"/>
                <a:gd name="T99" fmla="*/ 211 h 261"/>
                <a:gd name="T100" fmla="*/ 120 w 311"/>
                <a:gd name="T101" fmla="*/ 219 h 261"/>
                <a:gd name="T102" fmla="*/ 261 w 311"/>
                <a:gd name="T103" fmla="*/ 210 h 261"/>
                <a:gd name="T104" fmla="*/ 228 w 311"/>
                <a:gd name="T105" fmla="*/ 237 h 261"/>
                <a:gd name="T106" fmla="*/ 74 w 311"/>
                <a:gd name="T107" fmla="*/ 215 h 261"/>
                <a:gd name="T108" fmla="*/ 66 w 311"/>
                <a:gd name="T109" fmla="*/ 225 h 261"/>
                <a:gd name="T110" fmla="*/ 170 w 311"/>
                <a:gd name="T111" fmla="*/ 255 h 261"/>
                <a:gd name="T112" fmla="*/ 137 w 311"/>
                <a:gd name="T113" fmla="*/ 227 h 261"/>
                <a:gd name="T114" fmla="*/ 261 w 311"/>
                <a:gd name="T115" fmla="*/ 221 h 261"/>
                <a:gd name="T116" fmla="*/ 74 w 311"/>
                <a:gd name="T117" fmla="*/ 231 h 261"/>
                <a:gd name="T118" fmla="*/ 180 w 311"/>
                <a:gd name="T119" fmla="*/ 255 h 261"/>
                <a:gd name="T120" fmla="*/ 261 w 311"/>
                <a:gd name="T121" fmla="*/ 243 h 261"/>
                <a:gd name="T122" fmla="*/ 73 w 311"/>
                <a:gd name="T123" fmla="*/ 242 h 261"/>
                <a:gd name="T124" fmla="*/ 200 w 311"/>
                <a:gd name="T125" fmla="*/ 25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1" h="261">
                  <a:moveTo>
                    <a:pt x="41" y="258"/>
                  </a:moveTo>
                  <a:cubicBezTo>
                    <a:pt x="40" y="257"/>
                    <a:pt x="40" y="256"/>
                    <a:pt x="38" y="256"/>
                  </a:cubicBezTo>
                  <a:cubicBezTo>
                    <a:pt x="35" y="256"/>
                    <a:pt x="32" y="256"/>
                    <a:pt x="29" y="256"/>
                  </a:cubicBezTo>
                  <a:cubicBezTo>
                    <a:pt x="19" y="255"/>
                    <a:pt x="9" y="257"/>
                    <a:pt x="0" y="255"/>
                  </a:cubicBezTo>
                  <a:cubicBezTo>
                    <a:pt x="1" y="254"/>
                    <a:pt x="3" y="254"/>
                    <a:pt x="4" y="253"/>
                  </a:cubicBezTo>
                  <a:cubicBezTo>
                    <a:pt x="17" y="253"/>
                    <a:pt x="26" y="254"/>
                    <a:pt x="39" y="253"/>
                  </a:cubicBezTo>
                  <a:cubicBezTo>
                    <a:pt x="41" y="248"/>
                    <a:pt x="39" y="243"/>
                    <a:pt x="40" y="237"/>
                  </a:cubicBezTo>
                  <a:cubicBezTo>
                    <a:pt x="40" y="236"/>
                    <a:pt x="39" y="235"/>
                    <a:pt x="39" y="234"/>
                  </a:cubicBezTo>
                  <a:cubicBezTo>
                    <a:pt x="40" y="232"/>
                    <a:pt x="41" y="228"/>
                    <a:pt x="39" y="226"/>
                  </a:cubicBezTo>
                  <a:cubicBezTo>
                    <a:pt x="38" y="224"/>
                    <a:pt x="40" y="224"/>
                    <a:pt x="40" y="223"/>
                  </a:cubicBezTo>
                  <a:cubicBezTo>
                    <a:pt x="40" y="214"/>
                    <a:pt x="39" y="203"/>
                    <a:pt x="39" y="195"/>
                  </a:cubicBezTo>
                  <a:cubicBezTo>
                    <a:pt x="39" y="186"/>
                    <a:pt x="40" y="176"/>
                    <a:pt x="38" y="167"/>
                  </a:cubicBezTo>
                  <a:cubicBezTo>
                    <a:pt x="39" y="159"/>
                    <a:pt x="39" y="151"/>
                    <a:pt x="38" y="144"/>
                  </a:cubicBezTo>
                  <a:cubicBezTo>
                    <a:pt x="38" y="141"/>
                    <a:pt x="35" y="137"/>
                    <a:pt x="39" y="134"/>
                  </a:cubicBezTo>
                  <a:cubicBezTo>
                    <a:pt x="45" y="133"/>
                    <a:pt x="54" y="134"/>
                    <a:pt x="62" y="133"/>
                  </a:cubicBezTo>
                  <a:cubicBezTo>
                    <a:pt x="66" y="133"/>
                    <a:pt x="70" y="131"/>
                    <a:pt x="73" y="133"/>
                  </a:cubicBezTo>
                  <a:cubicBezTo>
                    <a:pt x="75" y="143"/>
                    <a:pt x="75" y="154"/>
                    <a:pt x="74" y="162"/>
                  </a:cubicBezTo>
                  <a:cubicBezTo>
                    <a:pt x="75" y="163"/>
                    <a:pt x="75" y="165"/>
                    <a:pt x="77" y="165"/>
                  </a:cubicBezTo>
                  <a:cubicBezTo>
                    <a:pt x="76" y="166"/>
                    <a:pt x="76" y="167"/>
                    <a:pt x="74" y="167"/>
                  </a:cubicBezTo>
                  <a:cubicBezTo>
                    <a:pt x="76" y="174"/>
                    <a:pt x="76" y="181"/>
                    <a:pt x="75" y="190"/>
                  </a:cubicBezTo>
                  <a:cubicBezTo>
                    <a:pt x="75" y="195"/>
                    <a:pt x="77" y="200"/>
                    <a:pt x="76" y="205"/>
                  </a:cubicBezTo>
                  <a:cubicBezTo>
                    <a:pt x="76" y="206"/>
                    <a:pt x="75" y="207"/>
                    <a:pt x="75" y="209"/>
                  </a:cubicBezTo>
                  <a:cubicBezTo>
                    <a:pt x="75" y="210"/>
                    <a:pt x="76" y="213"/>
                    <a:pt x="76" y="215"/>
                  </a:cubicBezTo>
                  <a:cubicBezTo>
                    <a:pt x="76" y="216"/>
                    <a:pt x="76" y="220"/>
                    <a:pt x="76" y="222"/>
                  </a:cubicBezTo>
                  <a:cubicBezTo>
                    <a:pt x="76" y="223"/>
                    <a:pt x="76" y="224"/>
                    <a:pt x="76" y="225"/>
                  </a:cubicBezTo>
                  <a:cubicBezTo>
                    <a:pt x="77" y="235"/>
                    <a:pt x="75" y="246"/>
                    <a:pt x="78" y="254"/>
                  </a:cubicBezTo>
                  <a:cubicBezTo>
                    <a:pt x="86" y="255"/>
                    <a:pt x="95" y="254"/>
                    <a:pt x="103" y="254"/>
                  </a:cubicBezTo>
                  <a:cubicBezTo>
                    <a:pt x="104" y="248"/>
                    <a:pt x="104" y="240"/>
                    <a:pt x="103" y="237"/>
                  </a:cubicBezTo>
                  <a:cubicBezTo>
                    <a:pt x="105" y="233"/>
                    <a:pt x="104" y="229"/>
                    <a:pt x="104" y="225"/>
                  </a:cubicBezTo>
                  <a:cubicBezTo>
                    <a:pt x="104" y="212"/>
                    <a:pt x="103" y="198"/>
                    <a:pt x="103" y="185"/>
                  </a:cubicBezTo>
                  <a:cubicBezTo>
                    <a:pt x="103" y="183"/>
                    <a:pt x="102" y="184"/>
                    <a:pt x="102" y="183"/>
                  </a:cubicBezTo>
                  <a:cubicBezTo>
                    <a:pt x="104" y="177"/>
                    <a:pt x="101" y="168"/>
                    <a:pt x="102" y="160"/>
                  </a:cubicBezTo>
                  <a:cubicBezTo>
                    <a:pt x="102" y="158"/>
                    <a:pt x="101" y="156"/>
                    <a:pt x="101" y="154"/>
                  </a:cubicBezTo>
                  <a:cubicBezTo>
                    <a:pt x="101" y="149"/>
                    <a:pt x="102" y="146"/>
                    <a:pt x="100" y="143"/>
                  </a:cubicBezTo>
                  <a:cubicBezTo>
                    <a:pt x="101" y="142"/>
                    <a:pt x="101" y="141"/>
                    <a:pt x="102" y="140"/>
                  </a:cubicBezTo>
                  <a:cubicBezTo>
                    <a:pt x="101" y="132"/>
                    <a:pt x="102" y="121"/>
                    <a:pt x="101" y="111"/>
                  </a:cubicBezTo>
                  <a:cubicBezTo>
                    <a:pt x="101" y="110"/>
                    <a:pt x="100" y="110"/>
                    <a:pt x="100" y="109"/>
                  </a:cubicBezTo>
                  <a:cubicBezTo>
                    <a:pt x="100" y="108"/>
                    <a:pt x="100" y="107"/>
                    <a:pt x="101" y="107"/>
                  </a:cubicBezTo>
                  <a:cubicBezTo>
                    <a:pt x="101" y="97"/>
                    <a:pt x="100" y="90"/>
                    <a:pt x="100" y="82"/>
                  </a:cubicBezTo>
                  <a:cubicBezTo>
                    <a:pt x="109" y="81"/>
                    <a:pt x="118" y="80"/>
                    <a:pt x="127" y="80"/>
                  </a:cubicBezTo>
                  <a:cubicBezTo>
                    <a:pt x="130" y="80"/>
                    <a:pt x="135" y="81"/>
                    <a:pt x="138" y="81"/>
                  </a:cubicBezTo>
                  <a:cubicBezTo>
                    <a:pt x="139" y="83"/>
                    <a:pt x="137" y="85"/>
                    <a:pt x="139" y="86"/>
                  </a:cubicBezTo>
                  <a:cubicBezTo>
                    <a:pt x="136" y="92"/>
                    <a:pt x="138" y="101"/>
                    <a:pt x="137" y="108"/>
                  </a:cubicBezTo>
                  <a:cubicBezTo>
                    <a:pt x="138" y="109"/>
                    <a:pt x="140" y="109"/>
                    <a:pt x="140" y="110"/>
                  </a:cubicBezTo>
                  <a:cubicBezTo>
                    <a:pt x="140" y="111"/>
                    <a:pt x="138" y="112"/>
                    <a:pt x="138" y="113"/>
                  </a:cubicBezTo>
                  <a:cubicBezTo>
                    <a:pt x="138" y="117"/>
                    <a:pt x="139" y="122"/>
                    <a:pt x="138" y="126"/>
                  </a:cubicBezTo>
                  <a:cubicBezTo>
                    <a:pt x="139" y="126"/>
                    <a:pt x="139" y="127"/>
                    <a:pt x="140" y="127"/>
                  </a:cubicBezTo>
                  <a:cubicBezTo>
                    <a:pt x="140" y="139"/>
                    <a:pt x="138" y="148"/>
                    <a:pt x="141" y="158"/>
                  </a:cubicBezTo>
                  <a:cubicBezTo>
                    <a:pt x="141" y="159"/>
                    <a:pt x="139" y="159"/>
                    <a:pt x="140" y="160"/>
                  </a:cubicBezTo>
                  <a:cubicBezTo>
                    <a:pt x="141" y="171"/>
                    <a:pt x="141" y="176"/>
                    <a:pt x="142" y="185"/>
                  </a:cubicBezTo>
                  <a:cubicBezTo>
                    <a:pt x="140" y="193"/>
                    <a:pt x="141" y="205"/>
                    <a:pt x="141" y="215"/>
                  </a:cubicBezTo>
                  <a:cubicBezTo>
                    <a:pt x="140" y="229"/>
                    <a:pt x="139" y="241"/>
                    <a:pt x="141" y="254"/>
                  </a:cubicBezTo>
                  <a:cubicBezTo>
                    <a:pt x="150" y="255"/>
                    <a:pt x="154" y="255"/>
                    <a:pt x="165" y="255"/>
                  </a:cubicBezTo>
                  <a:cubicBezTo>
                    <a:pt x="166" y="243"/>
                    <a:pt x="166" y="233"/>
                    <a:pt x="165" y="220"/>
                  </a:cubicBezTo>
                  <a:cubicBezTo>
                    <a:pt x="166" y="219"/>
                    <a:pt x="164" y="220"/>
                    <a:pt x="164" y="218"/>
                  </a:cubicBezTo>
                  <a:cubicBezTo>
                    <a:pt x="165" y="215"/>
                    <a:pt x="165" y="208"/>
                    <a:pt x="164" y="206"/>
                  </a:cubicBezTo>
                  <a:cubicBezTo>
                    <a:pt x="165" y="203"/>
                    <a:pt x="166" y="197"/>
                    <a:pt x="164" y="195"/>
                  </a:cubicBezTo>
                  <a:cubicBezTo>
                    <a:pt x="164" y="193"/>
                    <a:pt x="165" y="192"/>
                    <a:pt x="165" y="189"/>
                  </a:cubicBezTo>
                  <a:cubicBezTo>
                    <a:pt x="165" y="187"/>
                    <a:pt x="164" y="185"/>
                    <a:pt x="164" y="184"/>
                  </a:cubicBezTo>
                  <a:cubicBezTo>
                    <a:pt x="164" y="184"/>
                    <a:pt x="165" y="183"/>
                    <a:pt x="165" y="182"/>
                  </a:cubicBezTo>
                  <a:cubicBezTo>
                    <a:pt x="165" y="181"/>
                    <a:pt x="165" y="178"/>
                    <a:pt x="165" y="174"/>
                  </a:cubicBezTo>
                  <a:cubicBezTo>
                    <a:pt x="164" y="171"/>
                    <a:pt x="165" y="168"/>
                    <a:pt x="164" y="166"/>
                  </a:cubicBezTo>
                  <a:cubicBezTo>
                    <a:pt x="166" y="148"/>
                    <a:pt x="162" y="125"/>
                    <a:pt x="163" y="108"/>
                  </a:cubicBezTo>
                  <a:cubicBezTo>
                    <a:pt x="163" y="90"/>
                    <a:pt x="160" y="70"/>
                    <a:pt x="161" y="47"/>
                  </a:cubicBezTo>
                  <a:cubicBezTo>
                    <a:pt x="161" y="45"/>
                    <a:pt x="162" y="42"/>
                    <a:pt x="160" y="40"/>
                  </a:cubicBezTo>
                  <a:cubicBezTo>
                    <a:pt x="163" y="39"/>
                    <a:pt x="167" y="39"/>
                    <a:pt x="170" y="39"/>
                  </a:cubicBezTo>
                  <a:cubicBezTo>
                    <a:pt x="178" y="39"/>
                    <a:pt x="184" y="39"/>
                    <a:pt x="191" y="40"/>
                  </a:cubicBezTo>
                  <a:cubicBezTo>
                    <a:pt x="193" y="40"/>
                    <a:pt x="194" y="39"/>
                    <a:pt x="196" y="40"/>
                  </a:cubicBezTo>
                  <a:cubicBezTo>
                    <a:pt x="198" y="41"/>
                    <a:pt x="197" y="44"/>
                    <a:pt x="197" y="47"/>
                  </a:cubicBezTo>
                  <a:cubicBezTo>
                    <a:pt x="196" y="48"/>
                    <a:pt x="197" y="48"/>
                    <a:pt x="198" y="49"/>
                  </a:cubicBezTo>
                  <a:cubicBezTo>
                    <a:pt x="198" y="53"/>
                    <a:pt x="196" y="58"/>
                    <a:pt x="199" y="61"/>
                  </a:cubicBezTo>
                  <a:cubicBezTo>
                    <a:pt x="199" y="62"/>
                    <a:pt x="198" y="63"/>
                    <a:pt x="198" y="63"/>
                  </a:cubicBezTo>
                  <a:cubicBezTo>
                    <a:pt x="199" y="67"/>
                    <a:pt x="198" y="75"/>
                    <a:pt x="199" y="81"/>
                  </a:cubicBezTo>
                  <a:cubicBezTo>
                    <a:pt x="199" y="82"/>
                    <a:pt x="199" y="83"/>
                    <a:pt x="200" y="83"/>
                  </a:cubicBezTo>
                  <a:cubicBezTo>
                    <a:pt x="200" y="84"/>
                    <a:pt x="199" y="85"/>
                    <a:pt x="199" y="86"/>
                  </a:cubicBezTo>
                  <a:cubicBezTo>
                    <a:pt x="199" y="90"/>
                    <a:pt x="198" y="93"/>
                    <a:pt x="200" y="96"/>
                  </a:cubicBezTo>
                  <a:cubicBezTo>
                    <a:pt x="200" y="113"/>
                    <a:pt x="200" y="131"/>
                    <a:pt x="200" y="149"/>
                  </a:cubicBezTo>
                  <a:cubicBezTo>
                    <a:pt x="200" y="151"/>
                    <a:pt x="201" y="153"/>
                    <a:pt x="201" y="155"/>
                  </a:cubicBezTo>
                  <a:cubicBezTo>
                    <a:pt x="202" y="158"/>
                    <a:pt x="201" y="163"/>
                    <a:pt x="201" y="166"/>
                  </a:cubicBezTo>
                  <a:cubicBezTo>
                    <a:pt x="201" y="170"/>
                    <a:pt x="201" y="174"/>
                    <a:pt x="201" y="178"/>
                  </a:cubicBezTo>
                  <a:cubicBezTo>
                    <a:pt x="201" y="179"/>
                    <a:pt x="202" y="180"/>
                    <a:pt x="202" y="182"/>
                  </a:cubicBezTo>
                  <a:cubicBezTo>
                    <a:pt x="202" y="184"/>
                    <a:pt x="201" y="186"/>
                    <a:pt x="201" y="188"/>
                  </a:cubicBezTo>
                  <a:cubicBezTo>
                    <a:pt x="201" y="199"/>
                    <a:pt x="201" y="211"/>
                    <a:pt x="202" y="221"/>
                  </a:cubicBezTo>
                  <a:cubicBezTo>
                    <a:pt x="202" y="224"/>
                    <a:pt x="202" y="226"/>
                    <a:pt x="202" y="228"/>
                  </a:cubicBezTo>
                  <a:cubicBezTo>
                    <a:pt x="202" y="229"/>
                    <a:pt x="201" y="229"/>
                    <a:pt x="201" y="229"/>
                  </a:cubicBezTo>
                  <a:cubicBezTo>
                    <a:pt x="201" y="231"/>
                    <a:pt x="203" y="233"/>
                    <a:pt x="203" y="235"/>
                  </a:cubicBezTo>
                  <a:cubicBezTo>
                    <a:pt x="203" y="243"/>
                    <a:pt x="201" y="249"/>
                    <a:pt x="203" y="256"/>
                  </a:cubicBezTo>
                  <a:cubicBezTo>
                    <a:pt x="211" y="256"/>
                    <a:pt x="220" y="257"/>
                    <a:pt x="226" y="256"/>
                  </a:cubicBezTo>
                  <a:cubicBezTo>
                    <a:pt x="227" y="230"/>
                    <a:pt x="224" y="207"/>
                    <a:pt x="224" y="182"/>
                  </a:cubicBezTo>
                  <a:cubicBezTo>
                    <a:pt x="224" y="179"/>
                    <a:pt x="225" y="178"/>
                    <a:pt x="224" y="176"/>
                  </a:cubicBezTo>
                  <a:cubicBezTo>
                    <a:pt x="224" y="175"/>
                    <a:pt x="222" y="176"/>
                    <a:pt x="222" y="175"/>
                  </a:cubicBezTo>
                  <a:cubicBezTo>
                    <a:pt x="223" y="172"/>
                    <a:pt x="224" y="172"/>
                    <a:pt x="224" y="168"/>
                  </a:cubicBezTo>
                  <a:cubicBezTo>
                    <a:pt x="224" y="167"/>
                    <a:pt x="222" y="168"/>
                    <a:pt x="222" y="167"/>
                  </a:cubicBezTo>
                  <a:cubicBezTo>
                    <a:pt x="222" y="163"/>
                    <a:pt x="225" y="160"/>
                    <a:pt x="223" y="156"/>
                  </a:cubicBezTo>
                  <a:cubicBezTo>
                    <a:pt x="224" y="149"/>
                    <a:pt x="222" y="143"/>
                    <a:pt x="223" y="136"/>
                  </a:cubicBezTo>
                  <a:cubicBezTo>
                    <a:pt x="223" y="135"/>
                    <a:pt x="221" y="135"/>
                    <a:pt x="222" y="134"/>
                  </a:cubicBezTo>
                  <a:cubicBezTo>
                    <a:pt x="223" y="128"/>
                    <a:pt x="221" y="122"/>
                    <a:pt x="222" y="117"/>
                  </a:cubicBezTo>
                  <a:cubicBezTo>
                    <a:pt x="222" y="116"/>
                    <a:pt x="221" y="116"/>
                    <a:pt x="221" y="115"/>
                  </a:cubicBezTo>
                  <a:cubicBezTo>
                    <a:pt x="221" y="114"/>
                    <a:pt x="221" y="113"/>
                    <a:pt x="222" y="112"/>
                  </a:cubicBezTo>
                  <a:cubicBezTo>
                    <a:pt x="221" y="102"/>
                    <a:pt x="221" y="92"/>
                    <a:pt x="220" y="81"/>
                  </a:cubicBezTo>
                  <a:cubicBezTo>
                    <a:pt x="220" y="71"/>
                    <a:pt x="222" y="61"/>
                    <a:pt x="219" y="53"/>
                  </a:cubicBezTo>
                  <a:cubicBezTo>
                    <a:pt x="221" y="44"/>
                    <a:pt x="219" y="34"/>
                    <a:pt x="219" y="25"/>
                  </a:cubicBezTo>
                  <a:cubicBezTo>
                    <a:pt x="219" y="24"/>
                    <a:pt x="218" y="24"/>
                    <a:pt x="217" y="23"/>
                  </a:cubicBezTo>
                  <a:cubicBezTo>
                    <a:pt x="217" y="21"/>
                    <a:pt x="219" y="20"/>
                    <a:pt x="219" y="19"/>
                  </a:cubicBezTo>
                  <a:cubicBezTo>
                    <a:pt x="219" y="14"/>
                    <a:pt x="220" y="9"/>
                    <a:pt x="219" y="4"/>
                  </a:cubicBezTo>
                  <a:cubicBezTo>
                    <a:pt x="222" y="2"/>
                    <a:pt x="226" y="3"/>
                    <a:pt x="230" y="3"/>
                  </a:cubicBezTo>
                  <a:cubicBezTo>
                    <a:pt x="239" y="2"/>
                    <a:pt x="249" y="0"/>
                    <a:pt x="258" y="2"/>
                  </a:cubicBezTo>
                  <a:cubicBezTo>
                    <a:pt x="256" y="17"/>
                    <a:pt x="260" y="40"/>
                    <a:pt x="258" y="55"/>
                  </a:cubicBezTo>
                  <a:cubicBezTo>
                    <a:pt x="261" y="70"/>
                    <a:pt x="258" y="88"/>
                    <a:pt x="260" y="103"/>
                  </a:cubicBezTo>
                  <a:cubicBezTo>
                    <a:pt x="259" y="104"/>
                    <a:pt x="261" y="108"/>
                    <a:pt x="259" y="110"/>
                  </a:cubicBezTo>
                  <a:cubicBezTo>
                    <a:pt x="261" y="113"/>
                    <a:pt x="261" y="117"/>
                    <a:pt x="261" y="121"/>
                  </a:cubicBezTo>
                  <a:cubicBezTo>
                    <a:pt x="261" y="121"/>
                    <a:pt x="261" y="121"/>
                    <a:pt x="262" y="121"/>
                  </a:cubicBezTo>
                  <a:cubicBezTo>
                    <a:pt x="260" y="130"/>
                    <a:pt x="262" y="137"/>
                    <a:pt x="261" y="148"/>
                  </a:cubicBezTo>
                  <a:cubicBezTo>
                    <a:pt x="262" y="149"/>
                    <a:pt x="262" y="150"/>
                    <a:pt x="263" y="151"/>
                  </a:cubicBezTo>
                  <a:cubicBezTo>
                    <a:pt x="262" y="158"/>
                    <a:pt x="263" y="167"/>
                    <a:pt x="263" y="176"/>
                  </a:cubicBezTo>
                  <a:cubicBezTo>
                    <a:pt x="263" y="179"/>
                    <a:pt x="263" y="182"/>
                    <a:pt x="263" y="184"/>
                  </a:cubicBezTo>
                  <a:cubicBezTo>
                    <a:pt x="263" y="187"/>
                    <a:pt x="264" y="189"/>
                    <a:pt x="264" y="192"/>
                  </a:cubicBezTo>
                  <a:cubicBezTo>
                    <a:pt x="264" y="194"/>
                    <a:pt x="263" y="197"/>
                    <a:pt x="263" y="200"/>
                  </a:cubicBezTo>
                  <a:cubicBezTo>
                    <a:pt x="263" y="202"/>
                    <a:pt x="264" y="203"/>
                    <a:pt x="264" y="205"/>
                  </a:cubicBezTo>
                  <a:cubicBezTo>
                    <a:pt x="264" y="205"/>
                    <a:pt x="263" y="206"/>
                    <a:pt x="263" y="206"/>
                  </a:cubicBezTo>
                  <a:cubicBezTo>
                    <a:pt x="263" y="207"/>
                    <a:pt x="264" y="208"/>
                    <a:pt x="264" y="208"/>
                  </a:cubicBezTo>
                  <a:cubicBezTo>
                    <a:pt x="264" y="209"/>
                    <a:pt x="263" y="210"/>
                    <a:pt x="263" y="211"/>
                  </a:cubicBezTo>
                  <a:cubicBezTo>
                    <a:pt x="263" y="214"/>
                    <a:pt x="264" y="216"/>
                    <a:pt x="264" y="218"/>
                  </a:cubicBezTo>
                  <a:cubicBezTo>
                    <a:pt x="264" y="231"/>
                    <a:pt x="263" y="242"/>
                    <a:pt x="263" y="255"/>
                  </a:cubicBezTo>
                  <a:cubicBezTo>
                    <a:pt x="277" y="257"/>
                    <a:pt x="293" y="256"/>
                    <a:pt x="306" y="256"/>
                  </a:cubicBezTo>
                  <a:cubicBezTo>
                    <a:pt x="308" y="256"/>
                    <a:pt x="309" y="255"/>
                    <a:pt x="311" y="256"/>
                  </a:cubicBezTo>
                  <a:cubicBezTo>
                    <a:pt x="310" y="260"/>
                    <a:pt x="307" y="258"/>
                    <a:pt x="303" y="258"/>
                  </a:cubicBezTo>
                  <a:cubicBezTo>
                    <a:pt x="299" y="258"/>
                    <a:pt x="294" y="260"/>
                    <a:pt x="291" y="260"/>
                  </a:cubicBezTo>
                  <a:cubicBezTo>
                    <a:pt x="288" y="259"/>
                    <a:pt x="285" y="259"/>
                    <a:pt x="282" y="258"/>
                  </a:cubicBezTo>
                  <a:cubicBezTo>
                    <a:pt x="276" y="259"/>
                    <a:pt x="270" y="258"/>
                    <a:pt x="264" y="258"/>
                  </a:cubicBezTo>
                  <a:cubicBezTo>
                    <a:pt x="263" y="259"/>
                    <a:pt x="264" y="260"/>
                    <a:pt x="262" y="261"/>
                  </a:cubicBezTo>
                  <a:cubicBezTo>
                    <a:pt x="261" y="261"/>
                    <a:pt x="260" y="260"/>
                    <a:pt x="260" y="258"/>
                  </a:cubicBezTo>
                  <a:cubicBezTo>
                    <a:pt x="250" y="258"/>
                    <a:pt x="240" y="258"/>
                    <a:pt x="229" y="258"/>
                  </a:cubicBezTo>
                  <a:cubicBezTo>
                    <a:pt x="228" y="259"/>
                    <a:pt x="228" y="260"/>
                    <a:pt x="228" y="261"/>
                  </a:cubicBezTo>
                  <a:cubicBezTo>
                    <a:pt x="226" y="261"/>
                    <a:pt x="226" y="259"/>
                    <a:pt x="226" y="259"/>
                  </a:cubicBezTo>
                  <a:cubicBezTo>
                    <a:pt x="216" y="259"/>
                    <a:pt x="202" y="259"/>
                    <a:pt x="192" y="258"/>
                  </a:cubicBezTo>
                  <a:cubicBezTo>
                    <a:pt x="191" y="258"/>
                    <a:pt x="191" y="260"/>
                    <a:pt x="190" y="260"/>
                  </a:cubicBezTo>
                  <a:cubicBezTo>
                    <a:pt x="190" y="257"/>
                    <a:pt x="185" y="259"/>
                    <a:pt x="184" y="258"/>
                  </a:cubicBezTo>
                  <a:cubicBezTo>
                    <a:pt x="182" y="258"/>
                    <a:pt x="183" y="260"/>
                    <a:pt x="181" y="260"/>
                  </a:cubicBezTo>
                  <a:cubicBezTo>
                    <a:pt x="180" y="260"/>
                    <a:pt x="182" y="259"/>
                    <a:pt x="182" y="258"/>
                  </a:cubicBezTo>
                  <a:cubicBezTo>
                    <a:pt x="177" y="258"/>
                    <a:pt x="171" y="256"/>
                    <a:pt x="166" y="258"/>
                  </a:cubicBezTo>
                  <a:cubicBezTo>
                    <a:pt x="161" y="256"/>
                    <a:pt x="156" y="257"/>
                    <a:pt x="151" y="257"/>
                  </a:cubicBezTo>
                  <a:cubicBezTo>
                    <a:pt x="146" y="257"/>
                    <a:pt x="142" y="256"/>
                    <a:pt x="139" y="258"/>
                  </a:cubicBezTo>
                  <a:cubicBezTo>
                    <a:pt x="135" y="255"/>
                    <a:pt x="130" y="257"/>
                    <a:pt x="126" y="256"/>
                  </a:cubicBezTo>
                  <a:cubicBezTo>
                    <a:pt x="126" y="256"/>
                    <a:pt x="125" y="255"/>
                    <a:pt x="124" y="255"/>
                  </a:cubicBezTo>
                  <a:cubicBezTo>
                    <a:pt x="122" y="255"/>
                    <a:pt x="120" y="256"/>
                    <a:pt x="117" y="256"/>
                  </a:cubicBezTo>
                  <a:cubicBezTo>
                    <a:pt x="116" y="256"/>
                    <a:pt x="114" y="255"/>
                    <a:pt x="111" y="256"/>
                  </a:cubicBezTo>
                  <a:cubicBezTo>
                    <a:pt x="110" y="256"/>
                    <a:pt x="110" y="257"/>
                    <a:pt x="108" y="257"/>
                  </a:cubicBezTo>
                  <a:cubicBezTo>
                    <a:pt x="107" y="257"/>
                    <a:pt x="108" y="257"/>
                    <a:pt x="108" y="256"/>
                  </a:cubicBezTo>
                  <a:cubicBezTo>
                    <a:pt x="104" y="256"/>
                    <a:pt x="100" y="256"/>
                    <a:pt x="97" y="257"/>
                  </a:cubicBezTo>
                  <a:cubicBezTo>
                    <a:pt x="90" y="257"/>
                    <a:pt x="82" y="258"/>
                    <a:pt x="75" y="257"/>
                  </a:cubicBezTo>
                  <a:cubicBezTo>
                    <a:pt x="72" y="257"/>
                    <a:pt x="68" y="255"/>
                    <a:pt x="64" y="257"/>
                  </a:cubicBezTo>
                  <a:cubicBezTo>
                    <a:pt x="64" y="256"/>
                    <a:pt x="64" y="256"/>
                    <a:pt x="64" y="255"/>
                  </a:cubicBezTo>
                  <a:cubicBezTo>
                    <a:pt x="64" y="256"/>
                    <a:pt x="63" y="255"/>
                    <a:pt x="61" y="255"/>
                  </a:cubicBezTo>
                  <a:cubicBezTo>
                    <a:pt x="61" y="255"/>
                    <a:pt x="60" y="256"/>
                    <a:pt x="59" y="256"/>
                  </a:cubicBezTo>
                  <a:cubicBezTo>
                    <a:pt x="56" y="256"/>
                    <a:pt x="49" y="257"/>
                    <a:pt x="46" y="256"/>
                  </a:cubicBezTo>
                  <a:cubicBezTo>
                    <a:pt x="45" y="256"/>
                    <a:pt x="41" y="256"/>
                    <a:pt x="41" y="258"/>
                  </a:cubicBezTo>
                  <a:close/>
                  <a:moveTo>
                    <a:pt x="243" y="4"/>
                  </a:moveTo>
                  <a:cubicBezTo>
                    <a:pt x="236" y="12"/>
                    <a:pt x="229" y="20"/>
                    <a:pt x="224" y="32"/>
                  </a:cubicBezTo>
                  <a:cubicBezTo>
                    <a:pt x="222" y="32"/>
                    <a:pt x="222" y="34"/>
                    <a:pt x="221" y="36"/>
                  </a:cubicBezTo>
                  <a:cubicBezTo>
                    <a:pt x="222" y="36"/>
                    <a:pt x="222" y="37"/>
                    <a:pt x="222" y="38"/>
                  </a:cubicBezTo>
                  <a:cubicBezTo>
                    <a:pt x="231" y="27"/>
                    <a:pt x="238" y="15"/>
                    <a:pt x="247" y="4"/>
                  </a:cubicBezTo>
                  <a:cubicBezTo>
                    <a:pt x="245" y="5"/>
                    <a:pt x="244" y="4"/>
                    <a:pt x="243" y="4"/>
                  </a:cubicBezTo>
                  <a:close/>
                  <a:moveTo>
                    <a:pt x="248" y="6"/>
                  </a:moveTo>
                  <a:cubicBezTo>
                    <a:pt x="248" y="8"/>
                    <a:pt x="246" y="8"/>
                    <a:pt x="246" y="9"/>
                  </a:cubicBezTo>
                  <a:cubicBezTo>
                    <a:pt x="238" y="17"/>
                    <a:pt x="233" y="29"/>
                    <a:pt x="225" y="38"/>
                  </a:cubicBezTo>
                  <a:cubicBezTo>
                    <a:pt x="225" y="39"/>
                    <a:pt x="226" y="39"/>
                    <a:pt x="226" y="41"/>
                  </a:cubicBezTo>
                  <a:cubicBezTo>
                    <a:pt x="225" y="41"/>
                    <a:pt x="224" y="42"/>
                    <a:pt x="223" y="42"/>
                  </a:cubicBezTo>
                  <a:cubicBezTo>
                    <a:pt x="222" y="43"/>
                    <a:pt x="222" y="46"/>
                    <a:pt x="222" y="47"/>
                  </a:cubicBezTo>
                  <a:cubicBezTo>
                    <a:pt x="223" y="47"/>
                    <a:pt x="224" y="46"/>
                    <a:pt x="225" y="45"/>
                  </a:cubicBezTo>
                  <a:cubicBezTo>
                    <a:pt x="234" y="31"/>
                    <a:pt x="245" y="19"/>
                    <a:pt x="254" y="5"/>
                  </a:cubicBezTo>
                  <a:cubicBezTo>
                    <a:pt x="251" y="3"/>
                    <a:pt x="250" y="6"/>
                    <a:pt x="248" y="6"/>
                  </a:cubicBezTo>
                  <a:close/>
                  <a:moveTo>
                    <a:pt x="223" y="6"/>
                  </a:moveTo>
                  <a:cubicBezTo>
                    <a:pt x="222" y="9"/>
                    <a:pt x="221" y="12"/>
                    <a:pt x="222" y="16"/>
                  </a:cubicBezTo>
                  <a:cubicBezTo>
                    <a:pt x="225" y="13"/>
                    <a:pt x="228" y="9"/>
                    <a:pt x="231" y="5"/>
                  </a:cubicBezTo>
                  <a:cubicBezTo>
                    <a:pt x="228" y="5"/>
                    <a:pt x="225" y="4"/>
                    <a:pt x="223" y="6"/>
                  </a:cubicBezTo>
                  <a:close/>
                  <a:moveTo>
                    <a:pt x="233" y="5"/>
                  </a:moveTo>
                  <a:cubicBezTo>
                    <a:pt x="229" y="11"/>
                    <a:pt x="224" y="16"/>
                    <a:pt x="221" y="23"/>
                  </a:cubicBezTo>
                  <a:cubicBezTo>
                    <a:pt x="222" y="24"/>
                    <a:pt x="221" y="27"/>
                    <a:pt x="223" y="28"/>
                  </a:cubicBezTo>
                  <a:cubicBezTo>
                    <a:pt x="227" y="21"/>
                    <a:pt x="231" y="14"/>
                    <a:pt x="237" y="9"/>
                  </a:cubicBezTo>
                  <a:cubicBezTo>
                    <a:pt x="236" y="7"/>
                    <a:pt x="238" y="7"/>
                    <a:pt x="238" y="5"/>
                  </a:cubicBezTo>
                  <a:cubicBezTo>
                    <a:pt x="236" y="5"/>
                    <a:pt x="235" y="5"/>
                    <a:pt x="233" y="5"/>
                  </a:cubicBezTo>
                  <a:close/>
                  <a:moveTo>
                    <a:pt x="254" y="10"/>
                  </a:moveTo>
                  <a:cubicBezTo>
                    <a:pt x="254" y="11"/>
                    <a:pt x="253" y="10"/>
                    <a:pt x="253" y="10"/>
                  </a:cubicBezTo>
                  <a:cubicBezTo>
                    <a:pt x="249" y="16"/>
                    <a:pt x="245" y="22"/>
                    <a:pt x="241" y="28"/>
                  </a:cubicBezTo>
                  <a:cubicBezTo>
                    <a:pt x="238" y="33"/>
                    <a:pt x="233" y="36"/>
                    <a:pt x="230" y="40"/>
                  </a:cubicBezTo>
                  <a:cubicBezTo>
                    <a:pt x="229" y="42"/>
                    <a:pt x="228" y="45"/>
                    <a:pt x="227" y="47"/>
                  </a:cubicBezTo>
                  <a:cubicBezTo>
                    <a:pt x="224" y="51"/>
                    <a:pt x="221" y="53"/>
                    <a:pt x="223" y="58"/>
                  </a:cubicBezTo>
                  <a:cubicBezTo>
                    <a:pt x="226" y="57"/>
                    <a:pt x="226" y="53"/>
                    <a:pt x="229" y="52"/>
                  </a:cubicBezTo>
                  <a:cubicBezTo>
                    <a:pt x="231" y="44"/>
                    <a:pt x="238" y="40"/>
                    <a:pt x="241" y="33"/>
                  </a:cubicBezTo>
                  <a:cubicBezTo>
                    <a:pt x="246" y="28"/>
                    <a:pt x="250" y="22"/>
                    <a:pt x="255" y="16"/>
                  </a:cubicBezTo>
                  <a:cubicBezTo>
                    <a:pt x="255" y="14"/>
                    <a:pt x="254" y="12"/>
                    <a:pt x="255" y="10"/>
                  </a:cubicBezTo>
                  <a:cubicBezTo>
                    <a:pt x="254" y="10"/>
                    <a:pt x="254" y="10"/>
                    <a:pt x="254" y="10"/>
                  </a:cubicBezTo>
                  <a:close/>
                  <a:moveTo>
                    <a:pt x="254" y="21"/>
                  </a:moveTo>
                  <a:cubicBezTo>
                    <a:pt x="244" y="33"/>
                    <a:pt x="236" y="46"/>
                    <a:pt x="226" y="57"/>
                  </a:cubicBezTo>
                  <a:cubicBezTo>
                    <a:pt x="226" y="59"/>
                    <a:pt x="225" y="59"/>
                    <a:pt x="225" y="61"/>
                  </a:cubicBezTo>
                  <a:cubicBezTo>
                    <a:pt x="224" y="61"/>
                    <a:pt x="223" y="62"/>
                    <a:pt x="223" y="62"/>
                  </a:cubicBezTo>
                  <a:cubicBezTo>
                    <a:pt x="223" y="65"/>
                    <a:pt x="222" y="69"/>
                    <a:pt x="223" y="70"/>
                  </a:cubicBezTo>
                  <a:cubicBezTo>
                    <a:pt x="232" y="61"/>
                    <a:pt x="238" y="48"/>
                    <a:pt x="247" y="39"/>
                  </a:cubicBezTo>
                  <a:cubicBezTo>
                    <a:pt x="248" y="32"/>
                    <a:pt x="258" y="28"/>
                    <a:pt x="254" y="21"/>
                  </a:cubicBezTo>
                  <a:cubicBezTo>
                    <a:pt x="254" y="21"/>
                    <a:pt x="254" y="21"/>
                    <a:pt x="254" y="21"/>
                  </a:cubicBezTo>
                  <a:close/>
                  <a:moveTo>
                    <a:pt x="232" y="68"/>
                  </a:moveTo>
                  <a:cubicBezTo>
                    <a:pt x="232" y="68"/>
                    <a:pt x="232" y="67"/>
                    <a:pt x="232" y="67"/>
                  </a:cubicBezTo>
                  <a:cubicBezTo>
                    <a:pt x="233" y="66"/>
                    <a:pt x="234" y="66"/>
                    <a:pt x="234" y="65"/>
                  </a:cubicBezTo>
                  <a:cubicBezTo>
                    <a:pt x="237" y="61"/>
                    <a:pt x="239" y="57"/>
                    <a:pt x="242" y="53"/>
                  </a:cubicBezTo>
                  <a:cubicBezTo>
                    <a:pt x="245" y="49"/>
                    <a:pt x="249" y="46"/>
                    <a:pt x="252" y="42"/>
                  </a:cubicBezTo>
                  <a:cubicBezTo>
                    <a:pt x="254" y="39"/>
                    <a:pt x="257" y="35"/>
                    <a:pt x="255" y="31"/>
                  </a:cubicBezTo>
                  <a:cubicBezTo>
                    <a:pt x="251" y="34"/>
                    <a:pt x="249" y="39"/>
                    <a:pt x="245" y="42"/>
                  </a:cubicBezTo>
                  <a:cubicBezTo>
                    <a:pt x="244" y="46"/>
                    <a:pt x="241" y="49"/>
                    <a:pt x="238" y="52"/>
                  </a:cubicBezTo>
                  <a:cubicBezTo>
                    <a:pt x="236" y="57"/>
                    <a:pt x="232" y="60"/>
                    <a:pt x="230" y="65"/>
                  </a:cubicBezTo>
                  <a:cubicBezTo>
                    <a:pt x="229" y="65"/>
                    <a:pt x="229" y="68"/>
                    <a:pt x="228" y="67"/>
                  </a:cubicBezTo>
                  <a:cubicBezTo>
                    <a:pt x="227" y="72"/>
                    <a:pt x="221" y="76"/>
                    <a:pt x="223" y="80"/>
                  </a:cubicBezTo>
                  <a:cubicBezTo>
                    <a:pt x="225" y="76"/>
                    <a:pt x="229" y="72"/>
                    <a:pt x="232" y="68"/>
                  </a:cubicBezTo>
                  <a:close/>
                  <a:moveTo>
                    <a:pt x="239" y="61"/>
                  </a:moveTo>
                  <a:cubicBezTo>
                    <a:pt x="234" y="68"/>
                    <a:pt x="229" y="75"/>
                    <a:pt x="225" y="82"/>
                  </a:cubicBezTo>
                  <a:cubicBezTo>
                    <a:pt x="224" y="82"/>
                    <a:pt x="225" y="83"/>
                    <a:pt x="225" y="84"/>
                  </a:cubicBezTo>
                  <a:cubicBezTo>
                    <a:pt x="224" y="85"/>
                    <a:pt x="223" y="85"/>
                    <a:pt x="223" y="86"/>
                  </a:cubicBezTo>
                  <a:cubicBezTo>
                    <a:pt x="223" y="87"/>
                    <a:pt x="224" y="88"/>
                    <a:pt x="223" y="89"/>
                  </a:cubicBezTo>
                  <a:cubicBezTo>
                    <a:pt x="235" y="76"/>
                    <a:pt x="245" y="61"/>
                    <a:pt x="256" y="47"/>
                  </a:cubicBezTo>
                  <a:cubicBezTo>
                    <a:pt x="256" y="45"/>
                    <a:pt x="257" y="42"/>
                    <a:pt x="255" y="41"/>
                  </a:cubicBezTo>
                  <a:cubicBezTo>
                    <a:pt x="250" y="47"/>
                    <a:pt x="244" y="54"/>
                    <a:pt x="239" y="61"/>
                  </a:cubicBezTo>
                  <a:close/>
                  <a:moveTo>
                    <a:pt x="164" y="42"/>
                  </a:moveTo>
                  <a:cubicBezTo>
                    <a:pt x="164" y="45"/>
                    <a:pt x="163" y="49"/>
                    <a:pt x="164" y="51"/>
                  </a:cubicBezTo>
                  <a:cubicBezTo>
                    <a:pt x="166" y="48"/>
                    <a:pt x="169" y="45"/>
                    <a:pt x="170" y="42"/>
                  </a:cubicBezTo>
                  <a:cubicBezTo>
                    <a:pt x="169" y="42"/>
                    <a:pt x="167" y="42"/>
                    <a:pt x="164" y="42"/>
                  </a:cubicBezTo>
                  <a:close/>
                  <a:moveTo>
                    <a:pt x="172" y="42"/>
                  </a:moveTo>
                  <a:cubicBezTo>
                    <a:pt x="170" y="48"/>
                    <a:pt x="162" y="52"/>
                    <a:pt x="164" y="61"/>
                  </a:cubicBezTo>
                  <a:cubicBezTo>
                    <a:pt x="168" y="55"/>
                    <a:pt x="172" y="48"/>
                    <a:pt x="176" y="42"/>
                  </a:cubicBezTo>
                  <a:cubicBezTo>
                    <a:pt x="174" y="42"/>
                    <a:pt x="174" y="42"/>
                    <a:pt x="172" y="42"/>
                  </a:cubicBezTo>
                  <a:close/>
                  <a:moveTo>
                    <a:pt x="180" y="42"/>
                  </a:moveTo>
                  <a:cubicBezTo>
                    <a:pt x="176" y="46"/>
                    <a:pt x="171" y="49"/>
                    <a:pt x="170" y="56"/>
                  </a:cubicBezTo>
                  <a:cubicBezTo>
                    <a:pt x="166" y="57"/>
                    <a:pt x="168" y="62"/>
                    <a:pt x="164" y="63"/>
                  </a:cubicBezTo>
                  <a:cubicBezTo>
                    <a:pt x="165" y="65"/>
                    <a:pt x="163" y="69"/>
                    <a:pt x="164" y="73"/>
                  </a:cubicBezTo>
                  <a:cubicBezTo>
                    <a:pt x="167" y="72"/>
                    <a:pt x="167" y="68"/>
                    <a:pt x="168" y="66"/>
                  </a:cubicBezTo>
                  <a:cubicBezTo>
                    <a:pt x="170" y="64"/>
                    <a:pt x="172" y="62"/>
                    <a:pt x="174" y="59"/>
                  </a:cubicBezTo>
                  <a:cubicBezTo>
                    <a:pt x="175" y="57"/>
                    <a:pt x="176" y="55"/>
                    <a:pt x="177" y="53"/>
                  </a:cubicBezTo>
                  <a:cubicBezTo>
                    <a:pt x="177" y="53"/>
                    <a:pt x="178" y="54"/>
                    <a:pt x="178" y="54"/>
                  </a:cubicBezTo>
                  <a:cubicBezTo>
                    <a:pt x="180" y="50"/>
                    <a:pt x="182" y="46"/>
                    <a:pt x="185" y="43"/>
                  </a:cubicBezTo>
                  <a:cubicBezTo>
                    <a:pt x="183" y="42"/>
                    <a:pt x="181" y="43"/>
                    <a:pt x="180" y="42"/>
                  </a:cubicBezTo>
                  <a:close/>
                  <a:moveTo>
                    <a:pt x="187" y="44"/>
                  </a:moveTo>
                  <a:cubicBezTo>
                    <a:pt x="180" y="54"/>
                    <a:pt x="171" y="62"/>
                    <a:pt x="166" y="76"/>
                  </a:cubicBezTo>
                  <a:cubicBezTo>
                    <a:pt x="165" y="76"/>
                    <a:pt x="165" y="77"/>
                    <a:pt x="164" y="78"/>
                  </a:cubicBezTo>
                  <a:cubicBezTo>
                    <a:pt x="164" y="80"/>
                    <a:pt x="164" y="81"/>
                    <a:pt x="164" y="83"/>
                  </a:cubicBezTo>
                  <a:cubicBezTo>
                    <a:pt x="167" y="83"/>
                    <a:pt x="168" y="78"/>
                    <a:pt x="170" y="77"/>
                  </a:cubicBezTo>
                  <a:cubicBezTo>
                    <a:pt x="176" y="64"/>
                    <a:pt x="185" y="55"/>
                    <a:pt x="191" y="43"/>
                  </a:cubicBezTo>
                  <a:cubicBezTo>
                    <a:pt x="190" y="43"/>
                    <a:pt x="189" y="43"/>
                    <a:pt x="187" y="44"/>
                  </a:cubicBezTo>
                  <a:close/>
                  <a:moveTo>
                    <a:pt x="165" y="86"/>
                  </a:moveTo>
                  <a:cubicBezTo>
                    <a:pt x="165" y="89"/>
                    <a:pt x="164" y="91"/>
                    <a:pt x="165" y="94"/>
                  </a:cubicBezTo>
                  <a:cubicBezTo>
                    <a:pt x="169" y="90"/>
                    <a:pt x="172" y="85"/>
                    <a:pt x="174" y="80"/>
                  </a:cubicBezTo>
                  <a:cubicBezTo>
                    <a:pt x="177" y="78"/>
                    <a:pt x="177" y="75"/>
                    <a:pt x="179" y="73"/>
                  </a:cubicBezTo>
                  <a:cubicBezTo>
                    <a:pt x="180" y="71"/>
                    <a:pt x="182" y="70"/>
                    <a:pt x="183" y="68"/>
                  </a:cubicBezTo>
                  <a:cubicBezTo>
                    <a:pt x="184" y="67"/>
                    <a:pt x="184" y="65"/>
                    <a:pt x="186" y="63"/>
                  </a:cubicBezTo>
                  <a:cubicBezTo>
                    <a:pt x="188" y="58"/>
                    <a:pt x="196" y="51"/>
                    <a:pt x="193" y="46"/>
                  </a:cubicBezTo>
                  <a:cubicBezTo>
                    <a:pt x="182" y="58"/>
                    <a:pt x="174" y="73"/>
                    <a:pt x="165" y="86"/>
                  </a:cubicBezTo>
                  <a:close/>
                  <a:moveTo>
                    <a:pt x="251" y="56"/>
                  </a:moveTo>
                  <a:cubicBezTo>
                    <a:pt x="250" y="58"/>
                    <a:pt x="248" y="60"/>
                    <a:pt x="246" y="62"/>
                  </a:cubicBezTo>
                  <a:cubicBezTo>
                    <a:pt x="246" y="63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44" y="65"/>
                    <a:pt x="243" y="67"/>
                    <a:pt x="243" y="67"/>
                  </a:cubicBezTo>
                  <a:cubicBezTo>
                    <a:pt x="240" y="71"/>
                    <a:pt x="237" y="75"/>
                    <a:pt x="234" y="78"/>
                  </a:cubicBezTo>
                  <a:cubicBezTo>
                    <a:pt x="231" y="83"/>
                    <a:pt x="227" y="87"/>
                    <a:pt x="225" y="92"/>
                  </a:cubicBezTo>
                  <a:cubicBezTo>
                    <a:pt x="224" y="92"/>
                    <a:pt x="223" y="93"/>
                    <a:pt x="223" y="93"/>
                  </a:cubicBezTo>
                  <a:cubicBezTo>
                    <a:pt x="224" y="95"/>
                    <a:pt x="223" y="99"/>
                    <a:pt x="224" y="100"/>
                  </a:cubicBezTo>
                  <a:cubicBezTo>
                    <a:pt x="229" y="96"/>
                    <a:pt x="231" y="90"/>
                    <a:pt x="235" y="86"/>
                  </a:cubicBezTo>
                  <a:cubicBezTo>
                    <a:pt x="242" y="76"/>
                    <a:pt x="250" y="67"/>
                    <a:pt x="256" y="57"/>
                  </a:cubicBezTo>
                  <a:cubicBezTo>
                    <a:pt x="256" y="55"/>
                    <a:pt x="256" y="53"/>
                    <a:pt x="256" y="52"/>
                  </a:cubicBezTo>
                  <a:cubicBezTo>
                    <a:pt x="256" y="52"/>
                    <a:pt x="254" y="51"/>
                    <a:pt x="254" y="52"/>
                  </a:cubicBezTo>
                  <a:cubicBezTo>
                    <a:pt x="255" y="53"/>
                    <a:pt x="252" y="55"/>
                    <a:pt x="251" y="56"/>
                  </a:cubicBezTo>
                  <a:close/>
                  <a:moveTo>
                    <a:pt x="173" y="84"/>
                  </a:moveTo>
                  <a:cubicBezTo>
                    <a:pt x="173" y="85"/>
                    <a:pt x="173" y="85"/>
                    <a:pt x="173" y="86"/>
                  </a:cubicBezTo>
                  <a:cubicBezTo>
                    <a:pt x="172" y="87"/>
                    <a:pt x="171" y="89"/>
                    <a:pt x="170" y="91"/>
                  </a:cubicBezTo>
                  <a:cubicBezTo>
                    <a:pt x="170" y="90"/>
                    <a:pt x="170" y="92"/>
                    <a:pt x="169" y="92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8"/>
                    <a:pt x="163" y="100"/>
                    <a:pt x="165" y="105"/>
                  </a:cubicBezTo>
                  <a:cubicBezTo>
                    <a:pt x="176" y="91"/>
                    <a:pt x="185" y="75"/>
                    <a:pt x="195" y="61"/>
                  </a:cubicBezTo>
                  <a:cubicBezTo>
                    <a:pt x="194" y="59"/>
                    <a:pt x="195" y="55"/>
                    <a:pt x="194" y="54"/>
                  </a:cubicBezTo>
                  <a:cubicBezTo>
                    <a:pt x="187" y="64"/>
                    <a:pt x="181" y="75"/>
                    <a:pt x="173" y="84"/>
                  </a:cubicBezTo>
                  <a:close/>
                  <a:moveTo>
                    <a:pt x="241" y="80"/>
                  </a:moveTo>
                  <a:cubicBezTo>
                    <a:pt x="237" y="86"/>
                    <a:pt x="232" y="94"/>
                    <a:pt x="227" y="100"/>
                  </a:cubicBezTo>
                  <a:cubicBezTo>
                    <a:pt x="226" y="101"/>
                    <a:pt x="227" y="101"/>
                    <a:pt x="227" y="103"/>
                  </a:cubicBezTo>
                  <a:cubicBezTo>
                    <a:pt x="225" y="103"/>
                    <a:pt x="225" y="103"/>
                    <a:pt x="224" y="103"/>
                  </a:cubicBezTo>
                  <a:cubicBezTo>
                    <a:pt x="224" y="105"/>
                    <a:pt x="224" y="107"/>
                    <a:pt x="224" y="109"/>
                  </a:cubicBezTo>
                  <a:cubicBezTo>
                    <a:pt x="227" y="108"/>
                    <a:pt x="226" y="106"/>
                    <a:pt x="228" y="104"/>
                  </a:cubicBezTo>
                  <a:cubicBezTo>
                    <a:pt x="231" y="100"/>
                    <a:pt x="236" y="96"/>
                    <a:pt x="240" y="90"/>
                  </a:cubicBezTo>
                  <a:cubicBezTo>
                    <a:pt x="243" y="87"/>
                    <a:pt x="246" y="83"/>
                    <a:pt x="249" y="79"/>
                  </a:cubicBezTo>
                  <a:cubicBezTo>
                    <a:pt x="252" y="74"/>
                    <a:pt x="259" y="66"/>
                    <a:pt x="256" y="62"/>
                  </a:cubicBezTo>
                  <a:cubicBezTo>
                    <a:pt x="251" y="68"/>
                    <a:pt x="247" y="75"/>
                    <a:pt x="241" y="80"/>
                  </a:cubicBezTo>
                  <a:close/>
                  <a:moveTo>
                    <a:pt x="186" y="79"/>
                  </a:moveTo>
                  <a:cubicBezTo>
                    <a:pt x="184" y="81"/>
                    <a:pt x="181" y="83"/>
                    <a:pt x="181" y="86"/>
                  </a:cubicBezTo>
                  <a:cubicBezTo>
                    <a:pt x="179" y="88"/>
                    <a:pt x="177" y="90"/>
                    <a:pt x="177" y="93"/>
                  </a:cubicBezTo>
                  <a:cubicBezTo>
                    <a:pt x="172" y="96"/>
                    <a:pt x="170" y="102"/>
                    <a:pt x="166" y="106"/>
                  </a:cubicBezTo>
                  <a:cubicBezTo>
                    <a:pt x="166" y="108"/>
                    <a:pt x="166" y="109"/>
                    <a:pt x="167" y="110"/>
                  </a:cubicBezTo>
                  <a:cubicBezTo>
                    <a:pt x="165" y="111"/>
                    <a:pt x="165" y="113"/>
                    <a:pt x="165" y="115"/>
                  </a:cubicBezTo>
                  <a:cubicBezTo>
                    <a:pt x="170" y="112"/>
                    <a:pt x="171" y="105"/>
                    <a:pt x="176" y="102"/>
                  </a:cubicBezTo>
                  <a:cubicBezTo>
                    <a:pt x="182" y="91"/>
                    <a:pt x="189" y="82"/>
                    <a:pt x="196" y="73"/>
                  </a:cubicBezTo>
                  <a:cubicBezTo>
                    <a:pt x="196" y="70"/>
                    <a:pt x="196" y="68"/>
                    <a:pt x="196" y="66"/>
                  </a:cubicBezTo>
                  <a:cubicBezTo>
                    <a:pt x="196" y="66"/>
                    <a:pt x="195" y="66"/>
                    <a:pt x="195" y="66"/>
                  </a:cubicBezTo>
                  <a:cubicBezTo>
                    <a:pt x="192" y="70"/>
                    <a:pt x="187" y="73"/>
                    <a:pt x="186" y="79"/>
                  </a:cubicBezTo>
                  <a:close/>
                  <a:moveTo>
                    <a:pt x="234" y="99"/>
                  </a:moveTo>
                  <a:cubicBezTo>
                    <a:pt x="231" y="104"/>
                    <a:pt x="228" y="108"/>
                    <a:pt x="225" y="113"/>
                  </a:cubicBezTo>
                  <a:cubicBezTo>
                    <a:pt x="225" y="114"/>
                    <a:pt x="224" y="117"/>
                    <a:pt x="225" y="118"/>
                  </a:cubicBezTo>
                  <a:cubicBezTo>
                    <a:pt x="234" y="108"/>
                    <a:pt x="241" y="96"/>
                    <a:pt x="251" y="86"/>
                  </a:cubicBezTo>
                  <a:cubicBezTo>
                    <a:pt x="252" y="81"/>
                    <a:pt x="259" y="77"/>
                    <a:pt x="257" y="72"/>
                  </a:cubicBezTo>
                  <a:cubicBezTo>
                    <a:pt x="249" y="81"/>
                    <a:pt x="243" y="91"/>
                    <a:pt x="234" y="99"/>
                  </a:cubicBezTo>
                  <a:close/>
                  <a:moveTo>
                    <a:pt x="195" y="77"/>
                  </a:moveTo>
                  <a:cubicBezTo>
                    <a:pt x="192" y="80"/>
                    <a:pt x="191" y="83"/>
                    <a:pt x="188" y="86"/>
                  </a:cubicBezTo>
                  <a:cubicBezTo>
                    <a:pt x="187" y="87"/>
                    <a:pt x="186" y="88"/>
                    <a:pt x="186" y="90"/>
                  </a:cubicBezTo>
                  <a:cubicBezTo>
                    <a:pt x="185" y="91"/>
                    <a:pt x="184" y="93"/>
                    <a:pt x="183" y="94"/>
                  </a:cubicBezTo>
                  <a:cubicBezTo>
                    <a:pt x="183" y="94"/>
                    <a:pt x="182" y="94"/>
                    <a:pt x="182" y="95"/>
                  </a:cubicBezTo>
                  <a:cubicBezTo>
                    <a:pt x="181" y="95"/>
                    <a:pt x="181" y="96"/>
                    <a:pt x="181" y="97"/>
                  </a:cubicBezTo>
                  <a:cubicBezTo>
                    <a:pt x="179" y="101"/>
                    <a:pt x="175" y="104"/>
                    <a:pt x="174" y="108"/>
                  </a:cubicBezTo>
                  <a:cubicBezTo>
                    <a:pt x="170" y="110"/>
                    <a:pt x="171" y="117"/>
                    <a:pt x="165" y="119"/>
                  </a:cubicBezTo>
                  <a:cubicBezTo>
                    <a:pt x="166" y="121"/>
                    <a:pt x="166" y="123"/>
                    <a:pt x="166" y="126"/>
                  </a:cubicBezTo>
                  <a:cubicBezTo>
                    <a:pt x="170" y="124"/>
                    <a:pt x="171" y="119"/>
                    <a:pt x="174" y="116"/>
                  </a:cubicBezTo>
                  <a:cubicBezTo>
                    <a:pt x="176" y="112"/>
                    <a:pt x="180" y="109"/>
                    <a:pt x="181" y="105"/>
                  </a:cubicBezTo>
                  <a:cubicBezTo>
                    <a:pt x="183" y="104"/>
                    <a:pt x="185" y="102"/>
                    <a:pt x="186" y="99"/>
                  </a:cubicBezTo>
                  <a:cubicBezTo>
                    <a:pt x="187" y="98"/>
                    <a:pt x="189" y="96"/>
                    <a:pt x="191" y="94"/>
                  </a:cubicBezTo>
                  <a:cubicBezTo>
                    <a:pt x="194" y="89"/>
                    <a:pt x="198" y="84"/>
                    <a:pt x="196" y="77"/>
                  </a:cubicBezTo>
                  <a:cubicBezTo>
                    <a:pt x="196" y="77"/>
                    <a:pt x="195" y="77"/>
                    <a:pt x="195" y="77"/>
                  </a:cubicBezTo>
                  <a:close/>
                  <a:moveTo>
                    <a:pt x="226" y="120"/>
                  </a:moveTo>
                  <a:cubicBezTo>
                    <a:pt x="226" y="123"/>
                    <a:pt x="224" y="124"/>
                    <a:pt x="225" y="128"/>
                  </a:cubicBezTo>
                  <a:cubicBezTo>
                    <a:pt x="231" y="123"/>
                    <a:pt x="235" y="115"/>
                    <a:pt x="241" y="110"/>
                  </a:cubicBezTo>
                  <a:cubicBezTo>
                    <a:pt x="245" y="103"/>
                    <a:pt x="251" y="98"/>
                    <a:pt x="255" y="91"/>
                  </a:cubicBezTo>
                  <a:cubicBezTo>
                    <a:pt x="256" y="91"/>
                    <a:pt x="256" y="90"/>
                    <a:pt x="257" y="91"/>
                  </a:cubicBezTo>
                  <a:cubicBezTo>
                    <a:pt x="257" y="88"/>
                    <a:pt x="257" y="84"/>
                    <a:pt x="257" y="82"/>
                  </a:cubicBezTo>
                  <a:cubicBezTo>
                    <a:pt x="246" y="94"/>
                    <a:pt x="236" y="107"/>
                    <a:pt x="226" y="120"/>
                  </a:cubicBezTo>
                  <a:close/>
                  <a:moveTo>
                    <a:pt x="103" y="96"/>
                  </a:moveTo>
                  <a:cubicBezTo>
                    <a:pt x="102" y="99"/>
                    <a:pt x="104" y="101"/>
                    <a:pt x="104" y="104"/>
                  </a:cubicBezTo>
                  <a:cubicBezTo>
                    <a:pt x="109" y="97"/>
                    <a:pt x="115" y="91"/>
                    <a:pt x="120" y="84"/>
                  </a:cubicBezTo>
                  <a:cubicBezTo>
                    <a:pt x="110" y="82"/>
                    <a:pt x="109" y="92"/>
                    <a:pt x="103" y="96"/>
                  </a:cubicBezTo>
                  <a:close/>
                  <a:moveTo>
                    <a:pt x="121" y="86"/>
                  </a:moveTo>
                  <a:cubicBezTo>
                    <a:pt x="118" y="90"/>
                    <a:pt x="115" y="94"/>
                    <a:pt x="111" y="98"/>
                  </a:cubicBezTo>
                  <a:cubicBezTo>
                    <a:pt x="111" y="99"/>
                    <a:pt x="109" y="100"/>
                    <a:pt x="108" y="101"/>
                  </a:cubicBezTo>
                  <a:cubicBezTo>
                    <a:pt x="108" y="101"/>
                    <a:pt x="109" y="102"/>
                    <a:pt x="108" y="102"/>
                  </a:cubicBezTo>
                  <a:cubicBezTo>
                    <a:pt x="105" y="106"/>
                    <a:pt x="102" y="110"/>
                    <a:pt x="104" y="115"/>
                  </a:cubicBezTo>
                  <a:cubicBezTo>
                    <a:pt x="108" y="112"/>
                    <a:pt x="110" y="107"/>
                    <a:pt x="113" y="103"/>
                  </a:cubicBezTo>
                  <a:cubicBezTo>
                    <a:pt x="118" y="97"/>
                    <a:pt x="125" y="90"/>
                    <a:pt x="129" y="84"/>
                  </a:cubicBezTo>
                  <a:cubicBezTo>
                    <a:pt x="125" y="82"/>
                    <a:pt x="123" y="84"/>
                    <a:pt x="121" y="86"/>
                  </a:cubicBezTo>
                  <a:close/>
                  <a:moveTo>
                    <a:pt x="103" y="85"/>
                  </a:moveTo>
                  <a:cubicBezTo>
                    <a:pt x="103" y="88"/>
                    <a:pt x="102" y="90"/>
                    <a:pt x="104" y="93"/>
                  </a:cubicBezTo>
                  <a:cubicBezTo>
                    <a:pt x="105" y="90"/>
                    <a:pt x="108" y="88"/>
                    <a:pt x="110" y="85"/>
                  </a:cubicBezTo>
                  <a:cubicBezTo>
                    <a:pt x="108" y="84"/>
                    <a:pt x="105" y="84"/>
                    <a:pt x="103" y="85"/>
                  </a:cubicBezTo>
                  <a:close/>
                  <a:moveTo>
                    <a:pt x="133" y="84"/>
                  </a:moveTo>
                  <a:cubicBezTo>
                    <a:pt x="122" y="95"/>
                    <a:pt x="113" y="108"/>
                    <a:pt x="103" y="120"/>
                  </a:cubicBezTo>
                  <a:cubicBezTo>
                    <a:pt x="104" y="123"/>
                    <a:pt x="103" y="124"/>
                    <a:pt x="104" y="127"/>
                  </a:cubicBezTo>
                  <a:cubicBezTo>
                    <a:pt x="110" y="122"/>
                    <a:pt x="113" y="114"/>
                    <a:pt x="119" y="109"/>
                  </a:cubicBezTo>
                  <a:cubicBezTo>
                    <a:pt x="120" y="107"/>
                    <a:pt x="121" y="104"/>
                    <a:pt x="123" y="104"/>
                  </a:cubicBezTo>
                  <a:cubicBezTo>
                    <a:pt x="122" y="103"/>
                    <a:pt x="123" y="104"/>
                    <a:pt x="123" y="102"/>
                  </a:cubicBezTo>
                  <a:cubicBezTo>
                    <a:pt x="127" y="97"/>
                    <a:pt x="133" y="92"/>
                    <a:pt x="135" y="85"/>
                  </a:cubicBezTo>
                  <a:cubicBezTo>
                    <a:pt x="134" y="84"/>
                    <a:pt x="134" y="84"/>
                    <a:pt x="133" y="84"/>
                  </a:cubicBezTo>
                  <a:close/>
                  <a:moveTo>
                    <a:pt x="188" y="100"/>
                  </a:moveTo>
                  <a:cubicBezTo>
                    <a:pt x="187" y="100"/>
                    <a:pt x="188" y="101"/>
                    <a:pt x="187" y="102"/>
                  </a:cubicBezTo>
                  <a:cubicBezTo>
                    <a:pt x="187" y="102"/>
                    <a:pt x="186" y="102"/>
                    <a:pt x="185" y="103"/>
                  </a:cubicBezTo>
                  <a:cubicBezTo>
                    <a:pt x="185" y="104"/>
                    <a:pt x="185" y="105"/>
                    <a:pt x="184" y="105"/>
                  </a:cubicBezTo>
                  <a:cubicBezTo>
                    <a:pt x="184" y="106"/>
                    <a:pt x="183" y="106"/>
                    <a:pt x="183" y="106"/>
                  </a:cubicBezTo>
                  <a:cubicBezTo>
                    <a:pt x="181" y="107"/>
                    <a:pt x="181" y="110"/>
                    <a:pt x="180" y="112"/>
                  </a:cubicBezTo>
                  <a:cubicBezTo>
                    <a:pt x="180" y="112"/>
                    <a:pt x="179" y="112"/>
                    <a:pt x="178" y="112"/>
                  </a:cubicBezTo>
                  <a:cubicBezTo>
                    <a:pt x="178" y="113"/>
                    <a:pt x="178" y="114"/>
                    <a:pt x="177" y="115"/>
                  </a:cubicBezTo>
                  <a:cubicBezTo>
                    <a:pt x="176" y="116"/>
                    <a:pt x="175" y="117"/>
                    <a:pt x="175" y="117"/>
                  </a:cubicBezTo>
                  <a:cubicBezTo>
                    <a:pt x="174" y="118"/>
                    <a:pt x="175" y="119"/>
                    <a:pt x="174" y="120"/>
                  </a:cubicBezTo>
                  <a:cubicBezTo>
                    <a:pt x="174" y="120"/>
                    <a:pt x="173" y="119"/>
                    <a:pt x="173" y="120"/>
                  </a:cubicBezTo>
                  <a:cubicBezTo>
                    <a:pt x="173" y="121"/>
                    <a:pt x="173" y="122"/>
                    <a:pt x="172" y="122"/>
                  </a:cubicBezTo>
                  <a:cubicBezTo>
                    <a:pt x="172" y="123"/>
                    <a:pt x="171" y="121"/>
                    <a:pt x="171" y="123"/>
                  </a:cubicBezTo>
                  <a:cubicBezTo>
                    <a:pt x="171" y="127"/>
                    <a:pt x="165" y="131"/>
                    <a:pt x="166" y="137"/>
                  </a:cubicBezTo>
                  <a:cubicBezTo>
                    <a:pt x="168" y="136"/>
                    <a:pt x="169" y="134"/>
                    <a:pt x="170" y="133"/>
                  </a:cubicBezTo>
                  <a:cubicBezTo>
                    <a:pt x="172" y="129"/>
                    <a:pt x="174" y="126"/>
                    <a:pt x="177" y="123"/>
                  </a:cubicBezTo>
                  <a:cubicBezTo>
                    <a:pt x="181" y="117"/>
                    <a:pt x="185" y="111"/>
                    <a:pt x="190" y="105"/>
                  </a:cubicBezTo>
                  <a:cubicBezTo>
                    <a:pt x="193" y="101"/>
                    <a:pt x="198" y="96"/>
                    <a:pt x="196" y="89"/>
                  </a:cubicBezTo>
                  <a:cubicBezTo>
                    <a:pt x="196" y="89"/>
                    <a:pt x="195" y="89"/>
                    <a:pt x="195" y="89"/>
                  </a:cubicBezTo>
                  <a:cubicBezTo>
                    <a:pt x="194" y="94"/>
                    <a:pt x="190" y="97"/>
                    <a:pt x="188" y="100"/>
                  </a:cubicBezTo>
                  <a:close/>
                  <a:moveTo>
                    <a:pt x="106" y="130"/>
                  </a:moveTo>
                  <a:cubicBezTo>
                    <a:pt x="106" y="131"/>
                    <a:pt x="105" y="131"/>
                    <a:pt x="104" y="132"/>
                  </a:cubicBezTo>
                  <a:cubicBezTo>
                    <a:pt x="104" y="133"/>
                    <a:pt x="103" y="135"/>
                    <a:pt x="104" y="137"/>
                  </a:cubicBezTo>
                  <a:cubicBezTo>
                    <a:pt x="107" y="135"/>
                    <a:pt x="108" y="132"/>
                    <a:pt x="110" y="130"/>
                  </a:cubicBezTo>
                  <a:cubicBezTo>
                    <a:pt x="119" y="120"/>
                    <a:pt x="127" y="110"/>
                    <a:pt x="135" y="99"/>
                  </a:cubicBezTo>
                  <a:cubicBezTo>
                    <a:pt x="134" y="96"/>
                    <a:pt x="136" y="94"/>
                    <a:pt x="134" y="92"/>
                  </a:cubicBezTo>
                  <a:cubicBezTo>
                    <a:pt x="125" y="105"/>
                    <a:pt x="114" y="115"/>
                    <a:pt x="106" y="130"/>
                  </a:cubicBezTo>
                  <a:close/>
                  <a:moveTo>
                    <a:pt x="257" y="95"/>
                  </a:moveTo>
                  <a:cubicBezTo>
                    <a:pt x="251" y="99"/>
                    <a:pt x="248" y="105"/>
                    <a:pt x="242" y="110"/>
                  </a:cubicBezTo>
                  <a:cubicBezTo>
                    <a:pt x="242" y="110"/>
                    <a:pt x="242" y="111"/>
                    <a:pt x="242" y="111"/>
                  </a:cubicBezTo>
                  <a:cubicBezTo>
                    <a:pt x="242" y="111"/>
                    <a:pt x="241" y="112"/>
                    <a:pt x="241" y="112"/>
                  </a:cubicBezTo>
                  <a:cubicBezTo>
                    <a:pt x="239" y="116"/>
                    <a:pt x="236" y="119"/>
                    <a:pt x="233" y="123"/>
                  </a:cubicBezTo>
                  <a:cubicBezTo>
                    <a:pt x="230" y="125"/>
                    <a:pt x="225" y="131"/>
                    <a:pt x="225" y="134"/>
                  </a:cubicBezTo>
                  <a:cubicBezTo>
                    <a:pt x="224" y="139"/>
                    <a:pt x="226" y="145"/>
                    <a:pt x="226" y="150"/>
                  </a:cubicBezTo>
                  <a:cubicBezTo>
                    <a:pt x="236" y="141"/>
                    <a:pt x="243" y="129"/>
                    <a:pt x="253" y="120"/>
                  </a:cubicBezTo>
                  <a:cubicBezTo>
                    <a:pt x="255" y="116"/>
                    <a:pt x="259" y="113"/>
                    <a:pt x="258" y="108"/>
                  </a:cubicBezTo>
                  <a:cubicBezTo>
                    <a:pt x="252" y="111"/>
                    <a:pt x="249" y="118"/>
                    <a:pt x="245" y="121"/>
                  </a:cubicBezTo>
                  <a:cubicBezTo>
                    <a:pt x="245" y="123"/>
                    <a:pt x="243" y="125"/>
                    <a:pt x="242" y="126"/>
                  </a:cubicBezTo>
                  <a:cubicBezTo>
                    <a:pt x="240" y="129"/>
                    <a:pt x="239" y="132"/>
                    <a:pt x="236" y="134"/>
                  </a:cubicBezTo>
                  <a:cubicBezTo>
                    <a:pt x="236" y="135"/>
                    <a:pt x="234" y="138"/>
                    <a:pt x="232" y="139"/>
                  </a:cubicBezTo>
                  <a:cubicBezTo>
                    <a:pt x="230" y="142"/>
                    <a:pt x="230" y="145"/>
                    <a:pt x="227" y="145"/>
                  </a:cubicBezTo>
                  <a:cubicBezTo>
                    <a:pt x="226" y="143"/>
                    <a:pt x="229" y="140"/>
                    <a:pt x="231" y="137"/>
                  </a:cubicBezTo>
                  <a:cubicBezTo>
                    <a:pt x="240" y="126"/>
                    <a:pt x="250" y="113"/>
                    <a:pt x="257" y="102"/>
                  </a:cubicBezTo>
                  <a:cubicBezTo>
                    <a:pt x="257" y="99"/>
                    <a:pt x="258" y="97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lose/>
                  <a:moveTo>
                    <a:pt x="195" y="100"/>
                  </a:moveTo>
                  <a:cubicBezTo>
                    <a:pt x="195" y="101"/>
                    <a:pt x="194" y="102"/>
                    <a:pt x="194" y="103"/>
                  </a:cubicBezTo>
                  <a:cubicBezTo>
                    <a:pt x="189" y="107"/>
                    <a:pt x="186" y="114"/>
                    <a:pt x="181" y="119"/>
                  </a:cubicBezTo>
                  <a:cubicBezTo>
                    <a:pt x="182" y="120"/>
                    <a:pt x="180" y="120"/>
                    <a:pt x="181" y="121"/>
                  </a:cubicBezTo>
                  <a:cubicBezTo>
                    <a:pt x="177" y="125"/>
                    <a:pt x="173" y="130"/>
                    <a:pt x="171" y="135"/>
                  </a:cubicBezTo>
                  <a:cubicBezTo>
                    <a:pt x="168" y="138"/>
                    <a:pt x="165" y="144"/>
                    <a:pt x="168" y="148"/>
                  </a:cubicBezTo>
                  <a:cubicBezTo>
                    <a:pt x="175" y="137"/>
                    <a:pt x="183" y="126"/>
                    <a:pt x="191" y="115"/>
                  </a:cubicBezTo>
                  <a:cubicBezTo>
                    <a:pt x="194" y="110"/>
                    <a:pt x="198" y="106"/>
                    <a:pt x="197" y="100"/>
                  </a:cubicBezTo>
                  <a:cubicBezTo>
                    <a:pt x="196" y="101"/>
                    <a:pt x="196" y="100"/>
                    <a:pt x="195" y="100"/>
                  </a:cubicBezTo>
                  <a:close/>
                  <a:moveTo>
                    <a:pt x="119" y="124"/>
                  </a:moveTo>
                  <a:cubicBezTo>
                    <a:pt x="117" y="126"/>
                    <a:pt x="115" y="128"/>
                    <a:pt x="112" y="131"/>
                  </a:cubicBezTo>
                  <a:cubicBezTo>
                    <a:pt x="111" y="133"/>
                    <a:pt x="110" y="135"/>
                    <a:pt x="108" y="137"/>
                  </a:cubicBezTo>
                  <a:cubicBezTo>
                    <a:pt x="106" y="139"/>
                    <a:pt x="104" y="141"/>
                    <a:pt x="105" y="143"/>
                  </a:cubicBezTo>
                  <a:cubicBezTo>
                    <a:pt x="102" y="146"/>
                    <a:pt x="103" y="153"/>
                    <a:pt x="105" y="157"/>
                  </a:cubicBezTo>
                  <a:cubicBezTo>
                    <a:pt x="106" y="154"/>
                    <a:pt x="109" y="152"/>
                    <a:pt x="111" y="150"/>
                  </a:cubicBezTo>
                  <a:cubicBezTo>
                    <a:pt x="115" y="146"/>
                    <a:pt x="119" y="140"/>
                    <a:pt x="122" y="135"/>
                  </a:cubicBezTo>
                  <a:cubicBezTo>
                    <a:pt x="124" y="134"/>
                    <a:pt x="125" y="131"/>
                    <a:pt x="126" y="130"/>
                  </a:cubicBezTo>
                  <a:cubicBezTo>
                    <a:pt x="126" y="130"/>
                    <a:pt x="127" y="130"/>
                    <a:pt x="128" y="129"/>
                  </a:cubicBezTo>
                  <a:cubicBezTo>
                    <a:pt x="128" y="129"/>
                    <a:pt x="128" y="128"/>
                    <a:pt x="128" y="128"/>
                  </a:cubicBezTo>
                  <a:cubicBezTo>
                    <a:pt x="130" y="124"/>
                    <a:pt x="138" y="119"/>
                    <a:pt x="135" y="116"/>
                  </a:cubicBezTo>
                  <a:cubicBezTo>
                    <a:pt x="126" y="127"/>
                    <a:pt x="117" y="137"/>
                    <a:pt x="109" y="148"/>
                  </a:cubicBezTo>
                  <a:cubicBezTo>
                    <a:pt x="109" y="150"/>
                    <a:pt x="108" y="150"/>
                    <a:pt x="108" y="151"/>
                  </a:cubicBezTo>
                  <a:cubicBezTo>
                    <a:pt x="107" y="151"/>
                    <a:pt x="106" y="152"/>
                    <a:pt x="105" y="152"/>
                  </a:cubicBezTo>
                  <a:cubicBezTo>
                    <a:pt x="104" y="150"/>
                    <a:pt x="107" y="146"/>
                    <a:pt x="109" y="144"/>
                  </a:cubicBezTo>
                  <a:cubicBezTo>
                    <a:pt x="111" y="141"/>
                    <a:pt x="116" y="137"/>
                    <a:pt x="118" y="135"/>
                  </a:cubicBezTo>
                  <a:cubicBezTo>
                    <a:pt x="120" y="130"/>
                    <a:pt x="124" y="127"/>
                    <a:pt x="127" y="123"/>
                  </a:cubicBezTo>
                  <a:cubicBezTo>
                    <a:pt x="129" y="121"/>
                    <a:pt x="130" y="119"/>
                    <a:pt x="131" y="117"/>
                  </a:cubicBezTo>
                  <a:cubicBezTo>
                    <a:pt x="135" y="113"/>
                    <a:pt x="137" y="110"/>
                    <a:pt x="134" y="105"/>
                  </a:cubicBezTo>
                  <a:cubicBezTo>
                    <a:pt x="129" y="110"/>
                    <a:pt x="124" y="118"/>
                    <a:pt x="119" y="124"/>
                  </a:cubicBezTo>
                  <a:close/>
                  <a:moveTo>
                    <a:pt x="167" y="155"/>
                  </a:moveTo>
                  <a:cubicBezTo>
                    <a:pt x="167" y="156"/>
                    <a:pt x="167" y="157"/>
                    <a:pt x="167" y="159"/>
                  </a:cubicBezTo>
                  <a:cubicBezTo>
                    <a:pt x="170" y="158"/>
                    <a:pt x="171" y="154"/>
                    <a:pt x="174" y="152"/>
                  </a:cubicBezTo>
                  <a:cubicBezTo>
                    <a:pt x="178" y="142"/>
                    <a:pt x="186" y="135"/>
                    <a:pt x="191" y="126"/>
                  </a:cubicBezTo>
                  <a:cubicBezTo>
                    <a:pt x="193" y="124"/>
                    <a:pt x="194" y="122"/>
                    <a:pt x="195" y="119"/>
                  </a:cubicBezTo>
                  <a:cubicBezTo>
                    <a:pt x="196" y="118"/>
                    <a:pt x="197" y="119"/>
                    <a:pt x="198" y="117"/>
                  </a:cubicBezTo>
                  <a:cubicBezTo>
                    <a:pt x="197" y="116"/>
                    <a:pt x="198" y="112"/>
                    <a:pt x="197" y="111"/>
                  </a:cubicBezTo>
                  <a:cubicBezTo>
                    <a:pt x="186" y="124"/>
                    <a:pt x="174" y="140"/>
                    <a:pt x="167" y="155"/>
                  </a:cubicBezTo>
                  <a:close/>
                  <a:moveTo>
                    <a:pt x="230" y="153"/>
                  </a:moveTo>
                  <a:cubicBezTo>
                    <a:pt x="236" y="147"/>
                    <a:pt x="243" y="141"/>
                    <a:pt x="248" y="135"/>
                  </a:cubicBezTo>
                  <a:cubicBezTo>
                    <a:pt x="253" y="129"/>
                    <a:pt x="259" y="124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4" y="120"/>
                    <a:pt x="252" y="125"/>
                    <a:pt x="247" y="128"/>
                  </a:cubicBezTo>
                  <a:cubicBezTo>
                    <a:pt x="248" y="129"/>
                    <a:pt x="247" y="129"/>
                    <a:pt x="247" y="130"/>
                  </a:cubicBezTo>
                  <a:cubicBezTo>
                    <a:pt x="243" y="132"/>
                    <a:pt x="241" y="137"/>
                    <a:pt x="238" y="138"/>
                  </a:cubicBezTo>
                  <a:cubicBezTo>
                    <a:pt x="238" y="141"/>
                    <a:pt x="237" y="142"/>
                    <a:pt x="235" y="143"/>
                  </a:cubicBezTo>
                  <a:cubicBezTo>
                    <a:pt x="232" y="149"/>
                    <a:pt x="224" y="151"/>
                    <a:pt x="226" y="159"/>
                  </a:cubicBezTo>
                  <a:cubicBezTo>
                    <a:pt x="229" y="158"/>
                    <a:pt x="229" y="156"/>
                    <a:pt x="230" y="153"/>
                  </a:cubicBezTo>
                  <a:close/>
                  <a:moveTo>
                    <a:pt x="194" y="125"/>
                  </a:moveTo>
                  <a:cubicBezTo>
                    <a:pt x="194" y="126"/>
                    <a:pt x="193" y="126"/>
                    <a:pt x="193" y="127"/>
                  </a:cubicBezTo>
                  <a:cubicBezTo>
                    <a:pt x="186" y="135"/>
                    <a:pt x="180" y="145"/>
                    <a:pt x="173" y="154"/>
                  </a:cubicBezTo>
                  <a:cubicBezTo>
                    <a:pt x="173" y="156"/>
                    <a:pt x="172" y="157"/>
                    <a:pt x="170" y="158"/>
                  </a:cubicBezTo>
                  <a:cubicBezTo>
                    <a:pt x="170" y="162"/>
                    <a:pt x="167" y="164"/>
                    <a:pt x="167" y="170"/>
                  </a:cubicBezTo>
                  <a:cubicBezTo>
                    <a:pt x="179" y="158"/>
                    <a:pt x="188" y="144"/>
                    <a:pt x="198" y="130"/>
                  </a:cubicBezTo>
                  <a:cubicBezTo>
                    <a:pt x="197" y="128"/>
                    <a:pt x="198" y="123"/>
                    <a:pt x="197" y="122"/>
                  </a:cubicBezTo>
                  <a:cubicBezTo>
                    <a:pt x="196" y="123"/>
                    <a:pt x="195" y="125"/>
                    <a:pt x="194" y="125"/>
                  </a:cubicBezTo>
                  <a:close/>
                  <a:moveTo>
                    <a:pt x="135" y="123"/>
                  </a:moveTo>
                  <a:cubicBezTo>
                    <a:pt x="127" y="130"/>
                    <a:pt x="123" y="140"/>
                    <a:pt x="115" y="147"/>
                  </a:cubicBezTo>
                  <a:cubicBezTo>
                    <a:pt x="113" y="152"/>
                    <a:pt x="108" y="154"/>
                    <a:pt x="107" y="160"/>
                  </a:cubicBezTo>
                  <a:cubicBezTo>
                    <a:pt x="106" y="160"/>
                    <a:pt x="105" y="160"/>
                    <a:pt x="104" y="161"/>
                  </a:cubicBezTo>
                  <a:cubicBezTo>
                    <a:pt x="104" y="163"/>
                    <a:pt x="104" y="164"/>
                    <a:pt x="104" y="167"/>
                  </a:cubicBezTo>
                  <a:cubicBezTo>
                    <a:pt x="108" y="164"/>
                    <a:pt x="109" y="159"/>
                    <a:pt x="114" y="156"/>
                  </a:cubicBezTo>
                  <a:cubicBezTo>
                    <a:pt x="118" y="149"/>
                    <a:pt x="124" y="144"/>
                    <a:pt x="129" y="137"/>
                  </a:cubicBezTo>
                  <a:cubicBezTo>
                    <a:pt x="132" y="133"/>
                    <a:pt x="136" y="128"/>
                    <a:pt x="136" y="124"/>
                  </a:cubicBezTo>
                  <a:cubicBezTo>
                    <a:pt x="136" y="123"/>
                    <a:pt x="136" y="123"/>
                    <a:pt x="135" y="123"/>
                  </a:cubicBezTo>
                  <a:close/>
                  <a:moveTo>
                    <a:pt x="258" y="127"/>
                  </a:moveTo>
                  <a:cubicBezTo>
                    <a:pt x="253" y="130"/>
                    <a:pt x="251" y="136"/>
                    <a:pt x="246" y="138"/>
                  </a:cubicBezTo>
                  <a:cubicBezTo>
                    <a:pt x="246" y="141"/>
                    <a:pt x="243" y="142"/>
                    <a:pt x="242" y="145"/>
                  </a:cubicBezTo>
                  <a:cubicBezTo>
                    <a:pt x="241" y="145"/>
                    <a:pt x="240" y="146"/>
                    <a:pt x="239" y="146"/>
                  </a:cubicBezTo>
                  <a:cubicBezTo>
                    <a:pt x="239" y="147"/>
                    <a:pt x="238" y="147"/>
                    <a:pt x="239" y="148"/>
                  </a:cubicBezTo>
                  <a:cubicBezTo>
                    <a:pt x="234" y="152"/>
                    <a:pt x="231" y="158"/>
                    <a:pt x="226" y="163"/>
                  </a:cubicBezTo>
                  <a:cubicBezTo>
                    <a:pt x="226" y="165"/>
                    <a:pt x="225" y="167"/>
                    <a:pt x="226" y="168"/>
                  </a:cubicBezTo>
                  <a:cubicBezTo>
                    <a:pt x="237" y="156"/>
                    <a:pt x="248" y="144"/>
                    <a:pt x="258" y="132"/>
                  </a:cubicBezTo>
                  <a:cubicBezTo>
                    <a:pt x="259" y="130"/>
                    <a:pt x="259" y="129"/>
                    <a:pt x="259" y="126"/>
                  </a:cubicBezTo>
                  <a:cubicBezTo>
                    <a:pt x="259" y="126"/>
                    <a:pt x="258" y="126"/>
                    <a:pt x="258" y="126"/>
                  </a:cubicBezTo>
                  <a:cubicBezTo>
                    <a:pt x="258" y="126"/>
                    <a:pt x="258" y="127"/>
                    <a:pt x="258" y="127"/>
                  </a:cubicBezTo>
                  <a:close/>
                  <a:moveTo>
                    <a:pt x="135" y="132"/>
                  </a:moveTo>
                  <a:cubicBezTo>
                    <a:pt x="127" y="143"/>
                    <a:pt x="119" y="154"/>
                    <a:pt x="109" y="163"/>
                  </a:cubicBezTo>
                  <a:cubicBezTo>
                    <a:pt x="110" y="165"/>
                    <a:pt x="106" y="167"/>
                    <a:pt x="107" y="169"/>
                  </a:cubicBezTo>
                  <a:cubicBezTo>
                    <a:pt x="106" y="170"/>
                    <a:pt x="105" y="170"/>
                    <a:pt x="104" y="172"/>
                  </a:cubicBezTo>
                  <a:cubicBezTo>
                    <a:pt x="105" y="172"/>
                    <a:pt x="104" y="175"/>
                    <a:pt x="105" y="176"/>
                  </a:cubicBezTo>
                  <a:cubicBezTo>
                    <a:pt x="107" y="176"/>
                    <a:pt x="109" y="175"/>
                    <a:pt x="109" y="172"/>
                  </a:cubicBezTo>
                  <a:cubicBezTo>
                    <a:pt x="112" y="171"/>
                    <a:pt x="113" y="168"/>
                    <a:pt x="115" y="166"/>
                  </a:cubicBezTo>
                  <a:cubicBezTo>
                    <a:pt x="116" y="163"/>
                    <a:pt x="119" y="161"/>
                    <a:pt x="121" y="158"/>
                  </a:cubicBezTo>
                  <a:cubicBezTo>
                    <a:pt x="127" y="151"/>
                    <a:pt x="132" y="144"/>
                    <a:pt x="137" y="137"/>
                  </a:cubicBezTo>
                  <a:cubicBezTo>
                    <a:pt x="137" y="135"/>
                    <a:pt x="137" y="134"/>
                    <a:pt x="137" y="132"/>
                  </a:cubicBezTo>
                  <a:cubicBezTo>
                    <a:pt x="136" y="132"/>
                    <a:pt x="136" y="132"/>
                    <a:pt x="135" y="132"/>
                  </a:cubicBezTo>
                  <a:close/>
                  <a:moveTo>
                    <a:pt x="238" y="157"/>
                  </a:moveTo>
                  <a:cubicBezTo>
                    <a:pt x="238" y="157"/>
                    <a:pt x="238" y="158"/>
                    <a:pt x="238" y="158"/>
                  </a:cubicBezTo>
                  <a:cubicBezTo>
                    <a:pt x="237" y="159"/>
                    <a:pt x="237" y="160"/>
                    <a:pt x="235" y="160"/>
                  </a:cubicBezTo>
                  <a:cubicBezTo>
                    <a:pt x="233" y="165"/>
                    <a:pt x="228" y="168"/>
                    <a:pt x="226" y="174"/>
                  </a:cubicBezTo>
                  <a:cubicBezTo>
                    <a:pt x="228" y="174"/>
                    <a:pt x="226" y="177"/>
                    <a:pt x="227" y="178"/>
                  </a:cubicBezTo>
                  <a:cubicBezTo>
                    <a:pt x="237" y="165"/>
                    <a:pt x="250" y="153"/>
                    <a:pt x="259" y="140"/>
                  </a:cubicBezTo>
                  <a:cubicBezTo>
                    <a:pt x="259" y="138"/>
                    <a:pt x="259" y="136"/>
                    <a:pt x="259" y="135"/>
                  </a:cubicBezTo>
                  <a:cubicBezTo>
                    <a:pt x="251" y="142"/>
                    <a:pt x="246" y="150"/>
                    <a:pt x="238" y="157"/>
                  </a:cubicBezTo>
                  <a:close/>
                  <a:moveTo>
                    <a:pt x="183" y="154"/>
                  </a:moveTo>
                  <a:cubicBezTo>
                    <a:pt x="181" y="155"/>
                    <a:pt x="181" y="159"/>
                    <a:pt x="178" y="159"/>
                  </a:cubicBezTo>
                  <a:cubicBezTo>
                    <a:pt x="176" y="164"/>
                    <a:pt x="172" y="166"/>
                    <a:pt x="169" y="171"/>
                  </a:cubicBezTo>
                  <a:cubicBezTo>
                    <a:pt x="170" y="174"/>
                    <a:pt x="167" y="175"/>
                    <a:pt x="167" y="179"/>
                  </a:cubicBezTo>
                  <a:cubicBezTo>
                    <a:pt x="171" y="175"/>
                    <a:pt x="175" y="171"/>
                    <a:pt x="178" y="167"/>
                  </a:cubicBezTo>
                  <a:cubicBezTo>
                    <a:pt x="183" y="161"/>
                    <a:pt x="188" y="154"/>
                    <a:pt x="193" y="148"/>
                  </a:cubicBezTo>
                  <a:cubicBezTo>
                    <a:pt x="196" y="144"/>
                    <a:pt x="200" y="141"/>
                    <a:pt x="197" y="136"/>
                  </a:cubicBezTo>
                  <a:cubicBezTo>
                    <a:pt x="192" y="141"/>
                    <a:pt x="187" y="147"/>
                    <a:pt x="183" y="154"/>
                  </a:cubicBezTo>
                  <a:close/>
                  <a:moveTo>
                    <a:pt x="59" y="136"/>
                  </a:moveTo>
                  <a:cubicBezTo>
                    <a:pt x="52" y="142"/>
                    <a:pt x="47" y="149"/>
                    <a:pt x="41" y="156"/>
                  </a:cubicBezTo>
                  <a:cubicBezTo>
                    <a:pt x="42" y="159"/>
                    <a:pt x="40" y="161"/>
                    <a:pt x="41" y="163"/>
                  </a:cubicBezTo>
                  <a:cubicBezTo>
                    <a:pt x="48" y="154"/>
                    <a:pt x="55" y="145"/>
                    <a:pt x="63" y="136"/>
                  </a:cubicBezTo>
                  <a:cubicBezTo>
                    <a:pt x="62" y="136"/>
                    <a:pt x="60" y="137"/>
                    <a:pt x="59" y="136"/>
                  </a:cubicBezTo>
                  <a:close/>
                  <a:moveTo>
                    <a:pt x="40" y="148"/>
                  </a:moveTo>
                  <a:cubicBezTo>
                    <a:pt x="41" y="149"/>
                    <a:pt x="41" y="151"/>
                    <a:pt x="41" y="152"/>
                  </a:cubicBezTo>
                  <a:cubicBezTo>
                    <a:pt x="46" y="147"/>
                    <a:pt x="50" y="142"/>
                    <a:pt x="54" y="137"/>
                  </a:cubicBezTo>
                  <a:cubicBezTo>
                    <a:pt x="52" y="137"/>
                    <a:pt x="51" y="136"/>
                    <a:pt x="50" y="137"/>
                  </a:cubicBezTo>
                  <a:cubicBezTo>
                    <a:pt x="47" y="140"/>
                    <a:pt x="43" y="144"/>
                    <a:pt x="40" y="148"/>
                  </a:cubicBezTo>
                  <a:close/>
                  <a:moveTo>
                    <a:pt x="66" y="137"/>
                  </a:moveTo>
                  <a:cubicBezTo>
                    <a:pt x="62" y="140"/>
                    <a:pt x="60" y="144"/>
                    <a:pt x="56" y="148"/>
                  </a:cubicBezTo>
                  <a:cubicBezTo>
                    <a:pt x="54" y="151"/>
                    <a:pt x="51" y="153"/>
                    <a:pt x="50" y="155"/>
                  </a:cubicBezTo>
                  <a:cubicBezTo>
                    <a:pt x="48" y="157"/>
                    <a:pt x="47" y="159"/>
                    <a:pt x="46" y="162"/>
                  </a:cubicBezTo>
                  <a:cubicBezTo>
                    <a:pt x="43" y="165"/>
                    <a:pt x="40" y="167"/>
                    <a:pt x="41" y="172"/>
                  </a:cubicBezTo>
                  <a:cubicBezTo>
                    <a:pt x="48" y="166"/>
                    <a:pt x="52" y="159"/>
                    <a:pt x="58" y="153"/>
                  </a:cubicBezTo>
                  <a:cubicBezTo>
                    <a:pt x="61" y="149"/>
                    <a:pt x="64" y="146"/>
                    <a:pt x="68" y="142"/>
                  </a:cubicBezTo>
                  <a:cubicBezTo>
                    <a:pt x="68" y="139"/>
                    <a:pt x="71" y="139"/>
                    <a:pt x="70" y="136"/>
                  </a:cubicBezTo>
                  <a:cubicBezTo>
                    <a:pt x="69" y="136"/>
                    <a:pt x="68" y="137"/>
                    <a:pt x="66" y="137"/>
                  </a:cubicBezTo>
                  <a:close/>
                  <a:moveTo>
                    <a:pt x="39" y="137"/>
                  </a:moveTo>
                  <a:cubicBezTo>
                    <a:pt x="39" y="139"/>
                    <a:pt x="40" y="142"/>
                    <a:pt x="41" y="144"/>
                  </a:cubicBezTo>
                  <a:cubicBezTo>
                    <a:pt x="42" y="142"/>
                    <a:pt x="45" y="140"/>
                    <a:pt x="46" y="137"/>
                  </a:cubicBezTo>
                  <a:cubicBezTo>
                    <a:pt x="44" y="136"/>
                    <a:pt x="41" y="137"/>
                    <a:pt x="39" y="137"/>
                  </a:cubicBezTo>
                  <a:close/>
                  <a:moveTo>
                    <a:pt x="71" y="141"/>
                  </a:moveTo>
                  <a:cubicBezTo>
                    <a:pt x="67" y="145"/>
                    <a:pt x="64" y="150"/>
                    <a:pt x="60" y="153"/>
                  </a:cubicBezTo>
                  <a:cubicBezTo>
                    <a:pt x="55" y="162"/>
                    <a:pt x="48" y="166"/>
                    <a:pt x="44" y="175"/>
                  </a:cubicBezTo>
                  <a:cubicBezTo>
                    <a:pt x="43" y="176"/>
                    <a:pt x="42" y="176"/>
                    <a:pt x="41" y="176"/>
                  </a:cubicBezTo>
                  <a:cubicBezTo>
                    <a:pt x="42" y="179"/>
                    <a:pt x="41" y="180"/>
                    <a:pt x="42" y="182"/>
                  </a:cubicBezTo>
                  <a:cubicBezTo>
                    <a:pt x="44" y="180"/>
                    <a:pt x="47" y="178"/>
                    <a:pt x="48" y="174"/>
                  </a:cubicBezTo>
                  <a:cubicBezTo>
                    <a:pt x="54" y="171"/>
                    <a:pt x="56" y="164"/>
                    <a:pt x="61" y="161"/>
                  </a:cubicBezTo>
                  <a:cubicBezTo>
                    <a:pt x="63" y="156"/>
                    <a:pt x="68" y="154"/>
                    <a:pt x="69" y="149"/>
                  </a:cubicBezTo>
                  <a:cubicBezTo>
                    <a:pt x="70" y="149"/>
                    <a:pt x="71" y="148"/>
                    <a:pt x="72" y="148"/>
                  </a:cubicBezTo>
                  <a:cubicBezTo>
                    <a:pt x="73" y="146"/>
                    <a:pt x="72" y="143"/>
                    <a:pt x="72" y="141"/>
                  </a:cubicBezTo>
                  <a:cubicBezTo>
                    <a:pt x="71" y="141"/>
                    <a:pt x="71" y="141"/>
                    <a:pt x="71" y="141"/>
                  </a:cubicBezTo>
                  <a:close/>
                  <a:moveTo>
                    <a:pt x="110" y="183"/>
                  </a:moveTo>
                  <a:cubicBezTo>
                    <a:pt x="112" y="179"/>
                    <a:pt x="115" y="176"/>
                    <a:pt x="118" y="172"/>
                  </a:cubicBezTo>
                  <a:cubicBezTo>
                    <a:pt x="122" y="167"/>
                    <a:pt x="127" y="161"/>
                    <a:pt x="131" y="156"/>
                  </a:cubicBezTo>
                  <a:cubicBezTo>
                    <a:pt x="132" y="154"/>
                    <a:pt x="133" y="152"/>
                    <a:pt x="134" y="151"/>
                  </a:cubicBezTo>
                  <a:cubicBezTo>
                    <a:pt x="136" y="148"/>
                    <a:pt x="139" y="145"/>
                    <a:pt x="136" y="143"/>
                  </a:cubicBezTo>
                  <a:cubicBezTo>
                    <a:pt x="136" y="144"/>
                    <a:pt x="134" y="144"/>
                    <a:pt x="133" y="145"/>
                  </a:cubicBezTo>
                  <a:cubicBezTo>
                    <a:pt x="128" y="155"/>
                    <a:pt x="119" y="161"/>
                    <a:pt x="115" y="171"/>
                  </a:cubicBezTo>
                  <a:cubicBezTo>
                    <a:pt x="111" y="173"/>
                    <a:pt x="109" y="178"/>
                    <a:pt x="106" y="180"/>
                  </a:cubicBezTo>
                  <a:cubicBezTo>
                    <a:pt x="106" y="182"/>
                    <a:pt x="105" y="186"/>
                    <a:pt x="106" y="188"/>
                  </a:cubicBezTo>
                  <a:cubicBezTo>
                    <a:pt x="107" y="186"/>
                    <a:pt x="108" y="184"/>
                    <a:pt x="110" y="183"/>
                  </a:cubicBezTo>
                  <a:close/>
                  <a:moveTo>
                    <a:pt x="189" y="157"/>
                  </a:moveTo>
                  <a:cubicBezTo>
                    <a:pt x="184" y="161"/>
                    <a:pt x="180" y="166"/>
                    <a:pt x="177" y="172"/>
                  </a:cubicBezTo>
                  <a:cubicBezTo>
                    <a:pt x="173" y="173"/>
                    <a:pt x="171" y="177"/>
                    <a:pt x="170" y="180"/>
                  </a:cubicBezTo>
                  <a:cubicBezTo>
                    <a:pt x="169" y="180"/>
                    <a:pt x="169" y="180"/>
                    <a:pt x="168" y="181"/>
                  </a:cubicBezTo>
                  <a:cubicBezTo>
                    <a:pt x="167" y="184"/>
                    <a:pt x="167" y="186"/>
                    <a:pt x="167" y="189"/>
                  </a:cubicBezTo>
                  <a:cubicBezTo>
                    <a:pt x="175" y="183"/>
                    <a:pt x="179" y="174"/>
                    <a:pt x="185" y="167"/>
                  </a:cubicBezTo>
                  <a:cubicBezTo>
                    <a:pt x="190" y="162"/>
                    <a:pt x="193" y="155"/>
                    <a:pt x="198" y="150"/>
                  </a:cubicBezTo>
                  <a:cubicBezTo>
                    <a:pt x="197" y="149"/>
                    <a:pt x="198" y="147"/>
                    <a:pt x="198" y="146"/>
                  </a:cubicBezTo>
                  <a:cubicBezTo>
                    <a:pt x="198" y="145"/>
                    <a:pt x="198" y="145"/>
                    <a:pt x="197" y="145"/>
                  </a:cubicBezTo>
                  <a:cubicBezTo>
                    <a:pt x="194" y="149"/>
                    <a:pt x="191" y="152"/>
                    <a:pt x="189" y="157"/>
                  </a:cubicBezTo>
                  <a:close/>
                  <a:moveTo>
                    <a:pt x="227" y="183"/>
                  </a:moveTo>
                  <a:cubicBezTo>
                    <a:pt x="227" y="187"/>
                    <a:pt x="227" y="188"/>
                    <a:pt x="227" y="191"/>
                  </a:cubicBezTo>
                  <a:cubicBezTo>
                    <a:pt x="228" y="191"/>
                    <a:pt x="229" y="189"/>
                    <a:pt x="229" y="187"/>
                  </a:cubicBezTo>
                  <a:cubicBezTo>
                    <a:pt x="233" y="185"/>
                    <a:pt x="236" y="179"/>
                    <a:pt x="239" y="178"/>
                  </a:cubicBezTo>
                  <a:cubicBezTo>
                    <a:pt x="238" y="175"/>
                    <a:pt x="240" y="175"/>
                    <a:pt x="241" y="174"/>
                  </a:cubicBezTo>
                  <a:cubicBezTo>
                    <a:pt x="244" y="171"/>
                    <a:pt x="248" y="165"/>
                    <a:pt x="251" y="162"/>
                  </a:cubicBezTo>
                  <a:cubicBezTo>
                    <a:pt x="254" y="158"/>
                    <a:pt x="262" y="153"/>
                    <a:pt x="259" y="146"/>
                  </a:cubicBezTo>
                  <a:cubicBezTo>
                    <a:pt x="246" y="157"/>
                    <a:pt x="237" y="170"/>
                    <a:pt x="227" y="183"/>
                  </a:cubicBezTo>
                  <a:close/>
                  <a:moveTo>
                    <a:pt x="41" y="187"/>
                  </a:moveTo>
                  <a:cubicBezTo>
                    <a:pt x="42" y="189"/>
                    <a:pt x="42" y="189"/>
                    <a:pt x="41" y="191"/>
                  </a:cubicBezTo>
                  <a:cubicBezTo>
                    <a:pt x="44" y="191"/>
                    <a:pt x="43" y="188"/>
                    <a:pt x="45" y="188"/>
                  </a:cubicBezTo>
                  <a:cubicBezTo>
                    <a:pt x="52" y="177"/>
                    <a:pt x="62" y="169"/>
                    <a:pt x="70" y="159"/>
                  </a:cubicBezTo>
                  <a:cubicBezTo>
                    <a:pt x="70" y="157"/>
                    <a:pt x="71" y="156"/>
                    <a:pt x="72" y="155"/>
                  </a:cubicBezTo>
                  <a:cubicBezTo>
                    <a:pt x="72" y="154"/>
                    <a:pt x="73" y="151"/>
                    <a:pt x="71" y="151"/>
                  </a:cubicBezTo>
                  <a:cubicBezTo>
                    <a:pt x="61" y="163"/>
                    <a:pt x="51" y="175"/>
                    <a:pt x="41" y="187"/>
                  </a:cubicBezTo>
                  <a:close/>
                  <a:moveTo>
                    <a:pt x="130" y="159"/>
                  </a:moveTo>
                  <a:cubicBezTo>
                    <a:pt x="128" y="164"/>
                    <a:pt x="123" y="166"/>
                    <a:pt x="122" y="171"/>
                  </a:cubicBezTo>
                  <a:cubicBezTo>
                    <a:pt x="117" y="175"/>
                    <a:pt x="115" y="182"/>
                    <a:pt x="109" y="186"/>
                  </a:cubicBezTo>
                  <a:cubicBezTo>
                    <a:pt x="109" y="189"/>
                    <a:pt x="108" y="191"/>
                    <a:pt x="105" y="192"/>
                  </a:cubicBezTo>
                  <a:cubicBezTo>
                    <a:pt x="106" y="194"/>
                    <a:pt x="106" y="195"/>
                    <a:pt x="106" y="196"/>
                  </a:cubicBezTo>
                  <a:cubicBezTo>
                    <a:pt x="109" y="196"/>
                    <a:pt x="110" y="193"/>
                    <a:pt x="111" y="191"/>
                  </a:cubicBezTo>
                  <a:cubicBezTo>
                    <a:pt x="115" y="187"/>
                    <a:pt x="118" y="182"/>
                    <a:pt x="122" y="178"/>
                  </a:cubicBezTo>
                  <a:cubicBezTo>
                    <a:pt x="124" y="174"/>
                    <a:pt x="127" y="170"/>
                    <a:pt x="130" y="167"/>
                  </a:cubicBezTo>
                  <a:cubicBezTo>
                    <a:pt x="134" y="163"/>
                    <a:pt x="138" y="159"/>
                    <a:pt x="137" y="153"/>
                  </a:cubicBezTo>
                  <a:cubicBezTo>
                    <a:pt x="136" y="153"/>
                    <a:pt x="136" y="152"/>
                    <a:pt x="136" y="152"/>
                  </a:cubicBezTo>
                  <a:cubicBezTo>
                    <a:pt x="134" y="155"/>
                    <a:pt x="133" y="158"/>
                    <a:pt x="130" y="159"/>
                  </a:cubicBezTo>
                  <a:close/>
                  <a:moveTo>
                    <a:pt x="188" y="167"/>
                  </a:moveTo>
                  <a:cubicBezTo>
                    <a:pt x="186" y="168"/>
                    <a:pt x="185" y="168"/>
                    <a:pt x="185" y="170"/>
                  </a:cubicBezTo>
                  <a:cubicBezTo>
                    <a:pt x="184" y="170"/>
                    <a:pt x="184" y="171"/>
                    <a:pt x="183" y="171"/>
                  </a:cubicBezTo>
                  <a:cubicBezTo>
                    <a:pt x="180" y="177"/>
                    <a:pt x="176" y="183"/>
                    <a:pt x="172" y="189"/>
                  </a:cubicBezTo>
                  <a:cubicBezTo>
                    <a:pt x="171" y="189"/>
                    <a:pt x="171" y="189"/>
                    <a:pt x="170" y="189"/>
                  </a:cubicBezTo>
                  <a:cubicBezTo>
                    <a:pt x="169" y="192"/>
                    <a:pt x="166" y="194"/>
                    <a:pt x="167" y="200"/>
                  </a:cubicBezTo>
                  <a:cubicBezTo>
                    <a:pt x="170" y="200"/>
                    <a:pt x="170" y="196"/>
                    <a:pt x="172" y="196"/>
                  </a:cubicBezTo>
                  <a:cubicBezTo>
                    <a:pt x="180" y="185"/>
                    <a:pt x="188" y="174"/>
                    <a:pt x="196" y="163"/>
                  </a:cubicBezTo>
                  <a:cubicBezTo>
                    <a:pt x="196" y="163"/>
                    <a:pt x="197" y="163"/>
                    <a:pt x="198" y="163"/>
                  </a:cubicBezTo>
                  <a:cubicBezTo>
                    <a:pt x="198" y="159"/>
                    <a:pt x="199" y="157"/>
                    <a:pt x="198" y="155"/>
                  </a:cubicBezTo>
                  <a:cubicBezTo>
                    <a:pt x="194" y="158"/>
                    <a:pt x="190" y="162"/>
                    <a:pt x="188" y="167"/>
                  </a:cubicBezTo>
                  <a:close/>
                  <a:moveTo>
                    <a:pt x="250" y="165"/>
                  </a:moveTo>
                  <a:cubicBezTo>
                    <a:pt x="249" y="167"/>
                    <a:pt x="246" y="169"/>
                    <a:pt x="245" y="171"/>
                  </a:cubicBezTo>
                  <a:cubicBezTo>
                    <a:pt x="241" y="175"/>
                    <a:pt x="239" y="179"/>
                    <a:pt x="236" y="183"/>
                  </a:cubicBezTo>
                  <a:cubicBezTo>
                    <a:pt x="233" y="186"/>
                    <a:pt x="230" y="189"/>
                    <a:pt x="229" y="194"/>
                  </a:cubicBezTo>
                  <a:cubicBezTo>
                    <a:pt x="229" y="194"/>
                    <a:pt x="228" y="195"/>
                    <a:pt x="227" y="195"/>
                  </a:cubicBezTo>
                  <a:cubicBezTo>
                    <a:pt x="228" y="197"/>
                    <a:pt x="227" y="199"/>
                    <a:pt x="228" y="201"/>
                  </a:cubicBezTo>
                  <a:cubicBezTo>
                    <a:pt x="239" y="189"/>
                    <a:pt x="249" y="174"/>
                    <a:pt x="260" y="162"/>
                  </a:cubicBezTo>
                  <a:cubicBezTo>
                    <a:pt x="260" y="160"/>
                    <a:pt x="261" y="157"/>
                    <a:pt x="259" y="156"/>
                  </a:cubicBezTo>
                  <a:cubicBezTo>
                    <a:pt x="257" y="159"/>
                    <a:pt x="254" y="163"/>
                    <a:pt x="250" y="165"/>
                  </a:cubicBezTo>
                  <a:close/>
                  <a:moveTo>
                    <a:pt x="45" y="193"/>
                  </a:moveTo>
                  <a:cubicBezTo>
                    <a:pt x="45" y="193"/>
                    <a:pt x="43" y="193"/>
                    <a:pt x="43" y="194"/>
                  </a:cubicBezTo>
                  <a:cubicBezTo>
                    <a:pt x="43" y="194"/>
                    <a:pt x="43" y="196"/>
                    <a:pt x="41" y="196"/>
                  </a:cubicBezTo>
                  <a:cubicBezTo>
                    <a:pt x="42" y="198"/>
                    <a:pt x="41" y="200"/>
                    <a:pt x="42" y="201"/>
                  </a:cubicBezTo>
                  <a:cubicBezTo>
                    <a:pt x="52" y="189"/>
                    <a:pt x="63" y="178"/>
                    <a:pt x="72" y="166"/>
                  </a:cubicBezTo>
                  <a:cubicBezTo>
                    <a:pt x="72" y="163"/>
                    <a:pt x="72" y="161"/>
                    <a:pt x="72" y="160"/>
                  </a:cubicBezTo>
                  <a:cubicBezTo>
                    <a:pt x="63" y="171"/>
                    <a:pt x="52" y="180"/>
                    <a:pt x="45" y="193"/>
                  </a:cubicBezTo>
                  <a:close/>
                  <a:moveTo>
                    <a:pt x="136" y="163"/>
                  </a:moveTo>
                  <a:cubicBezTo>
                    <a:pt x="134" y="166"/>
                    <a:pt x="132" y="168"/>
                    <a:pt x="129" y="170"/>
                  </a:cubicBezTo>
                  <a:cubicBezTo>
                    <a:pt x="129" y="172"/>
                    <a:pt x="128" y="173"/>
                    <a:pt x="127" y="173"/>
                  </a:cubicBezTo>
                  <a:cubicBezTo>
                    <a:pt x="126" y="176"/>
                    <a:pt x="124" y="177"/>
                    <a:pt x="122" y="179"/>
                  </a:cubicBezTo>
                  <a:cubicBezTo>
                    <a:pt x="120" y="185"/>
                    <a:pt x="113" y="190"/>
                    <a:pt x="110" y="197"/>
                  </a:cubicBezTo>
                  <a:cubicBezTo>
                    <a:pt x="108" y="198"/>
                    <a:pt x="106" y="201"/>
                    <a:pt x="107" y="203"/>
                  </a:cubicBezTo>
                  <a:cubicBezTo>
                    <a:pt x="109" y="202"/>
                    <a:pt x="110" y="200"/>
                    <a:pt x="111" y="198"/>
                  </a:cubicBezTo>
                  <a:cubicBezTo>
                    <a:pt x="121" y="188"/>
                    <a:pt x="128" y="177"/>
                    <a:pt x="137" y="168"/>
                  </a:cubicBezTo>
                  <a:cubicBezTo>
                    <a:pt x="137" y="166"/>
                    <a:pt x="138" y="164"/>
                    <a:pt x="136" y="163"/>
                  </a:cubicBezTo>
                  <a:close/>
                  <a:moveTo>
                    <a:pt x="188" y="177"/>
                  </a:moveTo>
                  <a:cubicBezTo>
                    <a:pt x="188" y="178"/>
                    <a:pt x="187" y="178"/>
                    <a:pt x="187" y="179"/>
                  </a:cubicBezTo>
                  <a:cubicBezTo>
                    <a:pt x="185" y="179"/>
                    <a:pt x="186" y="181"/>
                    <a:pt x="185" y="182"/>
                  </a:cubicBezTo>
                  <a:cubicBezTo>
                    <a:pt x="184" y="183"/>
                    <a:pt x="183" y="183"/>
                    <a:pt x="182" y="184"/>
                  </a:cubicBezTo>
                  <a:cubicBezTo>
                    <a:pt x="182" y="185"/>
                    <a:pt x="182" y="186"/>
                    <a:pt x="182" y="186"/>
                  </a:cubicBezTo>
                  <a:cubicBezTo>
                    <a:pt x="181" y="187"/>
                    <a:pt x="179" y="188"/>
                    <a:pt x="179" y="189"/>
                  </a:cubicBezTo>
                  <a:cubicBezTo>
                    <a:pt x="179" y="189"/>
                    <a:pt x="179" y="190"/>
                    <a:pt x="179" y="190"/>
                  </a:cubicBezTo>
                  <a:cubicBezTo>
                    <a:pt x="178" y="191"/>
                    <a:pt x="177" y="191"/>
                    <a:pt x="177" y="192"/>
                  </a:cubicBezTo>
                  <a:cubicBezTo>
                    <a:pt x="176" y="192"/>
                    <a:pt x="177" y="193"/>
                    <a:pt x="177" y="193"/>
                  </a:cubicBezTo>
                  <a:cubicBezTo>
                    <a:pt x="176" y="193"/>
                    <a:pt x="175" y="193"/>
                    <a:pt x="175" y="194"/>
                  </a:cubicBezTo>
                  <a:cubicBezTo>
                    <a:pt x="174" y="195"/>
                    <a:pt x="174" y="196"/>
                    <a:pt x="174" y="197"/>
                  </a:cubicBezTo>
                  <a:cubicBezTo>
                    <a:pt x="170" y="202"/>
                    <a:pt x="165" y="205"/>
                    <a:pt x="168" y="211"/>
                  </a:cubicBezTo>
                  <a:cubicBezTo>
                    <a:pt x="174" y="206"/>
                    <a:pt x="178" y="197"/>
                    <a:pt x="184" y="191"/>
                  </a:cubicBezTo>
                  <a:cubicBezTo>
                    <a:pt x="184" y="190"/>
                    <a:pt x="186" y="190"/>
                    <a:pt x="186" y="189"/>
                  </a:cubicBezTo>
                  <a:cubicBezTo>
                    <a:pt x="186" y="189"/>
                    <a:pt x="186" y="188"/>
                    <a:pt x="186" y="187"/>
                  </a:cubicBezTo>
                  <a:cubicBezTo>
                    <a:pt x="190" y="181"/>
                    <a:pt x="200" y="176"/>
                    <a:pt x="199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4" y="169"/>
                    <a:pt x="192" y="174"/>
                    <a:pt x="188" y="177"/>
                  </a:cubicBezTo>
                  <a:close/>
                  <a:moveTo>
                    <a:pt x="246" y="182"/>
                  </a:moveTo>
                  <a:cubicBezTo>
                    <a:pt x="245" y="183"/>
                    <a:pt x="244" y="183"/>
                    <a:pt x="244" y="184"/>
                  </a:cubicBezTo>
                  <a:cubicBezTo>
                    <a:pt x="243" y="184"/>
                    <a:pt x="243" y="186"/>
                    <a:pt x="243" y="186"/>
                  </a:cubicBezTo>
                  <a:cubicBezTo>
                    <a:pt x="241" y="190"/>
                    <a:pt x="237" y="191"/>
                    <a:pt x="235" y="194"/>
                  </a:cubicBezTo>
                  <a:cubicBezTo>
                    <a:pt x="235" y="195"/>
                    <a:pt x="235" y="196"/>
                    <a:pt x="234" y="196"/>
                  </a:cubicBezTo>
                  <a:cubicBezTo>
                    <a:pt x="233" y="198"/>
                    <a:pt x="230" y="200"/>
                    <a:pt x="229" y="203"/>
                  </a:cubicBezTo>
                  <a:cubicBezTo>
                    <a:pt x="228" y="203"/>
                    <a:pt x="230" y="203"/>
                    <a:pt x="229" y="204"/>
                  </a:cubicBezTo>
                  <a:cubicBezTo>
                    <a:pt x="229" y="205"/>
                    <a:pt x="228" y="205"/>
                    <a:pt x="227" y="206"/>
                  </a:cubicBezTo>
                  <a:cubicBezTo>
                    <a:pt x="228" y="208"/>
                    <a:pt x="228" y="211"/>
                    <a:pt x="228" y="213"/>
                  </a:cubicBezTo>
                  <a:cubicBezTo>
                    <a:pt x="235" y="207"/>
                    <a:pt x="239" y="198"/>
                    <a:pt x="247" y="192"/>
                  </a:cubicBezTo>
                  <a:cubicBezTo>
                    <a:pt x="250" y="186"/>
                    <a:pt x="255" y="182"/>
                    <a:pt x="259" y="176"/>
                  </a:cubicBezTo>
                  <a:cubicBezTo>
                    <a:pt x="260" y="176"/>
                    <a:pt x="261" y="178"/>
                    <a:pt x="261" y="177"/>
                  </a:cubicBezTo>
                  <a:cubicBezTo>
                    <a:pt x="260" y="174"/>
                    <a:pt x="262" y="168"/>
                    <a:pt x="260" y="166"/>
                  </a:cubicBezTo>
                  <a:cubicBezTo>
                    <a:pt x="255" y="171"/>
                    <a:pt x="250" y="176"/>
                    <a:pt x="246" y="182"/>
                  </a:cubicBezTo>
                  <a:close/>
                  <a:moveTo>
                    <a:pt x="70" y="173"/>
                  </a:moveTo>
                  <a:cubicBezTo>
                    <a:pt x="69" y="173"/>
                    <a:pt x="68" y="174"/>
                    <a:pt x="67" y="174"/>
                  </a:cubicBezTo>
                  <a:cubicBezTo>
                    <a:pt x="67" y="175"/>
                    <a:pt x="67" y="175"/>
                    <a:pt x="67" y="176"/>
                  </a:cubicBezTo>
                  <a:cubicBezTo>
                    <a:pt x="66" y="178"/>
                    <a:pt x="63" y="180"/>
                    <a:pt x="61" y="182"/>
                  </a:cubicBezTo>
                  <a:cubicBezTo>
                    <a:pt x="58" y="186"/>
                    <a:pt x="55" y="190"/>
                    <a:pt x="51" y="194"/>
                  </a:cubicBezTo>
                  <a:cubicBezTo>
                    <a:pt x="49" y="196"/>
                    <a:pt x="47" y="198"/>
                    <a:pt x="46" y="200"/>
                  </a:cubicBezTo>
                  <a:cubicBezTo>
                    <a:pt x="45" y="201"/>
                    <a:pt x="45" y="202"/>
                    <a:pt x="45" y="203"/>
                  </a:cubicBezTo>
                  <a:cubicBezTo>
                    <a:pt x="44" y="204"/>
                    <a:pt x="43" y="204"/>
                    <a:pt x="42" y="205"/>
                  </a:cubicBezTo>
                  <a:cubicBezTo>
                    <a:pt x="41" y="207"/>
                    <a:pt x="42" y="209"/>
                    <a:pt x="42" y="211"/>
                  </a:cubicBezTo>
                  <a:cubicBezTo>
                    <a:pt x="54" y="201"/>
                    <a:pt x="63" y="188"/>
                    <a:pt x="73" y="176"/>
                  </a:cubicBezTo>
                  <a:cubicBezTo>
                    <a:pt x="73" y="174"/>
                    <a:pt x="73" y="172"/>
                    <a:pt x="72" y="170"/>
                  </a:cubicBezTo>
                  <a:cubicBezTo>
                    <a:pt x="71" y="171"/>
                    <a:pt x="71" y="172"/>
                    <a:pt x="70" y="173"/>
                  </a:cubicBezTo>
                  <a:close/>
                  <a:moveTo>
                    <a:pt x="114" y="198"/>
                  </a:moveTo>
                  <a:cubicBezTo>
                    <a:pt x="114" y="199"/>
                    <a:pt x="110" y="203"/>
                    <a:pt x="109" y="207"/>
                  </a:cubicBezTo>
                  <a:cubicBezTo>
                    <a:pt x="107" y="208"/>
                    <a:pt x="105" y="210"/>
                    <a:pt x="107" y="214"/>
                  </a:cubicBezTo>
                  <a:cubicBezTo>
                    <a:pt x="117" y="201"/>
                    <a:pt x="128" y="188"/>
                    <a:pt x="138" y="174"/>
                  </a:cubicBezTo>
                  <a:cubicBezTo>
                    <a:pt x="138" y="174"/>
                    <a:pt x="138" y="172"/>
                    <a:pt x="137" y="172"/>
                  </a:cubicBezTo>
                  <a:cubicBezTo>
                    <a:pt x="128" y="179"/>
                    <a:pt x="123" y="189"/>
                    <a:pt x="114" y="198"/>
                  </a:cubicBezTo>
                  <a:close/>
                  <a:moveTo>
                    <a:pt x="168" y="214"/>
                  </a:moveTo>
                  <a:cubicBezTo>
                    <a:pt x="169" y="215"/>
                    <a:pt x="169" y="216"/>
                    <a:pt x="169" y="217"/>
                  </a:cubicBezTo>
                  <a:cubicBezTo>
                    <a:pt x="167" y="217"/>
                    <a:pt x="168" y="219"/>
                    <a:pt x="168" y="221"/>
                  </a:cubicBezTo>
                  <a:cubicBezTo>
                    <a:pt x="172" y="218"/>
                    <a:pt x="176" y="213"/>
                    <a:pt x="179" y="207"/>
                  </a:cubicBezTo>
                  <a:cubicBezTo>
                    <a:pt x="184" y="202"/>
                    <a:pt x="189" y="196"/>
                    <a:pt x="193" y="191"/>
                  </a:cubicBezTo>
                  <a:cubicBezTo>
                    <a:pt x="196" y="187"/>
                    <a:pt x="201" y="182"/>
                    <a:pt x="198" y="177"/>
                  </a:cubicBezTo>
                  <a:cubicBezTo>
                    <a:pt x="192" y="181"/>
                    <a:pt x="189" y="188"/>
                    <a:pt x="184" y="193"/>
                  </a:cubicBezTo>
                  <a:cubicBezTo>
                    <a:pt x="180" y="200"/>
                    <a:pt x="173" y="207"/>
                    <a:pt x="168" y="214"/>
                  </a:cubicBezTo>
                  <a:close/>
                  <a:moveTo>
                    <a:pt x="228" y="217"/>
                  </a:moveTo>
                  <a:cubicBezTo>
                    <a:pt x="228" y="219"/>
                    <a:pt x="227" y="221"/>
                    <a:pt x="228" y="224"/>
                  </a:cubicBezTo>
                  <a:cubicBezTo>
                    <a:pt x="234" y="216"/>
                    <a:pt x="240" y="209"/>
                    <a:pt x="247" y="203"/>
                  </a:cubicBezTo>
                  <a:cubicBezTo>
                    <a:pt x="248" y="201"/>
                    <a:pt x="249" y="199"/>
                    <a:pt x="251" y="198"/>
                  </a:cubicBezTo>
                  <a:cubicBezTo>
                    <a:pt x="255" y="193"/>
                    <a:pt x="263" y="187"/>
                    <a:pt x="260" y="179"/>
                  </a:cubicBezTo>
                  <a:cubicBezTo>
                    <a:pt x="249" y="192"/>
                    <a:pt x="237" y="202"/>
                    <a:pt x="228" y="217"/>
                  </a:cubicBezTo>
                  <a:close/>
                  <a:moveTo>
                    <a:pt x="137" y="180"/>
                  </a:moveTo>
                  <a:cubicBezTo>
                    <a:pt x="132" y="185"/>
                    <a:pt x="127" y="193"/>
                    <a:pt x="121" y="199"/>
                  </a:cubicBezTo>
                  <a:cubicBezTo>
                    <a:pt x="120" y="201"/>
                    <a:pt x="117" y="205"/>
                    <a:pt x="114" y="206"/>
                  </a:cubicBezTo>
                  <a:cubicBezTo>
                    <a:pt x="113" y="210"/>
                    <a:pt x="109" y="214"/>
                    <a:pt x="107" y="218"/>
                  </a:cubicBezTo>
                  <a:cubicBezTo>
                    <a:pt x="107" y="218"/>
                    <a:pt x="106" y="218"/>
                    <a:pt x="106" y="218"/>
                  </a:cubicBezTo>
                  <a:cubicBezTo>
                    <a:pt x="106" y="220"/>
                    <a:pt x="106" y="221"/>
                    <a:pt x="106" y="223"/>
                  </a:cubicBezTo>
                  <a:cubicBezTo>
                    <a:pt x="118" y="211"/>
                    <a:pt x="128" y="198"/>
                    <a:pt x="138" y="185"/>
                  </a:cubicBezTo>
                  <a:cubicBezTo>
                    <a:pt x="138" y="183"/>
                    <a:pt x="139" y="182"/>
                    <a:pt x="139" y="180"/>
                  </a:cubicBezTo>
                  <a:cubicBezTo>
                    <a:pt x="138" y="180"/>
                    <a:pt x="138" y="180"/>
                    <a:pt x="137" y="180"/>
                  </a:cubicBezTo>
                  <a:close/>
                  <a:moveTo>
                    <a:pt x="60" y="195"/>
                  </a:moveTo>
                  <a:cubicBezTo>
                    <a:pt x="55" y="203"/>
                    <a:pt x="49" y="207"/>
                    <a:pt x="44" y="214"/>
                  </a:cubicBezTo>
                  <a:cubicBezTo>
                    <a:pt x="44" y="214"/>
                    <a:pt x="42" y="214"/>
                    <a:pt x="43" y="215"/>
                  </a:cubicBezTo>
                  <a:cubicBezTo>
                    <a:pt x="42" y="216"/>
                    <a:pt x="43" y="219"/>
                    <a:pt x="42" y="220"/>
                  </a:cubicBezTo>
                  <a:cubicBezTo>
                    <a:pt x="49" y="213"/>
                    <a:pt x="57" y="205"/>
                    <a:pt x="64" y="197"/>
                  </a:cubicBezTo>
                  <a:cubicBezTo>
                    <a:pt x="67" y="193"/>
                    <a:pt x="70" y="189"/>
                    <a:pt x="73" y="185"/>
                  </a:cubicBezTo>
                  <a:cubicBezTo>
                    <a:pt x="73" y="184"/>
                    <a:pt x="73" y="182"/>
                    <a:pt x="73" y="181"/>
                  </a:cubicBezTo>
                  <a:cubicBezTo>
                    <a:pt x="73" y="181"/>
                    <a:pt x="73" y="181"/>
                    <a:pt x="72" y="181"/>
                  </a:cubicBezTo>
                  <a:cubicBezTo>
                    <a:pt x="68" y="185"/>
                    <a:pt x="65" y="191"/>
                    <a:pt x="60" y="195"/>
                  </a:cubicBezTo>
                  <a:close/>
                  <a:moveTo>
                    <a:pt x="197" y="190"/>
                  </a:moveTo>
                  <a:cubicBezTo>
                    <a:pt x="191" y="195"/>
                    <a:pt x="188" y="201"/>
                    <a:pt x="182" y="207"/>
                  </a:cubicBezTo>
                  <a:cubicBezTo>
                    <a:pt x="182" y="207"/>
                    <a:pt x="182" y="207"/>
                    <a:pt x="182" y="208"/>
                  </a:cubicBezTo>
                  <a:cubicBezTo>
                    <a:pt x="181" y="208"/>
                    <a:pt x="180" y="210"/>
                    <a:pt x="180" y="211"/>
                  </a:cubicBezTo>
                  <a:cubicBezTo>
                    <a:pt x="176" y="213"/>
                    <a:pt x="177" y="217"/>
                    <a:pt x="173" y="218"/>
                  </a:cubicBezTo>
                  <a:cubicBezTo>
                    <a:pt x="174" y="222"/>
                    <a:pt x="170" y="224"/>
                    <a:pt x="168" y="222"/>
                  </a:cubicBezTo>
                  <a:cubicBezTo>
                    <a:pt x="168" y="228"/>
                    <a:pt x="168" y="233"/>
                    <a:pt x="169" y="239"/>
                  </a:cubicBezTo>
                  <a:cubicBezTo>
                    <a:pt x="179" y="229"/>
                    <a:pt x="189" y="218"/>
                    <a:pt x="197" y="205"/>
                  </a:cubicBezTo>
                  <a:cubicBezTo>
                    <a:pt x="198" y="205"/>
                    <a:pt x="198" y="204"/>
                    <a:pt x="199" y="205"/>
                  </a:cubicBezTo>
                  <a:cubicBezTo>
                    <a:pt x="199" y="202"/>
                    <a:pt x="200" y="199"/>
                    <a:pt x="199" y="197"/>
                  </a:cubicBezTo>
                  <a:cubicBezTo>
                    <a:pt x="198" y="198"/>
                    <a:pt x="198" y="198"/>
                    <a:pt x="197" y="198"/>
                  </a:cubicBezTo>
                  <a:cubicBezTo>
                    <a:pt x="194" y="205"/>
                    <a:pt x="188" y="208"/>
                    <a:pt x="185" y="215"/>
                  </a:cubicBezTo>
                  <a:cubicBezTo>
                    <a:pt x="180" y="218"/>
                    <a:pt x="178" y="224"/>
                    <a:pt x="173" y="227"/>
                  </a:cubicBezTo>
                  <a:cubicBezTo>
                    <a:pt x="173" y="229"/>
                    <a:pt x="173" y="229"/>
                    <a:pt x="173" y="230"/>
                  </a:cubicBezTo>
                  <a:cubicBezTo>
                    <a:pt x="172" y="230"/>
                    <a:pt x="171" y="232"/>
                    <a:pt x="170" y="232"/>
                  </a:cubicBezTo>
                  <a:cubicBezTo>
                    <a:pt x="170" y="231"/>
                    <a:pt x="170" y="231"/>
                    <a:pt x="169" y="230"/>
                  </a:cubicBezTo>
                  <a:cubicBezTo>
                    <a:pt x="178" y="217"/>
                    <a:pt x="189" y="207"/>
                    <a:pt x="198" y="195"/>
                  </a:cubicBezTo>
                  <a:cubicBezTo>
                    <a:pt x="198" y="196"/>
                    <a:pt x="200" y="191"/>
                    <a:pt x="199" y="188"/>
                  </a:cubicBezTo>
                  <a:cubicBezTo>
                    <a:pt x="198" y="188"/>
                    <a:pt x="198" y="188"/>
                    <a:pt x="197" y="188"/>
                  </a:cubicBezTo>
                  <a:cubicBezTo>
                    <a:pt x="197" y="189"/>
                    <a:pt x="197" y="189"/>
                    <a:pt x="197" y="190"/>
                  </a:cubicBezTo>
                  <a:close/>
                  <a:moveTo>
                    <a:pt x="63" y="199"/>
                  </a:moveTo>
                  <a:cubicBezTo>
                    <a:pt x="63" y="200"/>
                    <a:pt x="63" y="201"/>
                    <a:pt x="62" y="201"/>
                  </a:cubicBezTo>
                  <a:cubicBezTo>
                    <a:pt x="58" y="207"/>
                    <a:pt x="51" y="213"/>
                    <a:pt x="47" y="218"/>
                  </a:cubicBezTo>
                  <a:cubicBezTo>
                    <a:pt x="47" y="219"/>
                    <a:pt x="47" y="220"/>
                    <a:pt x="47" y="220"/>
                  </a:cubicBezTo>
                  <a:cubicBezTo>
                    <a:pt x="46" y="221"/>
                    <a:pt x="44" y="222"/>
                    <a:pt x="43" y="224"/>
                  </a:cubicBezTo>
                  <a:cubicBezTo>
                    <a:pt x="43" y="224"/>
                    <a:pt x="42" y="227"/>
                    <a:pt x="42" y="227"/>
                  </a:cubicBezTo>
                  <a:cubicBezTo>
                    <a:pt x="42" y="227"/>
                    <a:pt x="43" y="229"/>
                    <a:pt x="42" y="229"/>
                  </a:cubicBezTo>
                  <a:cubicBezTo>
                    <a:pt x="44" y="227"/>
                    <a:pt x="46" y="225"/>
                    <a:pt x="49" y="223"/>
                  </a:cubicBezTo>
                  <a:cubicBezTo>
                    <a:pt x="51" y="221"/>
                    <a:pt x="52" y="218"/>
                    <a:pt x="54" y="216"/>
                  </a:cubicBezTo>
                  <a:cubicBezTo>
                    <a:pt x="54" y="216"/>
                    <a:pt x="55" y="216"/>
                    <a:pt x="56" y="215"/>
                  </a:cubicBezTo>
                  <a:cubicBezTo>
                    <a:pt x="57" y="214"/>
                    <a:pt x="58" y="212"/>
                    <a:pt x="59" y="211"/>
                  </a:cubicBezTo>
                  <a:cubicBezTo>
                    <a:pt x="61" y="208"/>
                    <a:pt x="63" y="207"/>
                    <a:pt x="66" y="204"/>
                  </a:cubicBezTo>
                  <a:cubicBezTo>
                    <a:pt x="69" y="200"/>
                    <a:pt x="75" y="193"/>
                    <a:pt x="72" y="190"/>
                  </a:cubicBezTo>
                  <a:cubicBezTo>
                    <a:pt x="70" y="193"/>
                    <a:pt x="66" y="196"/>
                    <a:pt x="63" y="199"/>
                  </a:cubicBezTo>
                  <a:close/>
                  <a:moveTo>
                    <a:pt x="237" y="215"/>
                  </a:moveTo>
                  <a:cubicBezTo>
                    <a:pt x="236" y="215"/>
                    <a:pt x="237" y="216"/>
                    <a:pt x="236" y="217"/>
                  </a:cubicBezTo>
                  <a:cubicBezTo>
                    <a:pt x="235" y="218"/>
                    <a:pt x="232" y="219"/>
                    <a:pt x="233" y="221"/>
                  </a:cubicBezTo>
                  <a:cubicBezTo>
                    <a:pt x="230" y="222"/>
                    <a:pt x="230" y="226"/>
                    <a:pt x="228" y="227"/>
                  </a:cubicBezTo>
                  <a:cubicBezTo>
                    <a:pt x="228" y="230"/>
                    <a:pt x="229" y="233"/>
                    <a:pt x="229" y="236"/>
                  </a:cubicBezTo>
                  <a:cubicBezTo>
                    <a:pt x="233" y="235"/>
                    <a:pt x="233" y="231"/>
                    <a:pt x="236" y="230"/>
                  </a:cubicBezTo>
                  <a:cubicBezTo>
                    <a:pt x="235" y="228"/>
                    <a:pt x="239" y="224"/>
                    <a:pt x="240" y="224"/>
                  </a:cubicBezTo>
                  <a:cubicBezTo>
                    <a:pt x="241" y="221"/>
                    <a:pt x="243" y="220"/>
                    <a:pt x="244" y="218"/>
                  </a:cubicBezTo>
                  <a:cubicBezTo>
                    <a:pt x="244" y="218"/>
                    <a:pt x="244" y="218"/>
                    <a:pt x="244" y="217"/>
                  </a:cubicBezTo>
                  <a:cubicBezTo>
                    <a:pt x="249" y="213"/>
                    <a:pt x="253" y="208"/>
                    <a:pt x="256" y="203"/>
                  </a:cubicBezTo>
                  <a:cubicBezTo>
                    <a:pt x="259" y="200"/>
                    <a:pt x="263" y="197"/>
                    <a:pt x="261" y="190"/>
                  </a:cubicBezTo>
                  <a:cubicBezTo>
                    <a:pt x="255" y="195"/>
                    <a:pt x="250" y="201"/>
                    <a:pt x="245" y="206"/>
                  </a:cubicBezTo>
                  <a:cubicBezTo>
                    <a:pt x="245" y="206"/>
                    <a:pt x="246" y="206"/>
                    <a:pt x="245" y="205"/>
                  </a:cubicBezTo>
                  <a:cubicBezTo>
                    <a:pt x="245" y="206"/>
                    <a:pt x="245" y="207"/>
                    <a:pt x="244" y="207"/>
                  </a:cubicBezTo>
                  <a:cubicBezTo>
                    <a:pt x="244" y="207"/>
                    <a:pt x="245" y="207"/>
                    <a:pt x="244" y="206"/>
                  </a:cubicBezTo>
                  <a:cubicBezTo>
                    <a:pt x="244" y="207"/>
                    <a:pt x="242" y="207"/>
                    <a:pt x="242" y="208"/>
                  </a:cubicBezTo>
                  <a:cubicBezTo>
                    <a:pt x="243" y="209"/>
                    <a:pt x="243" y="208"/>
                    <a:pt x="244" y="208"/>
                  </a:cubicBezTo>
                  <a:cubicBezTo>
                    <a:pt x="243" y="211"/>
                    <a:pt x="239" y="212"/>
                    <a:pt x="237" y="215"/>
                  </a:cubicBezTo>
                  <a:close/>
                  <a:moveTo>
                    <a:pt x="129" y="199"/>
                  </a:moveTo>
                  <a:cubicBezTo>
                    <a:pt x="127" y="204"/>
                    <a:pt x="122" y="206"/>
                    <a:pt x="120" y="211"/>
                  </a:cubicBezTo>
                  <a:cubicBezTo>
                    <a:pt x="120" y="211"/>
                    <a:pt x="119" y="211"/>
                    <a:pt x="119" y="211"/>
                  </a:cubicBezTo>
                  <a:cubicBezTo>
                    <a:pt x="118" y="214"/>
                    <a:pt x="115" y="215"/>
                    <a:pt x="114" y="218"/>
                  </a:cubicBezTo>
                  <a:cubicBezTo>
                    <a:pt x="114" y="218"/>
                    <a:pt x="114" y="218"/>
                    <a:pt x="113" y="218"/>
                  </a:cubicBezTo>
                  <a:cubicBezTo>
                    <a:pt x="114" y="219"/>
                    <a:pt x="113" y="219"/>
                    <a:pt x="112" y="220"/>
                  </a:cubicBezTo>
                  <a:cubicBezTo>
                    <a:pt x="110" y="222"/>
                    <a:pt x="109" y="227"/>
                    <a:pt x="106" y="227"/>
                  </a:cubicBezTo>
                  <a:cubicBezTo>
                    <a:pt x="107" y="230"/>
                    <a:pt x="105" y="231"/>
                    <a:pt x="107" y="232"/>
                  </a:cubicBezTo>
                  <a:cubicBezTo>
                    <a:pt x="116" y="220"/>
                    <a:pt x="127" y="211"/>
                    <a:pt x="135" y="198"/>
                  </a:cubicBezTo>
                  <a:cubicBezTo>
                    <a:pt x="137" y="198"/>
                    <a:pt x="137" y="197"/>
                    <a:pt x="138" y="196"/>
                  </a:cubicBezTo>
                  <a:cubicBezTo>
                    <a:pt x="138" y="194"/>
                    <a:pt x="139" y="191"/>
                    <a:pt x="137" y="190"/>
                  </a:cubicBezTo>
                  <a:cubicBezTo>
                    <a:pt x="134" y="193"/>
                    <a:pt x="133" y="197"/>
                    <a:pt x="129" y="199"/>
                  </a:cubicBezTo>
                  <a:close/>
                  <a:moveTo>
                    <a:pt x="120" y="219"/>
                  </a:moveTo>
                  <a:cubicBezTo>
                    <a:pt x="118" y="227"/>
                    <a:pt x="105" y="230"/>
                    <a:pt x="106" y="242"/>
                  </a:cubicBezTo>
                  <a:cubicBezTo>
                    <a:pt x="111" y="237"/>
                    <a:pt x="116" y="232"/>
                    <a:pt x="120" y="226"/>
                  </a:cubicBezTo>
                  <a:cubicBezTo>
                    <a:pt x="127" y="221"/>
                    <a:pt x="130" y="213"/>
                    <a:pt x="137" y="208"/>
                  </a:cubicBezTo>
                  <a:cubicBezTo>
                    <a:pt x="138" y="204"/>
                    <a:pt x="139" y="202"/>
                    <a:pt x="138" y="199"/>
                  </a:cubicBezTo>
                  <a:cubicBezTo>
                    <a:pt x="132" y="206"/>
                    <a:pt x="127" y="213"/>
                    <a:pt x="120" y="219"/>
                  </a:cubicBezTo>
                  <a:close/>
                  <a:moveTo>
                    <a:pt x="73" y="199"/>
                  </a:moveTo>
                  <a:cubicBezTo>
                    <a:pt x="69" y="202"/>
                    <a:pt x="66" y="206"/>
                    <a:pt x="62" y="211"/>
                  </a:cubicBezTo>
                  <a:cubicBezTo>
                    <a:pt x="58" y="215"/>
                    <a:pt x="55" y="219"/>
                    <a:pt x="52" y="222"/>
                  </a:cubicBezTo>
                  <a:cubicBezTo>
                    <a:pt x="49" y="227"/>
                    <a:pt x="42" y="231"/>
                    <a:pt x="42" y="237"/>
                  </a:cubicBezTo>
                  <a:cubicBezTo>
                    <a:pt x="48" y="233"/>
                    <a:pt x="53" y="226"/>
                    <a:pt x="58" y="221"/>
                  </a:cubicBezTo>
                  <a:cubicBezTo>
                    <a:pt x="63" y="215"/>
                    <a:pt x="70" y="211"/>
                    <a:pt x="73" y="205"/>
                  </a:cubicBezTo>
                  <a:cubicBezTo>
                    <a:pt x="73" y="204"/>
                    <a:pt x="73" y="204"/>
                    <a:pt x="73" y="204"/>
                  </a:cubicBezTo>
                  <a:cubicBezTo>
                    <a:pt x="73" y="202"/>
                    <a:pt x="73" y="201"/>
                    <a:pt x="74" y="199"/>
                  </a:cubicBezTo>
                  <a:cubicBezTo>
                    <a:pt x="73" y="199"/>
                    <a:pt x="73" y="199"/>
                    <a:pt x="73" y="199"/>
                  </a:cubicBezTo>
                  <a:close/>
                  <a:moveTo>
                    <a:pt x="242" y="232"/>
                  </a:moveTo>
                  <a:cubicBezTo>
                    <a:pt x="239" y="234"/>
                    <a:pt x="239" y="237"/>
                    <a:pt x="237" y="238"/>
                  </a:cubicBezTo>
                  <a:cubicBezTo>
                    <a:pt x="235" y="243"/>
                    <a:pt x="229" y="245"/>
                    <a:pt x="229" y="252"/>
                  </a:cubicBezTo>
                  <a:cubicBezTo>
                    <a:pt x="235" y="246"/>
                    <a:pt x="243" y="237"/>
                    <a:pt x="249" y="230"/>
                  </a:cubicBezTo>
                  <a:cubicBezTo>
                    <a:pt x="250" y="229"/>
                    <a:pt x="253" y="226"/>
                    <a:pt x="253" y="227"/>
                  </a:cubicBezTo>
                  <a:cubicBezTo>
                    <a:pt x="255" y="221"/>
                    <a:pt x="263" y="220"/>
                    <a:pt x="261" y="210"/>
                  </a:cubicBezTo>
                  <a:cubicBezTo>
                    <a:pt x="255" y="216"/>
                    <a:pt x="250" y="225"/>
                    <a:pt x="244" y="229"/>
                  </a:cubicBezTo>
                  <a:cubicBezTo>
                    <a:pt x="244" y="229"/>
                    <a:pt x="244" y="230"/>
                    <a:pt x="244" y="230"/>
                  </a:cubicBezTo>
                  <a:cubicBezTo>
                    <a:pt x="244" y="230"/>
                    <a:pt x="243" y="230"/>
                    <a:pt x="242" y="230"/>
                  </a:cubicBezTo>
                  <a:cubicBezTo>
                    <a:pt x="242" y="231"/>
                    <a:pt x="243" y="231"/>
                    <a:pt x="242" y="232"/>
                  </a:cubicBezTo>
                  <a:close/>
                  <a:moveTo>
                    <a:pt x="239" y="235"/>
                  </a:moveTo>
                  <a:cubicBezTo>
                    <a:pt x="242" y="229"/>
                    <a:pt x="247" y="225"/>
                    <a:pt x="251" y="220"/>
                  </a:cubicBezTo>
                  <a:cubicBezTo>
                    <a:pt x="251" y="221"/>
                    <a:pt x="251" y="221"/>
                    <a:pt x="251" y="220"/>
                  </a:cubicBezTo>
                  <a:cubicBezTo>
                    <a:pt x="253" y="217"/>
                    <a:pt x="257" y="213"/>
                    <a:pt x="259" y="209"/>
                  </a:cubicBezTo>
                  <a:cubicBezTo>
                    <a:pt x="260" y="208"/>
                    <a:pt x="260" y="208"/>
                    <a:pt x="261" y="208"/>
                  </a:cubicBezTo>
                  <a:cubicBezTo>
                    <a:pt x="262" y="206"/>
                    <a:pt x="261" y="203"/>
                    <a:pt x="261" y="200"/>
                  </a:cubicBezTo>
                  <a:cubicBezTo>
                    <a:pt x="255" y="205"/>
                    <a:pt x="251" y="212"/>
                    <a:pt x="246" y="218"/>
                  </a:cubicBezTo>
                  <a:cubicBezTo>
                    <a:pt x="245" y="218"/>
                    <a:pt x="245" y="217"/>
                    <a:pt x="245" y="217"/>
                  </a:cubicBezTo>
                  <a:cubicBezTo>
                    <a:pt x="245" y="218"/>
                    <a:pt x="245" y="218"/>
                    <a:pt x="245" y="219"/>
                  </a:cubicBezTo>
                  <a:cubicBezTo>
                    <a:pt x="240" y="225"/>
                    <a:pt x="235" y="232"/>
                    <a:pt x="230" y="238"/>
                  </a:cubicBezTo>
                  <a:cubicBezTo>
                    <a:pt x="229" y="238"/>
                    <a:pt x="229" y="237"/>
                    <a:pt x="228" y="237"/>
                  </a:cubicBezTo>
                  <a:cubicBezTo>
                    <a:pt x="229" y="240"/>
                    <a:pt x="228" y="242"/>
                    <a:pt x="229" y="245"/>
                  </a:cubicBezTo>
                  <a:cubicBezTo>
                    <a:pt x="233" y="243"/>
                    <a:pt x="234" y="237"/>
                    <a:pt x="239" y="235"/>
                  </a:cubicBezTo>
                  <a:close/>
                  <a:moveTo>
                    <a:pt x="174" y="244"/>
                  </a:moveTo>
                  <a:cubicBezTo>
                    <a:pt x="174" y="244"/>
                    <a:pt x="174" y="244"/>
                    <a:pt x="174" y="244"/>
                  </a:cubicBezTo>
                  <a:cubicBezTo>
                    <a:pt x="183" y="235"/>
                    <a:pt x="191" y="224"/>
                    <a:pt x="200" y="214"/>
                  </a:cubicBezTo>
                  <a:cubicBezTo>
                    <a:pt x="199" y="212"/>
                    <a:pt x="199" y="211"/>
                    <a:pt x="199" y="208"/>
                  </a:cubicBezTo>
                  <a:cubicBezTo>
                    <a:pt x="192" y="215"/>
                    <a:pt x="187" y="225"/>
                    <a:pt x="179" y="230"/>
                  </a:cubicBezTo>
                  <a:cubicBezTo>
                    <a:pt x="178" y="235"/>
                    <a:pt x="172" y="237"/>
                    <a:pt x="170" y="243"/>
                  </a:cubicBezTo>
                  <a:cubicBezTo>
                    <a:pt x="168" y="243"/>
                    <a:pt x="167" y="249"/>
                    <a:pt x="168" y="250"/>
                  </a:cubicBezTo>
                  <a:cubicBezTo>
                    <a:pt x="170" y="248"/>
                    <a:pt x="173" y="245"/>
                    <a:pt x="174" y="244"/>
                  </a:cubicBezTo>
                  <a:close/>
                  <a:moveTo>
                    <a:pt x="45" y="238"/>
                  </a:moveTo>
                  <a:cubicBezTo>
                    <a:pt x="45" y="239"/>
                    <a:pt x="46" y="239"/>
                    <a:pt x="45" y="240"/>
                  </a:cubicBezTo>
                  <a:cubicBezTo>
                    <a:pt x="45" y="241"/>
                    <a:pt x="43" y="241"/>
                    <a:pt x="42" y="241"/>
                  </a:cubicBezTo>
                  <a:cubicBezTo>
                    <a:pt x="43" y="244"/>
                    <a:pt x="43" y="246"/>
                    <a:pt x="42" y="249"/>
                  </a:cubicBezTo>
                  <a:cubicBezTo>
                    <a:pt x="54" y="237"/>
                    <a:pt x="62" y="225"/>
                    <a:pt x="74" y="215"/>
                  </a:cubicBezTo>
                  <a:cubicBezTo>
                    <a:pt x="73" y="213"/>
                    <a:pt x="74" y="210"/>
                    <a:pt x="72" y="210"/>
                  </a:cubicBezTo>
                  <a:cubicBezTo>
                    <a:pt x="63" y="219"/>
                    <a:pt x="55" y="229"/>
                    <a:pt x="45" y="238"/>
                  </a:cubicBezTo>
                  <a:close/>
                  <a:moveTo>
                    <a:pt x="116" y="233"/>
                  </a:moveTo>
                  <a:cubicBezTo>
                    <a:pt x="116" y="235"/>
                    <a:pt x="113" y="238"/>
                    <a:pt x="112" y="239"/>
                  </a:cubicBezTo>
                  <a:cubicBezTo>
                    <a:pt x="111" y="241"/>
                    <a:pt x="110" y="245"/>
                    <a:pt x="107" y="245"/>
                  </a:cubicBezTo>
                  <a:cubicBezTo>
                    <a:pt x="107" y="246"/>
                    <a:pt x="107" y="248"/>
                    <a:pt x="107" y="249"/>
                  </a:cubicBezTo>
                  <a:cubicBezTo>
                    <a:pt x="116" y="239"/>
                    <a:pt x="124" y="231"/>
                    <a:pt x="132" y="221"/>
                  </a:cubicBezTo>
                  <a:cubicBezTo>
                    <a:pt x="135" y="220"/>
                    <a:pt x="135" y="217"/>
                    <a:pt x="138" y="216"/>
                  </a:cubicBezTo>
                  <a:cubicBezTo>
                    <a:pt x="138" y="214"/>
                    <a:pt x="138" y="213"/>
                    <a:pt x="137" y="211"/>
                  </a:cubicBezTo>
                  <a:cubicBezTo>
                    <a:pt x="133" y="213"/>
                    <a:pt x="132" y="219"/>
                    <a:pt x="127" y="221"/>
                  </a:cubicBezTo>
                  <a:cubicBezTo>
                    <a:pt x="127" y="223"/>
                    <a:pt x="127" y="224"/>
                    <a:pt x="124" y="224"/>
                  </a:cubicBezTo>
                  <a:cubicBezTo>
                    <a:pt x="125" y="226"/>
                    <a:pt x="123" y="228"/>
                    <a:pt x="121" y="228"/>
                  </a:cubicBezTo>
                  <a:cubicBezTo>
                    <a:pt x="122" y="229"/>
                    <a:pt x="120" y="231"/>
                    <a:pt x="118" y="230"/>
                  </a:cubicBezTo>
                  <a:cubicBezTo>
                    <a:pt x="118" y="233"/>
                    <a:pt x="117" y="232"/>
                    <a:pt x="116" y="233"/>
                  </a:cubicBezTo>
                  <a:close/>
                  <a:moveTo>
                    <a:pt x="66" y="225"/>
                  </a:moveTo>
                  <a:cubicBezTo>
                    <a:pt x="61" y="233"/>
                    <a:pt x="54" y="239"/>
                    <a:pt x="48" y="246"/>
                  </a:cubicBezTo>
                  <a:cubicBezTo>
                    <a:pt x="46" y="248"/>
                    <a:pt x="43" y="251"/>
                    <a:pt x="43" y="254"/>
                  </a:cubicBezTo>
                  <a:cubicBezTo>
                    <a:pt x="47" y="253"/>
                    <a:pt x="50" y="249"/>
                    <a:pt x="53" y="246"/>
                  </a:cubicBezTo>
                  <a:cubicBezTo>
                    <a:pt x="56" y="243"/>
                    <a:pt x="59" y="240"/>
                    <a:pt x="61" y="237"/>
                  </a:cubicBezTo>
                  <a:cubicBezTo>
                    <a:pt x="65" y="234"/>
                    <a:pt x="67" y="229"/>
                    <a:pt x="71" y="226"/>
                  </a:cubicBezTo>
                  <a:cubicBezTo>
                    <a:pt x="72" y="226"/>
                    <a:pt x="73" y="225"/>
                    <a:pt x="74" y="224"/>
                  </a:cubicBezTo>
                  <a:cubicBezTo>
                    <a:pt x="73" y="221"/>
                    <a:pt x="74" y="219"/>
                    <a:pt x="73" y="218"/>
                  </a:cubicBezTo>
                  <a:cubicBezTo>
                    <a:pt x="71" y="221"/>
                    <a:pt x="69" y="223"/>
                    <a:pt x="66" y="225"/>
                  </a:cubicBezTo>
                  <a:close/>
                  <a:moveTo>
                    <a:pt x="191" y="227"/>
                  </a:moveTo>
                  <a:cubicBezTo>
                    <a:pt x="190" y="230"/>
                    <a:pt x="187" y="233"/>
                    <a:pt x="184" y="235"/>
                  </a:cubicBezTo>
                  <a:cubicBezTo>
                    <a:pt x="184" y="236"/>
                    <a:pt x="184" y="236"/>
                    <a:pt x="184" y="237"/>
                  </a:cubicBezTo>
                  <a:cubicBezTo>
                    <a:pt x="182" y="240"/>
                    <a:pt x="178" y="241"/>
                    <a:pt x="176" y="245"/>
                  </a:cubicBezTo>
                  <a:cubicBezTo>
                    <a:pt x="174" y="247"/>
                    <a:pt x="173" y="251"/>
                    <a:pt x="170" y="251"/>
                  </a:cubicBezTo>
                  <a:cubicBezTo>
                    <a:pt x="171" y="252"/>
                    <a:pt x="169" y="253"/>
                    <a:pt x="168" y="255"/>
                  </a:cubicBezTo>
                  <a:cubicBezTo>
                    <a:pt x="169" y="255"/>
                    <a:pt x="170" y="255"/>
                    <a:pt x="170" y="255"/>
                  </a:cubicBezTo>
                  <a:cubicBezTo>
                    <a:pt x="174" y="250"/>
                    <a:pt x="177" y="246"/>
                    <a:pt x="182" y="242"/>
                  </a:cubicBezTo>
                  <a:cubicBezTo>
                    <a:pt x="188" y="236"/>
                    <a:pt x="194" y="229"/>
                    <a:pt x="199" y="223"/>
                  </a:cubicBezTo>
                  <a:cubicBezTo>
                    <a:pt x="199" y="221"/>
                    <a:pt x="200" y="220"/>
                    <a:pt x="199" y="219"/>
                  </a:cubicBezTo>
                  <a:cubicBezTo>
                    <a:pt x="196" y="221"/>
                    <a:pt x="194" y="225"/>
                    <a:pt x="191" y="227"/>
                  </a:cubicBezTo>
                  <a:close/>
                  <a:moveTo>
                    <a:pt x="127" y="229"/>
                  </a:moveTo>
                  <a:cubicBezTo>
                    <a:pt x="126" y="230"/>
                    <a:pt x="128" y="229"/>
                    <a:pt x="127" y="231"/>
                  </a:cubicBezTo>
                  <a:cubicBezTo>
                    <a:pt x="124" y="232"/>
                    <a:pt x="124" y="237"/>
                    <a:pt x="121" y="235"/>
                  </a:cubicBezTo>
                  <a:cubicBezTo>
                    <a:pt x="120" y="237"/>
                    <a:pt x="120" y="236"/>
                    <a:pt x="121" y="237"/>
                  </a:cubicBezTo>
                  <a:cubicBezTo>
                    <a:pt x="115" y="242"/>
                    <a:pt x="111" y="247"/>
                    <a:pt x="107" y="253"/>
                  </a:cubicBezTo>
                  <a:cubicBezTo>
                    <a:pt x="107" y="254"/>
                    <a:pt x="108" y="253"/>
                    <a:pt x="109" y="253"/>
                  </a:cubicBezTo>
                  <a:cubicBezTo>
                    <a:pt x="115" y="248"/>
                    <a:pt x="119" y="242"/>
                    <a:pt x="124" y="237"/>
                  </a:cubicBezTo>
                  <a:cubicBezTo>
                    <a:pt x="125" y="235"/>
                    <a:pt x="127" y="235"/>
                    <a:pt x="128" y="233"/>
                  </a:cubicBezTo>
                  <a:cubicBezTo>
                    <a:pt x="130" y="231"/>
                    <a:pt x="131" y="228"/>
                    <a:pt x="134" y="227"/>
                  </a:cubicBezTo>
                  <a:cubicBezTo>
                    <a:pt x="134" y="226"/>
                    <a:pt x="135" y="225"/>
                    <a:pt x="136" y="225"/>
                  </a:cubicBezTo>
                  <a:cubicBezTo>
                    <a:pt x="136" y="226"/>
                    <a:pt x="137" y="226"/>
                    <a:pt x="137" y="227"/>
                  </a:cubicBezTo>
                  <a:cubicBezTo>
                    <a:pt x="134" y="229"/>
                    <a:pt x="133" y="232"/>
                    <a:pt x="130" y="234"/>
                  </a:cubicBezTo>
                  <a:cubicBezTo>
                    <a:pt x="130" y="236"/>
                    <a:pt x="126" y="238"/>
                    <a:pt x="125" y="240"/>
                  </a:cubicBezTo>
                  <a:cubicBezTo>
                    <a:pt x="122" y="243"/>
                    <a:pt x="119" y="248"/>
                    <a:pt x="117" y="248"/>
                  </a:cubicBezTo>
                  <a:cubicBezTo>
                    <a:pt x="116" y="251"/>
                    <a:pt x="113" y="251"/>
                    <a:pt x="113" y="253"/>
                  </a:cubicBezTo>
                  <a:cubicBezTo>
                    <a:pt x="113" y="254"/>
                    <a:pt x="115" y="253"/>
                    <a:pt x="117" y="254"/>
                  </a:cubicBezTo>
                  <a:cubicBezTo>
                    <a:pt x="122" y="246"/>
                    <a:pt x="131" y="240"/>
                    <a:pt x="137" y="232"/>
                  </a:cubicBezTo>
                  <a:cubicBezTo>
                    <a:pt x="137" y="228"/>
                    <a:pt x="139" y="224"/>
                    <a:pt x="137" y="220"/>
                  </a:cubicBezTo>
                  <a:cubicBezTo>
                    <a:pt x="133" y="222"/>
                    <a:pt x="131" y="228"/>
                    <a:pt x="127" y="229"/>
                  </a:cubicBezTo>
                  <a:close/>
                  <a:moveTo>
                    <a:pt x="258" y="224"/>
                  </a:moveTo>
                  <a:cubicBezTo>
                    <a:pt x="247" y="234"/>
                    <a:pt x="238" y="245"/>
                    <a:pt x="229" y="256"/>
                  </a:cubicBezTo>
                  <a:cubicBezTo>
                    <a:pt x="231" y="257"/>
                    <a:pt x="232" y="256"/>
                    <a:pt x="234" y="256"/>
                  </a:cubicBezTo>
                  <a:cubicBezTo>
                    <a:pt x="234" y="256"/>
                    <a:pt x="234" y="255"/>
                    <a:pt x="234" y="254"/>
                  </a:cubicBezTo>
                  <a:cubicBezTo>
                    <a:pt x="242" y="247"/>
                    <a:pt x="249" y="238"/>
                    <a:pt x="257" y="231"/>
                  </a:cubicBezTo>
                  <a:cubicBezTo>
                    <a:pt x="257" y="229"/>
                    <a:pt x="259" y="228"/>
                    <a:pt x="261" y="228"/>
                  </a:cubicBezTo>
                  <a:cubicBezTo>
                    <a:pt x="261" y="224"/>
                    <a:pt x="262" y="224"/>
                    <a:pt x="261" y="221"/>
                  </a:cubicBezTo>
                  <a:cubicBezTo>
                    <a:pt x="259" y="221"/>
                    <a:pt x="259" y="224"/>
                    <a:pt x="258" y="224"/>
                  </a:cubicBezTo>
                  <a:cubicBezTo>
                    <a:pt x="258" y="224"/>
                    <a:pt x="258" y="224"/>
                    <a:pt x="258" y="224"/>
                  </a:cubicBezTo>
                  <a:close/>
                  <a:moveTo>
                    <a:pt x="192" y="233"/>
                  </a:moveTo>
                  <a:cubicBezTo>
                    <a:pt x="193" y="234"/>
                    <a:pt x="192" y="235"/>
                    <a:pt x="192" y="235"/>
                  </a:cubicBezTo>
                  <a:cubicBezTo>
                    <a:pt x="189" y="237"/>
                    <a:pt x="188" y="241"/>
                    <a:pt x="184" y="242"/>
                  </a:cubicBezTo>
                  <a:cubicBezTo>
                    <a:pt x="182" y="247"/>
                    <a:pt x="176" y="249"/>
                    <a:pt x="174" y="255"/>
                  </a:cubicBezTo>
                  <a:cubicBezTo>
                    <a:pt x="175" y="256"/>
                    <a:pt x="176" y="255"/>
                    <a:pt x="177" y="255"/>
                  </a:cubicBezTo>
                  <a:cubicBezTo>
                    <a:pt x="183" y="248"/>
                    <a:pt x="192" y="241"/>
                    <a:pt x="198" y="233"/>
                  </a:cubicBezTo>
                  <a:cubicBezTo>
                    <a:pt x="199" y="232"/>
                    <a:pt x="199" y="230"/>
                    <a:pt x="200" y="228"/>
                  </a:cubicBezTo>
                  <a:cubicBezTo>
                    <a:pt x="199" y="228"/>
                    <a:pt x="200" y="227"/>
                    <a:pt x="199" y="227"/>
                  </a:cubicBezTo>
                  <a:cubicBezTo>
                    <a:pt x="196" y="229"/>
                    <a:pt x="195" y="232"/>
                    <a:pt x="192" y="233"/>
                  </a:cubicBezTo>
                  <a:close/>
                  <a:moveTo>
                    <a:pt x="73" y="228"/>
                  </a:moveTo>
                  <a:cubicBezTo>
                    <a:pt x="65" y="237"/>
                    <a:pt x="58" y="244"/>
                    <a:pt x="50" y="253"/>
                  </a:cubicBezTo>
                  <a:cubicBezTo>
                    <a:pt x="56" y="252"/>
                    <a:pt x="59" y="243"/>
                    <a:pt x="65" y="241"/>
                  </a:cubicBezTo>
                  <a:cubicBezTo>
                    <a:pt x="67" y="236"/>
                    <a:pt x="71" y="233"/>
                    <a:pt x="74" y="231"/>
                  </a:cubicBezTo>
                  <a:cubicBezTo>
                    <a:pt x="74" y="230"/>
                    <a:pt x="74" y="229"/>
                    <a:pt x="74" y="228"/>
                  </a:cubicBezTo>
                  <a:cubicBezTo>
                    <a:pt x="73" y="228"/>
                    <a:pt x="73" y="228"/>
                    <a:pt x="73" y="228"/>
                  </a:cubicBezTo>
                  <a:close/>
                  <a:moveTo>
                    <a:pt x="243" y="252"/>
                  </a:moveTo>
                  <a:cubicBezTo>
                    <a:pt x="250" y="247"/>
                    <a:pt x="254" y="239"/>
                    <a:pt x="261" y="233"/>
                  </a:cubicBezTo>
                  <a:cubicBezTo>
                    <a:pt x="261" y="232"/>
                    <a:pt x="261" y="230"/>
                    <a:pt x="261" y="229"/>
                  </a:cubicBezTo>
                  <a:cubicBezTo>
                    <a:pt x="252" y="238"/>
                    <a:pt x="243" y="246"/>
                    <a:pt x="236" y="256"/>
                  </a:cubicBezTo>
                  <a:cubicBezTo>
                    <a:pt x="237" y="256"/>
                    <a:pt x="238" y="256"/>
                    <a:pt x="238" y="256"/>
                  </a:cubicBezTo>
                  <a:cubicBezTo>
                    <a:pt x="240" y="255"/>
                    <a:pt x="243" y="253"/>
                    <a:pt x="243" y="252"/>
                  </a:cubicBezTo>
                  <a:close/>
                  <a:moveTo>
                    <a:pt x="55" y="253"/>
                  </a:moveTo>
                  <a:cubicBezTo>
                    <a:pt x="56" y="254"/>
                    <a:pt x="58" y="253"/>
                    <a:pt x="60" y="253"/>
                  </a:cubicBezTo>
                  <a:cubicBezTo>
                    <a:pt x="64" y="248"/>
                    <a:pt x="69" y="243"/>
                    <a:pt x="74" y="239"/>
                  </a:cubicBezTo>
                  <a:cubicBezTo>
                    <a:pt x="73" y="237"/>
                    <a:pt x="75" y="235"/>
                    <a:pt x="73" y="235"/>
                  </a:cubicBezTo>
                  <a:cubicBezTo>
                    <a:pt x="67" y="241"/>
                    <a:pt x="61" y="247"/>
                    <a:pt x="55" y="253"/>
                  </a:cubicBezTo>
                  <a:close/>
                  <a:moveTo>
                    <a:pt x="196" y="238"/>
                  </a:moveTo>
                  <a:cubicBezTo>
                    <a:pt x="192" y="244"/>
                    <a:pt x="184" y="249"/>
                    <a:pt x="180" y="255"/>
                  </a:cubicBezTo>
                  <a:cubicBezTo>
                    <a:pt x="181" y="256"/>
                    <a:pt x="183" y="255"/>
                    <a:pt x="184" y="256"/>
                  </a:cubicBezTo>
                  <a:cubicBezTo>
                    <a:pt x="189" y="250"/>
                    <a:pt x="195" y="245"/>
                    <a:pt x="200" y="239"/>
                  </a:cubicBezTo>
                  <a:cubicBezTo>
                    <a:pt x="200" y="238"/>
                    <a:pt x="200" y="238"/>
                    <a:pt x="200" y="236"/>
                  </a:cubicBezTo>
                  <a:cubicBezTo>
                    <a:pt x="198" y="236"/>
                    <a:pt x="198" y="238"/>
                    <a:pt x="196" y="238"/>
                  </a:cubicBezTo>
                  <a:close/>
                  <a:moveTo>
                    <a:pt x="244" y="252"/>
                  </a:moveTo>
                  <a:cubicBezTo>
                    <a:pt x="243" y="254"/>
                    <a:pt x="242" y="254"/>
                    <a:pt x="241" y="256"/>
                  </a:cubicBezTo>
                  <a:cubicBezTo>
                    <a:pt x="249" y="256"/>
                    <a:pt x="253" y="256"/>
                    <a:pt x="261" y="256"/>
                  </a:cubicBezTo>
                  <a:cubicBezTo>
                    <a:pt x="261" y="254"/>
                    <a:pt x="262" y="251"/>
                    <a:pt x="260" y="249"/>
                  </a:cubicBezTo>
                  <a:cubicBezTo>
                    <a:pt x="259" y="250"/>
                    <a:pt x="256" y="256"/>
                    <a:pt x="253" y="254"/>
                  </a:cubicBezTo>
                  <a:cubicBezTo>
                    <a:pt x="256" y="251"/>
                    <a:pt x="258" y="249"/>
                    <a:pt x="261" y="246"/>
                  </a:cubicBezTo>
                  <a:cubicBezTo>
                    <a:pt x="261" y="245"/>
                    <a:pt x="261" y="244"/>
                    <a:pt x="261" y="243"/>
                  </a:cubicBezTo>
                  <a:cubicBezTo>
                    <a:pt x="257" y="248"/>
                    <a:pt x="252" y="252"/>
                    <a:pt x="247" y="255"/>
                  </a:cubicBezTo>
                  <a:cubicBezTo>
                    <a:pt x="246" y="255"/>
                    <a:pt x="246" y="255"/>
                    <a:pt x="246" y="254"/>
                  </a:cubicBezTo>
                  <a:cubicBezTo>
                    <a:pt x="251" y="251"/>
                    <a:pt x="256" y="246"/>
                    <a:pt x="260" y="241"/>
                  </a:cubicBezTo>
                  <a:cubicBezTo>
                    <a:pt x="261" y="241"/>
                    <a:pt x="260" y="243"/>
                    <a:pt x="261" y="243"/>
                  </a:cubicBezTo>
                  <a:cubicBezTo>
                    <a:pt x="261" y="241"/>
                    <a:pt x="262" y="237"/>
                    <a:pt x="260" y="237"/>
                  </a:cubicBezTo>
                  <a:cubicBezTo>
                    <a:pt x="255" y="242"/>
                    <a:pt x="249" y="250"/>
                    <a:pt x="244" y="252"/>
                  </a:cubicBezTo>
                  <a:close/>
                  <a:moveTo>
                    <a:pt x="119" y="253"/>
                  </a:moveTo>
                  <a:cubicBezTo>
                    <a:pt x="122" y="255"/>
                    <a:pt x="126" y="253"/>
                    <a:pt x="130" y="254"/>
                  </a:cubicBezTo>
                  <a:cubicBezTo>
                    <a:pt x="131" y="250"/>
                    <a:pt x="138" y="249"/>
                    <a:pt x="136" y="245"/>
                  </a:cubicBezTo>
                  <a:cubicBezTo>
                    <a:pt x="134" y="249"/>
                    <a:pt x="131" y="250"/>
                    <a:pt x="127" y="253"/>
                  </a:cubicBezTo>
                  <a:cubicBezTo>
                    <a:pt x="127" y="252"/>
                    <a:pt x="125" y="253"/>
                    <a:pt x="126" y="252"/>
                  </a:cubicBezTo>
                  <a:cubicBezTo>
                    <a:pt x="130" y="248"/>
                    <a:pt x="134" y="245"/>
                    <a:pt x="137" y="241"/>
                  </a:cubicBezTo>
                  <a:cubicBezTo>
                    <a:pt x="137" y="239"/>
                    <a:pt x="138" y="238"/>
                    <a:pt x="136" y="237"/>
                  </a:cubicBezTo>
                  <a:cubicBezTo>
                    <a:pt x="131" y="242"/>
                    <a:pt x="124" y="247"/>
                    <a:pt x="119" y="253"/>
                  </a:cubicBezTo>
                  <a:close/>
                  <a:moveTo>
                    <a:pt x="73" y="242"/>
                  </a:moveTo>
                  <a:cubicBezTo>
                    <a:pt x="70" y="247"/>
                    <a:pt x="66" y="249"/>
                    <a:pt x="63" y="253"/>
                  </a:cubicBezTo>
                  <a:cubicBezTo>
                    <a:pt x="68" y="255"/>
                    <a:pt x="70" y="248"/>
                    <a:pt x="74" y="248"/>
                  </a:cubicBezTo>
                  <a:cubicBezTo>
                    <a:pt x="73" y="247"/>
                    <a:pt x="75" y="244"/>
                    <a:pt x="74" y="242"/>
                  </a:cubicBezTo>
                  <a:cubicBezTo>
                    <a:pt x="74" y="242"/>
                    <a:pt x="73" y="242"/>
                    <a:pt x="73" y="242"/>
                  </a:cubicBezTo>
                  <a:close/>
                  <a:moveTo>
                    <a:pt x="190" y="253"/>
                  </a:moveTo>
                  <a:cubicBezTo>
                    <a:pt x="189" y="253"/>
                    <a:pt x="187" y="254"/>
                    <a:pt x="188" y="256"/>
                  </a:cubicBezTo>
                  <a:cubicBezTo>
                    <a:pt x="189" y="256"/>
                    <a:pt x="190" y="255"/>
                    <a:pt x="192" y="256"/>
                  </a:cubicBezTo>
                  <a:cubicBezTo>
                    <a:pt x="194" y="251"/>
                    <a:pt x="203" y="250"/>
                    <a:pt x="199" y="243"/>
                  </a:cubicBezTo>
                  <a:cubicBezTo>
                    <a:pt x="196" y="246"/>
                    <a:pt x="192" y="249"/>
                    <a:pt x="190" y="253"/>
                  </a:cubicBezTo>
                  <a:close/>
                  <a:moveTo>
                    <a:pt x="70" y="253"/>
                  </a:moveTo>
                  <a:cubicBezTo>
                    <a:pt x="72" y="254"/>
                    <a:pt x="73" y="254"/>
                    <a:pt x="74" y="254"/>
                  </a:cubicBezTo>
                  <a:cubicBezTo>
                    <a:pt x="74" y="253"/>
                    <a:pt x="74" y="251"/>
                    <a:pt x="74" y="250"/>
                  </a:cubicBezTo>
                  <a:cubicBezTo>
                    <a:pt x="72" y="251"/>
                    <a:pt x="71" y="252"/>
                    <a:pt x="70" y="253"/>
                  </a:cubicBezTo>
                  <a:close/>
                  <a:moveTo>
                    <a:pt x="132" y="254"/>
                  </a:moveTo>
                  <a:cubicBezTo>
                    <a:pt x="134" y="254"/>
                    <a:pt x="135" y="254"/>
                    <a:pt x="137" y="254"/>
                  </a:cubicBezTo>
                  <a:cubicBezTo>
                    <a:pt x="137" y="253"/>
                    <a:pt x="137" y="252"/>
                    <a:pt x="137" y="251"/>
                  </a:cubicBezTo>
                  <a:cubicBezTo>
                    <a:pt x="135" y="251"/>
                    <a:pt x="134" y="253"/>
                    <a:pt x="132" y="254"/>
                  </a:cubicBezTo>
                  <a:close/>
                  <a:moveTo>
                    <a:pt x="195" y="256"/>
                  </a:moveTo>
                  <a:cubicBezTo>
                    <a:pt x="197" y="256"/>
                    <a:pt x="198" y="256"/>
                    <a:pt x="200" y="256"/>
                  </a:cubicBezTo>
                  <a:cubicBezTo>
                    <a:pt x="201" y="255"/>
                    <a:pt x="200" y="254"/>
                    <a:pt x="200" y="252"/>
                  </a:cubicBezTo>
                  <a:cubicBezTo>
                    <a:pt x="197" y="253"/>
                    <a:pt x="196" y="254"/>
                    <a:pt x="195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4837" y="1302"/>
              <a:ext cx="1388" cy="1128"/>
            </a:xfrm>
            <a:custGeom>
              <a:avLst/>
              <a:gdLst>
                <a:gd name="T0" fmla="*/ 183 w 183"/>
                <a:gd name="T1" fmla="*/ 5 h 176"/>
                <a:gd name="T2" fmla="*/ 169 w 183"/>
                <a:gd name="T3" fmla="*/ 31 h 176"/>
                <a:gd name="T4" fmla="*/ 166 w 183"/>
                <a:gd name="T5" fmla="*/ 33 h 176"/>
                <a:gd name="T6" fmla="*/ 156 w 183"/>
                <a:gd name="T7" fmla="*/ 51 h 176"/>
                <a:gd name="T8" fmla="*/ 154 w 183"/>
                <a:gd name="T9" fmla="*/ 51 h 176"/>
                <a:gd name="T10" fmla="*/ 153 w 183"/>
                <a:gd name="T11" fmla="*/ 56 h 176"/>
                <a:gd name="T12" fmla="*/ 149 w 183"/>
                <a:gd name="T13" fmla="*/ 57 h 176"/>
                <a:gd name="T14" fmla="*/ 148 w 183"/>
                <a:gd name="T15" fmla="*/ 44 h 176"/>
                <a:gd name="T16" fmla="*/ 132 w 183"/>
                <a:gd name="T17" fmla="*/ 60 h 176"/>
                <a:gd name="T18" fmla="*/ 122 w 183"/>
                <a:gd name="T19" fmla="*/ 70 h 176"/>
                <a:gd name="T20" fmla="*/ 78 w 183"/>
                <a:gd name="T21" fmla="*/ 110 h 176"/>
                <a:gd name="T22" fmla="*/ 65 w 183"/>
                <a:gd name="T23" fmla="*/ 123 h 176"/>
                <a:gd name="T24" fmla="*/ 63 w 183"/>
                <a:gd name="T25" fmla="*/ 124 h 176"/>
                <a:gd name="T26" fmla="*/ 52 w 183"/>
                <a:gd name="T27" fmla="*/ 134 h 176"/>
                <a:gd name="T28" fmla="*/ 41 w 183"/>
                <a:gd name="T29" fmla="*/ 145 h 176"/>
                <a:gd name="T30" fmla="*/ 30 w 183"/>
                <a:gd name="T31" fmla="*/ 152 h 176"/>
                <a:gd name="T32" fmla="*/ 20 w 183"/>
                <a:gd name="T33" fmla="*/ 161 h 176"/>
                <a:gd name="T34" fmla="*/ 2 w 183"/>
                <a:gd name="T35" fmla="*/ 176 h 176"/>
                <a:gd name="T36" fmla="*/ 0 w 183"/>
                <a:gd name="T37" fmla="*/ 174 h 176"/>
                <a:gd name="T38" fmla="*/ 24 w 183"/>
                <a:gd name="T39" fmla="*/ 155 h 176"/>
                <a:gd name="T40" fmla="*/ 52 w 183"/>
                <a:gd name="T41" fmla="*/ 130 h 176"/>
                <a:gd name="T42" fmla="*/ 84 w 183"/>
                <a:gd name="T43" fmla="*/ 103 h 176"/>
                <a:gd name="T44" fmla="*/ 89 w 183"/>
                <a:gd name="T45" fmla="*/ 99 h 176"/>
                <a:gd name="T46" fmla="*/ 97 w 183"/>
                <a:gd name="T47" fmla="*/ 91 h 176"/>
                <a:gd name="T48" fmla="*/ 107 w 183"/>
                <a:gd name="T49" fmla="*/ 83 h 176"/>
                <a:gd name="T50" fmla="*/ 134 w 183"/>
                <a:gd name="T51" fmla="*/ 55 h 176"/>
                <a:gd name="T52" fmla="*/ 147 w 183"/>
                <a:gd name="T53" fmla="*/ 41 h 176"/>
                <a:gd name="T54" fmla="*/ 137 w 183"/>
                <a:gd name="T55" fmla="*/ 40 h 176"/>
                <a:gd name="T56" fmla="*/ 142 w 183"/>
                <a:gd name="T57" fmla="*/ 36 h 176"/>
                <a:gd name="T58" fmla="*/ 148 w 183"/>
                <a:gd name="T59" fmla="*/ 32 h 176"/>
                <a:gd name="T60" fmla="*/ 150 w 183"/>
                <a:gd name="T61" fmla="*/ 30 h 176"/>
                <a:gd name="T62" fmla="*/ 172 w 183"/>
                <a:gd name="T63" fmla="*/ 11 h 176"/>
                <a:gd name="T64" fmla="*/ 183 w 183"/>
                <a:gd name="T65" fmla="*/ 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3" h="176">
                  <a:moveTo>
                    <a:pt x="183" y="5"/>
                  </a:moveTo>
                  <a:cubicBezTo>
                    <a:pt x="178" y="13"/>
                    <a:pt x="173" y="21"/>
                    <a:pt x="169" y="31"/>
                  </a:cubicBezTo>
                  <a:cubicBezTo>
                    <a:pt x="168" y="31"/>
                    <a:pt x="167" y="32"/>
                    <a:pt x="166" y="33"/>
                  </a:cubicBezTo>
                  <a:cubicBezTo>
                    <a:pt x="164" y="40"/>
                    <a:pt x="158" y="44"/>
                    <a:pt x="156" y="51"/>
                  </a:cubicBezTo>
                  <a:cubicBezTo>
                    <a:pt x="155" y="51"/>
                    <a:pt x="155" y="51"/>
                    <a:pt x="154" y="51"/>
                  </a:cubicBezTo>
                  <a:cubicBezTo>
                    <a:pt x="154" y="53"/>
                    <a:pt x="153" y="54"/>
                    <a:pt x="153" y="56"/>
                  </a:cubicBezTo>
                  <a:cubicBezTo>
                    <a:pt x="151" y="56"/>
                    <a:pt x="151" y="57"/>
                    <a:pt x="149" y="57"/>
                  </a:cubicBezTo>
                  <a:cubicBezTo>
                    <a:pt x="149" y="52"/>
                    <a:pt x="149" y="49"/>
                    <a:pt x="148" y="44"/>
                  </a:cubicBezTo>
                  <a:cubicBezTo>
                    <a:pt x="143" y="49"/>
                    <a:pt x="138" y="55"/>
                    <a:pt x="132" y="60"/>
                  </a:cubicBezTo>
                  <a:cubicBezTo>
                    <a:pt x="129" y="64"/>
                    <a:pt x="125" y="67"/>
                    <a:pt x="122" y="70"/>
                  </a:cubicBezTo>
                  <a:cubicBezTo>
                    <a:pt x="108" y="84"/>
                    <a:pt x="93" y="98"/>
                    <a:pt x="78" y="110"/>
                  </a:cubicBezTo>
                  <a:cubicBezTo>
                    <a:pt x="74" y="115"/>
                    <a:pt x="69" y="119"/>
                    <a:pt x="65" y="123"/>
                  </a:cubicBezTo>
                  <a:cubicBezTo>
                    <a:pt x="64" y="124"/>
                    <a:pt x="64" y="124"/>
                    <a:pt x="63" y="124"/>
                  </a:cubicBezTo>
                  <a:cubicBezTo>
                    <a:pt x="60" y="128"/>
                    <a:pt x="56" y="131"/>
                    <a:pt x="52" y="134"/>
                  </a:cubicBezTo>
                  <a:cubicBezTo>
                    <a:pt x="48" y="137"/>
                    <a:pt x="44" y="141"/>
                    <a:pt x="41" y="145"/>
                  </a:cubicBezTo>
                  <a:cubicBezTo>
                    <a:pt x="38" y="148"/>
                    <a:pt x="33" y="149"/>
                    <a:pt x="30" y="152"/>
                  </a:cubicBezTo>
                  <a:cubicBezTo>
                    <a:pt x="26" y="155"/>
                    <a:pt x="24" y="158"/>
                    <a:pt x="20" y="161"/>
                  </a:cubicBezTo>
                  <a:cubicBezTo>
                    <a:pt x="14" y="166"/>
                    <a:pt x="8" y="171"/>
                    <a:pt x="2" y="176"/>
                  </a:cubicBezTo>
                  <a:cubicBezTo>
                    <a:pt x="1" y="175"/>
                    <a:pt x="1" y="174"/>
                    <a:pt x="0" y="174"/>
                  </a:cubicBezTo>
                  <a:cubicBezTo>
                    <a:pt x="8" y="168"/>
                    <a:pt x="16" y="162"/>
                    <a:pt x="24" y="155"/>
                  </a:cubicBezTo>
                  <a:cubicBezTo>
                    <a:pt x="33" y="146"/>
                    <a:pt x="44" y="140"/>
                    <a:pt x="52" y="130"/>
                  </a:cubicBezTo>
                  <a:cubicBezTo>
                    <a:pt x="63" y="122"/>
                    <a:pt x="73" y="112"/>
                    <a:pt x="84" y="103"/>
                  </a:cubicBezTo>
                  <a:cubicBezTo>
                    <a:pt x="85" y="101"/>
                    <a:pt x="87" y="100"/>
                    <a:pt x="89" y="99"/>
                  </a:cubicBezTo>
                  <a:cubicBezTo>
                    <a:pt x="92" y="96"/>
                    <a:pt x="94" y="93"/>
                    <a:pt x="97" y="91"/>
                  </a:cubicBezTo>
                  <a:cubicBezTo>
                    <a:pt x="100" y="88"/>
                    <a:pt x="104" y="86"/>
                    <a:pt x="107" y="83"/>
                  </a:cubicBezTo>
                  <a:cubicBezTo>
                    <a:pt x="116" y="74"/>
                    <a:pt x="125" y="64"/>
                    <a:pt x="134" y="55"/>
                  </a:cubicBezTo>
                  <a:cubicBezTo>
                    <a:pt x="139" y="51"/>
                    <a:pt x="143" y="46"/>
                    <a:pt x="147" y="41"/>
                  </a:cubicBezTo>
                  <a:cubicBezTo>
                    <a:pt x="143" y="39"/>
                    <a:pt x="140" y="43"/>
                    <a:pt x="137" y="40"/>
                  </a:cubicBezTo>
                  <a:cubicBezTo>
                    <a:pt x="136" y="37"/>
                    <a:pt x="140" y="37"/>
                    <a:pt x="142" y="36"/>
                  </a:cubicBezTo>
                  <a:cubicBezTo>
                    <a:pt x="144" y="35"/>
                    <a:pt x="145" y="33"/>
                    <a:pt x="148" y="32"/>
                  </a:cubicBezTo>
                  <a:cubicBezTo>
                    <a:pt x="148" y="31"/>
                    <a:pt x="150" y="31"/>
                    <a:pt x="150" y="30"/>
                  </a:cubicBezTo>
                  <a:cubicBezTo>
                    <a:pt x="158" y="26"/>
                    <a:pt x="166" y="18"/>
                    <a:pt x="172" y="11"/>
                  </a:cubicBezTo>
                  <a:cubicBezTo>
                    <a:pt x="175" y="8"/>
                    <a:pt x="180" y="0"/>
                    <a:pt x="1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4496" y="2417"/>
              <a:ext cx="349" cy="186"/>
            </a:xfrm>
            <a:custGeom>
              <a:avLst/>
              <a:gdLst>
                <a:gd name="T0" fmla="*/ 45 w 46"/>
                <a:gd name="T1" fmla="*/ 0 h 29"/>
                <a:gd name="T2" fmla="*/ 46 w 46"/>
                <a:gd name="T3" fmla="*/ 2 h 29"/>
                <a:gd name="T4" fmla="*/ 28 w 46"/>
                <a:gd name="T5" fmla="*/ 15 h 29"/>
                <a:gd name="T6" fmla="*/ 0 w 46"/>
                <a:gd name="T7" fmla="*/ 29 h 29"/>
                <a:gd name="T8" fmla="*/ 5 w 46"/>
                <a:gd name="T9" fmla="*/ 25 h 29"/>
                <a:gd name="T10" fmla="*/ 39 w 46"/>
                <a:gd name="T11" fmla="*/ 4 h 29"/>
                <a:gd name="T12" fmla="*/ 45 w 4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9">
                  <a:moveTo>
                    <a:pt x="45" y="0"/>
                  </a:moveTo>
                  <a:cubicBezTo>
                    <a:pt x="46" y="0"/>
                    <a:pt x="45" y="2"/>
                    <a:pt x="46" y="2"/>
                  </a:cubicBezTo>
                  <a:cubicBezTo>
                    <a:pt x="41" y="7"/>
                    <a:pt x="33" y="10"/>
                    <a:pt x="28" y="15"/>
                  </a:cubicBezTo>
                  <a:cubicBezTo>
                    <a:pt x="18" y="19"/>
                    <a:pt x="11" y="26"/>
                    <a:pt x="0" y="29"/>
                  </a:cubicBezTo>
                  <a:cubicBezTo>
                    <a:pt x="0" y="26"/>
                    <a:pt x="3" y="25"/>
                    <a:pt x="5" y="25"/>
                  </a:cubicBezTo>
                  <a:cubicBezTo>
                    <a:pt x="17" y="18"/>
                    <a:pt x="29" y="12"/>
                    <a:pt x="39" y="4"/>
                  </a:cubicBezTo>
                  <a:cubicBezTo>
                    <a:pt x="42" y="3"/>
                    <a:pt x="43" y="2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83441" y="2183220"/>
            <a:ext cx="5298391" cy="892935"/>
            <a:chOff x="1279157" y="2671843"/>
            <a:chExt cx="5298391" cy="892935"/>
          </a:xfrm>
        </p:grpSpPr>
        <p:sp>
          <p:nvSpPr>
            <p:cNvPr id="12" name="矩形 11"/>
            <p:cNvSpPr/>
            <p:nvPr/>
          </p:nvSpPr>
          <p:spPr>
            <a:xfrm>
              <a:off x="1279157" y="3140046"/>
              <a:ext cx="529839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83441" y="3440976"/>
            <a:ext cx="5298391" cy="892935"/>
            <a:chOff x="1279157" y="2671843"/>
            <a:chExt cx="5298391" cy="892935"/>
          </a:xfrm>
        </p:grpSpPr>
        <p:sp>
          <p:nvSpPr>
            <p:cNvPr id="15" name="矩形 14"/>
            <p:cNvSpPr/>
            <p:nvPr/>
          </p:nvSpPr>
          <p:spPr>
            <a:xfrm>
              <a:off x="1279157" y="3140046"/>
              <a:ext cx="529839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83441" y="4698731"/>
            <a:ext cx="5298391" cy="892935"/>
            <a:chOff x="1279157" y="2671843"/>
            <a:chExt cx="5298391" cy="892935"/>
          </a:xfrm>
        </p:grpSpPr>
        <p:sp>
          <p:nvSpPr>
            <p:cNvPr id="18" name="矩形 17"/>
            <p:cNvSpPr/>
            <p:nvPr/>
          </p:nvSpPr>
          <p:spPr>
            <a:xfrm>
              <a:off x="1279157" y="3140046"/>
              <a:ext cx="529839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829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95870" y="4157743"/>
            <a:ext cx="2916334" cy="1225333"/>
            <a:chOff x="1484809" y="2671843"/>
            <a:chExt cx="2916334" cy="1225333"/>
          </a:xfrm>
        </p:grpSpPr>
        <p:sp>
          <p:nvSpPr>
            <p:cNvPr id="11" name="矩形 10"/>
            <p:cNvSpPr/>
            <p:nvPr/>
          </p:nvSpPr>
          <p:spPr>
            <a:xfrm>
              <a:off x="1484809" y="3140046"/>
              <a:ext cx="2916334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在仪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22754" y="4157743"/>
            <a:ext cx="2916334" cy="1225333"/>
            <a:chOff x="1484809" y="2671843"/>
            <a:chExt cx="2916334" cy="1225333"/>
          </a:xfrm>
        </p:grpSpPr>
        <p:sp>
          <p:nvSpPr>
            <p:cNvPr id="14" name="矩形 13"/>
            <p:cNvSpPr/>
            <p:nvPr/>
          </p:nvSpPr>
          <p:spPr>
            <a:xfrm>
              <a:off x="1484809" y="3140046"/>
              <a:ext cx="2916334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在仪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49638" y="4157743"/>
            <a:ext cx="2916334" cy="1225333"/>
            <a:chOff x="1484809" y="2671843"/>
            <a:chExt cx="2916334" cy="1225333"/>
          </a:xfrm>
        </p:grpSpPr>
        <p:sp>
          <p:nvSpPr>
            <p:cNvPr id="17" name="矩形 16"/>
            <p:cNvSpPr/>
            <p:nvPr/>
          </p:nvSpPr>
          <p:spPr>
            <a:xfrm>
              <a:off x="1484809" y="3140046"/>
              <a:ext cx="2916334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在仪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45047" y="2469804"/>
            <a:ext cx="2278296" cy="1391501"/>
            <a:chOff x="1945047" y="2469804"/>
            <a:chExt cx="2278296" cy="1391501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945047" y="2469804"/>
              <a:ext cx="2278296" cy="1391501"/>
            </a:xfrm>
            <a:custGeom>
              <a:avLst/>
              <a:gdLst>
                <a:gd name="T0" fmla="*/ 52 w 231"/>
                <a:gd name="T1" fmla="*/ 126 h 141"/>
                <a:gd name="T2" fmla="*/ 5 w 231"/>
                <a:gd name="T3" fmla="*/ 101 h 141"/>
                <a:gd name="T4" fmla="*/ 116 w 231"/>
                <a:gd name="T5" fmla="*/ 2 h 141"/>
                <a:gd name="T6" fmla="*/ 228 w 231"/>
                <a:gd name="T7" fmla="*/ 52 h 141"/>
                <a:gd name="T8" fmla="*/ 224 w 231"/>
                <a:gd name="T9" fmla="*/ 109 h 141"/>
                <a:gd name="T10" fmla="*/ 190 w 231"/>
                <a:gd name="T11" fmla="*/ 133 h 141"/>
                <a:gd name="T12" fmla="*/ 138 w 231"/>
                <a:gd name="T13" fmla="*/ 117 h 141"/>
                <a:gd name="T14" fmla="*/ 130 w 231"/>
                <a:gd name="T15" fmla="*/ 128 h 141"/>
                <a:gd name="T16" fmla="*/ 129 w 231"/>
                <a:gd name="T17" fmla="*/ 131 h 141"/>
                <a:gd name="T18" fmla="*/ 123 w 231"/>
                <a:gd name="T19" fmla="*/ 116 h 141"/>
                <a:gd name="T20" fmla="*/ 117 w 231"/>
                <a:gd name="T21" fmla="*/ 127 h 141"/>
                <a:gd name="T22" fmla="*/ 109 w 231"/>
                <a:gd name="T23" fmla="*/ 123 h 141"/>
                <a:gd name="T24" fmla="*/ 148 w 231"/>
                <a:gd name="T25" fmla="*/ 134 h 141"/>
                <a:gd name="T26" fmla="*/ 166 w 231"/>
                <a:gd name="T27" fmla="*/ 129 h 141"/>
                <a:gd name="T28" fmla="*/ 106 w 231"/>
                <a:gd name="T29" fmla="*/ 131 h 141"/>
                <a:gd name="T30" fmla="*/ 103 w 231"/>
                <a:gd name="T31" fmla="*/ 119 h 141"/>
                <a:gd name="T32" fmla="*/ 184 w 231"/>
                <a:gd name="T33" fmla="*/ 126 h 141"/>
                <a:gd name="T34" fmla="*/ 87 w 231"/>
                <a:gd name="T35" fmla="*/ 109 h 141"/>
                <a:gd name="T36" fmla="*/ 94 w 231"/>
                <a:gd name="T37" fmla="*/ 113 h 141"/>
                <a:gd name="T38" fmla="*/ 83 w 231"/>
                <a:gd name="T39" fmla="*/ 108 h 141"/>
                <a:gd name="T40" fmla="*/ 75 w 231"/>
                <a:gd name="T41" fmla="*/ 109 h 141"/>
                <a:gd name="T42" fmla="*/ 71 w 231"/>
                <a:gd name="T43" fmla="*/ 127 h 141"/>
                <a:gd name="T44" fmla="*/ 194 w 231"/>
                <a:gd name="T45" fmla="*/ 126 h 141"/>
                <a:gd name="T46" fmla="*/ 176 w 231"/>
                <a:gd name="T47" fmla="*/ 123 h 141"/>
                <a:gd name="T48" fmla="*/ 53 w 231"/>
                <a:gd name="T49" fmla="*/ 121 h 141"/>
                <a:gd name="T50" fmla="*/ 44 w 231"/>
                <a:gd name="T51" fmla="*/ 98 h 141"/>
                <a:gd name="T52" fmla="*/ 186 w 231"/>
                <a:gd name="T53" fmla="*/ 105 h 141"/>
                <a:gd name="T54" fmla="*/ 107 w 231"/>
                <a:gd name="T55" fmla="*/ 111 h 141"/>
                <a:gd name="T56" fmla="*/ 42 w 231"/>
                <a:gd name="T57" fmla="*/ 97 h 141"/>
                <a:gd name="T58" fmla="*/ 200 w 231"/>
                <a:gd name="T59" fmla="*/ 115 h 141"/>
                <a:gd name="T60" fmla="*/ 27 w 231"/>
                <a:gd name="T61" fmla="*/ 102 h 141"/>
                <a:gd name="T62" fmla="*/ 214 w 231"/>
                <a:gd name="T63" fmla="*/ 111 h 141"/>
                <a:gd name="T64" fmla="*/ 189 w 231"/>
                <a:gd name="T65" fmla="*/ 109 h 141"/>
                <a:gd name="T66" fmla="*/ 199 w 231"/>
                <a:gd name="T67" fmla="*/ 105 h 141"/>
                <a:gd name="T68" fmla="*/ 107 w 231"/>
                <a:gd name="T69" fmla="*/ 107 h 141"/>
                <a:gd name="T70" fmla="*/ 217 w 231"/>
                <a:gd name="T71" fmla="*/ 57 h 141"/>
                <a:gd name="T72" fmla="*/ 120 w 231"/>
                <a:gd name="T73" fmla="*/ 53 h 141"/>
                <a:gd name="T74" fmla="*/ 116 w 231"/>
                <a:gd name="T75" fmla="*/ 40 h 141"/>
                <a:gd name="T76" fmla="*/ 15 w 231"/>
                <a:gd name="T77" fmla="*/ 78 h 141"/>
                <a:gd name="T78" fmla="*/ 219 w 231"/>
                <a:gd name="T79" fmla="*/ 108 h 141"/>
                <a:gd name="T80" fmla="*/ 210 w 231"/>
                <a:gd name="T81" fmla="*/ 105 h 141"/>
                <a:gd name="T82" fmla="*/ 183 w 231"/>
                <a:gd name="T83" fmla="*/ 106 h 141"/>
                <a:gd name="T84" fmla="*/ 19 w 231"/>
                <a:gd name="T85" fmla="*/ 86 h 141"/>
                <a:gd name="T86" fmla="*/ 14 w 231"/>
                <a:gd name="T87" fmla="*/ 102 h 141"/>
                <a:gd name="T88" fmla="*/ 9 w 231"/>
                <a:gd name="T89" fmla="*/ 85 h 141"/>
                <a:gd name="T90" fmla="*/ 219 w 231"/>
                <a:gd name="T91" fmla="*/ 99 h 141"/>
                <a:gd name="T92" fmla="*/ 220 w 231"/>
                <a:gd name="T93" fmla="*/ 86 h 141"/>
                <a:gd name="T94" fmla="*/ 225 w 231"/>
                <a:gd name="T95" fmla="*/ 46 h 141"/>
                <a:gd name="T96" fmla="*/ 225 w 231"/>
                <a:gd name="T97" fmla="*/ 54 h 141"/>
                <a:gd name="T98" fmla="*/ 211 w 231"/>
                <a:gd name="T99" fmla="*/ 46 h 141"/>
                <a:gd name="T100" fmla="*/ 193 w 231"/>
                <a:gd name="T101" fmla="*/ 46 h 141"/>
                <a:gd name="T102" fmla="*/ 178 w 231"/>
                <a:gd name="T103" fmla="*/ 48 h 141"/>
                <a:gd name="T104" fmla="*/ 171 w 231"/>
                <a:gd name="T105" fmla="*/ 46 h 141"/>
                <a:gd name="T106" fmla="*/ 173 w 231"/>
                <a:gd name="T107" fmla="*/ 52 h 141"/>
                <a:gd name="T108" fmla="*/ 153 w 231"/>
                <a:gd name="T109" fmla="*/ 43 h 141"/>
                <a:gd name="T110" fmla="*/ 146 w 231"/>
                <a:gd name="T111" fmla="*/ 43 h 141"/>
                <a:gd name="T112" fmla="*/ 131 w 231"/>
                <a:gd name="T113" fmla="*/ 50 h 141"/>
                <a:gd name="T114" fmla="*/ 144 w 231"/>
                <a:gd name="T115" fmla="*/ 39 h 141"/>
                <a:gd name="T116" fmla="*/ 132 w 231"/>
                <a:gd name="T117" fmla="*/ 3 h 141"/>
                <a:gd name="T118" fmla="*/ 127 w 231"/>
                <a:gd name="T119" fmla="*/ 4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1" h="141">
                  <a:moveTo>
                    <a:pt x="143" y="141"/>
                  </a:moveTo>
                  <a:cubicBezTo>
                    <a:pt x="142" y="141"/>
                    <a:pt x="142" y="141"/>
                    <a:pt x="142" y="140"/>
                  </a:cubicBezTo>
                  <a:cubicBezTo>
                    <a:pt x="141" y="139"/>
                    <a:pt x="141" y="138"/>
                    <a:pt x="141" y="137"/>
                  </a:cubicBezTo>
                  <a:cubicBezTo>
                    <a:pt x="139" y="137"/>
                    <a:pt x="136" y="137"/>
                    <a:pt x="133" y="137"/>
                  </a:cubicBezTo>
                  <a:cubicBezTo>
                    <a:pt x="120" y="137"/>
                    <a:pt x="106" y="136"/>
                    <a:pt x="92" y="134"/>
                  </a:cubicBezTo>
                  <a:cubicBezTo>
                    <a:pt x="92" y="134"/>
                    <a:pt x="92" y="135"/>
                    <a:pt x="92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0" y="136"/>
                    <a:pt x="90" y="136"/>
                    <a:pt x="89" y="135"/>
                  </a:cubicBezTo>
                  <a:cubicBezTo>
                    <a:pt x="89" y="135"/>
                    <a:pt x="89" y="134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6" y="133"/>
                    <a:pt x="84" y="133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72" y="131"/>
                    <a:pt x="62" y="129"/>
                    <a:pt x="52" y="126"/>
                  </a:cubicBezTo>
                  <a:cubicBezTo>
                    <a:pt x="52" y="127"/>
                    <a:pt x="51" y="127"/>
                    <a:pt x="51" y="127"/>
                  </a:cubicBezTo>
                  <a:cubicBezTo>
                    <a:pt x="50" y="127"/>
                    <a:pt x="50" y="126"/>
                    <a:pt x="50" y="126"/>
                  </a:cubicBezTo>
                  <a:cubicBezTo>
                    <a:pt x="50" y="126"/>
                    <a:pt x="50" y="126"/>
                    <a:pt x="50" y="125"/>
                  </a:cubicBezTo>
                  <a:cubicBezTo>
                    <a:pt x="49" y="125"/>
                    <a:pt x="48" y="125"/>
                    <a:pt x="47" y="125"/>
                  </a:cubicBezTo>
                  <a:cubicBezTo>
                    <a:pt x="40" y="122"/>
                    <a:pt x="33" y="118"/>
                    <a:pt x="27" y="114"/>
                  </a:cubicBezTo>
                  <a:cubicBezTo>
                    <a:pt x="27" y="115"/>
                    <a:pt x="27" y="115"/>
                    <a:pt x="26" y="115"/>
                  </a:cubicBezTo>
                  <a:cubicBezTo>
                    <a:pt x="26" y="115"/>
                    <a:pt x="26" y="114"/>
                    <a:pt x="25" y="114"/>
                  </a:cubicBezTo>
                  <a:cubicBezTo>
                    <a:pt x="25" y="114"/>
                    <a:pt x="25" y="113"/>
                    <a:pt x="25" y="113"/>
                  </a:cubicBezTo>
                  <a:cubicBezTo>
                    <a:pt x="25" y="113"/>
                    <a:pt x="21" y="111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10"/>
                    <a:pt x="19" y="110"/>
                    <a:pt x="19" y="109"/>
                  </a:cubicBezTo>
                  <a:cubicBezTo>
                    <a:pt x="16" y="108"/>
                    <a:pt x="13" y="105"/>
                    <a:pt x="9" y="103"/>
                  </a:cubicBezTo>
                  <a:cubicBezTo>
                    <a:pt x="9" y="103"/>
                    <a:pt x="8" y="103"/>
                    <a:pt x="8" y="103"/>
                  </a:cubicBezTo>
                  <a:cubicBezTo>
                    <a:pt x="7" y="103"/>
                    <a:pt x="5" y="102"/>
                    <a:pt x="5" y="101"/>
                  </a:cubicBezTo>
                  <a:cubicBezTo>
                    <a:pt x="5" y="100"/>
                    <a:pt x="5" y="99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4" y="93"/>
                    <a:pt x="4" y="89"/>
                    <a:pt x="4" y="86"/>
                  </a:cubicBezTo>
                  <a:cubicBezTo>
                    <a:pt x="4" y="80"/>
                    <a:pt x="4" y="74"/>
                    <a:pt x="4" y="67"/>
                  </a:cubicBezTo>
                  <a:cubicBezTo>
                    <a:pt x="0" y="45"/>
                    <a:pt x="26" y="29"/>
                    <a:pt x="42" y="21"/>
                  </a:cubicBezTo>
                  <a:cubicBezTo>
                    <a:pt x="49" y="18"/>
                    <a:pt x="56" y="15"/>
                    <a:pt x="62" y="14"/>
                  </a:cubicBezTo>
                  <a:cubicBezTo>
                    <a:pt x="67" y="13"/>
                    <a:pt x="72" y="12"/>
                    <a:pt x="76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9" y="9"/>
                    <a:pt x="97" y="8"/>
                    <a:pt x="106" y="8"/>
                  </a:cubicBezTo>
                  <a:cubicBezTo>
                    <a:pt x="110" y="8"/>
                    <a:pt x="113" y="8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6"/>
                    <a:pt x="116" y="4"/>
                    <a:pt x="116" y="3"/>
                  </a:cubicBezTo>
                  <a:cubicBezTo>
                    <a:pt x="116" y="3"/>
                    <a:pt x="116" y="2"/>
                    <a:pt x="116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8" y="0"/>
                    <a:pt x="119" y="0"/>
                    <a:pt x="121" y="0"/>
                  </a:cubicBezTo>
                  <a:cubicBezTo>
                    <a:pt x="124" y="0"/>
                    <a:pt x="128" y="0"/>
                    <a:pt x="131" y="0"/>
                  </a:cubicBezTo>
                  <a:cubicBezTo>
                    <a:pt x="151" y="0"/>
                    <a:pt x="168" y="2"/>
                    <a:pt x="183" y="7"/>
                  </a:cubicBezTo>
                  <a:cubicBezTo>
                    <a:pt x="194" y="10"/>
                    <a:pt x="203" y="14"/>
                    <a:pt x="210" y="20"/>
                  </a:cubicBezTo>
                  <a:cubicBezTo>
                    <a:pt x="215" y="23"/>
                    <a:pt x="218" y="26"/>
                    <a:pt x="221" y="30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3" y="32"/>
                    <a:pt x="225" y="35"/>
                    <a:pt x="226" y="38"/>
                  </a:cubicBezTo>
                  <a:cubicBezTo>
                    <a:pt x="227" y="38"/>
                    <a:pt x="227" y="38"/>
                    <a:pt x="228" y="39"/>
                  </a:cubicBezTo>
                  <a:cubicBezTo>
                    <a:pt x="228" y="40"/>
                    <a:pt x="228" y="41"/>
                    <a:pt x="228" y="42"/>
                  </a:cubicBezTo>
                  <a:cubicBezTo>
                    <a:pt x="228" y="42"/>
                    <a:pt x="228" y="42"/>
                    <a:pt x="228" y="43"/>
                  </a:cubicBezTo>
                  <a:cubicBezTo>
                    <a:pt x="228" y="43"/>
                    <a:pt x="229" y="44"/>
                    <a:pt x="229" y="44"/>
                  </a:cubicBezTo>
                  <a:cubicBezTo>
                    <a:pt x="228" y="46"/>
                    <a:pt x="228" y="49"/>
                    <a:pt x="228" y="51"/>
                  </a:cubicBezTo>
                  <a:cubicBezTo>
                    <a:pt x="228" y="51"/>
                    <a:pt x="228" y="52"/>
                    <a:pt x="228" y="52"/>
                  </a:cubicBezTo>
                  <a:cubicBezTo>
                    <a:pt x="228" y="52"/>
                    <a:pt x="228" y="53"/>
                    <a:pt x="228" y="53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9" y="55"/>
                    <a:pt x="229" y="57"/>
                    <a:pt x="230" y="59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230" y="60"/>
                    <a:pt x="231" y="60"/>
                    <a:pt x="230" y="60"/>
                  </a:cubicBezTo>
                  <a:cubicBezTo>
                    <a:pt x="229" y="65"/>
                    <a:pt x="229" y="69"/>
                    <a:pt x="230" y="74"/>
                  </a:cubicBezTo>
                  <a:cubicBezTo>
                    <a:pt x="230" y="75"/>
                    <a:pt x="230" y="76"/>
                    <a:pt x="230" y="78"/>
                  </a:cubicBezTo>
                  <a:cubicBezTo>
                    <a:pt x="230" y="80"/>
                    <a:pt x="230" y="83"/>
                    <a:pt x="230" y="86"/>
                  </a:cubicBezTo>
                  <a:cubicBezTo>
                    <a:pt x="230" y="87"/>
                    <a:pt x="230" y="88"/>
                    <a:pt x="230" y="89"/>
                  </a:cubicBezTo>
                  <a:cubicBezTo>
                    <a:pt x="230" y="92"/>
                    <a:pt x="229" y="95"/>
                    <a:pt x="229" y="98"/>
                  </a:cubicBezTo>
                  <a:cubicBezTo>
                    <a:pt x="230" y="99"/>
                    <a:pt x="230" y="99"/>
                    <a:pt x="231" y="100"/>
                  </a:cubicBezTo>
                  <a:cubicBezTo>
                    <a:pt x="231" y="100"/>
                    <a:pt x="231" y="101"/>
                    <a:pt x="230" y="102"/>
                  </a:cubicBezTo>
                  <a:cubicBezTo>
                    <a:pt x="229" y="104"/>
                    <a:pt x="226" y="106"/>
                    <a:pt x="224" y="108"/>
                  </a:cubicBezTo>
                  <a:cubicBezTo>
                    <a:pt x="224" y="109"/>
                    <a:pt x="224" y="109"/>
                    <a:pt x="224" y="109"/>
                  </a:cubicBezTo>
                  <a:cubicBezTo>
                    <a:pt x="224" y="110"/>
                    <a:pt x="224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19" y="113"/>
                    <a:pt x="216" y="117"/>
                    <a:pt x="212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0" y="121"/>
                    <a:pt x="210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9" y="122"/>
                    <a:pt x="209" y="122"/>
                    <a:pt x="208" y="122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3" y="126"/>
                    <a:pt x="198" y="129"/>
                    <a:pt x="193" y="131"/>
                  </a:cubicBezTo>
                  <a:cubicBezTo>
                    <a:pt x="193" y="132"/>
                    <a:pt x="193" y="133"/>
                    <a:pt x="192" y="133"/>
                  </a:cubicBezTo>
                  <a:cubicBezTo>
                    <a:pt x="192" y="134"/>
                    <a:pt x="192" y="134"/>
                    <a:pt x="191" y="134"/>
                  </a:cubicBezTo>
                  <a:cubicBezTo>
                    <a:pt x="190" y="134"/>
                    <a:pt x="190" y="134"/>
                    <a:pt x="190" y="133"/>
                  </a:cubicBezTo>
                  <a:cubicBezTo>
                    <a:pt x="190" y="133"/>
                    <a:pt x="190" y="132"/>
                    <a:pt x="190" y="132"/>
                  </a:cubicBezTo>
                  <a:cubicBezTo>
                    <a:pt x="189" y="132"/>
                    <a:pt x="187" y="132"/>
                    <a:pt x="186" y="133"/>
                  </a:cubicBezTo>
                  <a:cubicBezTo>
                    <a:pt x="175" y="136"/>
                    <a:pt x="162" y="137"/>
                    <a:pt x="145" y="137"/>
                  </a:cubicBezTo>
                  <a:cubicBezTo>
                    <a:pt x="145" y="137"/>
                    <a:pt x="145" y="137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4" y="141"/>
                    <a:pt x="143" y="141"/>
                    <a:pt x="143" y="141"/>
                  </a:cubicBezTo>
                  <a:close/>
                  <a:moveTo>
                    <a:pt x="109" y="132"/>
                  </a:moveTo>
                  <a:cubicBezTo>
                    <a:pt x="119" y="133"/>
                    <a:pt x="129" y="134"/>
                    <a:pt x="138" y="134"/>
                  </a:cubicBezTo>
                  <a:cubicBezTo>
                    <a:pt x="138" y="133"/>
                    <a:pt x="138" y="133"/>
                    <a:pt x="138" y="133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0"/>
                    <a:pt x="138" y="128"/>
                    <a:pt x="138" y="126"/>
                  </a:cubicBezTo>
                  <a:cubicBezTo>
                    <a:pt x="139" y="125"/>
                    <a:pt x="139" y="123"/>
                    <a:pt x="138" y="121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19"/>
                    <a:pt x="138" y="118"/>
                    <a:pt x="138" y="117"/>
                  </a:cubicBezTo>
                  <a:cubicBezTo>
                    <a:pt x="138" y="117"/>
                    <a:pt x="138" y="116"/>
                    <a:pt x="138" y="116"/>
                  </a:cubicBezTo>
                  <a:cubicBezTo>
                    <a:pt x="138" y="115"/>
                    <a:pt x="138" y="115"/>
                    <a:pt x="139" y="115"/>
                  </a:cubicBezTo>
                  <a:cubicBezTo>
                    <a:pt x="139" y="115"/>
                    <a:pt x="139" y="115"/>
                    <a:pt x="140" y="115"/>
                  </a:cubicBezTo>
                  <a:cubicBezTo>
                    <a:pt x="140" y="116"/>
                    <a:pt x="141" y="117"/>
                    <a:pt x="141" y="118"/>
                  </a:cubicBezTo>
                  <a:cubicBezTo>
                    <a:pt x="141" y="116"/>
                    <a:pt x="141" y="114"/>
                    <a:pt x="141" y="112"/>
                  </a:cubicBezTo>
                  <a:cubicBezTo>
                    <a:pt x="139" y="112"/>
                    <a:pt x="137" y="112"/>
                    <a:pt x="134" y="112"/>
                  </a:cubicBezTo>
                  <a:cubicBezTo>
                    <a:pt x="134" y="113"/>
                    <a:pt x="134" y="113"/>
                    <a:pt x="134" y="114"/>
                  </a:cubicBezTo>
                  <a:cubicBezTo>
                    <a:pt x="133" y="114"/>
                    <a:pt x="133" y="116"/>
                    <a:pt x="133" y="122"/>
                  </a:cubicBezTo>
                  <a:cubicBezTo>
                    <a:pt x="133" y="122"/>
                    <a:pt x="133" y="122"/>
                    <a:pt x="133" y="123"/>
                  </a:cubicBezTo>
                  <a:cubicBezTo>
                    <a:pt x="133" y="123"/>
                    <a:pt x="133" y="124"/>
                    <a:pt x="133" y="125"/>
                  </a:cubicBezTo>
                  <a:cubicBezTo>
                    <a:pt x="133" y="127"/>
                    <a:pt x="134" y="130"/>
                    <a:pt x="133" y="132"/>
                  </a:cubicBezTo>
                  <a:cubicBezTo>
                    <a:pt x="133" y="133"/>
                    <a:pt x="132" y="133"/>
                    <a:pt x="132" y="133"/>
                  </a:cubicBezTo>
                  <a:cubicBezTo>
                    <a:pt x="131" y="133"/>
                    <a:pt x="131" y="133"/>
                    <a:pt x="131" y="132"/>
                  </a:cubicBezTo>
                  <a:cubicBezTo>
                    <a:pt x="130" y="131"/>
                    <a:pt x="130" y="129"/>
                    <a:pt x="130" y="128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4"/>
                    <a:pt x="130" y="122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7"/>
                    <a:pt x="130" y="114"/>
                    <a:pt x="131" y="112"/>
                  </a:cubicBezTo>
                  <a:cubicBezTo>
                    <a:pt x="131" y="112"/>
                    <a:pt x="130" y="112"/>
                    <a:pt x="130" y="112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4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7"/>
                  </a:cubicBezTo>
                  <a:cubicBezTo>
                    <a:pt x="130" y="118"/>
                    <a:pt x="130" y="120"/>
                    <a:pt x="129" y="121"/>
                  </a:cubicBezTo>
                  <a:cubicBezTo>
                    <a:pt x="129" y="122"/>
                    <a:pt x="129" y="123"/>
                    <a:pt x="129" y="124"/>
                  </a:cubicBezTo>
                  <a:cubicBezTo>
                    <a:pt x="129" y="125"/>
                    <a:pt x="129" y="126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32"/>
                    <a:pt x="129" y="132"/>
                    <a:pt x="128" y="132"/>
                  </a:cubicBezTo>
                  <a:cubicBezTo>
                    <a:pt x="128" y="132"/>
                    <a:pt x="127" y="132"/>
                    <a:pt x="127" y="131"/>
                  </a:cubicBezTo>
                  <a:cubicBezTo>
                    <a:pt x="127" y="131"/>
                    <a:pt x="126" y="130"/>
                    <a:pt x="126" y="130"/>
                  </a:cubicBezTo>
                  <a:cubicBezTo>
                    <a:pt x="126" y="130"/>
                    <a:pt x="126" y="130"/>
                    <a:pt x="126" y="131"/>
                  </a:cubicBezTo>
                  <a:cubicBezTo>
                    <a:pt x="126" y="131"/>
                    <a:pt x="125" y="131"/>
                    <a:pt x="125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28"/>
                    <a:pt x="123" y="125"/>
                    <a:pt x="123" y="122"/>
                  </a:cubicBezTo>
                  <a:cubicBezTo>
                    <a:pt x="123" y="122"/>
                    <a:pt x="123" y="121"/>
                    <a:pt x="123" y="121"/>
                  </a:cubicBezTo>
                  <a:cubicBezTo>
                    <a:pt x="123" y="117"/>
                    <a:pt x="124" y="115"/>
                    <a:pt x="124" y="112"/>
                  </a:cubicBezTo>
                  <a:cubicBezTo>
                    <a:pt x="124" y="112"/>
                    <a:pt x="124" y="112"/>
                    <a:pt x="123" y="112"/>
                  </a:cubicBezTo>
                  <a:cubicBezTo>
                    <a:pt x="123" y="112"/>
                    <a:pt x="123" y="112"/>
                    <a:pt x="123" y="113"/>
                  </a:cubicBezTo>
                  <a:cubicBezTo>
                    <a:pt x="123" y="113"/>
                    <a:pt x="123" y="113"/>
                    <a:pt x="123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3" y="115"/>
                    <a:pt x="123" y="115"/>
                    <a:pt x="123" y="116"/>
                  </a:cubicBezTo>
                  <a:cubicBezTo>
                    <a:pt x="123" y="116"/>
                    <a:pt x="123" y="116"/>
                    <a:pt x="123" y="117"/>
                  </a:cubicBezTo>
                  <a:cubicBezTo>
                    <a:pt x="123" y="118"/>
                    <a:pt x="123" y="118"/>
                    <a:pt x="123" y="119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4"/>
                    <a:pt x="123" y="128"/>
                    <a:pt x="122" y="132"/>
                  </a:cubicBezTo>
                  <a:cubicBezTo>
                    <a:pt x="122" y="132"/>
                    <a:pt x="121" y="133"/>
                    <a:pt x="121" y="133"/>
                  </a:cubicBezTo>
                  <a:cubicBezTo>
                    <a:pt x="120" y="133"/>
                    <a:pt x="120" y="132"/>
                    <a:pt x="120" y="132"/>
                  </a:cubicBezTo>
                  <a:cubicBezTo>
                    <a:pt x="119" y="129"/>
                    <a:pt x="119" y="125"/>
                    <a:pt x="119" y="122"/>
                  </a:cubicBezTo>
                  <a:cubicBezTo>
                    <a:pt x="119" y="120"/>
                    <a:pt x="120" y="118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4"/>
                    <a:pt x="119" y="113"/>
                    <a:pt x="120" y="112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4"/>
                    <a:pt x="118" y="116"/>
                    <a:pt x="118" y="117"/>
                  </a:cubicBezTo>
                  <a:cubicBezTo>
                    <a:pt x="117" y="119"/>
                    <a:pt x="117" y="120"/>
                    <a:pt x="117" y="121"/>
                  </a:cubicBezTo>
                  <a:cubicBezTo>
                    <a:pt x="117" y="123"/>
                    <a:pt x="117" y="125"/>
                    <a:pt x="117" y="127"/>
                  </a:cubicBezTo>
                  <a:cubicBezTo>
                    <a:pt x="117" y="128"/>
                    <a:pt x="117" y="128"/>
                    <a:pt x="117" y="129"/>
                  </a:cubicBezTo>
                  <a:cubicBezTo>
                    <a:pt x="117" y="130"/>
                    <a:pt x="117" y="131"/>
                    <a:pt x="116" y="131"/>
                  </a:cubicBezTo>
                  <a:cubicBezTo>
                    <a:pt x="116" y="131"/>
                    <a:pt x="115" y="130"/>
                    <a:pt x="115" y="130"/>
                  </a:cubicBezTo>
                  <a:cubicBezTo>
                    <a:pt x="113" y="126"/>
                    <a:pt x="114" y="121"/>
                    <a:pt x="114" y="117"/>
                  </a:cubicBezTo>
                  <a:cubicBezTo>
                    <a:pt x="115" y="115"/>
                    <a:pt x="115" y="113"/>
                    <a:pt x="115" y="112"/>
                  </a:cubicBezTo>
                  <a:cubicBezTo>
                    <a:pt x="114" y="112"/>
                    <a:pt x="114" y="112"/>
                    <a:pt x="113" y="112"/>
                  </a:cubicBezTo>
                  <a:cubicBezTo>
                    <a:pt x="113" y="112"/>
                    <a:pt x="113" y="113"/>
                    <a:pt x="113" y="114"/>
                  </a:cubicBezTo>
                  <a:cubicBezTo>
                    <a:pt x="113" y="119"/>
                    <a:pt x="113" y="124"/>
                    <a:pt x="112" y="129"/>
                  </a:cubicBez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09" y="129"/>
                    <a:pt x="109" y="128"/>
                  </a:cubicBezTo>
                  <a:cubicBezTo>
                    <a:pt x="109" y="125"/>
                    <a:pt x="109" y="122"/>
                    <a:pt x="110" y="119"/>
                  </a:cubicBezTo>
                  <a:cubicBezTo>
                    <a:pt x="110" y="116"/>
                    <a:pt x="110" y="114"/>
                    <a:pt x="110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09" y="115"/>
                    <a:pt x="109" y="118"/>
                    <a:pt x="109" y="123"/>
                  </a:cubicBezTo>
                  <a:cubicBezTo>
                    <a:pt x="109" y="123"/>
                    <a:pt x="109" y="124"/>
                    <a:pt x="109" y="125"/>
                  </a:cubicBezTo>
                  <a:cubicBezTo>
                    <a:pt x="109" y="127"/>
                    <a:pt x="109" y="130"/>
                    <a:pt x="109" y="132"/>
                  </a:cubicBezTo>
                  <a:close/>
                  <a:moveTo>
                    <a:pt x="144" y="112"/>
                  </a:moveTo>
                  <a:cubicBezTo>
                    <a:pt x="144" y="116"/>
                    <a:pt x="144" y="119"/>
                    <a:pt x="144" y="123"/>
                  </a:cubicBezTo>
                  <a:cubicBezTo>
                    <a:pt x="144" y="124"/>
                    <a:pt x="144" y="125"/>
                    <a:pt x="144" y="126"/>
                  </a:cubicBezTo>
                  <a:cubicBezTo>
                    <a:pt x="144" y="126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1"/>
                    <a:pt x="145" y="129"/>
                    <a:pt x="145" y="126"/>
                  </a:cubicBezTo>
                  <a:cubicBezTo>
                    <a:pt x="145" y="126"/>
                    <a:pt x="145" y="125"/>
                    <a:pt x="145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19"/>
                    <a:pt x="145" y="116"/>
                    <a:pt x="145" y="113"/>
                  </a:cubicBezTo>
                  <a:cubicBezTo>
                    <a:pt x="145" y="113"/>
                    <a:pt x="145" y="112"/>
                    <a:pt x="146" y="112"/>
                  </a:cubicBezTo>
                  <a:cubicBezTo>
                    <a:pt x="145" y="112"/>
                    <a:pt x="145" y="112"/>
                    <a:pt x="144" y="112"/>
                  </a:cubicBezTo>
                  <a:close/>
                  <a:moveTo>
                    <a:pt x="148" y="134"/>
                  </a:moveTo>
                  <a:cubicBezTo>
                    <a:pt x="148" y="134"/>
                    <a:pt x="148" y="134"/>
                    <a:pt x="148" y="134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3"/>
                    <a:pt x="148" y="133"/>
                    <a:pt x="148" y="134"/>
                  </a:cubicBezTo>
                  <a:close/>
                  <a:moveTo>
                    <a:pt x="156" y="112"/>
                  </a:moveTo>
                  <a:cubicBezTo>
                    <a:pt x="156" y="112"/>
                    <a:pt x="156" y="112"/>
                    <a:pt x="157" y="113"/>
                  </a:cubicBezTo>
                  <a:cubicBezTo>
                    <a:pt x="157" y="113"/>
                    <a:pt x="157" y="113"/>
                    <a:pt x="157" y="114"/>
                  </a:cubicBezTo>
                  <a:cubicBezTo>
                    <a:pt x="156" y="118"/>
                    <a:pt x="156" y="121"/>
                    <a:pt x="156" y="125"/>
                  </a:cubicBezTo>
                  <a:cubicBezTo>
                    <a:pt x="156" y="127"/>
                    <a:pt x="156" y="129"/>
                    <a:pt x="156" y="131"/>
                  </a:cubicBezTo>
                  <a:cubicBezTo>
                    <a:pt x="156" y="131"/>
                    <a:pt x="156" y="132"/>
                    <a:pt x="156" y="132"/>
                  </a:cubicBezTo>
                  <a:cubicBezTo>
                    <a:pt x="156" y="132"/>
                    <a:pt x="156" y="133"/>
                    <a:pt x="156" y="133"/>
                  </a:cubicBezTo>
                  <a:cubicBezTo>
                    <a:pt x="156" y="133"/>
                    <a:pt x="157" y="133"/>
                    <a:pt x="157" y="133"/>
                  </a:cubicBezTo>
                  <a:cubicBezTo>
                    <a:pt x="160" y="133"/>
                    <a:pt x="164" y="133"/>
                    <a:pt x="167" y="132"/>
                  </a:cubicBezTo>
                  <a:cubicBezTo>
                    <a:pt x="167" y="132"/>
                    <a:pt x="167" y="131"/>
                    <a:pt x="167" y="130"/>
                  </a:cubicBezTo>
                  <a:cubicBezTo>
                    <a:pt x="167" y="130"/>
                    <a:pt x="166" y="129"/>
                    <a:pt x="166" y="129"/>
                  </a:cubicBezTo>
                  <a:cubicBezTo>
                    <a:pt x="166" y="128"/>
                    <a:pt x="166" y="126"/>
                    <a:pt x="166" y="124"/>
                  </a:cubicBezTo>
                  <a:cubicBezTo>
                    <a:pt x="166" y="124"/>
                    <a:pt x="166" y="123"/>
                    <a:pt x="166" y="123"/>
                  </a:cubicBezTo>
                  <a:cubicBezTo>
                    <a:pt x="166" y="121"/>
                    <a:pt x="166" y="120"/>
                    <a:pt x="166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6"/>
                    <a:pt x="166" y="115"/>
                    <a:pt x="166" y="114"/>
                  </a:cubicBezTo>
                  <a:cubicBezTo>
                    <a:pt x="166" y="112"/>
                    <a:pt x="166" y="111"/>
                    <a:pt x="166" y="109"/>
                  </a:cubicBezTo>
                  <a:cubicBezTo>
                    <a:pt x="162" y="110"/>
                    <a:pt x="158" y="111"/>
                    <a:pt x="154" y="111"/>
                  </a:cubicBezTo>
                  <a:cubicBezTo>
                    <a:pt x="154" y="111"/>
                    <a:pt x="154" y="112"/>
                    <a:pt x="154" y="112"/>
                  </a:cubicBezTo>
                  <a:cubicBezTo>
                    <a:pt x="154" y="112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5" y="112"/>
                    <a:pt x="156" y="112"/>
                  </a:cubicBezTo>
                  <a:close/>
                  <a:moveTo>
                    <a:pt x="106" y="132"/>
                  </a:moveTo>
                  <a:cubicBezTo>
                    <a:pt x="106" y="131"/>
                    <a:pt x="106" y="130"/>
                    <a:pt x="106" y="129"/>
                  </a:cubicBezTo>
                  <a:cubicBezTo>
                    <a:pt x="106" y="130"/>
                    <a:pt x="106" y="131"/>
                    <a:pt x="106" y="131"/>
                  </a:cubicBezTo>
                  <a:cubicBezTo>
                    <a:pt x="106" y="131"/>
                    <a:pt x="105" y="132"/>
                    <a:pt x="105" y="132"/>
                  </a:cubicBezTo>
                  <a:cubicBezTo>
                    <a:pt x="106" y="132"/>
                    <a:pt x="106" y="132"/>
                    <a:pt x="106" y="132"/>
                  </a:cubicBezTo>
                  <a:close/>
                  <a:moveTo>
                    <a:pt x="174" y="129"/>
                  </a:moveTo>
                  <a:cubicBezTo>
                    <a:pt x="174" y="130"/>
                    <a:pt x="174" y="131"/>
                    <a:pt x="174" y="132"/>
                  </a:cubicBezTo>
                  <a:cubicBezTo>
                    <a:pt x="174" y="132"/>
                    <a:pt x="175" y="131"/>
                    <a:pt x="176" y="131"/>
                  </a:cubicBezTo>
                  <a:cubicBezTo>
                    <a:pt x="176" y="130"/>
                    <a:pt x="176" y="129"/>
                    <a:pt x="176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9"/>
                    <a:pt x="175" y="129"/>
                    <a:pt x="174" y="129"/>
                  </a:cubicBezTo>
                  <a:close/>
                  <a:moveTo>
                    <a:pt x="100" y="131"/>
                  </a:moveTo>
                  <a:cubicBezTo>
                    <a:pt x="101" y="131"/>
                    <a:pt x="102" y="131"/>
                    <a:pt x="103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3" y="129"/>
                    <a:pt x="103" y="126"/>
                    <a:pt x="103" y="123"/>
                  </a:cubicBezTo>
                  <a:cubicBezTo>
                    <a:pt x="103" y="122"/>
                    <a:pt x="103" y="120"/>
                    <a:pt x="103" y="119"/>
                  </a:cubicBezTo>
                  <a:cubicBezTo>
                    <a:pt x="103" y="116"/>
                    <a:pt x="103" y="113"/>
                    <a:pt x="103" y="111"/>
                  </a:cubicBezTo>
                  <a:cubicBezTo>
                    <a:pt x="102" y="111"/>
                    <a:pt x="101" y="110"/>
                    <a:pt x="100" y="110"/>
                  </a:cubicBezTo>
                  <a:cubicBezTo>
                    <a:pt x="100" y="112"/>
                    <a:pt x="101" y="114"/>
                    <a:pt x="101" y="116"/>
                  </a:cubicBezTo>
                  <a:cubicBezTo>
                    <a:pt x="101" y="121"/>
                    <a:pt x="102" y="126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lose/>
                  <a:moveTo>
                    <a:pt x="179" y="129"/>
                  </a:moveTo>
                  <a:cubicBezTo>
                    <a:pt x="179" y="130"/>
                    <a:pt x="179" y="130"/>
                    <a:pt x="178" y="131"/>
                  </a:cubicBezTo>
                  <a:cubicBezTo>
                    <a:pt x="181" y="130"/>
                    <a:pt x="184" y="130"/>
                    <a:pt x="187" y="129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8"/>
                    <a:pt x="185" y="127"/>
                    <a:pt x="185" y="127"/>
                  </a:cubicBezTo>
                  <a:cubicBezTo>
                    <a:pt x="185" y="127"/>
                    <a:pt x="185" y="126"/>
                    <a:pt x="185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4" y="127"/>
                    <a:pt x="184" y="127"/>
                    <a:pt x="183" y="128"/>
                  </a:cubicBezTo>
                  <a:cubicBezTo>
                    <a:pt x="183" y="128"/>
                    <a:pt x="183" y="129"/>
                    <a:pt x="182" y="129"/>
                  </a:cubicBezTo>
                  <a:cubicBezTo>
                    <a:pt x="182" y="129"/>
                    <a:pt x="181" y="128"/>
                    <a:pt x="181" y="128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0" y="128"/>
                    <a:pt x="180" y="128"/>
                    <a:pt x="180" y="129"/>
                  </a:cubicBezTo>
                  <a:cubicBezTo>
                    <a:pt x="180" y="129"/>
                    <a:pt x="180" y="129"/>
                    <a:pt x="179" y="129"/>
                  </a:cubicBezTo>
                  <a:cubicBezTo>
                    <a:pt x="179" y="129"/>
                    <a:pt x="179" y="129"/>
                    <a:pt x="179" y="129"/>
                  </a:cubicBezTo>
                  <a:close/>
                  <a:moveTo>
                    <a:pt x="95" y="130"/>
                  </a:moveTo>
                  <a:cubicBezTo>
                    <a:pt x="94" y="129"/>
                    <a:pt x="94" y="127"/>
                    <a:pt x="95" y="125"/>
                  </a:cubicBezTo>
                  <a:cubicBezTo>
                    <a:pt x="95" y="123"/>
                    <a:pt x="95" y="122"/>
                    <a:pt x="95" y="121"/>
                  </a:cubicBezTo>
                  <a:cubicBezTo>
                    <a:pt x="95" y="118"/>
                    <a:pt x="95" y="114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2" y="109"/>
                    <a:pt x="89" y="109"/>
                    <a:pt x="87" y="109"/>
                  </a:cubicBezTo>
                  <a:cubicBezTo>
                    <a:pt x="87" y="111"/>
                    <a:pt x="86" y="114"/>
                    <a:pt x="86" y="117"/>
                  </a:cubicBezTo>
                  <a:cubicBezTo>
                    <a:pt x="86" y="118"/>
                    <a:pt x="86" y="119"/>
                    <a:pt x="86" y="120"/>
                  </a:cubicBezTo>
                  <a:cubicBezTo>
                    <a:pt x="86" y="122"/>
                    <a:pt x="86" y="124"/>
                    <a:pt x="86" y="126"/>
                  </a:cubicBezTo>
                  <a:cubicBezTo>
                    <a:pt x="86" y="127"/>
                    <a:pt x="86" y="127"/>
                    <a:pt x="86" y="128"/>
                  </a:cubicBezTo>
                  <a:cubicBezTo>
                    <a:pt x="86" y="128"/>
                    <a:pt x="86" y="129"/>
                    <a:pt x="86" y="129"/>
                  </a:cubicBezTo>
                  <a:cubicBezTo>
                    <a:pt x="87" y="129"/>
                    <a:pt x="88" y="130"/>
                    <a:pt x="89" y="130"/>
                  </a:cubicBezTo>
                  <a:cubicBezTo>
                    <a:pt x="89" y="130"/>
                    <a:pt x="89" y="129"/>
                    <a:pt x="89" y="129"/>
                  </a:cubicBezTo>
                  <a:cubicBezTo>
                    <a:pt x="89" y="126"/>
                    <a:pt x="90" y="123"/>
                    <a:pt x="90" y="120"/>
                  </a:cubicBezTo>
                  <a:cubicBezTo>
                    <a:pt x="90" y="120"/>
                    <a:pt x="90" y="119"/>
                    <a:pt x="90" y="119"/>
                  </a:cubicBezTo>
                  <a:cubicBezTo>
                    <a:pt x="90" y="114"/>
                    <a:pt x="91" y="110"/>
                    <a:pt x="93" y="110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4" y="110"/>
                    <a:pt x="94" y="111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4" y="115"/>
                    <a:pt x="94" y="115"/>
                    <a:pt x="94" y="116"/>
                  </a:cubicBezTo>
                  <a:cubicBezTo>
                    <a:pt x="93" y="118"/>
                    <a:pt x="93" y="121"/>
                    <a:pt x="93" y="123"/>
                  </a:cubicBezTo>
                  <a:cubicBezTo>
                    <a:pt x="93" y="124"/>
                    <a:pt x="93" y="125"/>
                    <a:pt x="93" y="126"/>
                  </a:cubicBezTo>
                  <a:cubicBezTo>
                    <a:pt x="93" y="127"/>
                    <a:pt x="93" y="129"/>
                    <a:pt x="93" y="130"/>
                  </a:cubicBezTo>
                  <a:cubicBezTo>
                    <a:pt x="93" y="130"/>
                    <a:pt x="94" y="130"/>
                    <a:pt x="95" y="130"/>
                  </a:cubicBezTo>
                  <a:close/>
                  <a:moveTo>
                    <a:pt x="83" y="129"/>
                  </a:moveTo>
                  <a:cubicBezTo>
                    <a:pt x="82" y="126"/>
                    <a:pt x="83" y="124"/>
                    <a:pt x="83" y="122"/>
                  </a:cubicBezTo>
                  <a:cubicBezTo>
                    <a:pt x="83" y="121"/>
                    <a:pt x="83" y="121"/>
                    <a:pt x="83" y="120"/>
                  </a:cubicBezTo>
                  <a:cubicBezTo>
                    <a:pt x="83" y="119"/>
                    <a:pt x="83" y="117"/>
                    <a:pt x="83" y="115"/>
                  </a:cubicBezTo>
                  <a:cubicBezTo>
                    <a:pt x="84" y="113"/>
                    <a:pt x="84" y="111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3" y="108"/>
                    <a:pt x="83" y="108"/>
                  </a:cubicBezTo>
                  <a:cubicBezTo>
                    <a:pt x="83" y="112"/>
                    <a:pt x="83" y="116"/>
                    <a:pt x="82" y="120"/>
                  </a:cubicBezTo>
                  <a:cubicBezTo>
                    <a:pt x="82" y="121"/>
                    <a:pt x="82" y="122"/>
                    <a:pt x="82" y="123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2" y="127"/>
                    <a:pt x="82" y="127"/>
                  </a:cubicBezTo>
                  <a:cubicBezTo>
                    <a:pt x="82" y="128"/>
                    <a:pt x="82" y="128"/>
                    <a:pt x="82" y="129"/>
                  </a:cubicBezTo>
                  <a:cubicBezTo>
                    <a:pt x="82" y="129"/>
                    <a:pt x="83" y="129"/>
                    <a:pt x="83" y="129"/>
                  </a:cubicBezTo>
                  <a:close/>
                  <a:moveTo>
                    <a:pt x="74" y="127"/>
                  </a:moveTo>
                  <a:cubicBezTo>
                    <a:pt x="75" y="127"/>
                    <a:pt x="76" y="128"/>
                    <a:pt x="77" y="128"/>
                  </a:cubicBezTo>
                  <a:cubicBezTo>
                    <a:pt x="77" y="125"/>
                    <a:pt x="77" y="123"/>
                    <a:pt x="77" y="120"/>
                  </a:cubicBezTo>
                  <a:cubicBezTo>
                    <a:pt x="77" y="120"/>
                    <a:pt x="78" y="119"/>
                    <a:pt x="78" y="118"/>
                  </a:cubicBezTo>
                  <a:cubicBezTo>
                    <a:pt x="78" y="115"/>
                    <a:pt x="78" y="111"/>
                    <a:pt x="78" y="108"/>
                  </a:cubicBezTo>
                  <a:cubicBezTo>
                    <a:pt x="78" y="108"/>
                    <a:pt x="78" y="107"/>
                    <a:pt x="78" y="107"/>
                  </a:cubicBezTo>
                  <a:cubicBezTo>
                    <a:pt x="77" y="107"/>
                    <a:pt x="76" y="107"/>
                    <a:pt x="75" y="107"/>
                  </a:cubicBezTo>
                  <a:cubicBezTo>
                    <a:pt x="75" y="107"/>
                    <a:pt x="75" y="108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11"/>
                    <a:pt x="74" y="113"/>
                    <a:pt x="74" y="116"/>
                  </a:cubicBezTo>
                  <a:cubicBezTo>
                    <a:pt x="74" y="118"/>
                    <a:pt x="74" y="121"/>
                    <a:pt x="74" y="123"/>
                  </a:cubicBezTo>
                  <a:cubicBezTo>
                    <a:pt x="74" y="123"/>
                    <a:pt x="74" y="123"/>
                    <a:pt x="74" y="124"/>
                  </a:cubicBezTo>
                  <a:cubicBezTo>
                    <a:pt x="74" y="125"/>
                    <a:pt x="74" y="126"/>
                    <a:pt x="74" y="127"/>
                  </a:cubicBezTo>
                  <a:close/>
                  <a:moveTo>
                    <a:pt x="189" y="126"/>
                  </a:moveTo>
                  <a:cubicBezTo>
                    <a:pt x="189" y="126"/>
                    <a:pt x="190" y="127"/>
                    <a:pt x="190" y="127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7"/>
                    <a:pt x="190" y="126"/>
                    <a:pt x="190" y="125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5"/>
                    <a:pt x="189" y="126"/>
                    <a:pt x="189" y="126"/>
                  </a:cubicBezTo>
                  <a:close/>
                  <a:moveTo>
                    <a:pt x="71" y="127"/>
                  </a:moveTo>
                  <a:cubicBezTo>
                    <a:pt x="71" y="126"/>
                    <a:pt x="71" y="124"/>
                    <a:pt x="71" y="123"/>
                  </a:cubicBezTo>
                  <a:cubicBezTo>
                    <a:pt x="71" y="123"/>
                    <a:pt x="71" y="122"/>
                    <a:pt x="71" y="122"/>
                  </a:cubicBezTo>
                  <a:cubicBezTo>
                    <a:pt x="71" y="119"/>
                    <a:pt x="71" y="116"/>
                    <a:pt x="72" y="114"/>
                  </a:cubicBezTo>
                  <a:cubicBezTo>
                    <a:pt x="72" y="111"/>
                    <a:pt x="72" y="109"/>
                    <a:pt x="73" y="107"/>
                  </a:cubicBezTo>
                  <a:cubicBezTo>
                    <a:pt x="73" y="107"/>
                    <a:pt x="73" y="106"/>
                    <a:pt x="73" y="106"/>
                  </a:cubicBezTo>
                  <a:cubicBezTo>
                    <a:pt x="72" y="106"/>
                    <a:pt x="71" y="106"/>
                    <a:pt x="70" y="106"/>
                  </a:cubicBezTo>
                  <a:cubicBezTo>
                    <a:pt x="70" y="106"/>
                    <a:pt x="69" y="106"/>
                    <a:pt x="68" y="105"/>
                  </a:cubicBezTo>
                  <a:cubicBezTo>
                    <a:pt x="68" y="108"/>
                    <a:pt x="69" y="110"/>
                    <a:pt x="69" y="113"/>
                  </a:cubicBezTo>
                  <a:cubicBezTo>
                    <a:pt x="69" y="117"/>
                    <a:pt x="69" y="122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7"/>
                    <a:pt x="71" y="127"/>
                    <a:pt x="71" y="127"/>
                  </a:cubicBezTo>
                  <a:close/>
                  <a:moveTo>
                    <a:pt x="193" y="123"/>
                  </a:moveTo>
                  <a:cubicBezTo>
                    <a:pt x="193" y="124"/>
                    <a:pt x="193" y="125"/>
                    <a:pt x="193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3"/>
                    <a:pt x="195" y="122"/>
                  </a:cubicBezTo>
                  <a:cubicBezTo>
                    <a:pt x="194" y="122"/>
                    <a:pt x="194" y="123"/>
                    <a:pt x="193" y="123"/>
                  </a:cubicBezTo>
                  <a:close/>
                  <a:moveTo>
                    <a:pt x="60" y="125"/>
                  </a:moveTo>
                  <a:cubicBezTo>
                    <a:pt x="63" y="125"/>
                    <a:pt x="65" y="126"/>
                    <a:pt x="67" y="126"/>
                  </a:cubicBezTo>
                  <a:cubicBezTo>
                    <a:pt x="66" y="119"/>
                    <a:pt x="66" y="112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4" y="105"/>
                    <a:pt x="62" y="104"/>
                    <a:pt x="60" y="104"/>
                  </a:cubicBezTo>
                  <a:cubicBezTo>
                    <a:pt x="60" y="107"/>
                    <a:pt x="60" y="111"/>
                    <a:pt x="60" y="115"/>
                  </a:cubicBezTo>
                  <a:cubicBezTo>
                    <a:pt x="60" y="116"/>
                    <a:pt x="60" y="117"/>
                    <a:pt x="60" y="118"/>
                  </a:cubicBezTo>
                  <a:cubicBezTo>
                    <a:pt x="61" y="120"/>
                    <a:pt x="61" y="122"/>
                    <a:pt x="60" y="125"/>
                  </a:cubicBezTo>
                  <a:close/>
                  <a:moveTo>
                    <a:pt x="176" y="123"/>
                  </a:moveTo>
                  <a:cubicBezTo>
                    <a:pt x="176" y="123"/>
                    <a:pt x="176" y="124"/>
                    <a:pt x="176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6" y="124"/>
                    <a:pt x="176" y="123"/>
                    <a:pt x="176" y="123"/>
                  </a:cubicBezTo>
                  <a:close/>
                  <a:moveTo>
                    <a:pt x="197" y="123"/>
                  </a:moveTo>
                  <a:cubicBezTo>
                    <a:pt x="197" y="123"/>
                    <a:pt x="197" y="124"/>
                    <a:pt x="197" y="124"/>
                  </a:cubicBezTo>
                  <a:cubicBezTo>
                    <a:pt x="197" y="124"/>
                    <a:pt x="197" y="124"/>
                    <a:pt x="198" y="124"/>
                  </a:cubicBezTo>
                  <a:cubicBezTo>
                    <a:pt x="198" y="124"/>
                    <a:pt x="198" y="123"/>
                    <a:pt x="197" y="123"/>
                  </a:cubicBezTo>
                  <a:close/>
                  <a:moveTo>
                    <a:pt x="53" y="123"/>
                  </a:moveTo>
                  <a:cubicBezTo>
                    <a:pt x="54" y="123"/>
                    <a:pt x="56" y="123"/>
                    <a:pt x="57" y="124"/>
                  </a:cubicBezTo>
                  <a:cubicBezTo>
                    <a:pt x="57" y="121"/>
                    <a:pt x="57" y="119"/>
                    <a:pt x="57" y="116"/>
                  </a:cubicBezTo>
                  <a:cubicBezTo>
                    <a:pt x="57" y="115"/>
                    <a:pt x="57" y="115"/>
                    <a:pt x="57" y="114"/>
                  </a:cubicBezTo>
                  <a:cubicBezTo>
                    <a:pt x="57" y="109"/>
                    <a:pt x="57" y="106"/>
                    <a:pt x="58" y="103"/>
                  </a:cubicBezTo>
                  <a:cubicBezTo>
                    <a:pt x="56" y="102"/>
                    <a:pt x="55" y="102"/>
                    <a:pt x="54" y="102"/>
                  </a:cubicBezTo>
                  <a:cubicBezTo>
                    <a:pt x="54" y="106"/>
                    <a:pt x="54" y="109"/>
                    <a:pt x="53" y="113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6"/>
                    <a:pt x="53" y="118"/>
                    <a:pt x="53" y="120"/>
                  </a:cubicBezTo>
                  <a:cubicBezTo>
                    <a:pt x="53" y="120"/>
                    <a:pt x="53" y="121"/>
                    <a:pt x="53" y="121"/>
                  </a:cubicBezTo>
                  <a:cubicBezTo>
                    <a:pt x="53" y="122"/>
                    <a:pt x="53" y="122"/>
                    <a:pt x="53" y="123"/>
                  </a:cubicBezTo>
                  <a:close/>
                  <a:moveTo>
                    <a:pt x="98" y="119"/>
                  </a:moveTo>
                  <a:cubicBezTo>
                    <a:pt x="98" y="120"/>
                    <a:pt x="98" y="121"/>
                    <a:pt x="98" y="121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8" y="120"/>
                    <a:pt x="98" y="120"/>
                    <a:pt x="98" y="119"/>
                  </a:cubicBezTo>
                  <a:close/>
                  <a:moveTo>
                    <a:pt x="44" y="119"/>
                  </a:moveTo>
                  <a:cubicBezTo>
                    <a:pt x="45" y="120"/>
                    <a:pt x="45" y="120"/>
                    <a:pt x="46" y="120"/>
                  </a:cubicBezTo>
                  <a:cubicBezTo>
                    <a:pt x="47" y="121"/>
                    <a:pt x="48" y="121"/>
                    <a:pt x="49" y="121"/>
                  </a:cubicBezTo>
                  <a:cubicBezTo>
                    <a:pt x="49" y="120"/>
                    <a:pt x="50" y="118"/>
                    <a:pt x="50" y="116"/>
                  </a:cubicBezTo>
                  <a:cubicBezTo>
                    <a:pt x="50" y="116"/>
                    <a:pt x="50" y="115"/>
                    <a:pt x="50" y="114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1" y="108"/>
                    <a:pt x="51" y="104"/>
                    <a:pt x="51" y="101"/>
                  </a:cubicBezTo>
                  <a:cubicBezTo>
                    <a:pt x="49" y="100"/>
                    <a:pt x="46" y="99"/>
                    <a:pt x="44" y="98"/>
                  </a:cubicBezTo>
                  <a:cubicBezTo>
                    <a:pt x="44" y="102"/>
                    <a:pt x="45" y="105"/>
                    <a:pt x="45" y="108"/>
                  </a:cubicBezTo>
                  <a:cubicBezTo>
                    <a:pt x="45" y="109"/>
                    <a:pt x="45" y="110"/>
                    <a:pt x="45" y="111"/>
                  </a:cubicBezTo>
                  <a:cubicBezTo>
                    <a:pt x="45" y="113"/>
                    <a:pt x="45" y="116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lose/>
                  <a:moveTo>
                    <a:pt x="203" y="120"/>
                  </a:moveTo>
                  <a:cubicBezTo>
                    <a:pt x="203" y="120"/>
                    <a:pt x="203" y="120"/>
                    <a:pt x="203" y="121"/>
                  </a:cubicBezTo>
                  <a:cubicBezTo>
                    <a:pt x="204" y="120"/>
                    <a:pt x="205" y="119"/>
                    <a:pt x="206" y="119"/>
                  </a:cubicBezTo>
                  <a:cubicBezTo>
                    <a:pt x="206" y="118"/>
                    <a:pt x="206" y="117"/>
                    <a:pt x="206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6" y="117"/>
                    <a:pt x="205" y="117"/>
                    <a:pt x="205" y="117"/>
                  </a:cubicBezTo>
                  <a:cubicBezTo>
                    <a:pt x="205" y="118"/>
                    <a:pt x="205" y="118"/>
                    <a:pt x="204" y="119"/>
                  </a:cubicBezTo>
                  <a:cubicBezTo>
                    <a:pt x="204" y="120"/>
                    <a:pt x="204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lose/>
                  <a:moveTo>
                    <a:pt x="186" y="105"/>
                  </a:moveTo>
                  <a:cubicBezTo>
                    <a:pt x="186" y="106"/>
                    <a:pt x="186" y="107"/>
                    <a:pt x="186" y="108"/>
                  </a:cubicBezTo>
                  <a:cubicBezTo>
                    <a:pt x="186" y="108"/>
                    <a:pt x="186" y="109"/>
                    <a:pt x="186" y="109"/>
                  </a:cubicBezTo>
                  <a:cubicBezTo>
                    <a:pt x="185" y="111"/>
                    <a:pt x="185" y="113"/>
                    <a:pt x="185" y="116"/>
                  </a:cubicBezTo>
                  <a:cubicBezTo>
                    <a:pt x="185" y="117"/>
                    <a:pt x="185" y="118"/>
                    <a:pt x="185" y="119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19"/>
                    <a:pt x="185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6"/>
                    <a:pt x="185" y="115"/>
                    <a:pt x="186" y="114"/>
                  </a:cubicBezTo>
                  <a:cubicBezTo>
                    <a:pt x="186" y="113"/>
                    <a:pt x="186" y="111"/>
                    <a:pt x="186" y="109"/>
                  </a:cubicBezTo>
                  <a:cubicBezTo>
                    <a:pt x="186" y="108"/>
                    <a:pt x="186" y="107"/>
                    <a:pt x="186" y="106"/>
                  </a:cubicBezTo>
                  <a:cubicBezTo>
                    <a:pt x="186" y="106"/>
                    <a:pt x="186" y="105"/>
                    <a:pt x="186" y="105"/>
                  </a:cubicBezTo>
                  <a:close/>
                  <a:moveTo>
                    <a:pt x="106" y="111"/>
                  </a:moveTo>
                  <a:cubicBezTo>
                    <a:pt x="106" y="114"/>
                    <a:pt x="106" y="116"/>
                    <a:pt x="106" y="119"/>
                  </a:cubicBezTo>
                  <a:cubicBezTo>
                    <a:pt x="106" y="116"/>
                    <a:pt x="107" y="113"/>
                    <a:pt x="107" y="111"/>
                  </a:cubicBezTo>
                  <a:lnTo>
                    <a:pt x="106" y="111"/>
                  </a:lnTo>
                  <a:close/>
                  <a:moveTo>
                    <a:pt x="193" y="119"/>
                  </a:moveTo>
                  <a:cubicBezTo>
                    <a:pt x="193" y="119"/>
                    <a:pt x="193" y="118"/>
                    <a:pt x="194" y="118"/>
                  </a:cubicBezTo>
                  <a:cubicBezTo>
                    <a:pt x="194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6"/>
                  </a:cubicBezTo>
                  <a:cubicBezTo>
                    <a:pt x="194" y="117"/>
                    <a:pt x="194" y="117"/>
                    <a:pt x="193" y="117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19"/>
                    <a:pt x="193" y="119"/>
                    <a:pt x="193" y="119"/>
                  </a:cubicBezTo>
                  <a:close/>
                  <a:moveTo>
                    <a:pt x="35" y="115"/>
                  </a:moveTo>
                  <a:cubicBezTo>
                    <a:pt x="38" y="117"/>
                    <a:pt x="40" y="118"/>
                    <a:pt x="42" y="119"/>
                  </a:cubicBezTo>
                  <a:cubicBezTo>
                    <a:pt x="41" y="116"/>
                    <a:pt x="41" y="114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4"/>
                    <a:pt x="42" y="101"/>
                    <a:pt x="42" y="97"/>
                  </a:cubicBezTo>
                  <a:cubicBezTo>
                    <a:pt x="39" y="96"/>
                    <a:pt x="37" y="95"/>
                    <a:pt x="35" y="94"/>
                  </a:cubicBezTo>
                  <a:cubicBezTo>
                    <a:pt x="35" y="98"/>
                    <a:pt x="35" y="102"/>
                    <a:pt x="35" y="106"/>
                  </a:cubicBezTo>
                  <a:cubicBezTo>
                    <a:pt x="35" y="106"/>
                    <a:pt x="35" y="107"/>
                    <a:pt x="35" y="108"/>
                  </a:cubicBezTo>
                  <a:cubicBezTo>
                    <a:pt x="35" y="110"/>
                    <a:pt x="36" y="113"/>
                    <a:pt x="35" y="115"/>
                  </a:cubicBezTo>
                  <a:close/>
                  <a:moveTo>
                    <a:pt x="97" y="110"/>
                  </a:moveTo>
                  <a:cubicBezTo>
                    <a:pt x="97" y="112"/>
                    <a:pt x="98" y="115"/>
                    <a:pt x="98" y="118"/>
                  </a:cubicBezTo>
                  <a:cubicBezTo>
                    <a:pt x="98" y="118"/>
                    <a:pt x="98" y="118"/>
                    <a:pt x="98" y="117"/>
                  </a:cubicBezTo>
                  <a:cubicBezTo>
                    <a:pt x="98" y="115"/>
                    <a:pt x="97" y="112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lose/>
                  <a:moveTo>
                    <a:pt x="210" y="114"/>
                  </a:move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4"/>
                    <a:pt x="210" y="114"/>
                  </a:cubicBezTo>
                  <a:cubicBezTo>
                    <a:pt x="210" y="114"/>
                    <a:pt x="210" y="114"/>
                    <a:pt x="210" y="114"/>
                  </a:cubicBezTo>
                  <a:close/>
                  <a:moveTo>
                    <a:pt x="200" y="115"/>
                  </a:move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3"/>
                    <a:pt x="200" y="113"/>
                  </a:cubicBezTo>
                  <a:cubicBezTo>
                    <a:pt x="200" y="113"/>
                    <a:pt x="200" y="113"/>
                    <a:pt x="199" y="113"/>
                  </a:cubicBezTo>
                  <a:cubicBezTo>
                    <a:pt x="199" y="113"/>
                    <a:pt x="199" y="114"/>
                    <a:pt x="200" y="115"/>
                  </a:cubicBezTo>
                  <a:close/>
                  <a:moveTo>
                    <a:pt x="27" y="110"/>
                  </a:moveTo>
                  <a:cubicBezTo>
                    <a:pt x="29" y="111"/>
                    <a:pt x="31" y="112"/>
                    <a:pt x="32" y="113"/>
                  </a:cubicBezTo>
                  <a:cubicBezTo>
                    <a:pt x="32" y="112"/>
                    <a:pt x="32" y="110"/>
                    <a:pt x="32" y="108"/>
                  </a:cubicBezTo>
                  <a:cubicBezTo>
                    <a:pt x="32" y="107"/>
                    <a:pt x="32" y="106"/>
                    <a:pt x="32" y="105"/>
                  </a:cubicBezTo>
                  <a:cubicBezTo>
                    <a:pt x="32" y="100"/>
                    <a:pt x="32" y="97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2"/>
                  </a:cubicBezTo>
                  <a:cubicBezTo>
                    <a:pt x="30" y="92"/>
                    <a:pt x="29" y="91"/>
                    <a:pt x="28" y="91"/>
                  </a:cubicBezTo>
                  <a:cubicBezTo>
                    <a:pt x="28" y="93"/>
                    <a:pt x="27" y="96"/>
                    <a:pt x="27" y="99"/>
                  </a:cubicBezTo>
                  <a:cubicBezTo>
                    <a:pt x="27" y="100"/>
                    <a:pt x="27" y="101"/>
                    <a:pt x="27" y="102"/>
                  </a:cubicBezTo>
                  <a:cubicBezTo>
                    <a:pt x="27" y="104"/>
                    <a:pt x="27" y="106"/>
                    <a:pt x="27" y="108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10"/>
                    <a:pt x="27" y="110"/>
                    <a:pt x="27" y="110"/>
                  </a:cubicBezTo>
                  <a:close/>
                  <a:moveTo>
                    <a:pt x="150" y="112"/>
                  </a:moveTo>
                  <a:cubicBezTo>
                    <a:pt x="150" y="112"/>
                    <a:pt x="151" y="112"/>
                    <a:pt x="151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8" y="112"/>
                    <a:pt x="148" y="112"/>
                    <a:pt x="148" y="113"/>
                  </a:cubicBezTo>
                  <a:cubicBezTo>
                    <a:pt x="149" y="112"/>
                    <a:pt x="149" y="112"/>
                    <a:pt x="150" y="112"/>
                  </a:cubicBezTo>
                  <a:close/>
                  <a:moveTo>
                    <a:pt x="214" y="111"/>
                  </a:moveTo>
                  <a:cubicBezTo>
                    <a:pt x="214" y="112"/>
                    <a:pt x="214" y="112"/>
                    <a:pt x="214" y="113"/>
                  </a:cubicBezTo>
                  <a:cubicBezTo>
                    <a:pt x="214" y="113"/>
                    <a:pt x="215" y="112"/>
                    <a:pt x="215" y="112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5" y="110"/>
                    <a:pt x="214" y="111"/>
                    <a:pt x="214" y="111"/>
                  </a:cubicBezTo>
                  <a:close/>
                  <a:moveTo>
                    <a:pt x="193" y="102"/>
                  </a:moveTo>
                  <a:cubicBezTo>
                    <a:pt x="194" y="102"/>
                    <a:pt x="194" y="103"/>
                    <a:pt x="194" y="103"/>
                  </a:cubicBezTo>
                  <a:cubicBezTo>
                    <a:pt x="195" y="106"/>
                    <a:pt x="195" y="109"/>
                    <a:pt x="194" y="113"/>
                  </a:cubicBezTo>
                  <a:cubicBezTo>
                    <a:pt x="194" y="112"/>
                    <a:pt x="195" y="112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0"/>
                    <a:pt x="195" y="109"/>
                    <a:pt x="195" y="108"/>
                  </a:cubicBezTo>
                  <a:cubicBezTo>
                    <a:pt x="195" y="105"/>
                    <a:pt x="194" y="102"/>
                    <a:pt x="194" y="99"/>
                  </a:cubicBezTo>
                  <a:cubicBezTo>
                    <a:pt x="193" y="100"/>
                    <a:pt x="191" y="100"/>
                    <a:pt x="189" y="101"/>
                  </a:cubicBezTo>
                  <a:cubicBezTo>
                    <a:pt x="190" y="101"/>
                    <a:pt x="190" y="102"/>
                    <a:pt x="190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3"/>
                    <a:pt x="189" y="103"/>
                    <a:pt x="189" y="104"/>
                  </a:cubicBezTo>
                  <a:cubicBezTo>
                    <a:pt x="189" y="104"/>
                    <a:pt x="189" y="105"/>
                    <a:pt x="189" y="105"/>
                  </a:cubicBezTo>
                  <a:cubicBezTo>
                    <a:pt x="189" y="106"/>
                    <a:pt x="189" y="108"/>
                    <a:pt x="189" y="109"/>
                  </a:cubicBezTo>
                  <a:cubicBezTo>
                    <a:pt x="189" y="110"/>
                    <a:pt x="189" y="111"/>
                    <a:pt x="189" y="112"/>
                  </a:cubicBezTo>
                  <a:cubicBezTo>
                    <a:pt x="189" y="110"/>
                    <a:pt x="190" y="107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1" y="102"/>
                    <a:pt x="191" y="101"/>
                  </a:cubicBezTo>
                  <a:cubicBezTo>
                    <a:pt x="191" y="101"/>
                    <a:pt x="191" y="100"/>
                    <a:pt x="192" y="100"/>
                  </a:cubicBezTo>
                  <a:cubicBezTo>
                    <a:pt x="192" y="100"/>
                    <a:pt x="193" y="100"/>
                    <a:pt x="193" y="101"/>
                  </a:cubicBezTo>
                  <a:cubicBezTo>
                    <a:pt x="193" y="101"/>
                    <a:pt x="193" y="101"/>
                    <a:pt x="193" y="102"/>
                  </a:cubicBezTo>
                  <a:cubicBezTo>
                    <a:pt x="193" y="102"/>
                    <a:pt x="193" y="102"/>
                    <a:pt x="193" y="102"/>
                  </a:cubicBezTo>
                  <a:close/>
                  <a:moveTo>
                    <a:pt x="198" y="97"/>
                  </a:moveTo>
                  <a:cubicBezTo>
                    <a:pt x="198" y="101"/>
                    <a:pt x="198" y="105"/>
                    <a:pt x="199" y="109"/>
                  </a:cubicBezTo>
                  <a:cubicBezTo>
                    <a:pt x="199" y="109"/>
                    <a:pt x="200" y="108"/>
                    <a:pt x="200" y="108"/>
                  </a:cubicBezTo>
                  <a:cubicBezTo>
                    <a:pt x="200" y="107"/>
                    <a:pt x="200" y="106"/>
                    <a:pt x="200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199" y="106"/>
                    <a:pt x="199" y="105"/>
                    <a:pt x="199" y="105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3"/>
                    <a:pt x="200" y="103"/>
                    <a:pt x="200" y="103"/>
                  </a:cubicBezTo>
                  <a:cubicBezTo>
                    <a:pt x="200" y="101"/>
                    <a:pt x="200" y="100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98"/>
                    <a:pt x="199" y="98"/>
                    <a:pt x="200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0" y="97"/>
                    <a:pt x="200" y="96"/>
                    <a:pt x="200" y="96"/>
                  </a:cubicBezTo>
                  <a:cubicBezTo>
                    <a:pt x="199" y="96"/>
                    <a:pt x="199" y="96"/>
                    <a:pt x="198" y="97"/>
                  </a:cubicBezTo>
                  <a:close/>
                  <a:moveTo>
                    <a:pt x="81" y="108"/>
                  </a:move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9"/>
                    <a:pt x="81" y="109"/>
                  </a:cubicBezTo>
                  <a:cubicBezTo>
                    <a:pt x="81" y="109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lose/>
                  <a:moveTo>
                    <a:pt x="107" y="107"/>
                  </a:moveTo>
                  <a:cubicBezTo>
                    <a:pt x="116" y="108"/>
                    <a:pt x="125" y="109"/>
                    <a:pt x="132" y="109"/>
                  </a:cubicBezTo>
                  <a:cubicBezTo>
                    <a:pt x="145" y="109"/>
                    <a:pt x="156" y="108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4"/>
                    <a:pt x="167" y="104"/>
                    <a:pt x="168" y="104"/>
                  </a:cubicBezTo>
                  <a:cubicBezTo>
                    <a:pt x="168" y="104"/>
                    <a:pt x="169" y="104"/>
                    <a:pt x="169" y="105"/>
                  </a:cubicBezTo>
                  <a:cubicBezTo>
                    <a:pt x="171" y="104"/>
                    <a:pt x="174" y="103"/>
                    <a:pt x="176" y="103"/>
                  </a:cubicBezTo>
                  <a:cubicBezTo>
                    <a:pt x="188" y="99"/>
                    <a:pt x="200" y="93"/>
                    <a:pt x="210" y="85"/>
                  </a:cubicBezTo>
                  <a:cubicBezTo>
                    <a:pt x="219" y="77"/>
                    <a:pt x="228" y="69"/>
                    <a:pt x="226" y="57"/>
                  </a:cubicBezTo>
                  <a:cubicBezTo>
                    <a:pt x="224" y="57"/>
                    <a:pt x="222" y="57"/>
                    <a:pt x="220" y="57"/>
                  </a:cubicBezTo>
                  <a:cubicBezTo>
                    <a:pt x="220" y="58"/>
                    <a:pt x="220" y="58"/>
                    <a:pt x="219" y="59"/>
                  </a:cubicBezTo>
                  <a:cubicBezTo>
                    <a:pt x="219" y="59"/>
                    <a:pt x="219" y="59"/>
                    <a:pt x="218" y="59"/>
                  </a:cubicBezTo>
                  <a:cubicBezTo>
                    <a:pt x="218" y="59"/>
                    <a:pt x="218" y="59"/>
                    <a:pt x="217" y="59"/>
                  </a:cubicBezTo>
                  <a:cubicBezTo>
                    <a:pt x="217" y="59"/>
                    <a:pt x="217" y="58"/>
                    <a:pt x="217" y="58"/>
                  </a:cubicBezTo>
                  <a:cubicBezTo>
                    <a:pt x="217" y="58"/>
                    <a:pt x="217" y="57"/>
                    <a:pt x="217" y="57"/>
                  </a:cubicBezTo>
                  <a:cubicBezTo>
                    <a:pt x="217" y="57"/>
                    <a:pt x="216" y="57"/>
                    <a:pt x="215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9" y="57"/>
                    <a:pt x="204" y="57"/>
                    <a:pt x="198" y="57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8" y="57"/>
                    <a:pt x="197" y="57"/>
                  </a:cubicBezTo>
                  <a:cubicBezTo>
                    <a:pt x="192" y="57"/>
                    <a:pt x="186" y="56"/>
                    <a:pt x="180" y="56"/>
                  </a:cubicBezTo>
                  <a:cubicBezTo>
                    <a:pt x="177" y="56"/>
                    <a:pt x="174" y="56"/>
                    <a:pt x="171" y="56"/>
                  </a:cubicBezTo>
                  <a:cubicBezTo>
                    <a:pt x="161" y="55"/>
                    <a:pt x="151" y="55"/>
                    <a:pt x="140" y="54"/>
                  </a:cubicBezTo>
                  <a:cubicBezTo>
                    <a:pt x="138" y="54"/>
                    <a:pt x="135" y="54"/>
                    <a:pt x="132" y="54"/>
                  </a:cubicBezTo>
                  <a:cubicBezTo>
                    <a:pt x="131" y="54"/>
                    <a:pt x="129" y="54"/>
                    <a:pt x="127" y="53"/>
                  </a:cubicBezTo>
                  <a:cubicBezTo>
                    <a:pt x="125" y="53"/>
                    <a:pt x="123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3"/>
                    <a:pt x="119" y="53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53"/>
                    <a:pt x="118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6" y="53"/>
                    <a:pt x="116" y="53"/>
                    <a:pt x="116" y="52"/>
                  </a:cubicBezTo>
                  <a:cubicBezTo>
                    <a:pt x="116" y="52"/>
                    <a:pt x="116" y="52"/>
                    <a:pt x="116" y="51"/>
                  </a:cubicBezTo>
                  <a:cubicBezTo>
                    <a:pt x="116" y="51"/>
                    <a:pt x="116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4" y="51"/>
                    <a:pt x="114" y="51"/>
                  </a:cubicBezTo>
                  <a:cubicBezTo>
                    <a:pt x="114" y="49"/>
                    <a:pt x="115" y="48"/>
                    <a:pt x="116" y="47"/>
                  </a:cubicBezTo>
                  <a:cubicBezTo>
                    <a:pt x="116" y="47"/>
                    <a:pt x="116" y="46"/>
                    <a:pt x="116" y="45"/>
                  </a:cubicBezTo>
                  <a:cubicBezTo>
                    <a:pt x="116" y="43"/>
                    <a:pt x="116" y="42"/>
                    <a:pt x="116" y="40"/>
                  </a:cubicBezTo>
                  <a:cubicBezTo>
                    <a:pt x="116" y="40"/>
                    <a:pt x="116" y="39"/>
                    <a:pt x="116" y="39"/>
                  </a:cubicBezTo>
                  <a:cubicBezTo>
                    <a:pt x="117" y="31"/>
                    <a:pt x="117" y="23"/>
                    <a:pt x="116" y="14"/>
                  </a:cubicBezTo>
                  <a:cubicBezTo>
                    <a:pt x="116" y="13"/>
                    <a:pt x="116" y="12"/>
                    <a:pt x="116" y="11"/>
                  </a:cubicBezTo>
                  <a:cubicBezTo>
                    <a:pt x="113" y="11"/>
                    <a:pt x="110" y="11"/>
                    <a:pt x="106" y="11"/>
                  </a:cubicBezTo>
                  <a:cubicBezTo>
                    <a:pt x="96" y="11"/>
                    <a:pt x="86" y="12"/>
                    <a:pt x="77" y="14"/>
                  </a:cubicBezTo>
                  <a:cubicBezTo>
                    <a:pt x="76" y="14"/>
                    <a:pt x="74" y="15"/>
                    <a:pt x="73" y="15"/>
                  </a:cubicBezTo>
                  <a:cubicBezTo>
                    <a:pt x="66" y="16"/>
                    <a:pt x="58" y="18"/>
                    <a:pt x="50" y="21"/>
                  </a:cubicBezTo>
                  <a:cubicBezTo>
                    <a:pt x="43" y="24"/>
                    <a:pt x="36" y="27"/>
                    <a:pt x="29" y="32"/>
                  </a:cubicBezTo>
                  <a:cubicBezTo>
                    <a:pt x="19" y="39"/>
                    <a:pt x="9" y="47"/>
                    <a:pt x="7" y="58"/>
                  </a:cubicBezTo>
                  <a:cubicBezTo>
                    <a:pt x="6" y="65"/>
                    <a:pt x="8" y="71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77"/>
                    <a:pt x="14" y="77"/>
                    <a:pt x="15" y="77"/>
                  </a:cubicBezTo>
                  <a:cubicBezTo>
                    <a:pt x="15" y="77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80"/>
                    <a:pt x="20" y="82"/>
                    <a:pt x="23" y="84"/>
                  </a:cubicBezTo>
                  <a:cubicBezTo>
                    <a:pt x="35" y="91"/>
                    <a:pt x="48" y="97"/>
                    <a:pt x="62" y="100"/>
                  </a:cubicBezTo>
                  <a:cubicBezTo>
                    <a:pt x="74" y="103"/>
                    <a:pt x="86" y="105"/>
                    <a:pt x="101" y="107"/>
                  </a:cubicBezTo>
                  <a:cubicBezTo>
                    <a:pt x="102" y="107"/>
                    <a:pt x="103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5" y="107"/>
                    <a:pt x="105" y="106"/>
                    <a:pt x="106" y="106"/>
                  </a:cubicBezTo>
                  <a:cubicBezTo>
                    <a:pt x="106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lose/>
                  <a:moveTo>
                    <a:pt x="218" y="109"/>
                  </a:moveTo>
                  <a:cubicBezTo>
                    <a:pt x="219" y="108"/>
                    <a:pt x="220" y="107"/>
                    <a:pt x="221" y="106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5"/>
                    <a:pt x="220" y="104"/>
                    <a:pt x="220" y="103"/>
                  </a:cubicBezTo>
                  <a:cubicBezTo>
                    <a:pt x="220" y="104"/>
                    <a:pt x="220" y="105"/>
                    <a:pt x="219" y="106"/>
                  </a:cubicBezTo>
                  <a:cubicBezTo>
                    <a:pt x="219" y="107"/>
                    <a:pt x="219" y="107"/>
                    <a:pt x="219" y="108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09"/>
                    <a:pt x="218" y="109"/>
                    <a:pt x="218" y="109"/>
                  </a:cubicBezTo>
                  <a:close/>
                  <a:moveTo>
                    <a:pt x="24" y="108"/>
                  </a:moveTo>
                  <a:cubicBezTo>
                    <a:pt x="24" y="107"/>
                    <a:pt x="24" y="105"/>
                    <a:pt x="24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4" y="100"/>
                    <a:pt x="25" y="99"/>
                    <a:pt x="25" y="97"/>
                  </a:cubicBezTo>
                  <a:cubicBezTo>
                    <a:pt x="25" y="95"/>
                    <a:pt x="25" y="92"/>
                    <a:pt x="25" y="90"/>
                  </a:cubicBezTo>
                  <a:cubicBezTo>
                    <a:pt x="25" y="90"/>
                    <a:pt x="25" y="90"/>
                    <a:pt x="25" y="89"/>
                  </a:cubicBezTo>
                  <a:cubicBezTo>
                    <a:pt x="24" y="89"/>
                    <a:pt x="23" y="88"/>
                    <a:pt x="21" y="87"/>
                  </a:cubicBezTo>
                  <a:cubicBezTo>
                    <a:pt x="22" y="90"/>
                    <a:pt x="22" y="94"/>
                    <a:pt x="22" y="98"/>
                  </a:cubicBezTo>
                  <a:cubicBezTo>
                    <a:pt x="22" y="99"/>
                    <a:pt x="22" y="99"/>
                    <a:pt x="22" y="100"/>
                  </a:cubicBezTo>
                  <a:cubicBezTo>
                    <a:pt x="22" y="102"/>
                    <a:pt x="22" y="105"/>
                    <a:pt x="22" y="107"/>
                  </a:cubicBezTo>
                  <a:cubicBezTo>
                    <a:pt x="22" y="107"/>
                    <a:pt x="24" y="108"/>
                    <a:pt x="24" y="108"/>
                  </a:cubicBezTo>
                  <a:close/>
                  <a:moveTo>
                    <a:pt x="210" y="105"/>
                  </a:moveTo>
                  <a:cubicBezTo>
                    <a:pt x="210" y="106"/>
                    <a:pt x="210" y="106"/>
                    <a:pt x="209" y="107"/>
                  </a:cubicBezTo>
                  <a:cubicBezTo>
                    <a:pt x="210" y="107"/>
                    <a:pt x="212" y="105"/>
                    <a:pt x="212" y="105"/>
                  </a:cubicBezTo>
                  <a:cubicBezTo>
                    <a:pt x="212" y="105"/>
                    <a:pt x="212" y="104"/>
                    <a:pt x="212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1" y="103"/>
                    <a:pt x="210" y="104"/>
                    <a:pt x="210" y="105"/>
                  </a:cubicBezTo>
                  <a:close/>
                  <a:moveTo>
                    <a:pt x="177" y="106"/>
                  </a:moveTo>
                  <a:cubicBezTo>
                    <a:pt x="177" y="106"/>
                    <a:pt x="177" y="106"/>
                    <a:pt x="177" y="106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7" y="107"/>
                    <a:pt x="178" y="106"/>
                    <a:pt x="178" y="106"/>
                  </a:cubicBezTo>
                  <a:cubicBezTo>
                    <a:pt x="178" y="106"/>
                    <a:pt x="177" y="106"/>
                    <a:pt x="177" y="106"/>
                  </a:cubicBezTo>
                  <a:close/>
                  <a:moveTo>
                    <a:pt x="183" y="104"/>
                  </a:moveTo>
                  <a:cubicBezTo>
                    <a:pt x="183" y="104"/>
                    <a:pt x="183" y="104"/>
                    <a:pt x="183" y="105"/>
                  </a:cubicBezTo>
                  <a:cubicBezTo>
                    <a:pt x="183" y="105"/>
                    <a:pt x="183" y="106"/>
                    <a:pt x="183" y="107"/>
                  </a:cubicBezTo>
                  <a:cubicBezTo>
                    <a:pt x="183" y="107"/>
                    <a:pt x="183" y="106"/>
                    <a:pt x="183" y="106"/>
                  </a:cubicBezTo>
                  <a:cubicBezTo>
                    <a:pt x="183" y="105"/>
                    <a:pt x="183" y="104"/>
                    <a:pt x="184" y="104"/>
                  </a:cubicBezTo>
                  <a:cubicBezTo>
                    <a:pt x="184" y="104"/>
                    <a:pt x="183" y="104"/>
                    <a:pt x="183" y="104"/>
                  </a:cubicBezTo>
                  <a:close/>
                  <a:moveTo>
                    <a:pt x="203" y="106"/>
                  </a:move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5"/>
                    <a:pt x="203" y="105"/>
                    <a:pt x="203" y="104"/>
                  </a:cubicBezTo>
                  <a:cubicBezTo>
                    <a:pt x="203" y="104"/>
                    <a:pt x="203" y="104"/>
                    <a:pt x="202" y="104"/>
                  </a:cubicBezTo>
                  <a:cubicBezTo>
                    <a:pt x="202" y="105"/>
                    <a:pt x="203" y="105"/>
                    <a:pt x="203" y="106"/>
                  </a:cubicBezTo>
                  <a:close/>
                  <a:moveTo>
                    <a:pt x="16" y="104"/>
                  </a:moveTo>
                  <a:cubicBezTo>
                    <a:pt x="17" y="104"/>
                    <a:pt x="18" y="105"/>
                    <a:pt x="19" y="105"/>
                  </a:cubicBezTo>
                  <a:cubicBezTo>
                    <a:pt x="19" y="104"/>
                    <a:pt x="19" y="102"/>
                    <a:pt x="19" y="101"/>
                  </a:cubicBezTo>
                  <a:cubicBezTo>
                    <a:pt x="19" y="100"/>
                    <a:pt x="19" y="99"/>
                    <a:pt x="19" y="98"/>
                  </a:cubicBezTo>
                  <a:cubicBezTo>
                    <a:pt x="19" y="94"/>
                    <a:pt x="20" y="90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5"/>
                    <a:pt x="18" y="85"/>
                    <a:pt x="17" y="84"/>
                  </a:cubicBezTo>
                  <a:cubicBezTo>
                    <a:pt x="17" y="85"/>
                    <a:pt x="17" y="86"/>
                    <a:pt x="17" y="87"/>
                  </a:cubicBezTo>
                  <a:cubicBezTo>
                    <a:pt x="17" y="89"/>
                    <a:pt x="17" y="91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7"/>
                    <a:pt x="17" y="101"/>
                    <a:pt x="16" y="104"/>
                  </a:cubicBezTo>
                  <a:close/>
                  <a:moveTo>
                    <a:pt x="186" y="103"/>
                  </a:moveTo>
                  <a:cubicBezTo>
                    <a:pt x="186" y="103"/>
                    <a:pt x="186" y="103"/>
                    <a:pt x="187" y="103"/>
                  </a:cubicBezTo>
                  <a:cubicBezTo>
                    <a:pt x="187" y="103"/>
                    <a:pt x="187" y="103"/>
                    <a:pt x="187" y="102"/>
                  </a:cubicBezTo>
                  <a:cubicBezTo>
                    <a:pt x="187" y="102"/>
                    <a:pt x="186" y="103"/>
                    <a:pt x="186" y="103"/>
                  </a:cubicBezTo>
                  <a:close/>
                  <a:moveTo>
                    <a:pt x="224" y="103"/>
                  </a:moveTo>
                  <a:cubicBezTo>
                    <a:pt x="224" y="103"/>
                    <a:pt x="224" y="103"/>
                    <a:pt x="224" y="103"/>
                  </a:cubicBezTo>
                  <a:cubicBezTo>
                    <a:pt x="224" y="102"/>
                    <a:pt x="224" y="102"/>
                    <a:pt x="224" y="102"/>
                  </a:cubicBezTo>
                  <a:cubicBezTo>
                    <a:pt x="224" y="102"/>
                    <a:pt x="224" y="103"/>
                    <a:pt x="224" y="103"/>
                  </a:cubicBezTo>
                  <a:close/>
                  <a:moveTo>
                    <a:pt x="14" y="102"/>
                  </a:moveTo>
                  <a:cubicBezTo>
                    <a:pt x="14" y="101"/>
                    <a:pt x="14" y="101"/>
                    <a:pt x="14" y="100"/>
                  </a:cubicBezTo>
                  <a:cubicBezTo>
                    <a:pt x="14" y="101"/>
                    <a:pt x="14" y="101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lose/>
                  <a:moveTo>
                    <a:pt x="7" y="73"/>
                  </a:moveTo>
                  <a:cubicBezTo>
                    <a:pt x="7" y="79"/>
                    <a:pt x="7" y="85"/>
                    <a:pt x="7" y="91"/>
                  </a:cubicBezTo>
                  <a:cubicBezTo>
                    <a:pt x="7" y="93"/>
                    <a:pt x="8" y="95"/>
                    <a:pt x="8" y="98"/>
                  </a:cubicBezTo>
                  <a:cubicBezTo>
                    <a:pt x="8" y="99"/>
                    <a:pt x="9" y="99"/>
                    <a:pt x="10" y="100"/>
                  </a:cubicBezTo>
                  <a:cubicBezTo>
                    <a:pt x="10" y="100"/>
                    <a:pt x="11" y="100"/>
                    <a:pt x="11" y="100"/>
                  </a:cubicBezTo>
                  <a:cubicBezTo>
                    <a:pt x="11" y="100"/>
                    <a:pt x="11" y="99"/>
                    <a:pt x="11" y="99"/>
                  </a:cubicBezTo>
                  <a:cubicBezTo>
                    <a:pt x="11" y="99"/>
                    <a:pt x="10" y="99"/>
                    <a:pt x="10" y="99"/>
                  </a:cubicBezTo>
                  <a:cubicBezTo>
                    <a:pt x="9" y="99"/>
                    <a:pt x="9" y="99"/>
                    <a:pt x="9" y="98"/>
                  </a:cubicBezTo>
                  <a:cubicBezTo>
                    <a:pt x="8" y="97"/>
                    <a:pt x="8" y="95"/>
                    <a:pt x="9" y="94"/>
                  </a:cubicBezTo>
                  <a:cubicBezTo>
                    <a:pt x="9" y="93"/>
                    <a:pt x="9" y="93"/>
                    <a:pt x="9" y="92"/>
                  </a:cubicBezTo>
                  <a:cubicBezTo>
                    <a:pt x="9" y="90"/>
                    <a:pt x="9" y="88"/>
                    <a:pt x="9" y="85"/>
                  </a:cubicBezTo>
                  <a:cubicBezTo>
                    <a:pt x="9" y="82"/>
                    <a:pt x="9" y="79"/>
                    <a:pt x="8" y="76"/>
                  </a:cubicBezTo>
                  <a:cubicBezTo>
                    <a:pt x="8" y="75"/>
                    <a:pt x="7" y="74"/>
                    <a:pt x="7" y="73"/>
                  </a:cubicBezTo>
                  <a:close/>
                  <a:moveTo>
                    <a:pt x="202" y="99"/>
                  </a:moveTo>
                  <a:cubicBezTo>
                    <a:pt x="202" y="99"/>
                    <a:pt x="202" y="100"/>
                    <a:pt x="202" y="10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202" y="100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lose/>
                  <a:moveTo>
                    <a:pt x="210" y="97"/>
                  </a:moveTo>
                  <a:cubicBezTo>
                    <a:pt x="210" y="98"/>
                    <a:pt x="210" y="99"/>
                    <a:pt x="210" y="100"/>
                  </a:cubicBezTo>
                  <a:cubicBezTo>
                    <a:pt x="211" y="99"/>
                    <a:pt x="212" y="98"/>
                    <a:pt x="212" y="98"/>
                  </a:cubicBezTo>
                  <a:cubicBezTo>
                    <a:pt x="212" y="97"/>
                    <a:pt x="212" y="96"/>
                    <a:pt x="212" y="95"/>
                  </a:cubicBezTo>
                  <a:cubicBezTo>
                    <a:pt x="212" y="96"/>
                    <a:pt x="211" y="96"/>
                    <a:pt x="210" y="97"/>
                  </a:cubicBezTo>
                  <a:close/>
                  <a:moveTo>
                    <a:pt x="219" y="96"/>
                  </a:moveTo>
                  <a:cubicBezTo>
                    <a:pt x="219" y="97"/>
                    <a:pt x="219" y="98"/>
                    <a:pt x="219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97"/>
                    <a:pt x="220" y="96"/>
                    <a:pt x="220" y="95"/>
                  </a:cubicBezTo>
                  <a:cubicBezTo>
                    <a:pt x="220" y="96"/>
                    <a:pt x="220" y="96"/>
                    <a:pt x="219" y="96"/>
                  </a:cubicBezTo>
                  <a:close/>
                  <a:moveTo>
                    <a:pt x="14" y="91"/>
                  </a:moveTo>
                  <a:cubicBezTo>
                    <a:pt x="14" y="92"/>
                    <a:pt x="14" y="93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1"/>
                    <a:pt x="14" y="91"/>
                  </a:cubicBezTo>
                  <a:close/>
                  <a:moveTo>
                    <a:pt x="204" y="94"/>
                  </a:moveTo>
                  <a:cubicBezTo>
                    <a:pt x="205" y="94"/>
                    <a:pt x="205" y="94"/>
                    <a:pt x="205" y="94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5" y="93"/>
                    <a:pt x="205" y="93"/>
                    <a:pt x="204" y="93"/>
                  </a:cubicBezTo>
                  <a:cubicBezTo>
                    <a:pt x="204" y="93"/>
                    <a:pt x="204" y="93"/>
                    <a:pt x="204" y="94"/>
                  </a:cubicBezTo>
                  <a:close/>
                  <a:moveTo>
                    <a:pt x="220" y="86"/>
                  </a:moveTo>
                  <a:cubicBezTo>
                    <a:pt x="220" y="88"/>
                    <a:pt x="220" y="89"/>
                    <a:pt x="22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9"/>
                    <a:pt x="220" y="87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lose/>
                  <a:moveTo>
                    <a:pt x="224" y="81"/>
                  </a:moveTo>
                  <a:cubicBezTo>
                    <a:pt x="224" y="83"/>
                    <a:pt x="225" y="84"/>
                    <a:pt x="225" y="85"/>
                  </a:cubicBezTo>
                  <a:cubicBezTo>
                    <a:pt x="225" y="83"/>
                    <a:pt x="225" y="82"/>
                    <a:pt x="225" y="81"/>
                  </a:cubicBezTo>
                  <a:cubicBezTo>
                    <a:pt x="225" y="81"/>
                    <a:pt x="224" y="81"/>
                    <a:pt x="224" y="81"/>
                  </a:cubicBezTo>
                  <a:close/>
                  <a:moveTo>
                    <a:pt x="225" y="54"/>
                  </a:moveTo>
                  <a:cubicBezTo>
                    <a:pt x="225" y="54"/>
                    <a:pt x="225" y="53"/>
                    <a:pt x="225" y="53"/>
                  </a:cubicBezTo>
                  <a:cubicBezTo>
                    <a:pt x="225" y="52"/>
                    <a:pt x="225" y="52"/>
                    <a:pt x="225" y="51"/>
                  </a:cubicBezTo>
                  <a:cubicBezTo>
                    <a:pt x="225" y="51"/>
                    <a:pt x="225" y="51"/>
                    <a:pt x="225" y="50"/>
                  </a:cubicBezTo>
                  <a:cubicBezTo>
                    <a:pt x="225" y="49"/>
                    <a:pt x="225" y="47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46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3" y="46"/>
                  </a:cubicBezTo>
                  <a:cubicBezTo>
                    <a:pt x="222" y="46"/>
                    <a:pt x="222" y="46"/>
                    <a:pt x="221" y="46"/>
                  </a:cubicBezTo>
                  <a:cubicBezTo>
                    <a:pt x="221" y="46"/>
                    <a:pt x="221" y="47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3" y="47"/>
                    <a:pt x="223" y="47"/>
                    <a:pt x="223" y="48"/>
                  </a:cubicBezTo>
                  <a:cubicBezTo>
                    <a:pt x="223" y="49"/>
                    <a:pt x="223" y="49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4" y="50"/>
                    <a:pt x="224" y="50"/>
                    <a:pt x="224" y="51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3"/>
                    <a:pt x="223" y="53"/>
                    <a:pt x="223" y="54"/>
                  </a:cubicBezTo>
                  <a:cubicBezTo>
                    <a:pt x="224" y="54"/>
                    <a:pt x="224" y="54"/>
                    <a:pt x="225" y="54"/>
                  </a:cubicBezTo>
                  <a:close/>
                  <a:moveTo>
                    <a:pt x="219" y="54"/>
                  </a:moveTo>
                  <a:cubicBezTo>
                    <a:pt x="219" y="53"/>
                    <a:pt x="221" y="51"/>
                    <a:pt x="221" y="51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20" y="52"/>
                    <a:pt x="219" y="53"/>
                    <a:pt x="218" y="54"/>
                  </a:cubicBezTo>
                  <a:cubicBezTo>
                    <a:pt x="218" y="54"/>
                    <a:pt x="218" y="54"/>
                    <a:pt x="218" y="54"/>
                  </a:cubicBezTo>
                  <a:cubicBezTo>
                    <a:pt x="218" y="54"/>
                    <a:pt x="219" y="54"/>
                    <a:pt x="219" y="54"/>
                  </a:cubicBezTo>
                  <a:close/>
                  <a:moveTo>
                    <a:pt x="202" y="53"/>
                  </a:moveTo>
                  <a:cubicBezTo>
                    <a:pt x="203" y="53"/>
                    <a:pt x="205" y="54"/>
                    <a:pt x="206" y="54"/>
                  </a:cubicBezTo>
                  <a:cubicBezTo>
                    <a:pt x="206" y="53"/>
                    <a:pt x="206" y="53"/>
                    <a:pt x="206" y="53"/>
                  </a:cubicBezTo>
                  <a:cubicBezTo>
                    <a:pt x="207" y="51"/>
                    <a:pt x="209" y="50"/>
                    <a:pt x="210" y="48"/>
                  </a:cubicBezTo>
                  <a:cubicBezTo>
                    <a:pt x="211" y="48"/>
                    <a:pt x="211" y="48"/>
                    <a:pt x="211" y="48"/>
                  </a:cubicBezTo>
                  <a:cubicBezTo>
                    <a:pt x="212" y="47"/>
                    <a:pt x="212" y="47"/>
                    <a:pt x="212" y="47"/>
                  </a:cubicBezTo>
                  <a:cubicBezTo>
                    <a:pt x="212" y="47"/>
                    <a:pt x="212" y="46"/>
                    <a:pt x="213" y="46"/>
                  </a:cubicBezTo>
                  <a:cubicBezTo>
                    <a:pt x="212" y="46"/>
                    <a:pt x="211" y="46"/>
                    <a:pt x="211" y="46"/>
                  </a:cubicBezTo>
                  <a:cubicBezTo>
                    <a:pt x="208" y="47"/>
                    <a:pt x="206" y="49"/>
                    <a:pt x="204" y="51"/>
                  </a:cubicBezTo>
                  <a:cubicBezTo>
                    <a:pt x="203" y="52"/>
                    <a:pt x="203" y="52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lose/>
                  <a:moveTo>
                    <a:pt x="198" y="53"/>
                  </a:moveTo>
                  <a:cubicBezTo>
                    <a:pt x="199" y="51"/>
                    <a:pt x="201" y="49"/>
                    <a:pt x="203" y="48"/>
                  </a:cubicBezTo>
                  <a:cubicBezTo>
                    <a:pt x="202" y="48"/>
                    <a:pt x="200" y="50"/>
                    <a:pt x="199" y="51"/>
                  </a:cubicBezTo>
                  <a:cubicBezTo>
                    <a:pt x="198" y="52"/>
                    <a:pt x="197" y="53"/>
                    <a:pt x="196" y="53"/>
                  </a:cubicBezTo>
                  <a:lnTo>
                    <a:pt x="198" y="53"/>
                  </a:lnTo>
                  <a:close/>
                  <a:moveTo>
                    <a:pt x="185" y="53"/>
                  </a:moveTo>
                  <a:cubicBezTo>
                    <a:pt x="187" y="53"/>
                    <a:pt x="190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5" y="50"/>
                    <a:pt x="198" y="47"/>
                    <a:pt x="202" y="46"/>
                  </a:cubicBezTo>
                  <a:cubicBezTo>
                    <a:pt x="199" y="45"/>
                    <a:pt x="196" y="45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1" y="47"/>
                    <a:pt x="189" y="49"/>
                    <a:pt x="187" y="51"/>
                  </a:cubicBezTo>
                  <a:cubicBezTo>
                    <a:pt x="186" y="51"/>
                    <a:pt x="185" y="52"/>
                    <a:pt x="185" y="53"/>
                  </a:cubicBezTo>
                  <a:close/>
                  <a:moveTo>
                    <a:pt x="181" y="53"/>
                  </a:moveTo>
                  <a:cubicBezTo>
                    <a:pt x="184" y="49"/>
                    <a:pt x="187" y="47"/>
                    <a:pt x="190" y="45"/>
                  </a:cubicBezTo>
                  <a:cubicBezTo>
                    <a:pt x="188" y="45"/>
                    <a:pt x="187" y="45"/>
                    <a:pt x="185" y="45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3" y="48"/>
                    <a:pt x="181" y="49"/>
                    <a:pt x="179" y="51"/>
                  </a:cubicBezTo>
                  <a:cubicBezTo>
                    <a:pt x="179" y="51"/>
                    <a:pt x="179" y="52"/>
                    <a:pt x="178" y="52"/>
                  </a:cubicBezTo>
                  <a:cubicBezTo>
                    <a:pt x="178" y="52"/>
                    <a:pt x="178" y="52"/>
                    <a:pt x="178" y="53"/>
                  </a:cubicBezTo>
                  <a:cubicBezTo>
                    <a:pt x="179" y="53"/>
                    <a:pt x="180" y="53"/>
                    <a:pt x="181" y="53"/>
                  </a:cubicBezTo>
                  <a:close/>
                  <a:moveTo>
                    <a:pt x="174" y="52"/>
                  </a:moveTo>
                  <a:cubicBezTo>
                    <a:pt x="175" y="51"/>
                    <a:pt x="177" y="49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81" y="45"/>
                    <a:pt x="183" y="44"/>
                  </a:cubicBezTo>
                  <a:cubicBezTo>
                    <a:pt x="180" y="44"/>
                    <a:pt x="170" y="44"/>
                    <a:pt x="170" y="44"/>
                  </a:cubicBezTo>
                  <a:cubicBezTo>
                    <a:pt x="168" y="44"/>
                    <a:pt x="166" y="43"/>
                    <a:pt x="165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43"/>
                    <a:pt x="164" y="44"/>
                    <a:pt x="164" y="44"/>
                  </a:cubicBezTo>
                  <a:cubicBezTo>
                    <a:pt x="163" y="45"/>
                    <a:pt x="161" y="47"/>
                    <a:pt x="159" y="48"/>
                  </a:cubicBezTo>
                  <a:cubicBezTo>
                    <a:pt x="159" y="49"/>
                    <a:pt x="158" y="50"/>
                    <a:pt x="157" y="51"/>
                  </a:cubicBezTo>
                  <a:cubicBezTo>
                    <a:pt x="157" y="51"/>
                    <a:pt x="157" y="52"/>
                    <a:pt x="157" y="52"/>
                  </a:cubicBezTo>
                  <a:cubicBezTo>
                    <a:pt x="158" y="52"/>
                    <a:pt x="160" y="52"/>
                    <a:pt x="161" y="52"/>
                  </a:cubicBezTo>
                  <a:cubicBezTo>
                    <a:pt x="162" y="50"/>
                    <a:pt x="163" y="49"/>
                    <a:pt x="165" y="47"/>
                  </a:cubicBezTo>
                  <a:cubicBezTo>
                    <a:pt x="167" y="46"/>
                    <a:pt x="168" y="45"/>
                    <a:pt x="170" y="4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1" y="44"/>
                    <a:pt x="171" y="44"/>
                    <a:pt x="171" y="45"/>
                  </a:cubicBezTo>
                  <a:cubicBezTo>
                    <a:pt x="172" y="45"/>
                    <a:pt x="171" y="46"/>
                    <a:pt x="171" y="46"/>
                  </a:cubicBezTo>
                  <a:cubicBezTo>
                    <a:pt x="169" y="47"/>
                    <a:pt x="168" y="48"/>
                    <a:pt x="166" y="50"/>
                  </a:cubicBezTo>
                  <a:cubicBezTo>
                    <a:pt x="166" y="50"/>
                    <a:pt x="165" y="51"/>
                    <a:pt x="165" y="51"/>
                  </a:cubicBezTo>
                  <a:cubicBezTo>
                    <a:pt x="165" y="52"/>
                    <a:pt x="165" y="52"/>
                    <a:pt x="164" y="52"/>
                  </a:cubicBezTo>
                  <a:cubicBezTo>
                    <a:pt x="166" y="52"/>
                    <a:pt x="167" y="52"/>
                    <a:pt x="169" y="52"/>
                  </a:cubicBezTo>
                  <a:cubicBezTo>
                    <a:pt x="169" y="51"/>
                    <a:pt x="170" y="49"/>
                    <a:pt x="171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3" y="47"/>
                    <a:pt x="174" y="45"/>
                    <a:pt x="176" y="44"/>
                  </a:cubicBezTo>
                  <a:cubicBezTo>
                    <a:pt x="176" y="44"/>
                    <a:pt x="177" y="44"/>
                    <a:pt x="177" y="44"/>
                  </a:cubicBezTo>
                  <a:cubicBezTo>
                    <a:pt x="177" y="44"/>
                    <a:pt x="178" y="45"/>
                    <a:pt x="178" y="45"/>
                  </a:cubicBezTo>
                  <a:cubicBezTo>
                    <a:pt x="178" y="46"/>
                    <a:pt x="178" y="47"/>
                    <a:pt x="177" y="47"/>
                  </a:cubicBezTo>
                  <a:cubicBezTo>
                    <a:pt x="176" y="48"/>
                    <a:pt x="175" y="49"/>
                    <a:pt x="174" y="50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3" y="52"/>
                    <a:pt x="174" y="52"/>
                    <a:pt x="174" y="52"/>
                  </a:cubicBezTo>
                  <a:close/>
                  <a:moveTo>
                    <a:pt x="154" y="51"/>
                  </a:moveTo>
                  <a:cubicBezTo>
                    <a:pt x="154" y="48"/>
                    <a:pt x="158" y="45"/>
                    <a:pt x="161" y="43"/>
                  </a:cubicBezTo>
                  <a:cubicBezTo>
                    <a:pt x="159" y="43"/>
                    <a:pt x="157" y="43"/>
                    <a:pt x="155" y="43"/>
                  </a:cubicBezTo>
                  <a:cubicBezTo>
                    <a:pt x="155" y="44"/>
                    <a:pt x="154" y="46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9"/>
                    <a:pt x="151" y="50"/>
                    <a:pt x="150" y="51"/>
                  </a:cubicBezTo>
                  <a:cubicBezTo>
                    <a:pt x="151" y="51"/>
                    <a:pt x="152" y="51"/>
                    <a:pt x="154" y="51"/>
                  </a:cubicBezTo>
                  <a:close/>
                  <a:moveTo>
                    <a:pt x="142" y="51"/>
                  </a:moveTo>
                  <a:cubicBezTo>
                    <a:pt x="142" y="51"/>
                    <a:pt x="143" y="51"/>
                    <a:pt x="143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7" y="50"/>
                    <a:pt x="148" y="49"/>
                    <a:pt x="148" y="49"/>
                  </a:cubicBezTo>
                  <a:cubicBezTo>
                    <a:pt x="149" y="48"/>
                    <a:pt x="149" y="48"/>
                    <a:pt x="150" y="47"/>
                  </a:cubicBezTo>
                  <a:cubicBezTo>
                    <a:pt x="151" y="46"/>
                    <a:pt x="152" y="44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1" y="43"/>
                    <a:pt x="150" y="43"/>
                    <a:pt x="149" y="42"/>
                  </a:cubicBezTo>
                  <a:cubicBezTo>
                    <a:pt x="149" y="44"/>
                    <a:pt x="147" y="45"/>
                    <a:pt x="146" y="46"/>
                  </a:cubicBezTo>
                  <a:cubicBezTo>
                    <a:pt x="146" y="47"/>
                    <a:pt x="146" y="47"/>
                    <a:pt x="145" y="47"/>
                  </a:cubicBezTo>
                  <a:cubicBezTo>
                    <a:pt x="145" y="47"/>
                    <a:pt x="145" y="48"/>
                    <a:pt x="144" y="48"/>
                  </a:cubicBezTo>
                  <a:cubicBezTo>
                    <a:pt x="143" y="49"/>
                    <a:pt x="143" y="50"/>
                    <a:pt x="142" y="51"/>
                  </a:cubicBezTo>
                  <a:cubicBezTo>
                    <a:pt x="142" y="51"/>
                    <a:pt x="142" y="51"/>
                    <a:pt x="142" y="51"/>
                  </a:cubicBezTo>
                  <a:close/>
                  <a:moveTo>
                    <a:pt x="136" y="50"/>
                  </a:moveTo>
                  <a:cubicBezTo>
                    <a:pt x="137" y="50"/>
                    <a:pt x="137" y="50"/>
                    <a:pt x="138" y="51"/>
                  </a:cubicBezTo>
                  <a:cubicBezTo>
                    <a:pt x="139" y="49"/>
                    <a:pt x="140" y="48"/>
                    <a:pt x="141" y="47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3" y="46"/>
                    <a:pt x="143" y="45"/>
                    <a:pt x="143" y="45"/>
                  </a:cubicBezTo>
                  <a:cubicBezTo>
                    <a:pt x="144" y="44"/>
                    <a:pt x="145" y="44"/>
                    <a:pt x="145" y="43"/>
                  </a:cubicBezTo>
                  <a:cubicBezTo>
                    <a:pt x="145" y="43"/>
                    <a:pt x="146" y="43"/>
                    <a:pt x="146" y="43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5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2" y="44"/>
                    <a:pt x="141" y="45"/>
                    <a:pt x="140" y="46"/>
                  </a:cubicBezTo>
                  <a:cubicBezTo>
                    <a:pt x="140" y="47"/>
                    <a:pt x="139" y="47"/>
                    <a:pt x="139" y="47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8" y="49"/>
                    <a:pt x="137" y="50"/>
                    <a:pt x="136" y="50"/>
                  </a:cubicBezTo>
                  <a:close/>
                  <a:moveTo>
                    <a:pt x="132" y="50"/>
                  </a:moveTo>
                  <a:cubicBezTo>
                    <a:pt x="133" y="50"/>
                    <a:pt x="133" y="49"/>
                    <a:pt x="134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6" y="46"/>
                    <a:pt x="137" y="45"/>
                  </a:cubicBezTo>
                  <a:cubicBezTo>
                    <a:pt x="136" y="46"/>
                    <a:pt x="135" y="47"/>
                    <a:pt x="133" y="48"/>
                  </a:cubicBezTo>
                  <a:cubicBezTo>
                    <a:pt x="133" y="48"/>
                    <a:pt x="132" y="49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2" y="50"/>
                    <a:pt x="132" y="50"/>
                  </a:cubicBezTo>
                  <a:close/>
                  <a:moveTo>
                    <a:pt x="128" y="46"/>
                  </a:moveTo>
                  <a:cubicBezTo>
                    <a:pt x="127" y="46"/>
                    <a:pt x="127" y="47"/>
                    <a:pt x="126" y="48"/>
                  </a:cubicBezTo>
                  <a:cubicBezTo>
                    <a:pt x="126" y="47"/>
                    <a:pt x="126" y="47"/>
                    <a:pt x="127" y="47"/>
                  </a:cubicBezTo>
                  <a:cubicBezTo>
                    <a:pt x="127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lose/>
                  <a:moveTo>
                    <a:pt x="119" y="41"/>
                  </a:moveTo>
                  <a:cubicBezTo>
                    <a:pt x="119" y="42"/>
                    <a:pt x="119" y="43"/>
                    <a:pt x="119" y="44"/>
                  </a:cubicBezTo>
                  <a:cubicBezTo>
                    <a:pt x="120" y="43"/>
                    <a:pt x="121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42"/>
                    <a:pt x="120" y="41"/>
                    <a:pt x="119" y="41"/>
                  </a:cubicBezTo>
                  <a:close/>
                  <a:moveTo>
                    <a:pt x="125" y="39"/>
                  </a:moveTo>
                  <a:cubicBezTo>
                    <a:pt x="130" y="39"/>
                    <a:pt x="135" y="39"/>
                    <a:pt x="140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54" y="40"/>
                    <a:pt x="163" y="40"/>
                    <a:pt x="171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90" y="42"/>
                    <a:pt x="206" y="43"/>
                    <a:pt x="222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4" y="42"/>
                    <a:pt x="224" y="41"/>
                    <a:pt x="223" y="39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3" y="39"/>
                    <a:pt x="222" y="38"/>
                    <a:pt x="222" y="38"/>
                  </a:cubicBezTo>
                  <a:cubicBezTo>
                    <a:pt x="222" y="38"/>
                    <a:pt x="222" y="37"/>
                    <a:pt x="222" y="37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0" y="34"/>
                    <a:pt x="217" y="31"/>
                    <a:pt x="216" y="29"/>
                  </a:cubicBezTo>
                  <a:cubicBezTo>
                    <a:pt x="212" y="25"/>
                    <a:pt x="208" y="22"/>
                    <a:pt x="204" y="20"/>
                  </a:cubicBezTo>
                  <a:cubicBezTo>
                    <a:pt x="197" y="15"/>
                    <a:pt x="187" y="11"/>
                    <a:pt x="177" y="8"/>
                  </a:cubicBezTo>
                  <a:cubicBezTo>
                    <a:pt x="167" y="6"/>
                    <a:pt x="156" y="4"/>
                    <a:pt x="145" y="3"/>
                  </a:cubicBezTo>
                  <a:cubicBezTo>
                    <a:pt x="140" y="3"/>
                    <a:pt x="136" y="3"/>
                    <a:pt x="132" y="3"/>
                  </a:cubicBezTo>
                  <a:cubicBezTo>
                    <a:pt x="130" y="3"/>
                    <a:pt x="128" y="3"/>
                    <a:pt x="126" y="3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20" y="3"/>
                    <a:pt x="120" y="3"/>
                    <a:pt x="119" y="3"/>
                  </a:cubicBezTo>
                  <a:cubicBezTo>
                    <a:pt x="119" y="6"/>
                    <a:pt x="119" y="10"/>
                    <a:pt x="120" y="13"/>
                  </a:cubicBezTo>
                  <a:cubicBezTo>
                    <a:pt x="120" y="21"/>
                    <a:pt x="120" y="30"/>
                    <a:pt x="119" y="39"/>
                  </a:cubicBezTo>
                  <a:cubicBezTo>
                    <a:pt x="121" y="39"/>
                    <a:pt x="123" y="39"/>
                    <a:pt x="125" y="39"/>
                  </a:cubicBezTo>
                  <a:close/>
                  <a:moveTo>
                    <a:pt x="122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3"/>
                    <a:pt x="123" y="43"/>
                  </a:cubicBezTo>
                  <a:cubicBezTo>
                    <a:pt x="123" y="43"/>
                    <a:pt x="124" y="42"/>
                    <a:pt x="124" y="42"/>
                  </a:cubicBezTo>
                  <a:cubicBezTo>
                    <a:pt x="124" y="42"/>
                    <a:pt x="123" y="42"/>
                    <a:pt x="122" y="42"/>
                  </a:cubicBezTo>
                  <a:close/>
                  <a:moveTo>
                    <a:pt x="127" y="42"/>
                  </a:moveTo>
                  <a:cubicBezTo>
                    <a:pt x="127" y="42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8" y="42"/>
                    <a:pt x="129" y="42"/>
                  </a:cubicBezTo>
                  <a:cubicBezTo>
                    <a:pt x="128" y="42"/>
                    <a:pt x="128" y="42"/>
                    <a:pt x="127" y="42"/>
                  </a:cubicBezTo>
                  <a:close/>
                  <a:moveTo>
                    <a:pt x="131" y="42"/>
                  </a:moveTo>
                  <a:cubicBezTo>
                    <a:pt x="131" y="42"/>
                    <a:pt x="131" y="42"/>
                    <a:pt x="131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2" y="43"/>
                    <a:pt x="132" y="42"/>
                    <a:pt x="133" y="42"/>
                  </a:cubicBezTo>
                  <a:cubicBezTo>
                    <a:pt x="132" y="42"/>
                    <a:pt x="131" y="42"/>
                    <a:pt x="131" y="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293333" y="2823922"/>
              <a:ext cx="1199167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chemeClr val="accent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40%</a:t>
              </a:r>
              <a:endParaRPr lang="zh-CN" altLang="en-US" sz="2800" b="1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56852" y="2469804"/>
            <a:ext cx="2278296" cy="1391501"/>
            <a:chOff x="4956852" y="2469804"/>
            <a:chExt cx="2278296" cy="1391501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956852" y="2469804"/>
              <a:ext cx="2278296" cy="1391501"/>
            </a:xfrm>
            <a:custGeom>
              <a:avLst/>
              <a:gdLst>
                <a:gd name="T0" fmla="*/ 52 w 231"/>
                <a:gd name="T1" fmla="*/ 126 h 141"/>
                <a:gd name="T2" fmla="*/ 5 w 231"/>
                <a:gd name="T3" fmla="*/ 101 h 141"/>
                <a:gd name="T4" fmla="*/ 116 w 231"/>
                <a:gd name="T5" fmla="*/ 2 h 141"/>
                <a:gd name="T6" fmla="*/ 228 w 231"/>
                <a:gd name="T7" fmla="*/ 52 h 141"/>
                <a:gd name="T8" fmla="*/ 224 w 231"/>
                <a:gd name="T9" fmla="*/ 109 h 141"/>
                <a:gd name="T10" fmla="*/ 190 w 231"/>
                <a:gd name="T11" fmla="*/ 133 h 141"/>
                <a:gd name="T12" fmla="*/ 138 w 231"/>
                <a:gd name="T13" fmla="*/ 117 h 141"/>
                <a:gd name="T14" fmla="*/ 130 w 231"/>
                <a:gd name="T15" fmla="*/ 128 h 141"/>
                <a:gd name="T16" fmla="*/ 129 w 231"/>
                <a:gd name="T17" fmla="*/ 131 h 141"/>
                <a:gd name="T18" fmla="*/ 123 w 231"/>
                <a:gd name="T19" fmla="*/ 116 h 141"/>
                <a:gd name="T20" fmla="*/ 117 w 231"/>
                <a:gd name="T21" fmla="*/ 127 h 141"/>
                <a:gd name="T22" fmla="*/ 109 w 231"/>
                <a:gd name="T23" fmla="*/ 123 h 141"/>
                <a:gd name="T24" fmla="*/ 148 w 231"/>
                <a:gd name="T25" fmla="*/ 134 h 141"/>
                <a:gd name="T26" fmla="*/ 166 w 231"/>
                <a:gd name="T27" fmla="*/ 129 h 141"/>
                <a:gd name="T28" fmla="*/ 106 w 231"/>
                <a:gd name="T29" fmla="*/ 131 h 141"/>
                <a:gd name="T30" fmla="*/ 103 w 231"/>
                <a:gd name="T31" fmla="*/ 119 h 141"/>
                <a:gd name="T32" fmla="*/ 184 w 231"/>
                <a:gd name="T33" fmla="*/ 126 h 141"/>
                <a:gd name="T34" fmla="*/ 87 w 231"/>
                <a:gd name="T35" fmla="*/ 109 h 141"/>
                <a:gd name="T36" fmla="*/ 94 w 231"/>
                <a:gd name="T37" fmla="*/ 113 h 141"/>
                <a:gd name="T38" fmla="*/ 83 w 231"/>
                <a:gd name="T39" fmla="*/ 108 h 141"/>
                <a:gd name="T40" fmla="*/ 75 w 231"/>
                <a:gd name="T41" fmla="*/ 109 h 141"/>
                <a:gd name="T42" fmla="*/ 71 w 231"/>
                <a:gd name="T43" fmla="*/ 127 h 141"/>
                <a:gd name="T44" fmla="*/ 194 w 231"/>
                <a:gd name="T45" fmla="*/ 126 h 141"/>
                <a:gd name="T46" fmla="*/ 176 w 231"/>
                <a:gd name="T47" fmla="*/ 123 h 141"/>
                <a:gd name="T48" fmla="*/ 53 w 231"/>
                <a:gd name="T49" fmla="*/ 121 h 141"/>
                <a:gd name="T50" fmla="*/ 44 w 231"/>
                <a:gd name="T51" fmla="*/ 98 h 141"/>
                <a:gd name="T52" fmla="*/ 186 w 231"/>
                <a:gd name="T53" fmla="*/ 105 h 141"/>
                <a:gd name="T54" fmla="*/ 107 w 231"/>
                <a:gd name="T55" fmla="*/ 111 h 141"/>
                <a:gd name="T56" fmla="*/ 42 w 231"/>
                <a:gd name="T57" fmla="*/ 97 h 141"/>
                <a:gd name="T58" fmla="*/ 200 w 231"/>
                <a:gd name="T59" fmla="*/ 115 h 141"/>
                <a:gd name="T60" fmla="*/ 27 w 231"/>
                <a:gd name="T61" fmla="*/ 102 h 141"/>
                <a:gd name="T62" fmla="*/ 214 w 231"/>
                <a:gd name="T63" fmla="*/ 111 h 141"/>
                <a:gd name="T64" fmla="*/ 189 w 231"/>
                <a:gd name="T65" fmla="*/ 109 h 141"/>
                <a:gd name="T66" fmla="*/ 199 w 231"/>
                <a:gd name="T67" fmla="*/ 105 h 141"/>
                <a:gd name="T68" fmla="*/ 107 w 231"/>
                <a:gd name="T69" fmla="*/ 107 h 141"/>
                <a:gd name="T70" fmla="*/ 217 w 231"/>
                <a:gd name="T71" fmla="*/ 57 h 141"/>
                <a:gd name="T72" fmla="*/ 120 w 231"/>
                <a:gd name="T73" fmla="*/ 53 h 141"/>
                <a:gd name="T74" fmla="*/ 116 w 231"/>
                <a:gd name="T75" fmla="*/ 40 h 141"/>
                <a:gd name="T76" fmla="*/ 15 w 231"/>
                <a:gd name="T77" fmla="*/ 78 h 141"/>
                <a:gd name="T78" fmla="*/ 219 w 231"/>
                <a:gd name="T79" fmla="*/ 108 h 141"/>
                <a:gd name="T80" fmla="*/ 210 w 231"/>
                <a:gd name="T81" fmla="*/ 105 h 141"/>
                <a:gd name="T82" fmla="*/ 183 w 231"/>
                <a:gd name="T83" fmla="*/ 106 h 141"/>
                <a:gd name="T84" fmla="*/ 19 w 231"/>
                <a:gd name="T85" fmla="*/ 86 h 141"/>
                <a:gd name="T86" fmla="*/ 14 w 231"/>
                <a:gd name="T87" fmla="*/ 102 h 141"/>
                <a:gd name="T88" fmla="*/ 9 w 231"/>
                <a:gd name="T89" fmla="*/ 85 h 141"/>
                <a:gd name="T90" fmla="*/ 219 w 231"/>
                <a:gd name="T91" fmla="*/ 99 h 141"/>
                <a:gd name="T92" fmla="*/ 220 w 231"/>
                <a:gd name="T93" fmla="*/ 86 h 141"/>
                <a:gd name="T94" fmla="*/ 225 w 231"/>
                <a:gd name="T95" fmla="*/ 46 h 141"/>
                <a:gd name="T96" fmla="*/ 225 w 231"/>
                <a:gd name="T97" fmla="*/ 54 h 141"/>
                <a:gd name="T98" fmla="*/ 211 w 231"/>
                <a:gd name="T99" fmla="*/ 46 h 141"/>
                <a:gd name="T100" fmla="*/ 193 w 231"/>
                <a:gd name="T101" fmla="*/ 46 h 141"/>
                <a:gd name="T102" fmla="*/ 178 w 231"/>
                <a:gd name="T103" fmla="*/ 48 h 141"/>
                <a:gd name="T104" fmla="*/ 171 w 231"/>
                <a:gd name="T105" fmla="*/ 46 h 141"/>
                <a:gd name="T106" fmla="*/ 173 w 231"/>
                <a:gd name="T107" fmla="*/ 52 h 141"/>
                <a:gd name="T108" fmla="*/ 153 w 231"/>
                <a:gd name="T109" fmla="*/ 43 h 141"/>
                <a:gd name="T110" fmla="*/ 146 w 231"/>
                <a:gd name="T111" fmla="*/ 43 h 141"/>
                <a:gd name="T112" fmla="*/ 131 w 231"/>
                <a:gd name="T113" fmla="*/ 50 h 141"/>
                <a:gd name="T114" fmla="*/ 144 w 231"/>
                <a:gd name="T115" fmla="*/ 39 h 141"/>
                <a:gd name="T116" fmla="*/ 132 w 231"/>
                <a:gd name="T117" fmla="*/ 3 h 141"/>
                <a:gd name="T118" fmla="*/ 127 w 231"/>
                <a:gd name="T119" fmla="*/ 4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1" h="141">
                  <a:moveTo>
                    <a:pt x="143" y="141"/>
                  </a:moveTo>
                  <a:cubicBezTo>
                    <a:pt x="142" y="141"/>
                    <a:pt x="142" y="141"/>
                    <a:pt x="142" y="140"/>
                  </a:cubicBezTo>
                  <a:cubicBezTo>
                    <a:pt x="141" y="139"/>
                    <a:pt x="141" y="138"/>
                    <a:pt x="141" y="137"/>
                  </a:cubicBezTo>
                  <a:cubicBezTo>
                    <a:pt x="139" y="137"/>
                    <a:pt x="136" y="137"/>
                    <a:pt x="133" y="137"/>
                  </a:cubicBezTo>
                  <a:cubicBezTo>
                    <a:pt x="120" y="137"/>
                    <a:pt x="106" y="136"/>
                    <a:pt x="92" y="134"/>
                  </a:cubicBezTo>
                  <a:cubicBezTo>
                    <a:pt x="92" y="134"/>
                    <a:pt x="92" y="135"/>
                    <a:pt x="92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0" y="136"/>
                    <a:pt x="90" y="136"/>
                    <a:pt x="89" y="135"/>
                  </a:cubicBezTo>
                  <a:cubicBezTo>
                    <a:pt x="89" y="135"/>
                    <a:pt x="89" y="134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6" y="133"/>
                    <a:pt x="84" y="133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72" y="131"/>
                    <a:pt x="62" y="129"/>
                    <a:pt x="52" y="126"/>
                  </a:cubicBezTo>
                  <a:cubicBezTo>
                    <a:pt x="52" y="127"/>
                    <a:pt x="51" y="127"/>
                    <a:pt x="51" y="127"/>
                  </a:cubicBezTo>
                  <a:cubicBezTo>
                    <a:pt x="50" y="127"/>
                    <a:pt x="50" y="126"/>
                    <a:pt x="50" y="126"/>
                  </a:cubicBezTo>
                  <a:cubicBezTo>
                    <a:pt x="50" y="126"/>
                    <a:pt x="50" y="126"/>
                    <a:pt x="50" y="125"/>
                  </a:cubicBezTo>
                  <a:cubicBezTo>
                    <a:pt x="49" y="125"/>
                    <a:pt x="48" y="125"/>
                    <a:pt x="47" y="125"/>
                  </a:cubicBezTo>
                  <a:cubicBezTo>
                    <a:pt x="40" y="122"/>
                    <a:pt x="33" y="118"/>
                    <a:pt x="27" y="114"/>
                  </a:cubicBezTo>
                  <a:cubicBezTo>
                    <a:pt x="27" y="115"/>
                    <a:pt x="27" y="115"/>
                    <a:pt x="26" y="115"/>
                  </a:cubicBezTo>
                  <a:cubicBezTo>
                    <a:pt x="26" y="115"/>
                    <a:pt x="26" y="114"/>
                    <a:pt x="25" y="114"/>
                  </a:cubicBezTo>
                  <a:cubicBezTo>
                    <a:pt x="25" y="114"/>
                    <a:pt x="25" y="113"/>
                    <a:pt x="25" y="113"/>
                  </a:cubicBezTo>
                  <a:cubicBezTo>
                    <a:pt x="25" y="113"/>
                    <a:pt x="21" y="111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10"/>
                    <a:pt x="19" y="110"/>
                    <a:pt x="19" y="109"/>
                  </a:cubicBezTo>
                  <a:cubicBezTo>
                    <a:pt x="16" y="108"/>
                    <a:pt x="13" y="105"/>
                    <a:pt x="9" y="103"/>
                  </a:cubicBezTo>
                  <a:cubicBezTo>
                    <a:pt x="9" y="103"/>
                    <a:pt x="8" y="103"/>
                    <a:pt x="8" y="103"/>
                  </a:cubicBezTo>
                  <a:cubicBezTo>
                    <a:pt x="7" y="103"/>
                    <a:pt x="5" y="102"/>
                    <a:pt x="5" y="101"/>
                  </a:cubicBezTo>
                  <a:cubicBezTo>
                    <a:pt x="5" y="100"/>
                    <a:pt x="5" y="99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4" y="93"/>
                    <a:pt x="4" y="89"/>
                    <a:pt x="4" y="86"/>
                  </a:cubicBezTo>
                  <a:cubicBezTo>
                    <a:pt x="4" y="80"/>
                    <a:pt x="4" y="74"/>
                    <a:pt x="4" y="67"/>
                  </a:cubicBezTo>
                  <a:cubicBezTo>
                    <a:pt x="0" y="45"/>
                    <a:pt x="26" y="29"/>
                    <a:pt x="42" y="21"/>
                  </a:cubicBezTo>
                  <a:cubicBezTo>
                    <a:pt x="49" y="18"/>
                    <a:pt x="56" y="15"/>
                    <a:pt x="62" y="14"/>
                  </a:cubicBezTo>
                  <a:cubicBezTo>
                    <a:pt x="67" y="13"/>
                    <a:pt x="72" y="12"/>
                    <a:pt x="76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9" y="9"/>
                    <a:pt x="97" y="8"/>
                    <a:pt x="106" y="8"/>
                  </a:cubicBezTo>
                  <a:cubicBezTo>
                    <a:pt x="110" y="8"/>
                    <a:pt x="113" y="8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6"/>
                    <a:pt x="116" y="4"/>
                    <a:pt x="116" y="3"/>
                  </a:cubicBezTo>
                  <a:cubicBezTo>
                    <a:pt x="116" y="3"/>
                    <a:pt x="116" y="2"/>
                    <a:pt x="116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8" y="0"/>
                    <a:pt x="119" y="0"/>
                    <a:pt x="121" y="0"/>
                  </a:cubicBezTo>
                  <a:cubicBezTo>
                    <a:pt x="124" y="0"/>
                    <a:pt x="128" y="0"/>
                    <a:pt x="131" y="0"/>
                  </a:cubicBezTo>
                  <a:cubicBezTo>
                    <a:pt x="151" y="0"/>
                    <a:pt x="168" y="2"/>
                    <a:pt x="183" y="7"/>
                  </a:cubicBezTo>
                  <a:cubicBezTo>
                    <a:pt x="194" y="10"/>
                    <a:pt x="203" y="14"/>
                    <a:pt x="210" y="20"/>
                  </a:cubicBezTo>
                  <a:cubicBezTo>
                    <a:pt x="215" y="23"/>
                    <a:pt x="218" y="26"/>
                    <a:pt x="221" y="30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3" y="32"/>
                    <a:pt x="225" y="35"/>
                    <a:pt x="226" y="38"/>
                  </a:cubicBezTo>
                  <a:cubicBezTo>
                    <a:pt x="227" y="38"/>
                    <a:pt x="227" y="38"/>
                    <a:pt x="228" y="39"/>
                  </a:cubicBezTo>
                  <a:cubicBezTo>
                    <a:pt x="228" y="40"/>
                    <a:pt x="228" y="41"/>
                    <a:pt x="228" y="42"/>
                  </a:cubicBezTo>
                  <a:cubicBezTo>
                    <a:pt x="228" y="42"/>
                    <a:pt x="228" y="42"/>
                    <a:pt x="228" y="43"/>
                  </a:cubicBezTo>
                  <a:cubicBezTo>
                    <a:pt x="228" y="43"/>
                    <a:pt x="229" y="44"/>
                    <a:pt x="229" y="44"/>
                  </a:cubicBezTo>
                  <a:cubicBezTo>
                    <a:pt x="228" y="46"/>
                    <a:pt x="228" y="49"/>
                    <a:pt x="228" y="51"/>
                  </a:cubicBezTo>
                  <a:cubicBezTo>
                    <a:pt x="228" y="51"/>
                    <a:pt x="228" y="52"/>
                    <a:pt x="228" y="52"/>
                  </a:cubicBezTo>
                  <a:cubicBezTo>
                    <a:pt x="228" y="52"/>
                    <a:pt x="228" y="53"/>
                    <a:pt x="228" y="53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9" y="55"/>
                    <a:pt x="229" y="57"/>
                    <a:pt x="230" y="59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230" y="60"/>
                    <a:pt x="231" y="60"/>
                    <a:pt x="230" y="60"/>
                  </a:cubicBezTo>
                  <a:cubicBezTo>
                    <a:pt x="229" y="65"/>
                    <a:pt x="229" y="69"/>
                    <a:pt x="230" y="74"/>
                  </a:cubicBezTo>
                  <a:cubicBezTo>
                    <a:pt x="230" y="75"/>
                    <a:pt x="230" y="76"/>
                    <a:pt x="230" y="78"/>
                  </a:cubicBezTo>
                  <a:cubicBezTo>
                    <a:pt x="230" y="80"/>
                    <a:pt x="230" y="83"/>
                    <a:pt x="230" y="86"/>
                  </a:cubicBezTo>
                  <a:cubicBezTo>
                    <a:pt x="230" y="87"/>
                    <a:pt x="230" y="88"/>
                    <a:pt x="230" y="89"/>
                  </a:cubicBezTo>
                  <a:cubicBezTo>
                    <a:pt x="230" y="92"/>
                    <a:pt x="229" y="95"/>
                    <a:pt x="229" y="98"/>
                  </a:cubicBezTo>
                  <a:cubicBezTo>
                    <a:pt x="230" y="99"/>
                    <a:pt x="230" y="99"/>
                    <a:pt x="231" y="100"/>
                  </a:cubicBezTo>
                  <a:cubicBezTo>
                    <a:pt x="231" y="100"/>
                    <a:pt x="231" y="101"/>
                    <a:pt x="230" y="102"/>
                  </a:cubicBezTo>
                  <a:cubicBezTo>
                    <a:pt x="229" y="104"/>
                    <a:pt x="226" y="106"/>
                    <a:pt x="224" y="108"/>
                  </a:cubicBezTo>
                  <a:cubicBezTo>
                    <a:pt x="224" y="109"/>
                    <a:pt x="224" y="109"/>
                    <a:pt x="224" y="109"/>
                  </a:cubicBezTo>
                  <a:cubicBezTo>
                    <a:pt x="224" y="110"/>
                    <a:pt x="224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19" y="113"/>
                    <a:pt x="216" y="117"/>
                    <a:pt x="212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0" y="121"/>
                    <a:pt x="210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9" y="122"/>
                    <a:pt x="209" y="122"/>
                    <a:pt x="208" y="122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3" y="126"/>
                    <a:pt x="198" y="129"/>
                    <a:pt x="193" y="131"/>
                  </a:cubicBezTo>
                  <a:cubicBezTo>
                    <a:pt x="193" y="132"/>
                    <a:pt x="193" y="133"/>
                    <a:pt x="192" y="133"/>
                  </a:cubicBezTo>
                  <a:cubicBezTo>
                    <a:pt x="192" y="134"/>
                    <a:pt x="192" y="134"/>
                    <a:pt x="191" y="134"/>
                  </a:cubicBezTo>
                  <a:cubicBezTo>
                    <a:pt x="190" y="134"/>
                    <a:pt x="190" y="134"/>
                    <a:pt x="190" y="133"/>
                  </a:cubicBezTo>
                  <a:cubicBezTo>
                    <a:pt x="190" y="133"/>
                    <a:pt x="190" y="132"/>
                    <a:pt x="190" y="132"/>
                  </a:cubicBezTo>
                  <a:cubicBezTo>
                    <a:pt x="189" y="132"/>
                    <a:pt x="187" y="132"/>
                    <a:pt x="186" y="133"/>
                  </a:cubicBezTo>
                  <a:cubicBezTo>
                    <a:pt x="175" y="136"/>
                    <a:pt x="162" y="137"/>
                    <a:pt x="145" y="137"/>
                  </a:cubicBezTo>
                  <a:cubicBezTo>
                    <a:pt x="145" y="137"/>
                    <a:pt x="145" y="137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4" y="141"/>
                    <a:pt x="143" y="141"/>
                    <a:pt x="143" y="141"/>
                  </a:cubicBezTo>
                  <a:close/>
                  <a:moveTo>
                    <a:pt x="109" y="132"/>
                  </a:moveTo>
                  <a:cubicBezTo>
                    <a:pt x="119" y="133"/>
                    <a:pt x="129" y="134"/>
                    <a:pt x="138" y="134"/>
                  </a:cubicBezTo>
                  <a:cubicBezTo>
                    <a:pt x="138" y="133"/>
                    <a:pt x="138" y="133"/>
                    <a:pt x="138" y="133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0"/>
                    <a:pt x="138" y="128"/>
                    <a:pt x="138" y="126"/>
                  </a:cubicBezTo>
                  <a:cubicBezTo>
                    <a:pt x="139" y="125"/>
                    <a:pt x="139" y="123"/>
                    <a:pt x="138" y="121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19"/>
                    <a:pt x="138" y="118"/>
                    <a:pt x="138" y="117"/>
                  </a:cubicBezTo>
                  <a:cubicBezTo>
                    <a:pt x="138" y="117"/>
                    <a:pt x="138" y="116"/>
                    <a:pt x="138" y="116"/>
                  </a:cubicBezTo>
                  <a:cubicBezTo>
                    <a:pt x="138" y="115"/>
                    <a:pt x="138" y="115"/>
                    <a:pt x="139" y="115"/>
                  </a:cubicBezTo>
                  <a:cubicBezTo>
                    <a:pt x="139" y="115"/>
                    <a:pt x="139" y="115"/>
                    <a:pt x="140" y="115"/>
                  </a:cubicBezTo>
                  <a:cubicBezTo>
                    <a:pt x="140" y="116"/>
                    <a:pt x="141" y="117"/>
                    <a:pt x="141" y="118"/>
                  </a:cubicBezTo>
                  <a:cubicBezTo>
                    <a:pt x="141" y="116"/>
                    <a:pt x="141" y="114"/>
                    <a:pt x="141" y="112"/>
                  </a:cubicBezTo>
                  <a:cubicBezTo>
                    <a:pt x="139" y="112"/>
                    <a:pt x="137" y="112"/>
                    <a:pt x="134" y="112"/>
                  </a:cubicBezTo>
                  <a:cubicBezTo>
                    <a:pt x="134" y="113"/>
                    <a:pt x="134" y="113"/>
                    <a:pt x="134" y="114"/>
                  </a:cubicBezTo>
                  <a:cubicBezTo>
                    <a:pt x="133" y="114"/>
                    <a:pt x="133" y="116"/>
                    <a:pt x="133" y="122"/>
                  </a:cubicBezTo>
                  <a:cubicBezTo>
                    <a:pt x="133" y="122"/>
                    <a:pt x="133" y="122"/>
                    <a:pt x="133" y="123"/>
                  </a:cubicBezTo>
                  <a:cubicBezTo>
                    <a:pt x="133" y="123"/>
                    <a:pt x="133" y="124"/>
                    <a:pt x="133" y="125"/>
                  </a:cubicBezTo>
                  <a:cubicBezTo>
                    <a:pt x="133" y="127"/>
                    <a:pt x="134" y="130"/>
                    <a:pt x="133" y="132"/>
                  </a:cubicBezTo>
                  <a:cubicBezTo>
                    <a:pt x="133" y="133"/>
                    <a:pt x="132" y="133"/>
                    <a:pt x="132" y="133"/>
                  </a:cubicBezTo>
                  <a:cubicBezTo>
                    <a:pt x="131" y="133"/>
                    <a:pt x="131" y="133"/>
                    <a:pt x="131" y="132"/>
                  </a:cubicBezTo>
                  <a:cubicBezTo>
                    <a:pt x="130" y="131"/>
                    <a:pt x="130" y="129"/>
                    <a:pt x="130" y="128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4"/>
                    <a:pt x="130" y="122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7"/>
                    <a:pt x="130" y="114"/>
                    <a:pt x="131" y="112"/>
                  </a:cubicBezTo>
                  <a:cubicBezTo>
                    <a:pt x="131" y="112"/>
                    <a:pt x="130" y="112"/>
                    <a:pt x="130" y="112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4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7"/>
                  </a:cubicBezTo>
                  <a:cubicBezTo>
                    <a:pt x="130" y="118"/>
                    <a:pt x="130" y="120"/>
                    <a:pt x="129" y="121"/>
                  </a:cubicBezTo>
                  <a:cubicBezTo>
                    <a:pt x="129" y="122"/>
                    <a:pt x="129" y="123"/>
                    <a:pt x="129" y="124"/>
                  </a:cubicBezTo>
                  <a:cubicBezTo>
                    <a:pt x="129" y="125"/>
                    <a:pt x="129" y="126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32"/>
                    <a:pt x="129" y="132"/>
                    <a:pt x="128" y="132"/>
                  </a:cubicBezTo>
                  <a:cubicBezTo>
                    <a:pt x="128" y="132"/>
                    <a:pt x="127" y="132"/>
                    <a:pt x="127" y="131"/>
                  </a:cubicBezTo>
                  <a:cubicBezTo>
                    <a:pt x="127" y="131"/>
                    <a:pt x="126" y="130"/>
                    <a:pt x="126" y="130"/>
                  </a:cubicBezTo>
                  <a:cubicBezTo>
                    <a:pt x="126" y="130"/>
                    <a:pt x="126" y="130"/>
                    <a:pt x="126" y="131"/>
                  </a:cubicBezTo>
                  <a:cubicBezTo>
                    <a:pt x="126" y="131"/>
                    <a:pt x="125" y="131"/>
                    <a:pt x="125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28"/>
                    <a:pt x="123" y="125"/>
                    <a:pt x="123" y="122"/>
                  </a:cubicBezTo>
                  <a:cubicBezTo>
                    <a:pt x="123" y="122"/>
                    <a:pt x="123" y="121"/>
                    <a:pt x="123" y="121"/>
                  </a:cubicBezTo>
                  <a:cubicBezTo>
                    <a:pt x="123" y="117"/>
                    <a:pt x="124" y="115"/>
                    <a:pt x="124" y="112"/>
                  </a:cubicBezTo>
                  <a:cubicBezTo>
                    <a:pt x="124" y="112"/>
                    <a:pt x="124" y="112"/>
                    <a:pt x="123" y="112"/>
                  </a:cubicBezTo>
                  <a:cubicBezTo>
                    <a:pt x="123" y="112"/>
                    <a:pt x="123" y="112"/>
                    <a:pt x="123" y="113"/>
                  </a:cubicBezTo>
                  <a:cubicBezTo>
                    <a:pt x="123" y="113"/>
                    <a:pt x="123" y="113"/>
                    <a:pt x="123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3" y="115"/>
                    <a:pt x="123" y="115"/>
                    <a:pt x="123" y="116"/>
                  </a:cubicBezTo>
                  <a:cubicBezTo>
                    <a:pt x="123" y="116"/>
                    <a:pt x="123" y="116"/>
                    <a:pt x="123" y="117"/>
                  </a:cubicBezTo>
                  <a:cubicBezTo>
                    <a:pt x="123" y="118"/>
                    <a:pt x="123" y="118"/>
                    <a:pt x="123" y="119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4"/>
                    <a:pt x="123" y="128"/>
                    <a:pt x="122" y="132"/>
                  </a:cubicBezTo>
                  <a:cubicBezTo>
                    <a:pt x="122" y="132"/>
                    <a:pt x="121" y="133"/>
                    <a:pt x="121" y="133"/>
                  </a:cubicBezTo>
                  <a:cubicBezTo>
                    <a:pt x="120" y="133"/>
                    <a:pt x="120" y="132"/>
                    <a:pt x="120" y="132"/>
                  </a:cubicBezTo>
                  <a:cubicBezTo>
                    <a:pt x="119" y="129"/>
                    <a:pt x="119" y="125"/>
                    <a:pt x="119" y="122"/>
                  </a:cubicBezTo>
                  <a:cubicBezTo>
                    <a:pt x="119" y="120"/>
                    <a:pt x="120" y="118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4"/>
                    <a:pt x="119" y="113"/>
                    <a:pt x="120" y="112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4"/>
                    <a:pt x="118" y="116"/>
                    <a:pt x="118" y="117"/>
                  </a:cubicBezTo>
                  <a:cubicBezTo>
                    <a:pt x="117" y="119"/>
                    <a:pt x="117" y="120"/>
                    <a:pt x="117" y="121"/>
                  </a:cubicBezTo>
                  <a:cubicBezTo>
                    <a:pt x="117" y="123"/>
                    <a:pt x="117" y="125"/>
                    <a:pt x="117" y="127"/>
                  </a:cubicBezTo>
                  <a:cubicBezTo>
                    <a:pt x="117" y="128"/>
                    <a:pt x="117" y="128"/>
                    <a:pt x="117" y="129"/>
                  </a:cubicBezTo>
                  <a:cubicBezTo>
                    <a:pt x="117" y="130"/>
                    <a:pt x="117" y="131"/>
                    <a:pt x="116" y="131"/>
                  </a:cubicBezTo>
                  <a:cubicBezTo>
                    <a:pt x="116" y="131"/>
                    <a:pt x="115" y="130"/>
                    <a:pt x="115" y="130"/>
                  </a:cubicBezTo>
                  <a:cubicBezTo>
                    <a:pt x="113" y="126"/>
                    <a:pt x="114" y="121"/>
                    <a:pt x="114" y="117"/>
                  </a:cubicBezTo>
                  <a:cubicBezTo>
                    <a:pt x="115" y="115"/>
                    <a:pt x="115" y="113"/>
                    <a:pt x="115" y="112"/>
                  </a:cubicBezTo>
                  <a:cubicBezTo>
                    <a:pt x="114" y="112"/>
                    <a:pt x="114" y="112"/>
                    <a:pt x="113" y="112"/>
                  </a:cubicBezTo>
                  <a:cubicBezTo>
                    <a:pt x="113" y="112"/>
                    <a:pt x="113" y="113"/>
                    <a:pt x="113" y="114"/>
                  </a:cubicBezTo>
                  <a:cubicBezTo>
                    <a:pt x="113" y="119"/>
                    <a:pt x="113" y="124"/>
                    <a:pt x="112" y="129"/>
                  </a:cubicBez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09" y="129"/>
                    <a:pt x="109" y="128"/>
                  </a:cubicBezTo>
                  <a:cubicBezTo>
                    <a:pt x="109" y="125"/>
                    <a:pt x="109" y="122"/>
                    <a:pt x="110" y="119"/>
                  </a:cubicBezTo>
                  <a:cubicBezTo>
                    <a:pt x="110" y="116"/>
                    <a:pt x="110" y="114"/>
                    <a:pt x="110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09" y="115"/>
                    <a:pt x="109" y="118"/>
                    <a:pt x="109" y="123"/>
                  </a:cubicBezTo>
                  <a:cubicBezTo>
                    <a:pt x="109" y="123"/>
                    <a:pt x="109" y="124"/>
                    <a:pt x="109" y="125"/>
                  </a:cubicBezTo>
                  <a:cubicBezTo>
                    <a:pt x="109" y="127"/>
                    <a:pt x="109" y="130"/>
                    <a:pt x="109" y="132"/>
                  </a:cubicBezTo>
                  <a:close/>
                  <a:moveTo>
                    <a:pt x="144" y="112"/>
                  </a:moveTo>
                  <a:cubicBezTo>
                    <a:pt x="144" y="116"/>
                    <a:pt x="144" y="119"/>
                    <a:pt x="144" y="123"/>
                  </a:cubicBezTo>
                  <a:cubicBezTo>
                    <a:pt x="144" y="124"/>
                    <a:pt x="144" y="125"/>
                    <a:pt x="144" y="126"/>
                  </a:cubicBezTo>
                  <a:cubicBezTo>
                    <a:pt x="144" y="126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1"/>
                    <a:pt x="145" y="129"/>
                    <a:pt x="145" y="126"/>
                  </a:cubicBezTo>
                  <a:cubicBezTo>
                    <a:pt x="145" y="126"/>
                    <a:pt x="145" y="125"/>
                    <a:pt x="145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19"/>
                    <a:pt x="145" y="116"/>
                    <a:pt x="145" y="113"/>
                  </a:cubicBezTo>
                  <a:cubicBezTo>
                    <a:pt x="145" y="113"/>
                    <a:pt x="145" y="112"/>
                    <a:pt x="146" y="112"/>
                  </a:cubicBezTo>
                  <a:cubicBezTo>
                    <a:pt x="145" y="112"/>
                    <a:pt x="145" y="112"/>
                    <a:pt x="144" y="112"/>
                  </a:cubicBezTo>
                  <a:close/>
                  <a:moveTo>
                    <a:pt x="148" y="134"/>
                  </a:moveTo>
                  <a:cubicBezTo>
                    <a:pt x="148" y="134"/>
                    <a:pt x="148" y="134"/>
                    <a:pt x="148" y="134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3"/>
                    <a:pt x="148" y="133"/>
                    <a:pt x="148" y="134"/>
                  </a:cubicBezTo>
                  <a:close/>
                  <a:moveTo>
                    <a:pt x="156" y="112"/>
                  </a:moveTo>
                  <a:cubicBezTo>
                    <a:pt x="156" y="112"/>
                    <a:pt x="156" y="112"/>
                    <a:pt x="157" y="113"/>
                  </a:cubicBezTo>
                  <a:cubicBezTo>
                    <a:pt x="157" y="113"/>
                    <a:pt x="157" y="113"/>
                    <a:pt x="157" y="114"/>
                  </a:cubicBezTo>
                  <a:cubicBezTo>
                    <a:pt x="156" y="118"/>
                    <a:pt x="156" y="121"/>
                    <a:pt x="156" y="125"/>
                  </a:cubicBezTo>
                  <a:cubicBezTo>
                    <a:pt x="156" y="127"/>
                    <a:pt x="156" y="129"/>
                    <a:pt x="156" y="131"/>
                  </a:cubicBezTo>
                  <a:cubicBezTo>
                    <a:pt x="156" y="131"/>
                    <a:pt x="156" y="132"/>
                    <a:pt x="156" y="132"/>
                  </a:cubicBezTo>
                  <a:cubicBezTo>
                    <a:pt x="156" y="132"/>
                    <a:pt x="156" y="133"/>
                    <a:pt x="156" y="133"/>
                  </a:cubicBezTo>
                  <a:cubicBezTo>
                    <a:pt x="156" y="133"/>
                    <a:pt x="157" y="133"/>
                    <a:pt x="157" y="133"/>
                  </a:cubicBezTo>
                  <a:cubicBezTo>
                    <a:pt x="160" y="133"/>
                    <a:pt x="164" y="133"/>
                    <a:pt x="167" y="132"/>
                  </a:cubicBezTo>
                  <a:cubicBezTo>
                    <a:pt x="167" y="132"/>
                    <a:pt x="167" y="131"/>
                    <a:pt x="167" y="130"/>
                  </a:cubicBezTo>
                  <a:cubicBezTo>
                    <a:pt x="167" y="130"/>
                    <a:pt x="166" y="129"/>
                    <a:pt x="166" y="129"/>
                  </a:cubicBezTo>
                  <a:cubicBezTo>
                    <a:pt x="166" y="128"/>
                    <a:pt x="166" y="126"/>
                    <a:pt x="166" y="124"/>
                  </a:cubicBezTo>
                  <a:cubicBezTo>
                    <a:pt x="166" y="124"/>
                    <a:pt x="166" y="123"/>
                    <a:pt x="166" y="123"/>
                  </a:cubicBezTo>
                  <a:cubicBezTo>
                    <a:pt x="166" y="121"/>
                    <a:pt x="166" y="120"/>
                    <a:pt x="166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6"/>
                    <a:pt x="166" y="115"/>
                    <a:pt x="166" y="114"/>
                  </a:cubicBezTo>
                  <a:cubicBezTo>
                    <a:pt x="166" y="112"/>
                    <a:pt x="166" y="111"/>
                    <a:pt x="166" y="109"/>
                  </a:cubicBezTo>
                  <a:cubicBezTo>
                    <a:pt x="162" y="110"/>
                    <a:pt x="158" y="111"/>
                    <a:pt x="154" y="111"/>
                  </a:cubicBezTo>
                  <a:cubicBezTo>
                    <a:pt x="154" y="111"/>
                    <a:pt x="154" y="112"/>
                    <a:pt x="154" y="112"/>
                  </a:cubicBezTo>
                  <a:cubicBezTo>
                    <a:pt x="154" y="112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5" y="112"/>
                    <a:pt x="156" y="112"/>
                  </a:cubicBezTo>
                  <a:close/>
                  <a:moveTo>
                    <a:pt x="106" y="132"/>
                  </a:moveTo>
                  <a:cubicBezTo>
                    <a:pt x="106" y="131"/>
                    <a:pt x="106" y="130"/>
                    <a:pt x="106" y="129"/>
                  </a:cubicBezTo>
                  <a:cubicBezTo>
                    <a:pt x="106" y="130"/>
                    <a:pt x="106" y="131"/>
                    <a:pt x="106" y="131"/>
                  </a:cubicBezTo>
                  <a:cubicBezTo>
                    <a:pt x="106" y="131"/>
                    <a:pt x="105" y="132"/>
                    <a:pt x="105" y="132"/>
                  </a:cubicBezTo>
                  <a:cubicBezTo>
                    <a:pt x="106" y="132"/>
                    <a:pt x="106" y="132"/>
                    <a:pt x="106" y="132"/>
                  </a:cubicBezTo>
                  <a:close/>
                  <a:moveTo>
                    <a:pt x="174" y="129"/>
                  </a:moveTo>
                  <a:cubicBezTo>
                    <a:pt x="174" y="130"/>
                    <a:pt x="174" y="131"/>
                    <a:pt x="174" y="132"/>
                  </a:cubicBezTo>
                  <a:cubicBezTo>
                    <a:pt x="174" y="132"/>
                    <a:pt x="175" y="131"/>
                    <a:pt x="176" y="131"/>
                  </a:cubicBezTo>
                  <a:cubicBezTo>
                    <a:pt x="176" y="130"/>
                    <a:pt x="176" y="129"/>
                    <a:pt x="176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9"/>
                    <a:pt x="175" y="129"/>
                    <a:pt x="174" y="129"/>
                  </a:cubicBezTo>
                  <a:close/>
                  <a:moveTo>
                    <a:pt x="100" y="131"/>
                  </a:moveTo>
                  <a:cubicBezTo>
                    <a:pt x="101" y="131"/>
                    <a:pt x="102" y="131"/>
                    <a:pt x="103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3" y="129"/>
                    <a:pt x="103" y="126"/>
                    <a:pt x="103" y="123"/>
                  </a:cubicBezTo>
                  <a:cubicBezTo>
                    <a:pt x="103" y="122"/>
                    <a:pt x="103" y="120"/>
                    <a:pt x="103" y="119"/>
                  </a:cubicBezTo>
                  <a:cubicBezTo>
                    <a:pt x="103" y="116"/>
                    <a:pt x="103" y="113"/>
                    <a:pt x="103" y="111"/>
                  </a:cubicBezTo>
                  <a:cubicBezTo>
                    <a:pt x="102" y="111"/>
                    <a:pt x="101" y="110"/>
                    <a:pt x="100" y="110"/>
                  </a:cubicBezTo>
                  <a:cubicBezTo>
                    <a:pt x="100" y="112"/>
                    <a:pt x="101" y="114"/>
                    <a:pt x="101" y="116"/>
                  </a:cubicBezTo>
                  <a:cubicBezTo>
                    <a:pt x="101" y="121"/>
                    <a:pt x="102" y="126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lose/>
                  <a:moveTo>
                    <a:pt x="179" y="129"/>
                  </a:moveTo>
                  <a:cubicBezTo>
                    <a:pt x="179" y="130"/>
                    <a:pt x="179" y="130"/>
                    <a:pt x="178" y="131"/>
                  </a:cubicBezTo>
                  <a:cubicBezTo>
                    <a:pt x="181" y="130"/>
                    <a:pt x="184" y="130"/>
                    <a:pt x="187" y="129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8"/>
                    <a:pt x="185" y="127"/>
                    <a:pt x="185" y="127"/>
                  </a:cubicBezTo>
                  <a:cubicBezTo>
                    <a:pt x="185" y="127"/>
                    <a:pt x="185" y="126"/>
                    <a:pt x="185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4" y="127"/>
                    <a:pt x="184" y="127"/>
                    <a:pt x="183" y="128"/>
                  </a:cubicBezTo>
                  <a:cubicBezTo>
                    <a:pt x="183" y="128"/>
                    <a:pt x="183" y="129"/>
                    <a:pt x="182" y="129"/>
                  </a:cubicBezTo>
                  <a:cubicBezTo>
                    <a:pt x="182" y="129"/>
                    <a:pt x="181" y="128"/>
                    <a:pt x="181" y="128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0" y="128"/>
                    <a:pt x="180" y="128"/>
                    <a:pt x="180" y="129"/>
                  </a:cubicBezTo>
                  <a:cubicBezTo>
                    <a:pt x="180" y="129"/>
                    <a:pt x="180" y="129"/>
                    <a:pt x="179" y="129"/>
                  </a:cubicBezTo>
                  <a:cubicBezTo>
                    <a:pt x="179" y="129"/>
                    <a:pt x="179" y="129"/>
                    <a:pt x="179" y="129"/>
                  </a:cubicBezTo>
                  <a:close/>
                  <a:moveTo>
                    <a:pt x="95" y="130"/>
                  </a:moveTo>
                  <a:cubicBezTo>
                    <a:pt x="94" y="129"/>
                    <a:pt x="94" y="127"/>
                    <a:pt x="95" y="125"/>
                  </a:cubicBezTo>
                  <a:cubicBezTo>
                    <a:pt x="95" y="123"/>
                    <a:pt x="95" y="122"/>
                    <a:pt x="95" y="121"/>
                  </a:cubicBezTo>
                  <a:cubicBezTo>
                    <a:pt x="95" y="118"/>
                    <a:pt x="95" y="114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2" y="109"/>
                    <a:pt x="89" y="109"/>
                    <a:pt x="87" y="109"/>
                  </a:cubicBezTo>
                  <a:cubicBezTo>
                    <a:pt x="87" y="111"/>
                    <a:pt x="86" y="114"/>
                    <a:pt x="86" y="117"/>
                  </a:cubicBezTo>
                  <a:cubicBezTo>
                    <a:pt x="86" y="118"/>
                    <a:pt x="86" y="119"/>
                    <a:pt x="86" y="120"/>
                  </a:cubicBezTo>
                  <a:cubicBezTo>
                    <a:pt x="86" y="122"/>
                    <a:pt x="86" y="124"/>
                    <a:pt x="86" y="126"/>
                  </a:cubicBezTo>
                  <a:cubicBezTo>
                    <a:pt x="86" y="127"/>
                    <a:pt x="86" y="127"/>
                    <a:pt x="86" y="128"/>
                  </a:cubicBezTo>
                  <a:cubicBezTo>
                    <a:pt x="86" y="128"/>
                    <a:pt x="86" y="129"/>
                    <a:pt x="86" y="129"/>
                  </a:cubicBezTo>
                  <a:cubicBezTo>
                    <a:pt x="87" y="129"/>
                    <a:pt x="88" y="130"/>
                    <a:pt x="89" y="130"/>
                  </a:cubicBezTo>
                  <a:cubicBezTo>
                    <a:pt x="89" y="130"/>
                    <a:pt x="89" y="129"/>
                    <a:pt x="89" y="129"/>
                  </a:cubicBezTo>
                  <a:cubicBezTo>
                    <a:pt x="89" y="126"/>
                    <a:pt x="90" y="123"/>
                    <a:pt x="90" y="120"/>
                  </a:cubicBezTo>
                  <a:cubicBezTo>
                    <a:pt x="90" y="120"/>
                    <a:pt x="90" y="119"/>
                    <a:pt x="90" y="119"/>
                  </a:cubicBezTo>
                  <a:cubicBezTo>
                    <a:pt x="90" y="114"/>
                    <a:pt x="91" y="110"/>
                    <a:pt x="93" y="110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4" y="110"/>
                    <a:pt x="94" y="111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4" y="115"/>
                    <a:pt x="94" y="115"/>
                    <a:pt x="94" y="116"/>
                  </a:cubicBezTo>
                  <a:cubicBezTo>
                    <a:pt x="93" y="118"/>
                    <a:pt x="93" y="121"/>
                    <a:pt x="93" y="123"/>
                  </a:cubicBezTo>
                  <a:cubicBezTo>
                    <a:pt x="93" y="124"/>
                    <a:pt x="93" y="125"/>
                    <a:pt x="93" y="126"/>
                  </a:cubicBezTo>
                  <a:cubicBezTo>
                    <a:pt x="93" y="127"/>
                    <a:pt x="93" y="129"/>
                    <a:pt x="93" y="130"/>
                  </a:cubicBezTo>
                  <a:cubicBezTo>
                    <a:pt x="93" y="130"/>
                    <a:pt x="94" y="130"/>
                    <a:pt x="95" y="130"/>
                  </a:cubicBezTo>
                  <a:close/>
                  <a:moveTo>
                    <a:pt x="83" y="129"/>
                  </a:moveTo>
                  <a:cubicBezTo>
                    <a:pt x="82" y="126"/>
                    <a:pt x="83" y="124"/>
                    <a:pt x="83" y="122"/>
                  </a:cubicBezTo>
                  <a:cubicBezTo>
                    <a:pt x="83" y="121"/>
                    <a:pt x="83" y="121"/>
                    <a:pt x="83" y="120"/>
                  </a:cubicBezTo>
                  <a:cubicBezTo>
                    <a:pt x="83" y="119"/>
                    <a:pt x="83" y="117"/>
                    <a:pt x="83" y="115"/>
                  </a:cubicBezTo>
                  <a:cubicBezTo>
                    <a:pt x="84" y="113"/>
                    <a:pt x="84" y="111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3" y="108"/>
                    <a:pt x="83" y="108"/>
                  </a:cubicBezTo>
                  <a:cubicBezTo>
                    <a:pt x="83" y="112"/>
                    <a:pt x="83" y="116"/>
                    <a:pt x="82" y="120"/>
                  </a:cubicBezTo>
                  <a:cubicBezTo>
                    <a:pt x="82" y="121"/>
                    <a:pt x="82" y="122"/>
                    <a:pt x="82" y="123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2" y="127"/>
                    <a:pt x="82" y="127"/>
                  </a:cubicBezTo>
                  <a:cubicBezTo>
                    <a:pt x="82" y="128"/>
                    <a:pt x="82" y="128"/>
                    <a:pt x="82" y="129"/>
                  </a:cubicBezTo>
                  <a:cubicBezTo>
                    <a:pt x="82" y="129"/>
                    <a:pt x="83" y="129"/>
                    <a:pt x="83" y="129"/>
                  </a:cubicBezTo>
                  <a:close/>
                  <a:moveTo>
                    <a:pt x="74" y="127"/>
                  </a:moveTo>
                  <a:cubicBezTo>
                    <a:pt x="75" y="127"/>
                    <a:pt x="76" y="128"/>
                    <a:pt x="77" y="128"/>
                  </a:cubicBezTo>
                  <a:cubicBezTo>
                    <a:pt x="77" y="125"/>
                    <a:pt x="77" y="123"/>
                    <a:pt x="77" y="120"/>
                  </a:cubicBezTo>
                  <a:cubicBezTo>
                    <a:pt x="77" y="120"/>
                    <a:pt x="78" y="119"/>
                    <a:pt x="78" y="118"/>
                  </a:cubicBezTo>
                  <a:cubicBezTo>
                    <a:pt x="78" y="115"/>
                    <a:pt x="78" y="111"/>
                    <a:pt x="78" y="108"/>
                  </a:cubicBezTo>
                  <a:cubicBezTo>
                    <a:pt x="78" y="108"/>
                    <a:pt x="78" y="107"/>
                    <a:pt x="78" y="107"/>
                  </a:cubicBezTo>
                  <a:cubicBezTo>
                    <a:pt x="77" y="107"/>
                    <a:pt x="76" y="107"/>
                    <a:pt x="75" y="107"/>
                  </a:cubicBezTo>
                  <a:cubicBezTo>
                    <a:pt x="75" y="107"/>
                    <a:pt x="75" y="108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11"/>
                    <a:pt x="74" y="113"/>
                    <a:pt x="74" y="116"/>
                  </a:cubicBezTo>
                  <a:cubicBezTo>
                    <a:pt x="74" y="118"/>
                    <a:pt x="74" y="121"/>
                    <a:pt x="74" y="123"/>
                  </a:cubicBezTo>
                  <a:cubicBezTo>
                    <a:pt x="74" y="123"/>
                    <a:pt x="74" y="123"/>
                    <a:pt x="74" y="124"/>
                  </a:cubicBezTo>
                  <a:cubicBezTo>
                    <a:pt x="74" y="125"/>
                    <a:pt x="74" y="126"/>
                    <a:pt x="74" y="127"/>
                  </a:cubicBezTo>
                  <a:close/>
                  <a:moveTo>
                    <a:pt x="189" y="126"/>
                  </a:moveTo>
                  <a:cubicBezTo>
                    <a:pt x="189" y="126"/>
                    <a:pt x="190" y="127"/>
                    <a:pt x="190" y="127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7"/>
                    <a:pt x="190" y="126"/>
                    <a:pt x="190" y="125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5"/>
                    <a:pt x="189" y="126"/>
                    <a:pt x="189" y="126"/>
                  </a:cubicBezTo>
                  <a:close/>
                  <a:moveTo>
                    <a:pt x="71" y="127"/>
                  </a:moveTo>
                  <a:cubicBezTo>
                    <a:pt x="71" y="126"/>
                    <a:pt x="71" y="124"/>
                    <a:pt x="71" y="123"/>
                  </a:cubicBezTo>
                  <a:cubicBezTo>
                    <a:pt x="71" y="123"/>
                    <a:pt x="71" y="122"/>
                    <a:pt x="71" y="122"/>
                  </a:cubicBezTo>
                  <a:cubicBezTo>
                    <a:pt x="71" y="119"/>
                    <a:pt x="71" y="116"/>
                    <a:pt x="72" y="114"/>
                  </a:cubicBezTo>
                  <a:cubicBezTo>
                    <a:pt x="72" y="111"/>
                    <a:pt x="72" y="109"/>
                    <a:pt x="73" y="107"/>
                  </a:cubicBezTo>
                  <a:cubicBezTo>
                    <a:pt x="73" y="107"/>
                    <a:pt x="73" y="106"/>
                    <a:pt x="73" y="106"/>
                  </a:cubicBezTo>
                  <a:cubicBezTo>
                    <a:pt x="72" y="106"/>
                    <a:pt x="71" y="106"/>
                    <a:pt x="70" y="106"/>
                  </a:cubicBezTo>
                  <a:cubicBezTo>
                    <a:pt x="70" y="106"/>
                    <a:pt x="69" y="106"/>
                    <a:pt x="68" y="105"/>
                  </a:cubicBezTo>
                  <a:cubicBezTo>
                    <a:pt x="68" y="108"/>
                    <a:pt x="69" y="110"/>
                    <a:pt x="69" y="113"/>
                  </a:cubicBezTo>
                  <a:cubicBezTo>
                    <a:pt x="69" y="117"/>
                    <a:pt x="69" y="122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7"/>
                    <a:pt x="71" y="127"/>
                    <a:pt x="71" y="127"/>
                  </a:cubicBezTo>
                  <a:close/>
                  <a:moveTo>
                    <a:pt x="193" y="123"/>
                  </a:moveTo>
                  <a:cubicBezTo>
                    <a:pt x="193" y="124"/>
                    <a:pt x="193" y="125"/>
                    <a:pt x="193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3"/>
                    <a:pt x="195" y="122"/>
                  </a:cubicBezTo>
                  <a:cubicBezTo>
                    <a:pt x="194" y="122"/>
                    <a:pt x="194" y="123"/>
                    <a:pt x="193" y="123"/>
                  </a:cubicBezTo>
                  <a:close/>
                  <a:moveTo>
                    <a:pt x="60" y="125"/>
                  </a:moveTo>
                  <a:cubicBezTo>
                    <a:pt x="63" y="125"/>
                    <a:pt x="65" y="126"/>
                    <a:pt x="67" y="126"/>
                  </a:cubicBezTo>
                  <a:cubicBezTo>
                    <a:pt x="66" y="119"/>
                    <a:pt x="66" y="112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4" y="105"/>
                    <a:pt x="62" y="104"/>
                    <a:pt x="60" y="104"/>
                  </a:cubicBezTo>
                  <a:cubicBezTo>
                    <a:pt x="60" y="107"/>
                    <a:pt x="60" y="111"/>
                    <a:pt x="60" y="115"/>
                  </a:cubicBezTo>
                  <a:cubicBezTo>
                    <a:pt x="60" y="116"/>
                    <a:pt x="60" y="117"/>
                    <a:pt x="60" y="118"/>
                  </a:cubicBezTo>
                  <a:cubicBezTo>
                    <a:pt x="61" y="120"/>
                    <a:pt x="61" y="122"/>
                    <a:pt x="60" y="125"/>
                  </a:cubicBezTo>
                  <a:close/>
                  <a:moveTo>
                    <a:pt x="176" y="123"/>
                  </a:moveTo>
                  <a:cubicBezTo>
                    <a:pt x="176" y="123"/>
                    <a:pt x="176" y="124"/>
                    <a:pt x="176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6" y="124"/>
                    <a:pt x="176" y="123"/>
                    <a:pt x="176" y="123"/>
                  </a:cubicBezTo>
                  <a:close/>
                  <a:moveTo>
                    <a:pt x="197" y="123"/>
                  </a:moveTo>
                  <a:cubicBezTo>
                    <a:pt x="197" y="123"/>
                    <a:pt x="197" y="124"/>
                    <a:pt x="197" y="124"/>
                  </a:cubicBezTo>
                  <a:cubicBezTo>
                    <a:pt x="197" y="124"/>
                    <a:pt x="197" y="124"/>
                    <a:pt x="198" y="124"/>
                  </a:cubicBezTo>
                  <a:cubicBezTo>
                    <a:pt x="198" y="124"/>
                    <a:pt x="198" y="123"/>
                    <a:pt x="197" y="123"/>
                  </a:cubicBezTo>
                  <a:close/>
                  <a:moveTo>
                    <a:pt x="53" y="123"/>
                  </a:moveTo>
                  <a:cubicBezTo>
                    <a:pt x="54" y="123"/>
                    <a:pt x="56" y="123"/>
                    <a:pt x="57" y="124"/>
                  </a:cubicBezTo>
                  <a:cubicBezTo>
                    <a:pt x="57" y="121"/>
                    <a:pt x="57" y="119"/>
                    <a:pt x="57" y="116"/>
                  </a:cubicBezTo>
                  <a:cubicBezTo>
                    <a:pt x="57" y="115"/>
                    <a:pt x="57" y="115"/>
                    <a:pt x="57" y="114"/>
                  </a:cubicBezTo>
                  <a:cubicBezTo>
                    <a:pt x="57" y="109"/>
                    <a:pt x="57" y="106"/>
                    <a:pt x="58" y="103"/>
                  </a:cubicBezTo>
                  <a:cubicBezTo>
                    <a:pt x="56" y="102"/>
                    <a:pt x="55" y="102"/>
                    <a:pt x="54" y="102"/>
                  </a:cubicBezTo>
                  <a:cubicBezTo>
                    <a:pt x="54" y="106"/>
                    <a:pt x="54" y="109"/>
                    <a:pt x="53" y="113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6"/>
                    <a:pt x="53" y="118"/>
                    <a:pt x="53" y="120"/>
                  </a:cubicBezTo>
                  <a:cubicBezTo>
                    <a:pt x="53" y="120"/>
                    <a:pt x="53" y="121"/>
                    <a:pt x="53" y="121"/>
                  </a:cubicBezTo>
                  <a:cubicBezTo>
                    <a:pt x="53" y="122"/>
                    <a:pt x="53" y="122"/>
                    <a:pt x="53" y="123"/>
                  </a:cubicBezTo>
                  <a:close/>
                  <a:moveTo>
                    <a:pt x="98" y="119"/>
                  </a:moveTo>
                  <a:cubicBezTo>
                    <a:pt x="98" y="120"/>
                    <a:pt x="98" y="121"/>
                    <a:pt x="98" y="121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8" y="120"/>
                    <a:pt x="98" y="120"/>
                    <a:pt x="98" y="119"/>
                  </a:cubicBezTo>
                  <a:close/>
                  <a:moveTo>
                    <a:pt x="44" y="119"/>
                  </a:moveTo>
                  <a:cubicBezTo>
                    <a:pt x="45" y="120"/>
                    <a:pt x="45" y="120"/>
                    <a:pt x="46" y="120"/>
                  </a:cubicBezTo>
                  <a:cubicBezTo>
                    <a:pt x="47" y="121"/>
                    <a:pt x="48" y="121"/>
                    <a:pt x="49" y="121"/>
                  </a:cubicBezTo>
                  <a:cubicBezTo>
                    <a:pt x="49" y="120"/>
                    <a:pt x="50" y="118"/>
                    <a:pt x="50" y="116"/>
                  </a:cubicBezTo>
                  <a:cubicBezTo>
                    <a:pt x="50" y="116"/>
                    <a:pt x="50" y="115"/>
                    <a:pt x="50" y="114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1" y="108"/>
                    <a:pt x="51" y="104"/>
                    <a:pt x="51" y="101"/>
                  </a:cubicBezTo>
                  <a:cubicBezTo>
                    <a:pt x="49" y="100"/>
                    <a:pt x="46" y="99"/>
                    <a:pt x="44" y="98"/>
                  </a:cubicBezTo>
                  <a:cubicBezTo>
                    <a:pt x="44" y="102"/>
                    <a:pt x="45" y="105"/>
                    <a:pt x="45" y="108"/>
                  </a:cubicBezTo>
                  <a:cubicBezTo>
                    <a:pt x="45" y="109"/>
                    <a:pt x="45" y="110"/>
                    <a:pt x="45" y="111"/>
                  </a:cubicBezTo>
                  <a:cubicBezTo>
                    <a:pt x="45" y="113"/>
                    <a:pt x="45" y="116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lose/>
                  <a:moveTo>
                    <a:pt x="203" y="120"/>
                  </a:moveTo>
                  <a:cubicBezTo>
                    <a:pt x="203" y="120"/>
                    <a:pt x="203" y="120"/>
                    <a:pt x="203" y="121"/>
                  </a:cubicBezTo>
                  <a:cubicBezTo>
                    <a:pt x="204" y="120"/>
                    <a:pt x="205" y="119"/>
                    <a:pt x="206" y="119"/>
                  </a:cubicBezTo>
                  <a:cubicBezTo>
                    <a:pt x="206" y="118"/>
                    <a:pt x="206" y="117"/>
                    <a:pt x="206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6" y="117"/>
                    <a:pt x="205" y="117"/>
                    <a:pt x="205" y="117"/>
                  </a:cubicBezTo>
                  <a:cubicBezTo>
                    <a:pt x="205" y="118"/>
                    <a:pt x="205" y="118"/>
                    <a:pt x="204" y="119"/>
                  </a:cubicBezTo>
                  <a:cubicBezTo>
                    <a:pt x="204" y="120"/>
                    <a:pt x="204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lose/>
                  <a:moveTo>
                    <a:pt x="186" y="105"/>
                  </a:moveTo>
                  <a:cubicBezTo>
                    <a:pt x="186" y="106"/>
                    <a:pt x="186" y="107"/>
                    <a:pt x="186" y="108"/>
                  </a:cubicBezTo>
                  <a:cubicBezTo>
                    <a:pt x="186" y="108"/>
                    <a:pt x="186" y="109"/>
                    <a:pt x="186" y="109"/>
                  </a:cubicBezTo>
                  <a:cubicBezTo>
                    <a:pt x="185" y="111"/>
                    <a:pt x="185" y="113"/>
                    <a:pt x="185" y="116"/>
                  </a:cubicBezTo>
                  <a:cubicBezTo>
                    <a:pt x="185" y="117"/>
                    <a:pt x="185" y="118"/>
                    <a:pt x="185" y="119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19"/>
                    <a:pt x="185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6"/>
                    <a:pt x="185" y="115"/>
                    <a:pt x="186" y="114"/>
                  </a:cubicBezTo>
                  <a:cubicBezTo>
                    <a:pt x="186" y="113"/>
                    <a:pt x="186" y="111"/>
                    <a:pt x="186" y="109"/>
                  </a:cubicBezTo>
                  <a:cubicBezTo>
                    <a:pt x="186" y="108"/>
                    <a:pt x="186" y="107"/>
                    <a:pt x="186" y="106"/>
                  </a:cubicBezTo>
                  <a:cubicBezTo>
                    <a:pt x="186" y="106"/>
                    <a:pt x="186" y="105"/>
                    <a:pt x="186" y="105"/>
                  </a:cubicBezTo>
                  <a:close/>
                  <a:moveTo>
                    <a:pt x="106" y="111"/>
                  </a:moveTo>
                  <a:cubicBezTo>
                    <a:pt x="106" y="114"/>
                    <a:pt x="106" y="116"/>
                    <a:pt x="106" y="119"/>
                  </a:cubicBezTo>
                  <a:cubicBezTo>
                    <a:pt x="106" y="116"/>
                    <a:pt x="107" y="113"/>
                    <a:pt x="107" y="111"/>
                  </a:cubicBezTo>
                  <a:lnTo>
                    <a:pt x="106" y="111"/>
                  </a:lnTo>
                  <a:close/>
                  <a:moveTo>
                    <a:pt x="193" y="119"/>
                  </a:moveTo>
                  <a:cubicBezTo>
                    <a:pt x="193" y="119"/>
                    <a:pt x="193" y="118"/>
                    <a:pt x="194" y="118"/>
                  </a:cubicBezTo>
                  <a:cubicBezTo>
                    <a:pt x="194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6"/>
                  </a:cubicBezTo>
                  <a:cubicBezTo>
                    <a:pt x="194" y="117"/>
                    <a:pt x="194" y="117"/>
                    <a:pt x="193" y="117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19"/>
                    <a:pt x="193" y="119"/>
                    <a:pt x="193" y="119"/>
                  </a:cubicBezTo>
                  <a:close/>
                  <a:moveTo>
                    <a:pt x="35" y="115"/>
                  </a:moveTo>
                  <a:cubicBezTo>
                    <a:pt x="38" y="117"/>
                    <a:pt x="40" y="118"/>
                    <a:pt x="42" y="119"/>
                  </a:cubicBezTo>
                  <a:cubicBezTo>
                    <a:pt x="41" y="116"/>
                    <a:pt x="41" y="114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4"/>
                    <a:pt x="42" y="101"/>
                    <a:pt x="42" y="97"/>
                  </a:cubicBezTo>
                  <a:cubicBezTo>
                    <a:pt x="39" y="96"/>
                    <a:pt x="37" y="95"/>
                    <a:pt x="35" y="94"/>
                  </a:cubicBezTo>
                  <a:cubicBezTo>
                    <a:pt x="35" y="98"/>
                    <a:pt x="35" y="102"/>
                    <a:pt x="35" y="106"/>
                  </a:cubicBezTo>
                  <a:cubicBezTo>
                    <a:pt x="35" y="106"/>
                    <a:pt x="35" y="107"/>
                    <a:pt x="35" y="108"/>
                  </a:cubicBezTo>
                  <a:cubicBezTo>
                    <a:pt x="35" y="110"/>
                    <a:pt x="36" y="113"/>
                    <a:pt x="35" y="115"/>
                  </a:cubicBezTo>
                  <a:close/>
                  <a:moveTo>
                    <a:pt x="97" y="110"/>
                  </a:moveTo>
                  <a:cubicBezTo>
                    <a:pt x="97" y="112"/>
                    <a:pt x="98" y="115"/>
                    <a:pt x="98" y="118"/>
                  </a:cubicBezTo>
                  <a:cubicBezTo>
                    <a:pt x="98" y="118"/>
                    <a:pt x="98" y="118"/>
                    <a:pt x="98" y="117"/>
                  </a:cubicBezTo>
                  <a:cubicBezTo>
                    <a:pt x="98" y="115"/>
                    <a:pt x="97" y="112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lose/>
                  <a:moveTo>
                    <a:pt x="210" y="114"/>
                  </a:move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4"/>
                    <a:pt x="210" y="114"/>
                  </a:cubicBezTo>
                  <a:cubicBezTo>
                    <a:pt x="210" y="114"/>
                    <a:pt x="210" y="114"/>
                    <a:pt x="210" y="114"/>
                  </a:cubicBezTo>
                  <a:close/>
                  <a:moveTo>
                    <a:pt x="200" y="115"/>
                  </a:move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3"/>
                    <a:pt x="200" y="113"/>
                  </a:cubicBezTo>
                  <a:cubicBezTo>
                    <a:pt x="200" y="113"/>
                    <a:pt x="200" y="113"/>
                    <a:pt x="199" y="113"/>
                  </a:cubicBezTo>
                  <a:cubicBezTo>
                    <a:pt x="199" y="113"/>
                    <a:pt x="199" y="114"/>
                    <a:pt x="200" y="115"/>
                  </a:cubicBezTo>
                  <a:close/>
                  <a:moveTo>
                    <a:pt x="27" y="110"/>
                  </a:moveTo>
                  <a:cubicBezTo>
                    <a:pt x="29" y="111"/>
                    <a:pt x="31" y="112"/>
                    <a:pt x="32" y="113"/>
                  </a:cubicBezTo>
                  <a:cubicBezTo>
                    <a:pt x="32" y="112"/>
                    <a:pt x="32" y="110"/>
                    <a:pt x="32" y="108"/>
                  </a:cubicBezTo>
                  <a:cubicBezTo>
                    <a:pt x="32" y="107"/>
                    <a:pt x="32" y="106"/>
                    <a:pt x="32" y="105"/>
                  </a:cubicBezTo>
                  <a:cubicBezTo>
                    <a:pt x="32" y="100"/>
                    <a:pt x="32" y="97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2"/>
                  </a:cubicBezTo>
                  <a:cubicBezTo>
                    <a:pt x="30" y="92"/>
                    <a:pt x="29" y="91"/>
                    <a:pt x="28" y="91"/>
                  </a:cubicBezTo>
                  <a:cubicBezTo>
                    <a:pt x="28" y="93"/>
                    <a:pt x="27" y="96"/>
                    <a:pt x="27" y="99"/>
                  </a:cubicBezTo>
                  <a:cubicBezTo>
                    <a:pt x="27" y="100"/>
                    <a:pt x="27" y="101"/>
                    <a:pt x="27" y="102"/>
                  </a:cubicBezTo>
                  <a:cubicBezTo>
                    <a:pt x="27" y="104"/>
                    <a:pt x="27" y="106"/>
                    <a:pt x="27" y="108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10"/>
                    <a:pt x="27" y="110"/>
                    <a:pt x="27" y="110"/>
                  </a:cubicBezTo>
                  <a:close/>
                  <a:moveTo>
                    <a:pt x="150" y="112"/>
                  </a:moveTo>
                  <a:cubicBezTo>
                    <a:pt x="150" y="112"/>
                    <a:pt x="151" y="112"/>
                    <a:pt x="151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8" y="112"/>
                    <a:pt x="148" y="112"/>
                    <a:pt x="148" y="113"/>
                  </a:cubicBezTo>
                  <a:cubicBezTo>
                    <a:pt x="149" y="112"/>
                    <a:pt x="149" y="112"/>
                    <a:pt x="150" y="112"/>
                  </a:cubicBezTo>
                  <a:close/>
                  <a:moveTo>
                    <a:pt x="214" y="111"/>
                  </a:moveTo>
                  <a:cubicBezTo>
                    <a:pt x="214" y="112"/>
                    <a:pt x="214" y="112"/>
                    <a:pt x="214" y="113"/>
                  </a:cubicBezTo>
                  <a:cubicBezTo>
                    <a:pt x="214" y="113"/>
                    <a:pt x="215" y="112"/>
                    <a:pt x="215" y="112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5" y="110"/>
                    <a:pt x="214" y="111"/>
                    <a:pt x="214" y="111"/>
                  </a:cubicBezTo>
                  <a:close/>
                  <a:moveTo>
                    <a:pt x="193" y="102"/>
                  </a:moveTo>
                  <a:cubicBezTo>
                    <a:pt x="194" y="102"/>
                    <a:pt x="194" y="103"/>
                    <a:pt x="194" y="103"/>
                  </a:cubicBezTo>
                  <a:cubicBezTo>
                    <a:pt x="195" y="106"/>
                    <a:pt x="195" y="109"/>
                    <a:pt x="194" y="113"/>
                  </a:cubicBezTo>
                  <a:cubicBezTo>
                    <a:pt x="194" y="112"/>
                    <a:pt x="195" y="112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0"/>
                    <a:pt x="195" y="109"/>
                    <a:pt x="195" y="108"/>
                  </a:cubicBezTo>
                  <a:cubicBezTo>
                    <a:pt x="195" y="105"/>
                    <a:pt x="194" y="102"/>
                    <a:pt x="194" y="99"/>
                  </a:cubicBezTo>
                  <a:cubicBezTo>
                    <a:pt x="193" y="100"/>
                    <a:pt x="191" y="100"/>
                    <a:pt x="189" y="101"/>
                  </a:cubicBezTo>
                  <a:cubicBezTo>
                    <a:pt x="190" y="101"/>
                    <a:pt x="190" y="102"/>
                    <a:pt x="190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3"/>
                    <a:pt x="189" y="103"/>
                    <a:pt x="189" y="104"/>
                  </a:cubicBezTo>
                  <a:cubicBezTo>
                    <a:pt x="189" y="104"/>
                    <a:pt x="189" y="105"/>
                    <a:pt x="189" y="105"/>
                  </a:cubicBezTo>
                  <a:cubicBezTo>
                    <a:pt x="189" y="106"/>
                    <a:pt x="189" y="108"/>
                    <a:pt x="189" y="109"/>
                  </a:cubicBezTo>
                  <a:cubicBezTo>
                    <a:pt x="189" y="110"/>
                    <a:pt x="189" y="111"/>
                    <a:pt x="189" y="112"/>
                  </a:cubicBezTo>
                  <a:cubicBezTo>
                    <a:pt x="189" y="110"/>
                    <a:pt x="190" y="107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1" y="102"/>
                    <a:pt x="191" y="101"/>
                  </a:cubicBezTo>
                  <a:cubicBezTo>
                    <a:pt x="191" y="101"/>
                    <a:pt x="191" y="100"/>
                    <a:pt x="192" y="100"/>
                  </a:cubicBezTo>
                  <a:cubicBezTo>
                    <a:pt x="192" y="100"/>
                    <a:pt x="193" y="100"/>
                    <a:pt x="193" y="101"/>
                  </a:cubicBezTo>
                  <a:cubicBezTo>
                    <a:pt x="193" y="101"/>
                    <a:pt x="193" y="101"/>
                    <a:pt x="193" y="102"/>
                  </a:cubicBezTo>
                  <a:cubicBezTo>
                    <a:pt x="193" y="102"/>
                    <a:pt x="193" y="102"/>
                    <a:pt x="193" y="102"/>
                  </a:cubicBezTo>
                  <a:close/>
                  <a:moveTo>
                    <a:pt x="198" y="97"/>
                  </a:moveTo>
                  <a:cubicBezTo>
                    <a:pt x="198" y="101"/>
                    <a:pt x="198" y="105"/>
                    <a:pt x="199" y="109"/>
                  </a:cubicBezTo>
                  <a:cubicBezTo>
                    <a:pt x="199" y="109"/>
                    <a:pt x="200" y="108"/>
                    <a:pt x="200" y="108"/>
                  </a:cubicBezTo>
                  <a:cubicBezTo>
                    <a:pt x="200" y="107"/>
                    <a:pt x="200" y="106"/>
                    <a:pt x="200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199" y="106"/>
                    <a:pt x="199" y="105"/>
                    <a:pt x="199" y="105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3"/>
                    <a:pt x="200" y="103"/>
                    <a:pt x="200" y="103"/>
                  </a:cubicBezTo>
                  <a:cubicBezTo>
                    <a:pt x="200" y="101"/>
                    <a:pt x="200" y="100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98"/>
                    <a:pt x="199" y="98"/>
                    <a:pt x="200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0" y="97"/>
                    <a:pt x="200" y="96"/>
                    <a:pt x="200" y="96"/>
                  </a:cubicBezTo>
                  <a:cubicBezTo>
                    <a:pt x="199" y="96"/>
                    <a:pt x="199" y="96"/>
                    <a:pt x="198" y="97"/>
                  </a:cubicBezTo>
                  <a:close/>
                  <a:moveTo>
                    <a:pt x="81" y="108"/>
                  </a:move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9"/>
                    <a:pt x="81" y="109"/>
                  </a:cubicBezTo>
                  <a:cubicBezTo>
                    <a:pt x="81" y="109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lose/>
                  <a:moveTo>
                    <a:pt x="107" y="107"/>
                  </a:moveTo>
                  <a:cubicBezTo>
                    <a:pt x="116" y="108"/>
                    <a:pt x="125" y="109"/>
                    <a:pt x="132" y="109"/>
                  </a:cubicBezTo>
                  <a:cubicBezTo>
                    <a:pt x="145" y="109"/>
                    <a:pt x="156" y="108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4"/>
                    <a:pt x="167" y="104"/>
                    <a:pt x="168" y="104"/>
                  </a:cubicBezTo>
                  <a:cubicBezTo>
                    <a:pt x="168" y="104"/>
                    <a:pt x="169" y="104"/>
                    <a:pt x="169" y="105"/>
                  </a:cubicBezTo>
                  <a:cubicBezTo>
                    <a:pt x="171" y="104"/>
                    <a:pt x="174" y="103"/>
                    <a:pt x="176" y="103"/>
                  </a:cubicBezTo>
                  <a:cubicBezTo>
                    <a:pt x="188" y="99"/>
                    <a:pt x="200" y="93"/>
                    <a:pt x="210" y="85"/>
                  </a:cubicBezTo>
                  <a:cubicBezTo>
                    <a:pt x="219" y="77"/>
                    <a:pt x="228" y="69"/>
                    <a:pt x="226" y="57"/>
                  </a:cubicBezTo>
                  <a:cubicBezTo>
                    <a:pt x="224" y="57"/>
                    <a:pt x="222" y="57"/>
                    <a:pt x="220" y="57"/>
                  </a:cubicBezTo>
                  <a:cubicBezTo>
                    <a:pt x="220" y="58"/>
                    <a:pt x="220" y="58"/>
                    <a:pt x="219" y="59"/>
                  </a:cubicBezTo>
                  <a:cubicBezTo>
                    <a:pt x="219" y="59"/>
                    <a:pt x="219" y="59"/>
                    <a:pt x="218" y="59"/>
                  </a:cubicBezTo>
                  <a:cubicBezTo>
                    <a:pt x="218" y="59"/>
                    <a:pt x="218" y="59"/>
                    <a:pt x="217" y="59"/>
                  </a:cubicBezTo>
                  <a:cubicBezTo>
                    <a:pt x="217" y="59"/>
                    <a:pt x="217" y="58"/>
                    <a:pt x="217" y="58"/>
                  </a:cubicBezTo>
                  <a:cubicBezTo>
                    <a:pt x="217" y="58"/>
                    <a:pt x="217" y="57"/>
                    <a:pt x="217" y="57"/>
                  </a:cubicBezTo>
                  <a:cubicBezTo>
                    <a:pt x="217" y="57"/>
                    <a:pt x="216" y="57"/>
                    <a:pt x="215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9" y="57"/>
                    <a:pt x="204" y="57"/>
                    <a:pt x="198" y="57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8" y="57"/>
                    <a:pt x="197" y="57"/>
                  </a:cubicBezTo>
                  <a:cubicBezTo>
                    <a:pt x="192" y="57"/>
                    <a:pt x="186" y="56"/>
                    <a:pt x="180" y="56"/>
                  </a:cubicBezTo>
                  <a:cubicBezTo>
                    <a:pt x="177" y="56"/>
                    <a:pt x="174" y="56"/>
                    <a:pt x="171" y="56"/>
                  </a:cubicBezTo>
                  <a:cubicBezTo>
                    <a:pt x="161" y="55"/>
                    <a:pt x="151" y="55"/>
                    <a:pt x="140" y="54"/>
                  </a:cubicBezTo>
                  <a:cubicBezTo>
                    <a:pt x="138" y="54"/>
                    <a:pt x="135" y="54"/>
                    <a:pt x="132" y="54"/>
                  </a:cubicBezTo>
                  <a:cubicBezTo>
                    <a:pt x="131" y="54"/>
                    <a:pt x="129" y="54"/>
                    <a:pt x="127" y="53"/>
                  </a:cubicBezTo>
                  <a:cubicBezTo>
                    <a:pt x="125" y="53"/>
                    <a:pt x="123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3"/>
                    <a:pt x="119" y="53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53"/>
                    <a:pt x="118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6" y="53"/>
                    <a:pt x="116" y="53"/>
                    <a:pt x="116" y="52"/>
                  </a:cubicBezTo>
                  <a:cubicBezTo>
                    <a:pt x="116" y="52"/>
                    <a:pt x="116" y="52"/>
                    <a:pt x="116" y="51"/>
                  </a:cubicBezTo>
                  <a:cubicBezTo>
                    <a:pt x="116" y="51"/>
                    <a:pt x="116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4" y="51"/>
                    <a:pt x="114" y="51"/>
                  </a:cubicBezTo>
                  <a:cubicBezTo>
                    <a:pt x="114" y="49"/>
                    <a:pt x="115" y="48"/>
                    <a:pt x="116" y="47"/>
                  </a:cubicBezTo>
                  <a:cubicBezTo>
                    <a:pt x="116" y="47"/>
                    <a:pt x="116" y="46"/>
                    <a:pt x="116" y="45"/>
                  </a:cubicBezTo>
                  <a:cubicBezTo>
                    <a:pt x="116" y="43"/>
                    <a:pt x="116" y="42"/>
                    <a:pt x="116" y="40"/>
                  </a:cubicBezTo>
                  <a:cubicBezTo>
                    <a:pt x="116" y="40"/>
                    <a:pt x="116" y="39"/>
                    <a:pt x="116" y="39"/>
                  </a:cubicBezTo>
                  <a:cubicBezTo>
                    <a:pt x="117" y="31"/>
                    <a:pt x="117" y="23"/>
                    <a:pt x="116" y="14"/>
                  </a:cubicBezTo>
                  <a:cubicBezTo>
                    <a:pt x="116" y="13"/>
                    <a:pt x="116" y="12"/>
                    <a:pt x="116" y="11"/>
                  </a:cubicBezTo>
                  <a:cubicBezTo>
                    <a:pt x="113" y="11"/>
                    <a:pt x="110" y="11"/>
                    <a:pt x="106" y="11"/>
                  </a:cubicBezTo>
                  <a:cubicBezTo>
                    <a:pt x="96" y="11"/>
                    <a:pt x="86" y="12"/>
                    <a:pt x="77" y="14"/>
                  </a:cubicBezTo>
                  <a:cubicBezTo>
                    <a:pt x="76" y="14"/>
                    <a:pt x="74" y="15"/>
                    <a:pt x="73" y="15"/>
                  </a:cubicBezTo>
                  <a:cubicBezTo>
                    <a:pt x="66" y="16"/>
                    <a:pt x="58" y="18"/>
                    <a:pt x="50" y="21"/>
                  </a:cubicBezTo>
                  <a:cubicBezTo>
                    <a:pt x="43" y="24"/>
                    <a:pt x="36" y="27"/>
                    <a:pt x="29" y="32"/>
                  </a:cubicBezTo>
                  <a:cubicBezTo>
                    <a:pt x="19" y="39"/>
                    <a:pt x="9" y="47"/>
                    <a:pt x="7" y="58"/>
                  </a:cubicBezTo>
                  <a:cubicBezTo>
                    <a:pt x="6" y="65"/>
                    <a:pt x="8" y="71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77"/>
                    <a:pt x="14" y="77"/>
                    <a:pt x="15" y="77"/>
                  </a:cubicBezTo>
                  <a:cubicBezTo>
                    <a:pt x="15" y="77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80"/>
                    <a:pt x="20" y="82"/>
                    <a:pt x="23" y="84"/>
                  </a:cubicBezTo>
                  <a:cubicBezTo>
                    <a:pt x="35" y="91"/>
                    <a:pt x="48" y="97"/>
                    <a:pt x="62" y="100"/>
                  </a:cubicBezTo>
                  <a:cubicBezTo>
                    <a:pt x="74" y="103"/>
                    <a:pt x="86" y="105"/>
                    <a:pt x="101" y="107"/>
                  </a:cubicBezTo>
                  <a:cubicBezTo>
                    <a:pt x="102" y="107"/>
                    <a:pt x="103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5" y="107"/>
                    <a:pt x="105" y="106"/>
                    <a:pt x="106" y="106"/>
                  </a:cubicBezTo>
                  <a:cubicBezTo>
                    <a:pt x="106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lose/>
                  <a:moveTo>
                    <a:pt x="218" y="109"/>
                  </a:moveTo>
                  <a:cubicBezTo>
                    <a:pt x="219" y="108"/>
                    <a:pt x="220" y="107"/>
                    <a:pt x="221" y="106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5"/>
                    <a:pt x="220" y="104"/>
                    <a:pt x="220" y="103"/>
                  </a:cubicBezTo>
                  <a:cubicBezTo>
                    <a:pt x="220" y="104"/>
                    <a:pt x="220" y="105"/>
                    <a:pt x="219" y="106"/>
                  </a:cubicBezTo>
                  <a:cubicBezTo>
                    <a:pt x="219" y="107"/>
                    <a:pt x="219" y="107"/>
                    <a:pt x="219" y="108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09"/>
                    <a:pt x="218" y="109"/>
                    <a:pt x="218" y="109"/>
                  </a:cubicBezTo>
                  <a:close/>
                  <a:moveTo>
                    <a:pt x="24" y="108"/>
                  </a:moveTo>
                  <a:cubicBezTo>
                    <a:pt x="24" y="107"/>
                    <a:pt x="24" y="105"/>
                    <a:pt x="24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4" y="100"/>
                    <a:pt x="25" y="99"/>
                    <a:pt x="25" y="97"/>
                  </a:cubicBezTo>
                  <a:cubicBezTo>
                    <a:pt x="25" y="95"/>
                    <a:pt x="25" y="92"/>
                    <a:pt x="25" y="90"/>
                  </a:cubicBezTo>
                  <a:cubicBezTo>
                    <a:pt x="25" y="90"/>
                    <a:pt x="25" y="90"/>
                    <a:pt x="25" y="89"/>
                  </a:cubicBezTo>
                  <a:cubicBezTo>
                    <a:pt x="24" y="89"/>
                    <a:pt x="23" y="88"/>
                    <a:pt x="21" y="87"/>
                  </a:cubicBezTo>
                  <a:cubicBezTo>
                    <a:pt x="22" y="90"/>
                    <a:pt x="22" y="94"/>
                    <a:pt x="22" y="98"/>
                  </a:cubicBezTo>
                  <a:cubicBezTo>
                    <a:pt x="22" y="99"/>
                    <a:pt x="22" y="99"/>
                    <a:pt x="22" y="100"/>
                  </a:cubicBezTo>
                  <a:cubicBezTo>
                    <a:pt x="22" y="102"/>
                    <a:pt x="22" y="105"/>
                    <a:pt x="22" y="107"/>
                  </a:cubicBezTo>
                  <a:cubicBezTo>
                    <a:pt x="22" y="107"/>
                    <a:pt x="24" y="108"/>
                    <a:pt x="24" y="108"/>
                  </a:cubicBezTo>
                  <a:close/>
                  <a:moveTo>
                    <a:pt x="210" y="105"/>
                  </a:moveTo>
                  <a:cubicBezTo>
                    <a:pt x="210" y="106"/>
                    <a:pt x="210" y="106"/>
                    <a:pt x="209" y="107"/>
                  </a:cubicBezTo>
                  <a:cubicBezTo>
                    <a:pt x="210" y="107"/>
                    <a:pt x="212" y="105"/>
                    <a:pt x="212" y="105"/>
                  </a:cubicBezTo>
                  <a:cubicBezTo>
                    <a:pt x="212" y="105"/>
                    <a:pt x="212" y="104"/>
                    <a:pt x="212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1" y="103"/>
                    <a:pt x="210" y="104"/>
                    <a:pt x="210" y="105"/>
                  </a:cubicBezTo>
                  <a:close/>
                  <a:moveTo>
                    <a:pt x="177" y="106"/>
                  </a:moveTo>
                  <a:cubicBezTo>
                    <a:pt x="177" y="106"/>
                    <a:pt x="177" y="106"/>
                    <a:pt x="177" y="106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7" y="107"/>
                    <a:pt x="178" y="106"/>
                    <a:pt x="178" y="106"/>
                  </a:cubicBezTo>
                  <a:cubicBezTo>
                    <a:pt x="178" y="106"/>
                    <a:pt x="177" y="106"/>
                    <a:pt x="177" y="106"/>
                  </a:cubicBezTo>
                  <a:close/>
                  <a:moveTo>
                    <a:pt x="183" y="104"/>
                  </a:moveTo>
                  <a:cubicBezTo>
                    <a:pt x="183" y="104"/>
                    <a:pt x="183" y="104"/>
                    <a:pt x="183" y="105"/>
                  </a:cubicBezTo>
                  <a:cubicBezTo>
                    <a:pt x="183" y="105"/>
                    <a:pt x="183" y="106"/>
                    <a:pt x="183" y="107"/>
                  </a:cubicBezTo>
                  <a:cubicBezTo>
                    <a:pt x="183" y="107"/>
                    <a:pt x="183" y="106"/>
                    <a:pt x="183" y="106"/>
                  </a:cubicBezTo>
                  <a:cubicBezTo>
                    <a:pt x="183" y="105"/>
                    <a:pt x="183" y="104"/>
                    <a:pt x="184" y="104"/>
                  </a:cubicBezTo>
                  <a:cubicBezTo>
                    <a:pt x="184" y="104"/>
                    <a:pt x="183" y="104"/>
                    <a:pt x="183" y="104"/>
                  </a:cubicBezTo>
                  <a:close/>
                  <a:moveTo>
                    <a:pt x="203" y="106"/>
                  </a:move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5"/>
                    <a:pt x="203" y="105"/>
                    <a:pt x="203" y="104"/>
                  </a:cubicBezTo>
                  <a:cubicBezTo>
                    <a:pt x="203" y="104"/>
                    <a:pt x="203" y="104"/>
                    <a:pt x="202" y="104"/>
                  </a:cubicBezTo>
                  <a:cubicBezTo>
                    <a:pt x="202" y="105"/>
                    <a:pt x="203" y="105"/>
                    <a:pt x="203" y="106"/>
                  </a:cubicBezTo>
                  <a:close/>
                  <a:moveTo>
                    <a:pt x="16" y="104"/>
                  </a:moveTo>
                  <a:cubicBezTo>
                    <a:pt x="17" y="104"/>
                    <a:pt x="18" y="105"/>
                    <a:pt x="19" y="105"/>
                  </a:cubicBezTo>
                  <a:cubicBezTo>
                    <a:pt x="19" y="104"/>
                    <a:pt x="19" y="102"/>
                    <a:pt x="19" y="101"/>
                  </a:cubicBezTo>
                  <a:cubicBezTo>
                    <a:pt x="19" y="100"/>
                    <a:pt x="19" y="99"/>
                    <a:pt x="19" y="98"/>
                  </a:cubicBezTo>
                  <a:cubicBezTo>
                    <a:pt x="19" y="94"/>
                    <a:pt x="20" y="90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5"/>
                    <a:pt x="18" y="85"/>
                    <a:pt x="17" y="84"/>
                  </a:cubicBezTo>
                  <a:cubicBezTo>
                    <a:pt x="17" y="85"/>
                    <a:pt x="17" y="86"/>
                    <a:pt x="17" y="87"/>
                  </a:cubicBezTo>
                  <a:cubicBezTo>
                    <a:pt x="17" y="89"/>
                    <a:pt x="17" y="91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7"/>
                    <a:pt x="17" y="101"/>
                    <a:pt x="16" y="104"/>
                  </a:cubicBezTo>
                  <a:close/>
                  <a:moveTo>
                    <a:pt x="186" y="103"/>
                  </a:moveTo>
                  <a:cubicBezTo>
                    <a:pt x="186" y="103"/>
                    <a:pt x="186" y="103"/>
                    <a:pt x="187" y="103"/>
                  </a:cubicBezTo>
                  <a:cubicBezTo>
                    <a:pt x="187" y="103"/>
                    <a:pt x="187" y="103"/>
                    <a:pt x="187" y="102"/>
                  </a:cubicBezTo>
                  <a:cubicBezTo>
                    <a:pt x="187" y="102"/>
                    <a:pt x="186" y="103"/>
                    <a:pt x="186" y="103"/>
                  </a:cubicBezTo>
                  <a:close/>
                  <a:moveTo>
                    <a:pt x="224" y="103"/>
                  </a:moveTo>
                  <a:cubicBezTo>
                    <a:pt x="224" y="103"/>
                    <a:pt x="224" y="103"/>
                    <a:pt x="224" y="103"/>
                  </a:cubicBezTo>
                  <a:cubicBezTo>
                    <a:pt x="224" y="102"/>
                    <a:pt x="224" y="102"/>
                    <a:pt x="224" y="102"/>
                  </a:cubicBezTo>
                  <a:cubicBezTo>
                    <a:pt x="224" y="102"/>
                    <a:pt x="224" y="103"/>
                    <a:pt x="224" y="103"/>
                  </a:cubicBezTo>
                  <a:close/>
                  <a:moveTo>
                    <a:pt x="14" y="102"/>
                  </a:moveTo>
                  <a:cubicBezTo>
                    <a:pt x="14" y="101"/>
                    <a:pt x="14" y="101"/>
                    <a:pt x="14" y="100"/>
                  </a:cubicBezTo>
                  <a:cubicBezTo>
                    <a:pt x="14" y="101"/>
                    <a:pt x="14" y="101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lose/>
                  <a:moveTo>
                    <a:pt x="7" y="73"/>
                  </a:moveTo>
                  <a:cubicBezTo>
                    <a:pt x="7" y="79"/>
                    <a:pt x="7" y="85"/>
                    <a:pt x="7" y="91"/>
                  </a:cubicBezTo>
                  <a:cubicBezTo>
                    <a:pt x="7" y="93"/>
                    <a:pt x="8" y="95"/>
                    <a:pt x="8" y="98"/>
                  </a:cubicBezTo>
                  <a:cubicBezTo>
                    <a:pt x="8" y="99"/>
                    <a:pt x="9" y="99"/>
                    <a:pt x="10" y="100"/>
                  </a:cubicBezTo>
                  <a:cubicBezTo>
                    <a:pt x="10" y="100"/>
                    <a:pt x="11" y="100"/>
                    <a:pt x="11" y="100"/>
                  </a:cubicBezTo>
                  <a:cubicBezTo>
                    <a:pt x="11" y="100"/>
                    <a:pt x="11" y="99"/>
                    <a:pt x="11" y="99"/>
                  </a:cubicBezTo>
                  <a:cubicBezTo>
                    <a:pt x="11" y="99"/>
                    <a:pt x="10" y="99"/>
                    <a:pt x="10" y="99"/>
                  </a:cubicBezTo>
                  <a:cubicBezTo>
                    <a:pt x="9" y="99"/>
                    <a:pt x="9" y="99"/>
                    <a:pt x="9" y="98"/>
                  </a:cubicBezTo>
                  <a:cubicBezTo>
                    <a:pt x="8" y="97"/>
                    <a:pt x="8" y="95"/>
                    <a:pt x="9" y="94"/>
                  </a:cubicBezTo>
                  <a:cubicBezTo>
                    <a:pt x="9" y="93"/>
                    <a:pt x="9" y="93"/>
                    <a:pt x="9" y="92"/>
                  </a:cubicBezTo>
                  <a:cubicBezTo>
                    <a:pt x="9" y="90"/>
                    <a:pt x="9" y="88"/>
                    <a:pt x="9" y="85"/>
                  </a:cubicBezTo>
                  <a:cubicBezTo>
                    <a:pt x="9" y="82"/>
                    <a:pt x="9" y="79"/>
                    <a:pt x="8" y="76"/>
                  </a:cubicBezTo>
                  <a:cubicBezTo>
                    <a:pt x="8" y="75"/>
                    <a:pt x="7" y="74"/>
                    <a:pt x="7" y="73"/>
                  </a:cubicBezTo>
                  <a:close/>
                  <a:moveTo>
                    <a:pt x="202" y="99"/>
                  </a:moveTo>
                  <a:cubicBezTo>
                    <a:pt x="202" y="99"/>
                    <a:pt x="202" y="100"/>
                    <a:pt x="202" y="10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202" y="100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lose/>
                  <a:moveTo>
                    <a:pt x="210" y="97"/>
                  </a:moveTo>
                  <a:cubicBezTo>
                    <a:pt x="210" y="98"/>
                    <a:pt x="210" y="99"/>
                    <a:pt x="210" y="100"/>
                  </a:cubicBezTo>
                  <a:cubicBezTo>
                    <a:pt x="211" y="99"/>
                    <a:pt x="212" y="98"/>
                    <a:pt x="212" y="98"/>
                  </a:cubicBezTo>
                  <a:cubicBezTo>
                    <a:pt x="212" y="97"/>
                    <a:pt x="212" y="96"/>
                    <a:pt x="212" y="95"/>
                  </a:cubicBezTo>
                  <a:cubicBezTo>
                    <a:pt x="212" y="96"/>
                    <a:pt x="211" y="96"/>
                    <a:pt x="210" y="97"/>
                  </a:cubicBezTo>
                  <a:close/>
                  <a:moveTo>
                    <a:pt x="219" y="96"/>
                  </a:moveTo>
                  <a:cubicBezTo>
                    <a:pt x="219" y="97"/>
                    <a:pt x="219" y="98"/>
                    <a:pt x="219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97"/>
                    <a:pt x="220" y="96"/>
                    <a:pt x="220" y="95"/>
                  </a:cubicBezTo>
                  <a:cubicBezTo>
                    <a:pt x="220" y="96"/>
                    <a:pt x="220" y="96"/>
                    <a:pt x="219" y="96"/>
                  </a:cubicBezTo>
                  <a:close/>
                  <a:moveTo>
                    <a:pt x="14" y="91"/>
                  </a:moveTo>
                  <a:cubicBezTo>
                    <a:pt x="14" y="92"/>
                    <a:pt x="14" y="93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1"/>
                    <a:pt x="14" y="91"/>
                  </a:cubicBezTo>
                  <a:close/>
                  <a:moveTo>
                    <a:pt x="204" y="94"/>
                  </a:moveTo>
                  <a:cubicBezTo>
                    <a:pt x="205" y="94"/>
                    <a:pt x="205" y="94"/>
                    <a:pt x="205" y="94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5" y="93"/>
                    <a:pt x="205" y="93"/>
                    <a:pt x="204" y="93"/>
                  </a:cubicBezTo>
                  <a:cubicBezTo>
                    <a:pt x="204" y="93"/>
                    <a:pt x="204" y="93"/>
                    <a:pt x="204" y="94"/>
                  </a:cubicBezTo>
                  <a:close/>
                  <a:moveTo>
                    <a:pt x="220" y="86"/>
                  </a:moveTo>
                  <a:cubicBezTo>
                    <a:pt x="220" y="88"/>
                    <a:pt x="220" y="89"/>
                    <a:pt x="22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9"/>
                    <a:pt x="220" y="87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lose/>
                  <a:moveTo>
                    <a:pt x="224" y="81"/>
                  </a:moveTo>
                  <a:cubicBezTo>
                    <a:pt x="224" y="83"/>
                    <a:pt x="225" y="84"/>
                    <a:pt x="225" y="85"/>
                  </a:cubicBezTo>
                  <a:cubicBezTo>
                    <a:pt x="225" y="83"/>
                    <a:pt x="225" y="82"/>
                    <a:pt x="225" y="81"/>
                  </a:cubicBezTo>
                  <a:cubicBezTo>
                    <a:pt x="225" y="81"/>
                    <a:pt x="224" y="81"/>
                    <a:pt x="224" y="81"/>
                  </a:cubicBezTo>
                  <a:close/>
                  <a:moveTo>
                    <a:pt x="225" y="54"/>
                  </a:moveTo>
                  <a:cubicBezTo>
                    <a:pt x="225" y="54"/>
                    <a:pt x="225" y="53"/>
                    <a:pt x="225" y="53"/>
                  </a:cubicBezTo>
                  <a:cubicBezTo>
                    <a:pt x="225" y="52"/>
                    <a:pt x="225" y="52"/>
                    <a:pt x="225" y="51"/>
                  </a:cubicBezTo>
                  <a:cubicBezTo>
                    <a:pt x="225" y="51"/>
                    <a:pt x="225" y="51"/>
                    <a:pt x="225" y="50"/>
                  </a:cubicBezTo>
                  <a:cubicBezTo>
                    <a:pt x="225" y="49"/>
                    <a:pt x="225" y="47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46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3" y="46"/>
                  </a:cubicBezTo>
                  <a:cubicBezTo>
                    <a:pt x="222" y="46"/>
                    <a:pt x="222" y="46"/>
                    <a:pt x="221" y="46"/>
                  </a:cubicBezTo>
                  <a:cubicBezTo>
                    <a:pt x="221" y="46"/>
                    <a:pt x="221" y="47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3" y="47"/>
                    <a:pt x="223" y="47"/>
                    <a:pt x="223" y="48"/>
                  </a:cubicBezTo>
                  <a:cubicBezTo>
                    <a:pt x="223" y="49"/>
                    <a:pt x="223" y="49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4" y="50"/>
                    <a:pt x="224" y="50"/>
                    <a:pt x="224" y="51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3"/>
                    <a:pt x="223" y="53"/>
                    <a:pt x="223" y="54"/>
                  </a:cubicBezTo>
                  <a:cubicBezTo>
                    <a:pt x="224" y="54"/>
                    <a:pt x="224" y="54"/>
                    <a:pt x="225" y="54"/>
                  </a:cubicBezTo>
                  <a:close/>
                  <a:moveTo>
                    <a:pt x="219" y="54"/>
                  </a:moveTo>
                  <a:cubicBezTo>
                    <a:pt x="219" y="53"/>
                    <a:pt x="221" y="51"/>
                    <a:pt x="221" y="51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20" y="52"/>
                    <a:pt x="219" y="53"/>
                    <a:pt x="218" y="54"/>
                  </a:cubicBezTo>
                  <a:cubicBezTo>
                    <a:pt x="218" y="54"/>
                    <a:pt x="218" y="54"/>
                    <a:pt x="218" y="54"/>
                  </a:cubicBezTo>
                  <a:cubicBezTo>
                    <a:pt x="218" y="54"/>
                    <a:pt x="219" y="54"/>
                    <a:pt x="219" y="54"/>
                  </a:cubicBezTo>
                  <a:close/>
                  <a:moveTo>
                    <a:pt x="202" y="53"/>
                  </a:moveTo>
                  <a:cubicBezTo>
                    <a:pt x="203" y="53"/>
                    <a:pt x="205" y="54"/>
                    <a:pt x="206" y="54"/>
                  </a:cubicBezTo>
                  <a:cubicBezTo>
                    <a:pt x="206" y="53"/>
                    <a:pt x="206" y="53"/>
                    <a:pt x="206" y="53"/>
                  </a:cubicBezTo>
                  <a:cubicBezTo>
                    <a:pt x="207" y="51"/>
                    <a:pt x="209" y="50"/>
                    <a:pt x="210" y="48"/>
                  </a:cubicBezTo>
                  <a:cubicBezTo>
                    <a:pt x="211" y="48"/>
                    <a:pt x="211" y="48"/>
                    <a:pt x="211" y="48"/>
                  </a:cubicBezTo>
                  <a:cubicBezTo>
                    <a:pt x="212" y="47"/>
                    <a:pt x="212" y="47"/>
                    <a:pt x="212" y="47"/>
                  </a:cubicBezTo>
                  <a:cubicBezTo>
                    <a:pt x="212" y="47"/>
                    <a:pt x="212" y="46"/>
                    <a:pt x="213" y="46"/>
                  </a:cubicBezTo>
                  <a:cubicBezTo>
                    <a:pt x="212" y="46"/>
                    <a:pt x="211" y="46"/>
                    <a:pt x="211" y="46"/>
                  </a:cubicBezTo>
                  <a:cubicBezTo>
                    <a:pt x="208" y="47"/>
                    <a:pt x="206" y="49"/>
                    <a:pt x="204" y="51"/>
                  </a:cubicBezTo>
                  <a:cubicBezTo>
                    <a:pt x="203" y="52"/>
                    <a:pt x="203" y="52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lose/>
                  <a:moveTo>
                    <a:pt x="198" y="53"/>
                  </a:moveTo>
                  <a:cubicBezTo>
                    <a:pt x="199" y="51"/>
                    <a:pt x="201" y="49"/>
                    <a:pt x="203" y="48"/>
                  </a:cubicBezTo>
                  <a:cubicBezTo>
                    <a:pt x="202" y="48"/>
                    <a:pt x="200" y="50"/>
                    <a:pt x="199" y="51"/>
                  </a:cubicBezTo>
                  <a:cubicBezTo>
                    <a:pt x="198" y="52"/>
                    <a:pt x="197" y="53"/>
                    <a:pt x="196" y="53"/>
                  </a:cubicBezTo>
                  <a:lnTo>
                    <a:pt x="198" y="53"/>
                  </a:lnTo>
                  <a:close/>
                  <a:moveTo>
                    <a:pt x="185" y="53"/>
                  </a:moveTo>
                  <a:cubicBezTo>
                    <a:pt x="187" y="53"/>
                    <a:pt x="190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5" y="50"/>
                    <a:pt x="198" y="47"/>
                    <a:pt x="202" y="46"/>
                  </a:cubicBezTo>
                  <a:cubicBezTo>
                    <a:pt x="199" y="45"/>
                    <a:pt x="196" y="45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1" y="47"/>
                    <a:pt x="189" y="49"/>
                    <a:pt x="187" y="51"/>
                  </a:cubicBezTo>
                  <a:cubicBezTo>
                    <a:pt x="186" y="51"/>
                    <a:pt x="185" y="52"/>
                    <a:pt x="185" y="53"/>
                  </a:cubicBezTo>
                  <a:close/>
                  <a:moveTo>
                    <a:pt x="181" y="53"/>
                  </a:moveTo>
                  <a:cubicBezTo>
                    <a:pt x="184" y="49"/>
                    <a:pt x="187" y="47"/>
                    <a:pt x="190" y="45"/>
                  </a:cubicBezTo>
                  <a:cubicBezTo>
                    <a:pt x="188" y="45"/>
                    <a:pt x="187" y="45"/>
                    <a:pt x="185" y="45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3" y="48"/>
                    <a:pt x="181" y="49"/>
                    <a:pt x="179" y="51"/>
                  </a:cubicBezTo>
                  <a:cubicBezTo>
                    <a:pt x="179" y="51"/>
                    <a:pt x="179" y="52"/>
                    <a:pt x="178" y="52"/>
                  </a:cubicBezTo>
                  <a:cubicBezTo>
                    <a:pt x="178" y="52"/>
                    <a:pt x="178" y="52"/>
                    <a:pt x="178" y="53"/>
                  </a:cubicBezTo>
                  <a:cubicBezTo>
                    <a:pt x="179" y="53"/>
                    <a:pt x="180" y="53"/>
                    <a:pt x="181" y="53"/>
                  </a:cubicBezTo>
                  <a:close/>
                  <a:moveTo>
                    <a:pt x="174" y="52"/>
                  </a:moveTo>
                  <a:cubicBezTo>
                    <a:pt x="175" y="51"/>
                    <a:pt x="177" y="49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81" y="45"/>
                    <a:pt x="183" y="44"/>
                  </a:cubicBezTo>
                  <a:cubicBezTo>
                    <a:pt x="180" y="44"/>
                    <a:pt x="170" y="44"/>
                    <a:pt x="170" y="44"/>
                  </a:cubicBezTo>
                  <a:cubicBezTo>
                    <a:pt x="168" y="44"/>
                    <a:pt x="166" y="43"/>
                    <a:pt x="165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43"/>
                    <a:pt x="164" y="44"/>
                    <a:pt x="164" y="44"/>
                  </a:cubicBezTo>
                  <a:cubicBezTo>
                    <a:pt x="163" y="45"/>
                    <a:pt x="161" y="47"/>
                    <a:pt x="159" y="48"/>
                  </a:cubicBezTo>
                  <a:cubicBezTo>
                    <a:pt x="159" y="49"/>
                    <a:pt x="158" y="50"/>
                    <a:pt x="157" y="51"/>
                  </a:cubicBezTo>
                  <a:cubicBezTo>
                    <a:pt x="157" y="51"/>
                    <a:pt x="157" y="52"/>
                    <a:pt x="157" y="52"/>
                  </a:cubicBezTo>
                  <a:cubicBezTo>
                    <a:pt x="158" y="52"/>
                    <a:pt x="160" y="52"/>
                    <a:pt x="161" y="52"/>
                  </a:cubicBezTo>
                  <a:cubicBezTo>
                    <a:pt x="162" y="50"/>
                    <a:pt x="163" y="49"/>
                    <a:pt x="165" y="47"/>
                  </a:cubicBezTo>
                  <a:cubicBezTo>
                    <a:pt x="167" y="46"/>
                    <a:pt x="168" y="45"/>
                    <a:pt x="170" y="4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1" y="44"/>
                    <a:pt x="171" y="44"/>
                    <a:pt x="171" y="45"/>
                  </a:cubicBezTo>
                  <a:cubicBezTo>
                    <a:pt x="172" y="45"/>
                    <a:pt x="171" y="46"/>
                    <a:pt x="171" y="46"/>
                  </a:cubicBezTo>
                  <a:cubicBezTo>
                    <a:pt x="169" y="47"/>
                    <a:pt x="168" y="48"/>
                    <a:pt x="166" y="50"/>
                  </a:cubicBezTo>
                  <a:cubicBezTo>
                    <a:pt x="166" y="50"/>
                    <a:pt x="165" y="51"/>
                    <a:pt x="165" y="51"/>
                  </a:cubicBezTo>
                  <a:cubicBezTo>
                    <a:pt x="165" y="52"/>
                    <a:pt x="165" y="52"/>
                    <a:pt x="164" y="52"/>
                  </a:cubicBezTo>
                  <a:cubicBezTo>
                    <a:pt x="166" y="52"/>
                    <a:pt x="167" y="52"/>
                    <a:pt x="169" y="52"/>
                  </a:cubicBezTo>
                  <a:cubicBezTo>
                    <a:pt x="169" y="51"/>
                    <a:pt x="170" y="49"/>
                    <a:pt x="171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3" y="47"/>
                    <a:pt x="174" y="45"/>
                    <a:pt x="176" y="44"/>
                  </a:cubicBezTo>
                  <a:cubicBezTo>
                    <a:pt x="176" y="44"/>
                    <a:pt x="177" y="44"/>
                    <a:pt x="177" y="44"/>
                  </a:cubicBezTo>
                  <a:cubicBezTo>
                    <a:pt x="177" y="44"/>
                    <a:pt x="178" y="45"/>
                    <a:pt x="178" y="45"/>
                  </a:cubicBezTo>
                  <a:cubicBezTo>
                    <a:pt x="178" y="46"/>
                    <a:pt x="178" y="47"/>
                    <a:pt x="177" y="47"/>
                  </a:cubicBezTo>
                  <a:cubicBezTo>
                    <a:pt x="176" y="48"/>
                    <a:pt x="175" y="49"/>
                    <a:pt x="174" y="50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3" y="52"/>
                    <a:pt x="174" y="52"/>
                    <a:pt x="174" y="52"/>
                  </a:cubicBezTo>
                  <a:close/>
                  <a:moveTo>
                    <a:pt x="154" y="51"/>
                  </a:moveTo>
                  <a:cubicBezTo>
                    <a:pt x="154" y="48"/>
                    <a:pt x="158" y="45"/>
                    <a:pt x="161" y="43"/>
                  </a:cubicBezTo>
                  <a:cubicBezTo>
                    <a:pt x="159" y="43"/>
                    <a:pt x="157" y="43"/>
                    <a:pt x="155" y="43"/>
                  </a:cubicBezTo>
                  <a:cubicBezTo>
                    <a:pt x="155" y="44"/>
                    <a:pt x="154" y="46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9"/>
                    <a:pt x="151" y="50"/>
                    <a:pt x="150" y="51"/>
                  </a:cubicBezTo>
                  <a:cubicBezTo>
                    <a:pt x="151" y="51"/>
                    <a:pt x="152" y="51"/>
                    <a:pt x="154" y="51"/>
                  </a:cubicBezTo>
                  <a:close/>
                  <a:moveTo>
                    <a:pt x="142" y="51"/>
                  </a:moveTo>
                  <a:cubicBezTo>
                    <a:pt x="142" y="51"/>
                    <a:pt x="143" y="51"/>
                    <a:pt x="143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7" y="50"/>
                    <a:pt x="148" y="49"/>
                    <a:pt x="148" y="49"/>
                  </a:cubicBezTo>
                  <a:cubicBezTo>
                    <a:pt x="149" y="48"/>
                    <a:pt x="149" y="48"/>
                    <a:pt x="150" y="47"/>
                  </a:cubicBezTo>
                  <a:cubicBezTo>
                    <a:pt x="151" y="46"/>
                    <a:pt x="152" y="44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1" y="43"/>
                    <a:pt x="150" y="43"/>
                    <a:pt x="149" y="42"/>
                  </a:cubicBezTo>
                  <a:cubicBezTo>
                    <a:pt x="149" y="44"/>
                    <a:pt x="147" y="45"/>
                    <a:pt x="146" y="46"/>
                  </a:cubicBezTo>
                  <a:cubicBezTo>
                    <a:pt x="146" y="47"/>
                    <a:pt x="146" y="47"/>
                    <a:pt x="145" y="47"/>
                  </a:cubicBezTo>
                  <a:cubicBezTo>
                    <a:pt x="145" y="47"/>
                    <a:pt x="145" y="48"/>
                    <a:pt x="144" y="48"/>
                  </a:cubicBezTo>
                  <a:cubicBezTo>
                    <a:pt x="143" y="49"/>
                    <a:pt x="143" y="50"/>
                    <a:pt x="142" y="51"/>
                  </a:cubicBezTo>
                  <a:cubicBezTo>
                    <a:pt x="142" y="51"/>
                    <a:pt x="142" y="51"/>
                    <a:pt x="142" y="51"/>
                  </a:cubicBezTo>
                  <a:close/>
                  <a:moveTo>
                    <a:pt x="136" y="50"/>
                  </a:moveTo>
                  <a:cubicBezTo>
                    <a:pt x="137" y="50"/>
                    <a:pt x="137" y="50"/>
                    <a:pt x="138" y="51"/>
                  </a:cubicBezTo>
                  <a:cubicBezTo>
                    <a:pt x="139" y="49"/>
                    <a:pt x="140" y="48"/>
                    <a:pt x="141" y="47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3" y="46"/>
                    <a:pt x="143" y="45"/>
                    <a:pt x="143" y="45"/>
                  </a:cubicBezTo>
                  <a:cubicBezTo>
                    <a:pt x="144" y="44"/>
                    <a:pt x="145" y="44"/>
                    <a:pt x="145" y="43"/>
                  </a:cubicBezTo>
                  <a:cubicBezTo>
                    <a:pt x="145" y="43"/>
                    <a:pt x="146" y="43"/>
                    <a:pt x="146" y="43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5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2" y="44"/>
                    <a:pt x="141" y="45"/>
                    <a:pt x="140" y="46"/>
                  </a:cubicBezTo>
                  <a:cubicBezTo>
                    <a:pt x="140" y="47"/>
                    <a:pt x="139" y="47"/>
                    <a:pt x="139" y="47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8" y="49"/>
                    <a:pt x="137" y="50"/>
                    <a:pt x="136" y="50"/>
                  </a:cubicBezTo>
                  <a:close/>
                  <a:moveTo>
                    <a:pt x="132" y="50"/>
                  </a:moveTo>
                  <a:cubicBezTo>
                    <a:pt x="133" y="50"/>
                    <a:pt x="133" y="49"/>
                    <a:pt x="134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6" y="46"/>
                    <a:pt x="137" y="45"/>
                  </a:cubicBezTo>
                  <a:cubicBezTo>
                    <a:pt x="136" y="46"/>
                    <a:pt x="135" y="47"/>
                    <a:pt x="133" y="48"/>
                  </a:cubicBezTo>
                  <a:cubicBezTo>
                    <a:pt x="133" y="48"/>
                    <a:pt x="132" y="49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2" y="50"/>
                    <a:pt x="132" y="50"/>
                  </a:cubicBezTo>
                  <a:close/>
                  <a:moveTo>
                    <a:pt x="128" y="46"/>
                  </a:moveTo>
                  <a:cubicBezTo>
                    <a:pt x="127" y="46"/>
                    <a:pt x="127" y="47"/>
                    <a:pt x="126" y="48"/>
                  </a:cubicBezTo>
                  <a:cubicBezTo>
                    <a:pt x="126" y="47"/>
                    <a:pt x="126" y="47"/>
                    <a:pt x="127" y="47"/>
                  </a:cubicBezTo>
                  <a:cubicBezTo>
                    <a:pt x="127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lose/>
                  <a:moveTo>
                    <a:pt x="119" y="41"/>
                  </a:moveTo>
                  <a:cubicBezTo>
                    <a:pt x="119" y="42"/>
                    <a:pt x="119" y="43"/>
                    <a:pt x="119" y="44"/>
                  </a:cubicBezTo>
                  <a:cubicBezTo>
                    <a:pt x="120" y="43"/>
                    <a:pt x="121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42"/>
                    <a:pt x="120" y="41"/>
                    <a:pt x="119" y="41"/>
                  </a:cubicBezTo>
                  <a:close/>
                  <a:moveTo>
                    <a:pt x="125" y="39"/>
                  </a:moveTo>
                  <a:cubicBezTo>
                    <a:pt x="130" y="39"/>
                    <a:pt x="135" y="39"/>
                    <a:pt x="140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54" y="40"/>
                    <a:pt x="163" y="40"/>
                    <a:pt x="171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90" y="42"/>
                    <a:pt x="206" y="43"/>
                    <a:pt x="222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4" y="42"/>
                    <a:pt x="224" y="41"/>
                    <a:pt x="223" y="39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3" y="39"/>
                    <a:pt x="222" y="38"/>
                    <a:pt x="222" y="38"/>
                  </a:cubicBezTo>
                  <a:cubicBezTo>
                    <a:pt x="222" y="38"/>
                    <a:pt x="222" y="37"/>
                    <a:pt x="222" y="37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0" y="34"/>
                    <a:pt x="217" y="31"/>
                    <a:pt x="216" y="29"/>
                  </a:cubicBezTo>
                  <a:cubicBezTo>
                    <a:pt x="212" y="25"/>
                    <a:pt x="208" y="22"/>
                    <a:pt x="204" y="20"/>
                  </a:cubicBezTo>
                  <a:cubicBezTo>
                    <a:pt x="197" y="15"/>
                    <a:pt x="187" y="11"/>
                    <a:pt x="177" y="8"/>
                  </a:cubicBezTo>
                  <a:cubicBezTo>
                    <a:pt x="167" y="6"/>
                    <a:pt x="156" y="4"/>
                    <a:pt x="145" y="3"/>
                  </a:cubicBezTo>
                  <a:cubicBezTo>
                    <a:pt x="140" y="3"/>
                    <a:pt x="136" y="3"/>
                    <a:pt x="132" y="3"/>
                  </a:cubicBezTo>
                  <a:cubicBezTo>
                    <a:pt x="130" y="3"/>
                    <a:pt x="128" y="3"/>
                    <a:pt x="126" y="3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20" y="3"/>
                    <a:pt x="120" y="3"/>
                    <a:pt x="119" y="3"/>
                  </a:cubicBezTo>
                  <a:cubicBezTo>
                    <a:pt x="119" y="6"/>
                    <a:pt x="119" y="10"/>
                    <a:pt x="120" y="13"/>
                  </a:cubicBezTo>
                  <a:cubicBezTo>
                    <a:pt x="120" y="21"/>
                    <a:pt x="120" y="30"/>
                    <a:pt x="119" y="39"/>
                  </a:cubicBezTo>
                  <a:cubicBezTo>
                    <a:pt x="121" y="39"/>
                    <a:pt x="123" y="39"/>
                    <a:pt x="125" y="39"/>
                  </a:cubicBezTo>
                  <a:close/>
                  <a:moveTo>
                    <a:pt x="122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3"/>
                    <a:pt x="123" y="43"/>
                  </a:cubicBezTo>
                  <a:cubicBezTo>
                    <a:pt x="123" y="43"/>
                    <a:pt x="124" y="42"/>
                    <a:pt x="124" y="42"/>
                  </a:cubicBezTo>
                  <a:cubicBezTo>
                    <a:pt x="124" y="42"/>
                    <a:pt x="123" y="42"/>
                    <a:pt x="122" y="42"/>
                  </a:cubicBezTo>
                  <a:close/>
                  <a:moveTo>
                    <a:pt x="127" y="42"/>
                  </a:moveTo>
                  <a:cubicBezTo>
                    <a:pt x="127" y="42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8" y="42"/>
                    <a:pt x="129" y="42"/>
                  </a:cubicBezTo>
                  <a:cubicBezTo>
                    <a:pt x="128" y="42"/>
                    <a:pt x="128" y="42"/>
                    <a:pt x="127" y="42"/>
                  </a:cubicBezTo>
                  <a:close/>
                  <a:moveTo>
                    <a:pt x="131" y="42"/>
                  </a:moveTo>
                  <a:cubicBezTo>
                    <a:pt x="131" y="42"/>
                    <a:pt x="131" y="42"/>
                    <a:pt x="131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2" y="43"/>
                    <a:pt x="132" y="42"/>
                    <a:pt x="133" y="42"/>
                  </a:cubicBezTo>
                  <a:cubicBezTo>
                    <a:pt x="132" y="42"/>
                    <a:pt x="131" y="42"/>
                    <a:pt x="131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85627" y="2823922"/>
              <a:ext cx="1199167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5</a:t>
              </a:r>
              <a:r>
                <a:rPr lang="en-US" altLang="zh-CN" sz="2800" b="1" dirty="0" smtClean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2800" b="1" dirty="0">
                <a:solidFill>
                  <a:schemeClr val="accent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68657" y="2469804"/>
            <a:ext cx="2278296" cy="1391501"/>
            <a:chOff x="7968657" y="2469804"/>
            <a:chExt cx="2278296" cy="1391501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7968657" y="2469804"/>
              <a:ext cx="2278296" cy="1391501"/>
            </a:xfrm>
            <a:custGeom>
              <a:avLst/>
              <a:gdLst>
                <a:gd name="T0" fmla="*/ 52 w 231"/>
                <a:gd name="T1" fmla="*/ 126 h 141"/>
                <a:gd name="T2" fmla="*/ 5 w 231"/>
                <a:gd name="T3" fmla="*/ 101 h 141"/>
                <a:gd name="T4" fmla="*/ 116 w 231"/>
                <a:gd name="T5" fmla="*/ 2 h 141"/>
                <a:gd name="T6" fmla="*/ 228 w 231"/>
                <a:gd name="T7" fmla="*/ 52 h 141"/>
                <a:gd name="T8" fmla="*/ 224 w 231"/>
                <a:gd name="T9" fmla="*/ 109 h 141"/>
                <a:gd name="T10" fmla="*/ 190 w 231"/>
                <a:gd name="T11" fmla="*/ 133 h 141"/>
                <a:gd name="T12" fmla="*/ 138 w 231"/>
                <a:gd name="T13" fmla="*/ 117 h 141"/>
                <a:gd name="T14" fmla="*/ 130 w 231"/>
                <a:gd name="T15" fmla="*/ 128 h 141"/>
                <a:gd name="T16" fmla="*/ 129 w 231"/>
                <a:gd name="T17" fmla="*/ 131 h 141"/>
                <a:gd name="T18" fmla="*/ 123 w 231"/>
                <a:gd name="T19" fmla="*/ 116 h 141"/>
                <a:gd name="T20" fmla="*/ 117 w 231"/>
                <a:gd name="T21" fmla="*/ 127 h 141"/>
                <a:gd name="T22" fmla="*/ 109 w 231"/>
                <a:gd name="T23" fmla="*/ 123 h 141"/>
                <a:gd name="T24" fmla="*/ 148 w 231"/>
                <a:gd name="T25" fmla="*/ 134 h 141"/>
                <a:gd name="T26" fmla="*/ 166 w 231"/>
                <a:gd name="T27" fmla="*/ 129 h 141"/>
                <a:gd name="T28" fmla="*/ 106 w 231"/>
                <a:gd name="T29" fmla="*/ 131 h 141"/>
                <a:gd name="T30" fmla="*/ 103 w 231"/>
                <a:gd name="T31" fmla="*/ 119 h 141"/>
                <a:gd name="T32" fmla="*/ 184 w 231"/>
                <a:gd name="T33" fmla="*/ 126 h 141"/>
                <a:gd name="T34" fmla="*/ 87 w 231"/>
                <a:gd name="T35" fmla="*/ 109 h 141"/>
                <a:gd name="T36" fmla="*/ 94 w 231"/>
                <a:gd name="T37" fmla="*/ 113 h 141"/>
                <a:gd name="T38" fmla="*/ 83 w 231"/>
                <a:gd name="T39" fmla="*/ 108 h 141"/>
                <a:gd name="T40" fmla="*/ 75 w 231"/>
                <a:gd name="T41" fmla="*/ 109 h 141"/>
                <a:gd name="T42" fmla="*/ 71 w 231"/>
                <a:gd name="T43" fmla="*/ 127 h 141"/>
                <a:gd name="T44" fmla="*/ 194 w 231"/>
                <a:gd name="T45" fmla="*/ 126 h 141"/>
                <a:gd name="T46" fmla="*/ 176 w 231"/>
                <a:gd name="T47" fmla="*/ 123 h 141"/>
                <a:gd name="T48" fmla="*/ 53 w 231"/>
                <a:gd name="T49" fmla="*/ 121 h 141"/>
                <a:gd name="T50" fmla="*/ 44 w 231"/>
                <a:gd name="T51" fmla="*/ 98 h 141"/>
                <a:gd name="T52" fmla="*/ 186 w 231"/>
                <a:gd name="T53" fmla="*/ 105 h 141"/>
                <a:gd name="T54" fmla="*/ 107 w 231"/>
                <a:gd name="T55" fmla="*/ 111 h 141"/>
                <a:gd name="T56" fmla="*/ 42 w 231"/>
                <a:gd name="T57" fmla="*/ 97 h 141"/>
                <a:gd name="T58" fmla="*/ 200 w 231"/>
                <a:gd name="T59" fmla="*/ 115 h 141"/>
                <a:gd name="T60" fmla="*/ 27 w 231"/>
                <a:gd name="T61" fmla="*/ 102 h 141"/>
                <a:gd name="T62" fmla="*/ 214 w 231"/>
                <a:gd name="T63" fmla="*/ 111 h 141"/>
                <a:gd name="T64" fmla="*/ 189 w 231"/>
                <a:gd name="T65" fmla="*/ 109 h 141"/>
                <a:gd name="T66" fmla="*/ 199 w 231"/>
                <a:gd name="T67" fmla="*/ 105 h 141"/>
                <a:gd name="T68" fmla="*/ 107 w 231"/>
                <a:gd name="T69" fmla="*/ 107 h 141"/>
                <a:gd name="T70" fmla="*/ 217 w 231"/>
                <a:gd name="T71" fmla="*/ 57 h 141"/>
                <a:gd name="T72" fmla="*/ 120 w 231"/>
                <a:gd name="T73" fmla="*/ 53 h 141"/>
                <a:gd name="T74" fmla="*/ 116 w 231"/>
                <a:gd name="T75" fmla="*/ 40 h 141"/>
                <a:gd name="T76" fmla="*/ 15 w 231"/>
                <a:gd name="T77" fmla="*/ 78 h 141"/>
                <a:gd name="T78" fmla="*/ 219 w 231"/>
                <a:gd name="T79" fmla="*/ 108 h 141"/>
                <a:gd name="T80" fmla="*/ 210 w 231"/>
                <a:gd name="T81" fmla="*/ 105 h 141"/>
                <a:gd name="T82" fmla="*/ 183 w 231"/>
                <a:gd name="T83" fmla="*/ 106 h 141"/>
                <a:gd name="T84" fmla="*/ 19 w 231"/>
                <a:gd name="T85" fmla="*/ 86 h 141"/>
                <a:gd name="T86" fmla="*/ 14 w 231"/>
                <a:gd name="T87" fmla="*/ 102 h 141"/>
                <a:gd name="T88" fmla="*/ 9 w 231"/>
                <a:gd name="T89" fmla="*/ 85 h 141"/>
                <a:gd name="T90" fmla="*/ 219 w 231"/>
                <a:gd name="T91" fmla="*/ 99 h 141"/>
                <a:gd name="T92" fmla="*/ 220 w 231"/>
                <a:gd name="T93" fmla="*/ 86 h 141"/>
                <a:gd name="T94" fmla="*/ 225 w 231"/>
                <a:gd name="T95" fmla="*/ 46 h 141"/>
                <a:gd name="T96" fmla="*/ 225 w 231"/>
                <a:gd name="T97" fmla="*/ 54 h 141"/>
                <a:gd name="T98" fmla="*/ 211 w 231"/>
                <a:gd name="T99" fmla="*/ 46 h 141"/>
                <a:gd name="T100" fmla="*/ 193 w 231"/>
                <a:gd name="T101" fmla="*/ 46 h 141"/>
                <a:gd name="T102" fmla="*/ 178 w 231"/>
                <a:gd name="T103" fmla="*/ 48 h 141"/>
                <a:gd name="T104" fmla="*/ 171 w 231"/>
                <a:gd name="T105" fmla="*/ 46 h 141"/>
                <a:gd name="T106" fmla="*/ 173 w 231"/>
                <a:gd name="T107" fmla="*/ 52 h 141"/>
                <a:gd name="T108" fmla="*/ 153 w 231"/>
                <a:gd name="T109" fmla="*/ 43 h 141"/>
                <a:gd name="T110" fmla="*/ 146 w 231"/>
                <a:gd name="T111" fmla="*/ 43 h 141"/>
                <a:gd name="T112" fmla="*/ 131 w 231"/>
                <a:gd name="T113" fmla="*/ 50 h 141"/>
                <a:gd name="T114" fmla="*/ 144 w 231"/>
                <a:gd name="T115" fmla="*/ 39 h 141"/>
                <a:gd name="T116" fmla="*/ 132 w 231"/>
                <a:gd name="T117" fmla="*/ 3 h 141"/>
                <a:gd name="T118" fmla="*/ 127 w 231"/>
                <a:gd name="T119" fmla="*/ 4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1" h="141">
                  <a:moveTo>
                    <a:pt x="143" y="141"/>
                  </a:moveTo>
                  <a:cubicBezTo>
                    <a:pt x="142" y="141"/>
                    <a:pt x="142" y="141"/>
                    <a:pt x="142" y="140"/>
                  </a:cubicBezTo>
                  <a:cubicBezTo>
                    <a:pt x="141" y="139"/>
                    <a:pt x="141" y="138"/>
                    <a:pt x="141" y="137"/>
                  </a:cubicBezTo>
                  <a:cubicBezTo>
                    <a:pt x="139" y="137"/>
                    <a:pt x="136" y="137"/>
                    <a:pt x="133" y="137"/>
                  </a:cubicBezTo>
                  <a:cubicBezTo>
                    <a:pt x="120" y="137"/>
                    <a:pt x="106" y="136"/>
                    <a:pt x="92" y="134"/>
                  </a:cubicBezTo>
                  <a:cubicBezTo>
                    <a:pt x="92" y="134"/>
                    <a:pt x="92" y="135"/>
                    <a:pt x="92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0" y="136"/>
                    <a:pt x="90" y="136"/>
                    <a:pt x="89" y="135"/>
                  </a:cubicBezTo>
                  <a:cubicBezTo>
                    <a:pt x="89" y="135"/>
                    <a:pt x="89" y="134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6" y="133"/>
                    <a:pt x="84" y="133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72" y="131"/>
                    <a:pt x="62" y="129"/>
                    <a:pt x="52" y="126"/>
                  </a:cubicBezTo>
                  <a:cubicBezTo>
                    <a:pt x="52" y="127"/>
                    <a:pt x="51" y="127"/>
                    <a:pt x="51" y="127"/>
                  </a:cubicBezTo>
                  <a:cubicBezTo>
                    <a:pt x="50" y="127"/>
                    <a:pt x="50" y="126"/>
                    <a:pt x="50" y="126"/>
                  </a:cubicBezTo>
                  <a:cubicBezTo>
                    <a:pt x="50" y="126"/>
                    <a:pt x="50" y="126"/>
                    <a:pt x="50" y="125"/>
                  </a:cubicBezTo>
                  <a:cubicBezTo>
                    <a:pt x="49" y="125"/>
                    <a:pt x="48" y="125"/>
                    <a:pt x="47" y="125"/>
                  </a:cubicBezTo>
                  <a:cubicBezTo>
                    <a:pt x="40" y="122"/>
                    <a:pt x="33" y="118"/>
                    <a:pt x="27" y="114"/>
                  </a:cubicBezTo>
                  <a:cubicBezTo>
                    <a:pt x="27" y="115"/>
                    <a:pt x="27" y="115"/>
                    <a:pt x="26" y="115"/>
                  </a:cubicBezTo>
                  <a:cubicBezTo>
                    <a:pt x="26" y="115"/>
                    <a:pt x="26" y="114"/>
                    <a:pt x="25" y="114"/>
                  </a:cubicBezTo>
                  <a:cubicBezTo>
                    <a:pt x="25" y="114"/>
                    <a:pt x="25" y="113"/>
                    <a:pt x="25" y="113"/>
                  </a:cubicBezTo>
                  <a:cubicBezTo>
                    <a:pt x="25" y="113"/>
                    <a:pt x="21" y="111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10"/>
                    <a:pt x="19" y="110"/>
                    <a:pt x="19" y="109"/>
                  </a:cubicBezTo>
                  <a:cubicBezTo>
                    <a:pt x="16" y="108"/>
                    <a:pt x="13" y="105"/>
                    <a:pt x="9" y="103"/>
                  </a:cubicBezTo>
                  <a:cubicBezTo>
                    <a:pt x="9" y="103"/>
                    <a:pt x="8" y="103"/>
                    <a:pt x="8" y="103"/>
                  </a:cubicBezTo>
                  <a:cubicBezTo>
                    <a:pt x="7" y="103"/>
                    <a:pt x="5" y="102"/>
                    <a:pt x="5" y="101"/>
                  </a:cubicBezTo>
                  <a:cubicBezTo>
                    <a:pt x="5" y="100"/>
                    <a:pt x="5" y="99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4" y="93"/>
                    <a:pt x="4" y="89"/>
                    <a:pt x="4" y="86"/>
                  </a:cubicBezTo>
                  <a:cubicBezTo>
                    <a:pt x="4" y="80"/>
                    <a:pt x="4" y="74"/>
                    <a:pt x="4" y="67"/>
                  </a:cubicBezTo>
                  <a:cubicBezTo>
                    <a:pt x="0" y="45"/>
                    <a:pt x="26" y="29"/>
                    <a:pt x="42" y="21"/>
                  </a:cubicBezTo>
                  <a:cubicBezTo>
                    <a:pt x="49" y="18"/>
                    <a:pt x="56" y="15"/>
                    <a:pt x="62" y="14"/>
                  </a:cubicBezTo>
                  <a:cubicBezTo>
                    <a:pt x="67" y="13"/>
                    <a:pt x="72" y="12"/>
                    <a:pt x="76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9" y="9"/>
                    <a:pt x="97" y="8"/>
                    <a:pt x="106" y="8"/>
                  </a:cubicBezTo>
                  <a:cubicBezTo>
                    <a:pt x="110" y="8"/>
                    <a:pt x="113" y="8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6"/>
                    <a:pt x="116" y="4"/>
                    <a:pt x="116" y="3"/>
                  </a:cubicBezTo>
                  <a:cubicBezTo>
                    <a:pt x="116" y="3"/>
                    <a:pt x="116" y="2"/>
                    <a:pt x="116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8" y="0"/>
                    <a:pt x="119" y="0"/>
                    <a:pt x="121" y="0"/>
                  </a:cubicBezTo>
                  <a:cubicBezTo>
                    <a:pt x="124" y="0"/>
                    <a:pt x="128" y="0"/>
                    <a:pt x="131" y="0"/>
                  </a:cubicBezTo>
                  <a:cubicBezTo>
                    <a:pt x="151" y="0"/>
                    <a:pt x="168" y="2"/>
                    <a:pt x="183" y="7"/>
                  </a:cubicBezTo>
                  <a:cubicBezTo>
                    <a:pt x="194" y="10"/>
                    <a:pt x="203" y="14"/>
                    <a:pt x="210" y="20"/>
                  </a:cubicBezTo>
                  <a:cubicBezTo>
                    <a:pt x="215" y="23"/>
                    <a:pt x="218" y="26"/>
                    <a:pt x="221" y="30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3" y="32"/>
                    <a:pt x="225" y="35"/>
                    <a:pt x="226" y="38"/>
                  </a:cubicBezTo>
                  <a:cubicBezTo>
                    <a:pt x="227" y="38"/>
                    <a:pt x="227" y="38"/>
                    <a:pt x="228" y="39"/>
                  </a:cubicBezTo>
                  <a:cubicBezTo>
                    <a:pt x="228" y="40"/>
                    <a:pt x="228" y="41"/>
                    <a:pt x="228" y="42"/>
                  </a:cubicBezTo>
                  <a:cubicBezTo>
                    <a:pt x="228" y="42"/>
                    <a:pt x="228" y="42"/>
                    <a:pt x="228" y="43"/>
                  </a:cubicBezTo>
                  <a:cubicBezTo>
                    <a:pt x="228" y="43"/>
                    <a:pt x="229" y="44"/>
                    <a:pt x="229" y="44"/>
                  </a:cubicBezTo>
                  <a:cubicBezTo>
                    <a:pt x="228" y="46"/>
                    <a:pt x="228" y="49"/>
                    <a:pt x="228" y="51"/>
                  </a:cubicBezTo>
                  <a:cubicBezTo>
                    <a:pt x="228" y="51"/>
                    <a:pt x="228" y="52"/>
                    <a:pt x="228" y="52"/>
                  </a:cubicBezTo>
                  <a:cubicBezTo>
                    <a:pt x="228" y="52"/>
                    <a:pt x="228" y="53"/>
                    <a:pt x="228" y="53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9" y="55"/>
                    <a:pt x="229" y="57"/>
                    <a:pt x="230" y="59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230" y="60"/>
                    <a:pt x="231" y="60"/>
                    <a:pt x="230" y="60"/>
                  </a:cubicBezTo>
                  <a:cubicBezTo>
                    <a:pt x="229" y="65"/>
                    <a:pt x="229" y="69"/>
                    <a:pt x="230" y="74"/>
                  </a:cubicBezTo>
                  <a:cubicBezTo>
                    <a:pt x="230" y="75"/>
                    <a:pt x="230" y="76"/>
                    <a:pt x="230" y="78"/>
                  </a:cubicBezTo>
                  <a:cubicBezTo>
                    <a:pt x="230" y="80"/>
                    <a:pt x="230" y="83"/>
                    <a:pt x="230" y="86"/>
                  </a:cubicBezTo>
                  <a:cubicBezTo>
                    <a:pt x="230" y="87"/>
                    <a:pt x="230" y="88"/>
                    <a:pt x="230" y="89"/>
                  </a:cubicBezTo>
                  <a:cubicBezTo>
                    <a:pt x="230" y="92"/>
                    <a:pt x="229" y="95"/>
                    <a:pt x="229" y="98"/>
                  </a:cubicBezTo>
                  <a:cubicBezTo>
                    <a:pt x="230" y="99"/>
                    <a:pt x="230" y="99"/>
                    <a:pt x="231" y="100"/>
                  </a:cubicBezTo>
                  <a:cubicBezTo>
                    <a:pt x="231" y="100"/>
                    <a:pt x="231" y="101"/>
                    <a:pt x="230" y="102"/>
                  </a:cubicBezTo>
                  <a:cubicBezTo>
                    <a:pt x="229" y="104"/>
                    <a:pt x="226" y="106"/>
                    <a:pt x="224" y="108"/>
                  </a:cubicBezTo>
                  <a:cubicBezTo>
                    <a:pt x="224" y="109"/>
                    <a:pt x="224" y="109"/>
                    <a:pt x="224" y="109"/>
                  </a:cubicBezTo>
                  <a:cubicBezTo>
                    <a:pt x="224" y="110"/>
                    <a:pt x="224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19" y="113"/>
                    <a:pt x="216" y="117"/>
                    <a:pt x="212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0" y="121"/>
                    <a:pt x="210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9" y="122"/>
                    <a:pt x="209" y="122"/>
                    <a:pt x="208" y="122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3" y="126"/>
                    <a:pt x="198" y="129"/>
                    <a:pt x="193" y="131"/>
                  </a:cubicBezTo>
                  <a:cubicBezTo>
                    <a:pt x="193" y="132"/>
                    <a:pt x="193" y="133"/>
                    <a:pt x="192" y="133"/>
                  </a:cubicBezTo>
                  <a:cubicBezTo>
                    <a:pt x="192" y="134"/>
                    <a:pt x="192" y="134"/>
                    <a:pt x="191" y="134"/>
                  </a:cubicBezTo>
                  <a:cubicBezTo>
                    <a:pt x="190" y="134"/>
                    <a:pt x="190" y="134"/>
                    <a:pt x="190" y="133"/>
                  </a:cubicBezTo>
                  <a:cubicBezTo>
                    <a:pt x="190" y="133"/>
                    <a:pt x="190" y="132"/>
                    <a:pt x="190" y="132"/>
                  </a:cubicBezTo>
                  <a:cubicBezTo>
                    <a:pt x="189" y="132"/>
                    <a:pt x="187" y="132"/>
                    <a:pt x="186" y="133"/>
                  </a:cubicBezTo>
                  <a:cubicBezTo>
                    <a:pt x="175" y="136"/>
                    <a:pt x="162" y="137"/>
                    <a:pt x="145" y="137"/>
                  </a:cubicBezTo>
                  <a:cubicBezTo>
                    <a:pt x="145" y="137"/>
                    <a:pt x="145" y="137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4" y="141"/>
                    <a:pt x="143" y="141"/>
                    <a:pt x="143" y="141"/>
                  </a:cubicBezTo>
                  <a:close/>
                  <a:moveTo>
                    <a:pt x="109" y="132"/>
                  </a:moveTo>
                  <a:cubicBezTo>
                    <a:pt x="119" y="133"/>
                    <a:pt x="129" y="134"/>
                    <a:pt x="138" y="134"/>
                  </a:cubicBezTo>
                  <a:cubicBezTo>
                    <a:pt x="138" y="133"/>
                    <a:pt x="138" y="133"/>
                    <a:pt x="138" y="133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0"/>
                    <a:pt x="138" y="128"/>
                    <a:pt x="138" y="126"/>
                  </a:cubicBezTo>
                  <a:cubicBezTo>
                    <a:pt x="139" y="125"/>
                    <a:pt x="139" y="123"/>
                    <a:pt x="138" y="121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19"/>
                    <a:pt x="138" y="118"/>
                    <a:pt x="138" y="117"/>
                  </a:cubicBezTo>
                  <a:cubicBezTo>
                    <a:pt x="138" y="117"/>
                    <a:pt x="138" y="116"/>
                    <a:pt x="138" y="116"/>
                  </a:cubicBezTo>
                  <a:cubicBezTo>
                    <a:pt x="138" y="115"/>
                    <a:pt x="138" y="115"/>
                    <a:pt x="139" y="115"/>
                  </a:cubicBezTo>
                  <a:cubicBezTo>
                    <a:pt x="139" y="115"/>
                    <a:pt x="139" y="115"/>
                    <a:pt x="140" y="115"/>
                  </a:cubicBezTo>
                  <a:cubicBezTo>
                    <a:pt x="140" y="116"/>
                    <a:pt x="141" y="117"/>
                    <a:pt x="141" y="118"/>
                  </a:cubicBezTo>
                  <a:cubicBezTo>
                    <a:pt x="141" y="116"/>
                    <a:pt x="141" y="114"/>
                    <a:pt x="141" y="112"/>
                  </a:cubicBezTo>
                  <a:cubicBezTo>
                    <a:pt x="139" y="112"/>
                    <a:pt x="137" y="112"/>
                    <a:pt x="134" y="112"/>
                  </a:cubicBezTo>
                  <a:cubicBezTo>
                    <a:pt x="134" y="113"/>
                    <a:pt x="134" y="113"/>
                    <a:pt x="134" y="114"/>
                  </a:cubicBezTo>
                  <a:cubicBezTo>
                    <a:pt x="133" y="114"/>
                    <a:pt x="133" y="116"/>
                    <a:pt x="133" y="122"/>
                  </a:cubicBezTo>
                  <a:cubicBezTo>
                    <a:pt x="133" y="122"/>
                    <a:pt x="133" y="122"/>
                    <a:pt x="133" y="123"/>
                  </a:cubicBezTo>
                  <a:cubicBezTo>
                    <a:pt x="133" y="123"/>
                    <a:pt x="133" y="124"/>
                    <a:pt x="133" y="125"/>
                  </a:cubicBezTo>
                  <a:cubicBezTo>
                    <a:pt x="133" y="127"/>
                    <a:pt x="134" y="130"/>
                    <a:pt x="133" y="132"/>
                  </a:cubicBezTo>
                  <a:cubicBezTo>
                    <a:pt x="133" y="133"/>
                    <a:pt x="132" y="133"/>
                    <a:pt x="132" y="133"/>
                  </a:cubicBezTo>
                  <a:cubicBezTo>
                    <a:pt x="131" y="133"/>
                    <a:pt x="131" y="133"/>
                    <a:pt x="131" y="132"/>
                  </a:cubicBezTo>
                  <a:cubicBezTo>
                    <a:pt x="130" y="131"/>
                    <a:pt x="130" y="129"/>
                    <a:pt x="130" y="128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4"/>
                    <a:pt x="130" y="122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7"/>
                    <a:pt x="130" y="114"/>
                    <a:pt x="131" y="112"/>
                  </a:cubicBezTo>
                  <a:cubicBezTo>
                    <a:pt x="131" y="112"/>
                    <a:pt x="130" y="112"/>
                    <a:pt x="130" y="112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4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7"/>
                  </a:cubicBezTo>
                  <a:cubicBezTo>
                    <a:pt x="130" y="118"/>
                    <a:pt x="130" y="120"/>
                    <a:pt x="129" y="121"/>
                  </a:cubicBezTo>
                  <a:cubicBezTo>
                    <a:pt x="129" y="122"/>
                    <a:pt x="129" y="123"/>
                    <a:pt x="129" y="124"/>
                  </a:cubicBezTo>
                  <a:cubicBezTo>
                    <a:pt x="129" y="125"/>
                    <a:pt x="129" y="126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32"/>
                    <a:pt x="129" y="132"/>
                    <a:pt x="128" y="132"/>
                  </a:cubicBezTo>
                  <a:cubicBezTo>
                    <a:pt x="128" y="132"/>
                    <a:pt x="127" y="132"/>
                    <a:pt x="127" y="131"/>
                  </a:cubicBezTo>
                  <a:cubicBezTo>
                    <a:pt x="127" y="131"/>
                    <a:pt x="126" y="130"/>
                    <a:pt x="126" y="130"/>
                  </a:cubicBezTo>
                  <a:cubicBezTo>
                    <a:pt x="126" y="130"/>
                    <a:pt x="126" y="130"/>
                    <a:pt x="126" y="131"/>
                  </a:cubicBezTo>
                  <a:cubicBezTo>
                    <a:pt x="126" y="131"/>
                    <a:pt x="125" y="131"/>
                    <a:pt x="125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28"/>
                    <a:pt x="123" y="125"/>
                    <a:pt x="123" y="122"/>
                  </a:cubicBezTo>
                  <a:cubicBezTo>
                    <a:pt x="123" y="122"/>
                    <a:pt x="123" y="121"/>
                    <a:pt x="123" y="121"/>
                  </a:cubicBezTo>
                  <a:cubicBezTo>
                    <a:pt x="123" y="117"/>
                    <a:pt x="124" y="115"/>
                    <a:pt x="124" y="112"/>
                  </a:cubicBezTo>
                  <a:cubicBezTo>
                    <a:pt x="124" y="112"/>
                    <a:pt x="124" y="112"/>
                    <a:pt x="123" y="112"/>
                  </a:cubicBezTo>
                  <a:cubicBezTo>
                    <a:pt x="123" y="112"/>
                    <a:pt x="123" y="112"/>
                    <a:pt x="123" y="113"/>
                  </a:cubicBezTo>
                  <a:cubicBezTo>
                    <a:pt x="123" y="113"/>
                    <a:pt x="123" y="113"/>
                    <a:pt x="123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3" y="115"/>
                    <a:pt x="123" y="115"/>
                    <a:pt x="123" y="116"/>
                  </a:cubicBezTo>
                  <a:cubicBezTo>
                    <a:pt x="123" y="116"/>
                    <a:pt x="123" y="116"/>
                    <a:pt x="123" y="117"/>
                  </a:cubicBezTo>
                  <a:cubicBezTo>
                    <a:pt x="123" y="118"/>
                    <a:pt x="123" y="118"/>
                    <a:pt x="123" y="119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4"/>
                    <a:pt x="123" y="128"/>
                    <a:pt x="122" y="132"/>
                  </a:cubicBezTo>
                  <a:cubicBezTo>
                    <a:pt x="122" y="132"/>
                    <a:pt x="121" y="133"/>
                    <a:pt x="121" y="133"/>
                  </a:cubicBezTo>
                  <a:cubicBezTo>
                    <a:pt x="120" y="133"/>
                    <a:pt x="120" y="132"/>
                    <a:pt x="120" y="132"/>
                  </a:cubicBezTo>
                  <a:cubicBezTo>
                    <a:pt x="119" y="129"/>
                    <a:pt x="119" y="125"/>
                    <a:pt x="119" y="122"/>
                  </a:cubicBezTo>
                  <a:cubicBezTo>
                    <a:pt x="119" y="120"/>
                    <a:pt x="120" y="118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4"/>
                    <a:pt x="119" y="113"/>
                    <a:pt x="120" y="112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4"/>
                    <a:pt x="118" y="116"/>
                    <a:pt x="118" y="117"/>
                  </a:cubicBezTo>
                  <a:cubicBezTo>
                    <a:pt x="117" y="119"/>
                    <a:pt x="117" y="120"/>
                    <a:pt x="117" y="121"/>
                  </a:cubicBezTo>
                  <a:cubicBezTo>
                    <a:pt x="117" y="123"/>
                    <a:pt x="117" y="125"/>
                    <a:pt x="117" y="127"/>
                  </a:cubicBezTo>
                  <a:cubicBezTo>
                    <a:pt x="117" y="128"/>
                    <a:pt x="117" y="128"/>
                    <a:pt x="117" y="129"/>
                  </a:cubicBezTo>
                  <a:cubicBezTo>
                    <a:pt x="117" y="130"/>
                    <a:pt x="117" y="131"/>
                    <a:pt x="116" y="131"/>
                  </a:cubicBezTo>
                  <a:cubicBezTo>
                    <a:pt x="116" y="131"/>
                    <a:pt x="115" y="130"/>
                    <a:pt x="115" y="130"/>
                  </a:cubicBezTo>
                  <a:cubicBezTo>
                    <a:pt x="113" y="126"/>
                    <a:pt x="114" y="121"/>
                    <a:pt x="114" y="117"/>
                  </a:cubicBezTo>
                  <a:cubicBezTo>
                    <a:pt x="115" y="115"/>
                    <a:pt x="115" y="113"/>
                    <a:pt x="115" y="112"/>
                  </a:cubicBezTo>
                  <a:cubicBezTo>
                    <a:pt x="114" y="112"/>
                    <a:pt x="114" y="112"/>
                    <a:pt x="113" y="112"/>
                  </a:cubicBezTo>
                  <a:cubicBezTo>
                    <a:pt x="113" y="112"/>
                    <a:pt x="113" y="113"/>
                    <a:pt x="113" y="114"/>
                  </a:cubicBezTo>
                  <a:cubicBezTo>
                    <a:pt x="113" y="119"/>
                    <a:pt x="113" y="124"/>
                    <a:pt x="112" y="129"/>
                  </a:cubicBez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09" y="129"/>
                    <a:pt x="109" y="128"/>
                  </a:cubicBezTo>
                  <a:cubicBezTo>
                    <a:pt x="109" y="125"/>
                    <a:pt x="109" y="122"/>
                    <a:pt x="110" y="119"/>
                  </a:cubicBezTo>
                  <a:cubicBezTo>
                    <a:pt x="110" y="116"/>
                    <a:pt x="110" y="114"/>
                    <a:pt x="110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09" y="115"/>
                    <a:pt x="109" y="118"/>
                    <a:pt x="109" y="123"/>
                  </a:cubicBezTo>
                  <a:cubicBezTo>
                    <a:pt x="109" y="123"/>
                    <a:pt x="109" y="124"/>
                    <a:pt x="109" y="125"/>
                  </a:cubicBezTo>
                  <a:cubicBezTo>
                    <a:pt x="109" y="127"/>
                    <a:pt x="109" y="130"/>
                    <a:pt x="109" y="132"/>
                  </a:cubicBezTo>
                  <a:close/>
                  <a:moveTo>
                    <a:pt x="144" y="112"/>
                  </a:moveTo>
                  <a:cubicBezTo>
                    <a:pt x="144" y="116"/>
                    <a:pt x="144" y="119"/>
                    <a:pt x="144" y="123"/>
                  </a:cubicBezTo>
                  <a:cubicBezTo>
                    <a:pt x="144" y="124"/>
                    <a:pt x="144" y="125"/>
                    <a:pt x="144" y="126"/>
                  </a:cubicBezTo>
                  <a:cubicBezTo>
                    <a:pt x="144" y="126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1"/>
                    <a:pt x="145" y="129"/>
                    <a:pt x="145" y="126"/>
                  </a:cubicBezTo>
                  <a:cubicBezTo>
                    <a:pt x="145" y="126"/>
                    <a:pt x="145" y="125"/>
                    <a:pt x="145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19"/>
                    <a:pt x="145" y="116"/>
                    <a:pt x="145" y="113"/>
                  </a:cubicBezTo>
                  <a:cubicBezTo>
                    <a:pt x="145" y="113"/>
                    <a:pt x="145" y="112"/>
                    <a:pt x="146" y="112"/>
                  </a:cubicBezTo>
                  <a:cubicBezTo>
                    <a:pt x="145" y="112"/>
                    <a:pt x="145" y="112"/>
                    <a:pt x="144" y="112"/>
                  </a:cubicBezTo>
                  <a:close/>
                  <a:moveTo>
                    <a:pt x="148" y="134"/>
                  </a:moveTo>
                  <a:cubicBezTo>
                    <a:pt x="148" y="134"/>
                    <a:pt x="148" y="134"/>
                    <a:pt x="148" y="134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3"/>
                    <a:pt x="148" y="133"/>
                    <a:pt x="148" y="134"/>
                  </a:cubicBezTo>
                  <a:close/>
                  <a:moveTo>
                    <a:pt x="156" y="112"/>
                  </a:moveTo>
                  <a:cubicBezTo>
                    <a:pt x="156" y="112"/>
                    <a:pt x="156" y="112"/>
                    <a:pt x="157" y="113"/>
                  </a:cubicBezTo>
                  <a:cubicBezTo>
                    <a:pt x="157" y="113"/>
                    <a:pt x="157" y="113"/>
                    <a:pt x="157" y="114"/>
                  </a:cubicBezTo>
                  <a:cubicBezTo>
                    <a:pt x="156" y="118"/>
                    <a:pt x="156" y="121"/>
                    <a:pt x="156" y="125"/>
                  </a:cubicBezTo>
                  <a:cubicBezTo>
                    <a:pt x="156" y="127"/>
                    <a:pt x="156" y="129"/>
                    <a:pt x="156" y="131"/>
                  </a:cubicBezTo>
                  <a:cubicBezTo>
                    <a:pt x="156" y="131"/>
                    <a:pt x="156" y="132"/>
                    <a:pt x="156" y="132"/>
                  </a:cubicBezTo>
                  <a:cubicBezTo>
                    <a:pt x="156" y="132"/>
                    <a:pt x="156" y="133"/>
                    <a:pt x="156" y="133"/>
                  </a:cubicBezTo>
                  <a:cubicBezTo>
                    <a:pt x="156" y="133"/>
                    <a:pt x="157" y="133"/>
                    <a:pt x="157" y="133"/>
                  </a:cubicBezTo>
                  <a:cubicBezTo>
                    <a:pt x="160" y="133"/>
                    <a:pt x="164" y="133"/>
                    <a:pt x="167" y="132"/>
                  </a:cubicBezTo>
                  <a:cubicBezTo>
                    <a:pt x="167" y="132"/>
                    <a:pt x="167" y="131"/>
                    <a:pt x="167" y="130"/>
                  </a:cubicBezTo>
                  <a:cubicBezTo>
                    <a:pt x="167" y="130"/>
                    <a:pt x="166" y="129"/>
                    <a:pt x="166" y="129"/>
                  </a:cubicBezTo>
                  <a:cubicBezTo>
                    <a:pt x="166" y="128"/>
                    <a:pt x="166" y="126"/>
                    <a:pt x="166" y="124"/>
                  </a:cubicBezTo>
                  <a:cubicBezTo>
                    <a:pt x="166" y="124"/>
                    <a:pt x="166" y="123"/>
                    <a:pt x="166" y="123"/>
                  </a:cubicBezTo>
                  <a:cubicBezTo>
                    <a:pt x="166" y="121"/>
                    <a:pt x="166" y="120"/>
                    <a:pt x="166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6"/>
                    <a:pt x="166" y="115"/>
                    <a:pt x="166" y="114"/>
                  </a:cubicBezTo>
                  <a:cubicBezTo>
                    <a:pt x="166" y="112"/>
                    <a:pt x="166" y="111"/>
                    <a:pt x="166" y="109"/>
                  </a:cubicBezTo>
                  <a:cubicBezTo>
                    <a:pt x="162" y="110"/>
                    <a:pt x="158" y="111"/>
                    <a:pt x="154" y="111"/>
                  </a:cubicBezTo>
                  <a:cubicBezTo>
                    <a:pt x="154" y="111"/>
                    <a:pt x="154" y="112"/>
                    <a:pt x="154" y="112"/>
                  </a:cubicBezTo>
                  <a:cubicBezTo>
                    <a:pt x="154" y="112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5" y="112"/>
                    <a:pt x="156" y="112"/>
                  </a:cubicBezTo>
                  <a:close/>
                  <a:moveTo>
                    <a:pt x="106" y="132"/>
                  </a:moveTo>
                  <a:cubicBezTo>
                    <a:pt x="106" y="131"/>
                    <a:pt x="106" y="130"/>
                    <a:pt x="106" y="129"/>
                  </a:cubicBezTo>
                  <a:cubicBezTo>
                    <a:pt x="106" y="130"/>
                    <a:pt x="106" y="131"/>
                    <a:pt x="106" y="131"/>
                  </a:cubicBezTo>
                  <a:cubicBezTo>
                    <a:pt x="106" y="131"/>
                    <a:pt x="105" y="132"/>
                    <a:pt x="105" y="132"/>
                  </a:cubicBezTo>
                  <a:cubicBezTo>
                    <a:pt x="106" y="132"/>
                    <a:pt x="106" y="132"/>
                    <a:pt x="106" y="132"/>
                  </a:cubicBezTo>
                  <a:close/>
                  <a:moveTo>
                    <a:pt x="174" y="129"/>
                  </a:moveTo>
                  <a:cubicBezTo>
                    <a:pt x="174" y="130"/>
                    <a:pt x="174" y="131"/>
                    <a:pt x="174" y="132"/>
                  </a:cubicBezTo>
                  <a:cubicBezTo>
                    <a:pt x="174" y="132"/>
                    <a:pt x="175" y="131"/>
                    <a:pt x="176" y="131"/>
                  </a:cubicBezTo>
                  <a:cubicBezTo>
                    <a:pt x="176" y="130"/>
                    <a:pt x="176" y="129"/>
                    <a:pt x="176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9"/>
                    <a:pt x="175" y="129"/>
                    <a:pt x="174" y="129"/>
                  </a:cubicBezTo>
                  <a:close/>
                  <a:moveTo>
                    <a:pt x="100" y="131"/>
                  </a:moveTo>
                  <a:cubicBezTo>
                    <a:pt x="101" y="131"/>
                    <a:pt x="102" y="131"/>
                    <a:pt x="103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3" y="129"/>
                    <a:pt x="103" y="126"/>
                    <a:pt x="103" y="123"/>
                  </a:cubicBezTo>
                  <a:cubicBezTo>
                    <a:pt x="103" y="122"/>
                    <a:pt x="103" y="120"/>
                    <a:pt x="103" y="119"/>
                  </a:cubicBezTo>
                  <a:cubicBezTo>
                    <a:pt x="103" y="116"/>
                    <a:pt x="103" y="113"/>
                    <a:pt x="103" y="111"/>
                  </a:cubicBezTo>
                  <a:cubicBezTo>
                    <a:pt x="102" y="111"/>
                    <a:pt x="101" y="110"/>
                    <a:pt x="100" y="110"/>
                  </a:cubicBezTo>
                  <a:cubicBezTo>
                    <a:pt x="100" y="112"/>
                    <a:pt x="101" y="114"/>
                    <a:pt x="101" y="116"/>
                  </a:cubicBezTo>
                  <a:cubicBezTo>
                    <a:pt x="101" y="121"/>
                    <a:pt x="102" y="126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lose/>
                  <a:moveTo>
                    <a:pt x="179" y="129"/>
                  </a:moveTo>
                  <a:cubicBezTo>
                    <a:pt x="179" y="130"/>
                    <a:pt x="179" y="130"/>
                    <a:pt x="178" y="131"/>
                  </a:cubicBezTo>
                  <a:cubicBezTo>
                    <a:pt x="181" y="130"/>
                    <a:pt x="184" y="130"/>
                    <a:pt x="187" y="129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8"/>
                    <a:pt x="185" y="127"/>
                    <a:pt x="185" y="127"/>
                  </a:cubicBezTo>
                  <a:cubicBezTo>
                    <a:pt x="185" y="127"/>
                    <a:pt x="185" y="126"/>
                    <a:pt x="185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4" y="127"/>
                    <a:pt x="184" y="127"/>
                    <a:pt x="183" y="128"/>
                  </a:cubicBezTo>
                  <a:cubicBezTo>
                    <a:pt x="183" y="128"/>
                    <a:pt x="183" y="129"/>
                    <a:pt x="182" y="129"/>
                  </a:cubicBezTo>
                  <a:cubicBezTo>
                    <a:pt x="182" y="129"/>
                    <a:pt x="181" y="128"/>
                    <a:pt x="181" y="128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0" y="128"/>
                    <a:pt x="180" y="128"/>
                    <a:pt x="180" y="129"/>
                  </a:cubicBezTo>
                  <a:cubicBezTo>
                    <a:pt x="180" y="129"/>
                    <a:pt x="180" y="129"/>
                    <a:pt x="179" y="129"/>
                  </a:cubicBezTo>
                  <a:cubicBezTo>
                    <a:pt x="179" y="129"/>
                    <a:pt x="179" y="129"/>
                    <a:pt x="179" y="129"/>
                  </a:cubicBezTo>
                  <a:close/>
                  <a:moveTo>
                    <a:pt x="95" y="130"/>
                  </a:moveTo>
                  <a:cubicBezTo>
                    <a:pt x="94" y="129"/>
                    <a:pt x="94" y="127"/>
                    <a:pt x="95" y="125"/>
                  </a:cubicBezTo>
                  <a:cubicBezTo>
                    <a:pt x="95" y="123"/>
                    <a:pt x="95" y="122"/>
                    <a:pt x="95" y="121"/>
                  </a:cubicBezTo>
                  <a:cubicBezTo>
                    <a:pt x="95" y="118"/>
                    <a:pt x="95" y="114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2" y="109"/>
                    <a:pt x="89" y="109"/>
                    <a:pt x="87" y="109"/>
                  </a:cubicBezTo>
                  <a:cubicBezTo>
                    <a:pt x="87" y="111"/>
                    <a:pt x="86" y="114"/>
                    <a:pt x="86" y="117"/>
                  </a:cubicBezTo>
                  <a:cubicBezTo>
                    <a:pt x="86" y="118"/>
                    <a:pt x="86" y="119"/>
                    <a:pt x="86" y="120"/>
                  </a:cubicBezTo>
                  <a:cubicBezTo>
                    <a:pt x="86" y="122"/>
                    <a:pt x="86" y="124"/>
                    <a:pt x="86" y="126"/>
                  </a:cubicBezTo>
                  <a:cubicBezTo>
                    <a:pt x="86" y="127"/>
                    <a:pt x="86" y="127"/>
                    <a:pt x="86" y="128"/>
                  </a:cubicBezTo>
                  <a:cubicBezTo>
                    <a:pt x="86" y="128"/>
                    <a:pt x="86" y="129"/>
                    <a:pt x="86" y="129"/>
                  </a:cubicBezTo>
                  <a:cubicBezTo>
                    <a:pt x="87" y="129"/>
                    <a:pt x="88" y="130"/>
                    <a:pt x="89" y="130"/>
                  </a:cubicBezTo>
                  <a:cubicBezTo>
                    <a:pt x="89" y="130"/>
                    <a:pt x="89" y="129"/>
                    <a:pt x="89" y="129"/>
                  </a:cubicBezTo>
                  <a:cubicBezTo>
                    <a:pt x="89" y="126"/>
                    <a:pt x="90" y="123"/>
                    <a:pt x="90" y="120"/>
                  </a:cubicBezTo>
                  <a:cubicBezTo>
                    <a:pt x="90" y="120"/>
                    <a:pt x="90" y="119"/>
                    <a:pt x="90" y="119"/>
                  </a:cubicBezTo>
                  <a:cubicBezTo>
                    <a:pt x="90" y="114"/>
                    <a:pt x="91" y="110"/>
                    <a:pt x="93" y="110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4" y="110"/>
                    <a:pt x="94" y="111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4" y="115"/>
                    <a:pt x="94" y="115"/>
                    <a:pt x="94" y="116"/>
                  </a:cubicBezTo>
                  <a:cubicBezTo>
                    <a:pt x="93" y="118"/>
                    <a:pt x="93" y="121"/>
                    <a:pt x="93" y="123"/>
                  </a:cubicBezTo>
                  <a:cubicBezTo>
                    <a:pt x="93" y="124"/>
                    <a:pt x="93" y="125"/>
                    <a:pt x="93" y="126"/>
                  </a:cubicBezTo>
                  <a:cubicBezTo>
                    <a:pt x="93" y="127"/>
                    <a:pt x="93" y="129"/>
                    <a:pt x="93" y="130"/>
                  </a:cubicBezTo>
                  <a:cubicBezTo>
                    <a:pt x="93" y="130"/>
                    <a:pt x="94" y="130"/>
                    <a:pt x="95" y="130"/>
                  </a:cubicBezTo>
                  <a:close/>
                  <a:moveTo>
                    <a:pt x="83" y="129"/>
                  </a:moveTo>
                  <a:cubicBezTo>
                    <a:pt x="82" y="126"/>
                    <a:pt x="83" y="124"/>
                    <a:pt x="83" y="122"/>
                  </a:cubicBezTo>
                  <a:cubicBezTo>
                    <a:pt x="83" y="121"/>
                    <a:pt x="83" y="121"/>
                    <a:pt x="83" y="120"/>
                  </a:cubicBezTo>
                  <a:cubicBezTo>
                    <a:pt x="83" y="119"/>
                    <a:pt x="83" y="117"/>
                    <a:pt x="83" y="115"/>
                  </a:cubicBezTo>
                  <a:cubicBezTo>
                    <a:pt x="84" y="113"/>
                    <a:pt x="84" y="111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3" y="108"/>
                    <a:pt x="83" y="108"/>
                  </a:cubicBezTo>
                  <a:cubicBezTo>
                    <a:pt x="83" y="112"/>
                    <a:pt x="83" y="116"/>
                    <a:pt x="82" y="120"/>
                  </a:cubicBezTo>
                  <a:cubicBezTo>
                    <a:pt x="82" y="121"/>
                    <a:pt x="82" y="122"/>
                    <a:pt x="82" y="123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2" y="127"/>
                    <a:pt x="82" y="127"/>
                  </a:cubicBezTo>
                  <a:cubicBezTo>
                    <a:pt x="82" y="128"/>
                    <a:pt x="82" y="128"/>
                    <a:pt x="82" y="129"/>
                  </a:cubicBezTo>
                  <a:cubicBezTo>
                    <a:pt x="82" y="129"/>
                    <a:pt x="83" y="129"/>
                    <a:pt x="83" y="129"/>
                  </a:cubicBezTo>
                  <a:close/>
                  <a:moveTo>
                    <a:pt x="74" y="127"/>
                  </a:moveTo>
                  <a:cubicBezTo>
                    <a:pt x="75" y="127"/>
                    <a:pt x="76" y="128"/>
                    <a:pt x="77" y="128"/>
                  </a:cubicBezTo>
                  <a:cubicBezTo>
                    <a:pt x="77" y="125"/>
                    <a:pt x="77" y="123"/>
                    <a:pt x="77" y="120"/>
                  </a:cubicBezTo>
                  <a:cubicBezTo>
                    <a:pt x="77" y="120"/>
                    <a:pt x="78" y="119"/>
                    <a:pt x="78" y="118"/>
                  </a:cubicBezTo>
                  <a:cubicBezTo>
                    <a:pt x="78" y="115"/>
                    <a:pt x="78" y="111"/>
                    <a:pt x="78" y="108"/>
                  </a:cubicBezTo>
                  <a:cubicBezTo>
                    <a:pt x="78" y="108"/>
                    <a:pt x="78" y="107"/>
                    <a:pt x="78" y="107"/>
                  </a:cubicBezTo>
                  <a:cubicBezTo>
                    <a:pt x="77" y="107"/>
                    <a:pt x="76" y="107"/>
                    <a:pt x="75" y="107"/>
                  </a:cubicBezTo>
                  <a:cubicBezTo>
                    <a:pt x="75" y="107"/>
                    <a:pt x="75" y="108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11"/>
                    <a:pt x="74" y="113"/>
                    <a:pt x="74" y="116"/>
                  </a:cubicBezTo>
                  <a:cubicBezTo>
                    <a:pt x="74" y="118"/>
                    <a:pt x="74" y="121"/>
                    <a:pt x="74" y="123"/>
                  </a:cubicBezTo>
                  <a:cubicBezTo>
                    <a:pt x="74" y="123"/>
                    <a:pt x="74" y="123"/>
                    <a:pt x="74" y="124"/>
                  </a:cubicBezTo>
                  <a:cubicBezTo>
                    <a:pt x="74" y="125"/>
                    <a:pt x="74" y="126"/>
                    <a:pt x="74" y="127"/>
                  </a:cubicBezTo>
                  <a:close/>
                  <a:moveTo>
                    <a:pt x="189" y="126"/>
                  </a:moveTo>
                  <a:cubicBezTo>
                    <a:pt x="189" y="126"/>
                    <a:pt x="190" y="127"/>
                    <a:pt x="190" y="127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7"/>
                    <a:pt x="190" y="126"/>
                    <a:pt x="190" y="125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5"/>
                    <a:pt x="189" y="126"/>
                    <a:pt x="189" y="126"/>
                  </a:cubicBezTo>
                  <a:close/>
                  <a:moveTo>
                    <a:pt x="71" y="127"/>
                  </a:moveTo>
                  <a:cubicBezTo>
                    <a:pt x="71" y="126"/>
                    <a:pt x="71" y="124"/>
                    <a:pt x="71" y="123"/>
                  </a:cubicBezTo>
                  <a:cubicBezTo>
                    <a:pt x="71" y="123"/>
                    <a:pt x="71" y="122"/>
                    <a:pt x="71" y="122"/>
                  </a:cubicBezTo>
                  <a:cubicBezTo>
                    <a:pt x="71" y="119"/>
                    <a:pt x="71" y="116"/>
                    <a:pt x="72" y="114"/>
                  </a:cubicBezTo>
                  <a:cubicBezTo>
                    <a:pt x="72" y="111"/>
                    <a:pt x="72" y="109"/>
                    <a:pt x="73" y="107"/>
                  </a:cubicBezTo>
                  <a:cubicBezTo>
                    <a:pt x="73" y="107"/>
                    <a:pt x="73" y="106"/>
                    <a:pt x="73" y="106"/>
                  </a:cubicBezTo>
                  <a:cubicBezTo>
                    <a:pt x="72" y="106"/>
                    <a:pt x="71" y="106"/>
                    <a:pt x="70" y="106"/>
                  </a:cubicBezTo>
                  <a:cubicBezTo>
                    <a:pt x="70" y="106"/>
                    <a:pt x="69" y="106"/>
                    <a:pt x="68" y="105"/>
                  </a:cubicBezTo>
                  <a:cubicBezTo>
                    <a:pt x="68" y="108"/>
                    <a:pt x="69" y="110"/>
                    <a:pt x="69" y="113"/>
                  </a:cubicBezTo>
                  <a:cubicBezTo>
                    <a:pt x="69" y="117"/>
                    <a:pt x="69" y="122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7"/>
                    <a:pt x="71" y="127"/>
                    <a:pt x="71" y="127"/>
                  </a:cubicBezTo>
                  <a:close/>
                  <a:moveTo>
                    <a:pt x="193" y="123"/>
                  </a:moveTo>
                  <a:cubicBezTo>
                    <a:pt x="193" y="124"/>
                    <a:pt x="193" y="125"/>
                    <a:pt x="193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3"/>
                    <a:pt x="195" y="122"/>
                  </a:cubicBezTo>
                  <a:cubicBezTo>
                    <a:pt x="194" y="122"/>
                    <a:pt x="194" y="123"/>
                    <a:pt x="193" y="123"/>
                  </a:cubicBezTo>
                  <a:close/>
                  <a:moveTo>
                    <a:pt x="60" y="125"/>
                  </a:moveTo>
                  <a:cubicBezTo>
                    <a:pt x="63" y="125"/>
                    <a:pt x="65" y="126"/>
                    <a:pt x="67" y="126"/>
                  </a:cubicBezTo>
                  <a:cubicBezTo>
                    <a:pt x="66" y="119"/>
                    <a:pt x="66" y="112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4" y="105"/>
                    <a:pt x="62" y="104"/>
                    <a:pt x="60" y="104"/>
                  </a:cubicBezTo>
                  <a:cubicBezTo>
                    <a:pt x="60" y="107"/>
                    <a:pt x="60" y="111"/>
                    <a:pt x="60" y="115"/>
                  </a:cubicBezTo>
                  <a:cubicBezTo>
                    <a:pt x="60" y="116"/>
                    <a:pt x="60" y="117"/>
                    <a:pt x="60" y="118"/>
                  </a:cubicBezTo>
                  <a:cubicBezTo>
                    <a:pt x="61" y="120"/>
                    <a:pt x="61" y="122"/>
                    <a:pt x="60" y="125"/>
                  </a:cubicBezTo>
                  <a:close/>
                  <a:moveTo>
                    <a:pt x="176" y="123"/>
                  </a:moveTo>
                  <a:cubicBezTo>
                    <a:pt x="176" y="123"/>
                    <a:pt x="176" y="124"/>
                    <a:pt x="176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6" y="124"/>
                    <a:pt x="176" y="123"/>
                    <a:pt x="176" y="123"/>
                  </a:cubicBezTo>
                  <a:close/>
                  <a:moveTo>
                    <a:pt x="197" y="123"/>
                  </a:moveTo>
                  <a:cubicBezTo>
                    <a:pt x="197" y="123"/>
                    <a:pt x="197" y="124"/>
                    <a:pt x="197" y="124"/>
                  </a:cubicBezTo>
                  <a:cubicBezTo>
                    <a:pt x="197" y="124"/>
                    <a:pt x="197" y="124"/>
                    <a:pt x="198" y="124"/>
                  </a:cubicBezTo>
                  <a:cubicBezTo>
                    <a:pt x="198" y="124"/>
                    <a:pt x="198" y="123"/>
                    <a:pt x="197" y="123"/>
                  </a:cubicBezTo>
                  <a:close/>
                  <a:moveTo>
                    <a:pt x="53" y="123"/>
                  </a:moveTo>
                  <a:cubicBezTo>
                    <a:pt x="54" y="123"/>
                    <a:pt x="56" y="123"/>
                    <a:pt x="57" y="124"/>
                  </a:cubicBezTo>
                  <a:cubicBezTo>
                    <a:pt x="57" y="121"/>
                    <a:pt x="57" y="119"/>
                    <a:pt x="57" y="116"/>
                  </a:cubicBezTo>
                  <a:cubicBezTo>
                    <a:pt x="57" y="115"/>
                    <a:pt x="57" y="115"/>
                    <a:pt x="57" y="114"/>
                  </a:cubicBezTo>
                  <a:cubicBezTo>
                    <a:pt x="57" y="109"/>
                    <a:pt x="57" y="106"/>
                    <a:pt x="58" y="103"/>
                  </a:cubicBezTo>
                  <a:cubicBezTo>
                    <a:pt x="56" y="102"/>
                    <a:pt x="55" y="102"/>
                    <a:pt x="54" y="102"/>
                  </a:cubicBezTo>
                  <a:cubicBezTo>
                    <a:pt x="54" y="106"/>
                    <a:pt x="54" y="109"/>
                    <a:pt x="53" y="113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6"/>
                    <a:pt x="53" y="118"/>
                    <a:pt x="53" y="120"/>
                  </a:cubicBezTo>
                  <a:cubicBezTo>
                    <a:pt x="53" y="120"/>
                    <a:pt x="53" y="121"/>
                    <a:pt x="53" y="121"/>
                  </a:cubicBezTo>
                  <a:cubicBezTo>
                    <a:pt x="53" y="122"/>
                    <a:pt x="53" y="122"/>
                    <a:pt x="53" y="123"/>
                  </a:cubicBezTo>
                  <a:close/>
                  <a:moveTo>
                    <a:pt x="98" y="119"/>
                  </a:moveTo>
                  <a:cubicBezTo>
                    <a:pt x="98" y="120"/>
                    <a:pt x="98" y="121"/>
                    <a:pt x="98" y="121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8" y="120"/>
                    <a:pt x="98" y="120"/>
                    <a:pt x="98" y="119"/>
                  </a:cubicBezTo>
                  <a:close/>
                  <a:moveTo>
                    <a:pt x="44" y="119"/>
                  </a:moveTo>
                  <a:cubicBezTo>
                    <a:pt x="45" y="120"/>
                    <a:pt x="45" y="120"/>
                    <a:pt x="46" y="120"/>
                  </a:cubicBezTo>
                  <a:cubicBezTo>
                    <a:pt x="47" y="121"/>
                    <a:pt x="48" y="121"/>
                    <a:pt x="49" y="121"/>
                  </a:cubicBezTo>
                  <a:cubicBezTo>
                    <a:pt x="49" y="120"/>
                    <a:pt x="50" y="118"/>
                    <a:pt x="50" y="116"/>
                  </a:cubicBezTo>
                  <a:cubicBezTo>
                    <a:pt x="50" y="116"/>
                    <a:pt x="50" y="115"/>
                    <a:pt x="50" y="114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1" y="108"/>
                    <a:pt x="51" y="104"/>
                    <a:pt x="51" y="101"/>
                  </a:cubicBezTo>
                  <a:cubicBezTo>
                    <a:pt x="49" y="100"/>
                    <a:pt x="46" y="99"/>
                    <a:pt x="44" y="98"/>
                  </a:cubicBezTo>
                  <a:cubicBezTo>
                    <a:pt x="44" y="102"/>
                    <a:pt x="45" y="105"/>
                    <a:pt x="45" y="108"/>
                  </a:cubicBezTo>
                  <a:cubicBezTo>
                    <a:pt x="45" y="109"/>
                    <a:pt x="45" y="110"/>
                    <a:pt x="45" y="111"/>
                  </a:cubicBezTo>
                  <a:cubicBezTo>
                    <a:pt x="45" y="113"/>
                    <a:pt x="45" y="116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lose/>
                  <a:moveTo>
                    <a:pt x="203" y="120"/>
                  </a:moveTo>
                  <a:cubicBezTo>
                    <a:pt x="203" y="120"/>
                    <a:pt x="203" y="120"/>
                    <a:pt x="203" y="121"/>
                  </a:cubicBezTo>
                  <a:cubicBezTo>
                    <a:pt x="204" y="120"/>
                    <a:pt x="205" y="119"/>
                    <a:pt x="206" y="119"/>
                  </a:cubicBezTo>
                  <a:cubicBezTo>
                    <a:pt x="206" y="118"/>
                    <a:pt x="206" y="117"/>
                    <a:pt x="206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6" y="117"/>
                    <a:pt x="205" y="117"/>
                    <a:pt x="205" y="117"/>
                  </a:cubicBezTo>
                  <a:cubicBezTo>
                    <a:pt x="205" y="118"/>
                    <a:pt x="205" y="118"/>
                    <a:pt x="204" y="119"/>
                  </a:cubicBezTo>
                  <a:cubicBezTo>
                    <a:pt x="204" y="120"/>
                    <a:pt x="204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lose/>
                  <a:moveTo>
                    <a:pt x="186" y="105"/>
                  </a:moveTo>
                  <a:cubicBezTo>
                    <a:pt x="186" y="106"/>
                    <a:pt x="186" y="107"/>
                    <a:pt x="186" y="108"/>
                  </a:cubicBezTo>
                  <a:cubicBezTo>
                    <a:pt x="186" y="108"/>
                    <a:pt x="186" y="109"/>
                    <a:pt x="186" y="109"/>
                  </a:cubicBezTo>
                  <a:cubicBezTo>
                    <a:pt x="185" y="111"/>
                    <a:pt x="185" y="113"/>
                    <a:pt x="185" y="116"/>
                  </a:cubicBezTo>
                  <a:cubicBezTo>
                    <a:pt x="185" y="117"/>
                    <a:pt x="185" y="118"/>
                    <a:pt x="185" y="119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19"/>
                    <a:pt x="185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6"/>
                    <a:pt x="185" y="115"/>
                    <a:pt x="186" y="114"/>
                  </a:cubicBezTo>
                  <a:cubicBezTo>
                    <a:pt x="186" y="113"/>
                    <a:pt x="186" y="111"/>
                    <a:pt x="186" y="109"/>
                  </a:cubicBezTo>
                  <a:cubicBezTo>
                    <a:pt x="186" y="108"/>
                    <a:pt x="186" y="107"/>
                    <a:pt x="186" y="106"/>
                  </a:cubicBezTo>
                  <a:cubicBezTo>
                    <a:pt x="186" y="106"/>
                    <a:pt x="186" y="105"/>
                    <a:pt x="186" y="105"/>
                  </a:cubicBezTo>
                  <a:close/>
                  <a:moveTo>
                    <a:pt x="106" y="111"/>
                  </a:moveTo>
                  <a:cubicBezTo>
                    <a:pt x="106" y="114"/>
                    <a:pt x="106" y="116"/>
                    <a:pt x="106" y="119"/>
                  </a:cubicBezTo>
                  <a:cubicBezTo>
                    <a:pt x="106" y="116"/>
                    <a:pt x="107" y="113"/>
                    <a:pt x="107" y="111"/>
                  </a:cubicBezTo>
                  <a:lnTo>
                    <a:pt x="106" y="111"/>
                  </a:lnTo>
                  <a:close/>
                  <a:moveTo>
                    <a:pt x="193" y="119"/>
                  </a:moveTo>
                  <a:cubicBezTo>
                    <a:pt x="193" y="119"/>
                    <a:pt x="193" y="118"/>
                    <a:pt x="194" y="118"/>
                  </a:cubicBezTo>
                  <a:cubicBezTo>
                    <a:pt x="194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6"/>
                  </a:cubicBezTo>
                  <a:cubicBezTo>
                    <a:pt x="194" y="117"/>
                    <a:pt x="194" y="117"/>
                    <a:pt x="193" y="117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19"/>
                    <a:pt x="193" y="119"/>
                    <a:pt x="193" y="119"/>
                  </a:cubicBezTo>
                  <a:close/>
                  <a:moveTo>
                    <a:pt x="35" y="115"/>
                  </a:moveTo>
                  <a:cubicBezTo>
                    <a:pt x="38" y="117"/>
                    <a:pt x="40" y="118"/>
                    <a:pt x="42" y="119"/>
                  </a:cubicBezTo>
                  <a:cubicBezTo>
                    <a:pt x="41" y="116"/>
                    <a:pt x="41" y="114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4"/>
                    <a:pt x="42" y="101"/>
                    <a:pt x="42" y="97"/>
                  </a:cubicBezTo>
                  <a:cubicBezTo>
                    <a:pt x="39" y="96"/>
                    <a:pt x="37" y="95"/>
                    <a:pt x="35" y="94"/>
                  </a:cubicBezTo>
                  <a:cubicBezTo>
                    <a:pt x="35" y="98"/>
                    <a:pt x="35" y="102"/>
                    <a:pt x="35" y="106"/>
                  </a:cubicBezTo>
                  <a:cubicBezTo>
                    <a:pt x="35" y="106"/>
                    <a:pt x="35" y="107"/>
                    <a:pt x="35" y="108"/>
                  </a:cubicBezTo>
                  <a:cubicBezTo>
                    <a:pt x="35" y="110"/>
                    <a:pt x="36" y="113"/>
                    <a:pt x="35" y="115"/>
                  </a:cubicBezTo>
                  <a:close/>
                  <a:moveTo>
                    <a:pt x="97" y="110"/>
                  </a:moveTo>
                  <a:cubicBezTo>
                    <a:pt x="97" y="112"/>
                    <a:pt x="98" y="115"/>
                    <a:pt x="98" y="118"/>
                  </a:cubicBezTo>
                  <a:cubicBezTo>
                    <a:pt x="98" y="118"/>
                    <a:pt x="98" y="118"/>
                    <a:pt x="98" y="117"/>
                  </a:cubicBezTo>
                  <a:cubicBezTo>
                    <a:pt x="98" y="115"/>
                    <a:pt x="97" y="112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lose/>
                  <a:moveTo>
                    <a:pt x="210" y="114"/>
                  </a:move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4"/>
                    <a:pt x="210" y="114"/>
                  </a:cubicBezTo>
                  <a:cubicBezTo>
                    <a:pt x="210" y="114"/>
                    <a:pt x="210" y="114"/>
                    <a:pt x="210" y="114"/>
                  </a:cubicBezTo>
                  <a:close/>
                  <a:moveTo>
                    <a:pt x="200" y="115"/>
                  </a:move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3"/>
                    <a:pt x="200" y="113"/>
                  </a:cubicBezTo>
                  <a:cubicBezTo>
                    <a:pt x="200" y="113"/>
                    <a:pt x="200" y="113"/>
                    <a:pt x="199" y="113"/>
                  </a:cubicBezTo>
                  <a:cubicBezTo>
                    <a:pt x="199" y="113"/>
                    <a:pt x="199" y="114"/>
                    <a:pt x="200" y="115"/>
                  </a:cubicBezTo>
                  <a:close/>
                  <a:moveTo>
                    <a:pt x="27" y="110"/>
                  </a:moveTo>
                  <a:cubicBezTo>
                    <a:pt x="29" y="111"/>
                    <a:pt x="31" y="112"/>
                    <a:pt x="32" y="113"/>
                  </a:cubicBezTo>
                  <a:cubicBezTo>
                    <a:pt x="32" y="112"/>
                    <a:pt x="32" y="110"/>
                    <a:pt x="32" y="108"/>
                  </a:cubicBezTo>
                  <a:cubicBezTo>
                    <a:pt x="32" y="107"/>
                    <a:pt x="32" y="106"/>
                    <a:pt x="32" y="105"/>
                  </a:cubicBezTo>
                  <a:cubicBezTo>
                    <a:pt x="32" y="100"/>
                    <a:pt x="32" y="97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2"/>
                  </a:cubicBezTo>
                  <a:cubicBezTo>
                    <a:pt x="30" y="92"/>
                    <a:pt x="29" y="91"/>
                    <a:pt x="28" y="91"/>
                  </a:cubicBezTo>
                  <a:cubicBezTo>
                    <a:pt x="28" y="93"/>
                    <a:pt x="27" y="96"/>
                    <a:pt x="27" y="99"/>
                  </a:cubicBezTo>
                  <a:cubicBezTo>
                    <a:pt x="27" y="100"/>
                    <a:pt x="27" y="101"/>
                    <a:pt x="27" y="102"/>
                  </a:cubicBezTo>
                  <a:cubicBezTo>
                    <a:pt x="27" y="104"/>
                    <a:pt x="27" y="106"/>
                    <a:pt x="27" y="108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10"/>
                    <a:pt x="27" y="110"/>
                    <a:pt x="27" y="110"/>
                  </a:cubicBezTo>
                  <a:close/>
                  <a:moveTo>
                    <a:pt x="150" y="112"/>
                  </a:moveTo>
                  <a:cubicBezTo>
                    <a:pt x="150" y="112"/>
                    <a:pt x="151" y="112"/>
                    <a:pt x="151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8" y="112"/>
                    <a:pt x="148" y="112"/>
                    <a:pt x="148" y="113"/>
                  </a:cubicBezTo>
                  <a:cubicBezTo>
                    <a:pt x="149" y="112"/>
                    <a:pt x="149" y="112"/>
                    <a:pt x="150" y="112"/>
                  </a:cubicBezTo>
                  <a:close/>
                  <a:moveTo>
                    <a:pt x="214" y="111"/>
                  </a:moveTo>
                  <a:cubicBezTo>
                    <a:pt x="214" y="112"/>
                    <a:pt x="214" y="112"/>
                    <a:pt x="214" y="113"/>
                  </a:cubicBezTo>
                  <a:cubicBezTo>
                    <a:pt x="214" y="113"/>
                    <a:pt x="215" y="112"/>
                    <a:pt x="215" y="112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5" y="110"/>
                    <a:pt x="214" y="111"/>
                    <a:pt x="214" y="111"/>
                  </a:cubicBezTo>
                  <a:close/>
                  <a:moveTo>
                    <a:pt x="193" y="102"/>
                  </a:moveTo>
                  <a:cubicBezTo>
                    <a:pt x="194" y="102"/>
                    <a:pt x="194" y="103"/>
                    <a:pt x="194" y="103"/>
                  </a:cubicBezTo>
                  <a:cubicBezTo>
                    <a:pt x="195" y="106"/>
                    <a:pt x="195" y="109"/>
                    <a:pt x="194" y="113"/>
                  </a:cubicBezTo>
                  <a:cubicBezTo>
                    <a:pt x="194" y="112"/>
                    <a:pt x="195" y="112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0"/>
                    <a:pt x="195" y="109"/>
                    <a:pt x="195" y="108"/>
                  </a:cubicBezTo>
                  <a:cubicBezTo>
                    <a:pt x="195" y="105"/>
                    <a:pt x="194" y="102"/>
                    <a:pt x="194" y="99"/>
                  </a:cubicBezTo>
                  <a:cubicBezTo>
                    <a:pt x="193" y="100"/>
                    <a:pt x="191" y="100"/>
                    <a:pt x="189" y="101"/>
                  </a:cubicBezTo>
                  <a:cubicBezTo>
                    <a:pt x="190" y="101"/>
                    <a:pt x="190" y="102"/>
                    <a:pt x="190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3"/>
                    <a:pt x="189" y="103"/>
                    <a:pt x="189" y="104"/>
                  </a:cubicBezTo>
                  <a:cubicBezTo>
                    <a:pt x="189" y="104"/>
                    <a:pt x="189" y="105"/>
                    <a:pt x="189" y="105"/>
                  </a:cubicBezTo>
                  <a:cubicBezTo>
                    <a:pt x="189" y="106"/>
                    <a:pt x="189" y="108"/>
                    <a:pt x="189" y="109"/>
                  </a:cubicBezTo>
                  <a:cubicBezTo>
                    <a:pt x="189" y="110"/>
                    <a:pt x="189" y="111"/>
                    <a:pt x="189" y="112"/>
                  </a:cubicBezTo>
                  <a:cubicBezTo>
                    <a:pt x="189" y="110"/>
                    <a:pt x="190" y="107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1" y="102"/>
                    <a:pt x="191" y="101"/>
                  </a:cubicBezTo>
                  <a:cubicBezTo>
                    <a:pt x="191" y="101"/>
                    <a:pt x="191" y="100"/>
                    <a:pt x="192" y="100"/>
                  </a:cubicBezTo>
                  <a:cubicBezTo>
                    <a:pt x="192" y="100"/>
                    <a:pt x="193" y="100"/>
                    <a:pt x="193" y="101"/>
                  </a:cubicBezTo>
                  <a:cubicBezTo>
                    <a:pt x="193" y="101"/>
                    <a:pt x="193" y="101"/>
                    <a:pt x="193" y="102"/>
                  </a:cubicBezTo>
                  <a:cubicBezTo>
                    <a:pt x="193" y="102"/>
                    <a:pt x="193" y="102"/>
                    <a:pt x="193" y="102"/>
                  </a:cubicBezTo>
                  <a:close/>
                  <a:moveTo>
                    <a:pt x="198" y="97"/>
                  </a:moveTo>
                  <a:cubicBezTo>
                    <a:pt x="198" y="101"/>
                    <a:pt x="198" y="105"/>
                    <a:pt x="199" y="109"/>
                  </a:cubicBezTo>
                  <a:cubicBezTo>
                    <a:pt x="199" y="109"/>
                    <a:pt x="200" y="108"/>
                    <a:pt x="200" y="108"/>
                  </a:cubicBezTo>
                  <a:cubicBezTo>
                    <a:pt x="200" y="107"/>
                    <a:pt x="200" y="106"/>
                    <a:pt x="200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199" y="106"/>
                    <a:pt x="199" y="105"/>
                    <a:pt x="199" y="105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3"/>
                    <a:pt x="200" y="103"/>
                    <a:pt x="200" y="103"/>
                  </a:cubicBezTo>
                  <a:cubicBezTo>
                    <a:pt x="200" y="101"/>
                    <a:pt x="200" y="100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98"/>
                    <a:pt x="199" y="98"/>
                    <a:pt x="200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0" y="97"/>
                    <a:pt x="200" y="96"/>
                    <a:pt x="200" y="96"/>
                  </a:cubicBezTo>
                  <a:cubicBezTo>
                    <a:pt x="199" y="96"/>
                    <a:pt x="199" y="96"/>
                    <a:pt x="198" y="97"/>
                  </a:cubicBezTo>
                  <a:close/>
                  <a:moveTo>
                    <a:pt x="81" y="108"/>
                  </a:move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9"/>
                    <a:pt x="81" y="109"/>
                  </a:cubicBezTo>
                  <a:cubicBezTo>
                    <a:pt x="81" y="109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lose/>
                  <a:moveTo>
                    <a:pt x="107" y="107"/>
                  </a:moveTo>
                  <a:cubicBezTo>
                    <a:pt x="116" y="108"/>
                    <a:pt x="125" y="109"/>
                    <a:pt x="132" y="109"/>
                  </a:cubicBezTo>
                  <a:cubicBezTo>
                    <a:pt x="145" y="109"/>
                    <a:pt x="156" y="108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4"/>
                    <a:pt x="167" y="104"/>
                    <a:pt x="168" y="104"/>
                  </a:cubicBezTo>
                  <a:cubicBezTo>
                    <a:pt x="168" y="104"/>
                    <a:pt x="169" y="104"/>
                    <a:pt x="169" y="105"/>
                  </a:cubicBezTo>
                  <a:cubicBezTo>
                    <a:pt x="171" y="104"/>
                    <a:pt x="174" y="103"/>
                    <a:pt x="176" y="103"/>
                  </a:cubicBezTo>
                  <a:cubicBezTo>
                    <a:pt x="188" y="99"/>
                    <a:pt x="200" y="93"/>
                    <a:pt x="210" y="85"/>
                  </a:cubicBezTo>
                  <a:cubicBezTo>
                    <a:pt x="219" y="77"/>
                    <a:pt x="228" y="69"/>
                    <a:pt x="226" y="57"/>
                  </a:cubicBezTo>
                  <a:cubicBezTo>
                    <a:pt x="224" y="57"/>
                    <a:pt x="222" y="57"/>
                    <a:pt x="220" y="57"/>
                  </a:cubicBezTo>
                  <a:cubicBezTo>
                    <a:pt x="220" y="58"/>
                    <a:pt x="220" y="58"/>
                    <a:pt x="219" y="59"/>
                  </a:cubicBezTo>
                  <a:cubicBezTo>
                    <a:pt x="219" y="59"/>
                    <a:pt x="219" y="59"/>
                    <a:pt x="218" y="59"/>
                  </a:cubicBezTo>
                  <a:cubicBezTo>
                    <a:pt x="218" y="59"/>
                    <a:pt x="218" y="59"/>
                    <a:pt x="217" y="59"/>
                  </a:cubicBezTo>
                  <a:cubicBezTo>
                    <a:pt x="217" y="59"/>
                    <a:pt x="217" y="58"/>
                    <a:pt x="217" y="58"/>
                  </a:cubicBezTo>
                  <a:cubicBezTo>
                    <a:pt x="217" y="58"/>
                    <a:pt x="217" y="57"/>
                    <a:pt x="217" y="57"/>
                  </a:cubicBezTo>
                  <a:cubicBezTo>
                    <a:pt x="217" y="57"/>
                    <a:pt x="216" y="57"/>
                    <a:pt x="215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9" y="57"/>
                    <a:pt x="204" y="57"/>
                    <a:pt x="198" y="57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8" y="57"/>
                    <a:pt x="197" y="57"/>
                  </a:cubicBezTo>
                  <a:cubicBezTo>
                    <a:pt x="192" y="57"/>
                    <a:pt x="186" y="56"/>
                    <a:pt x="180" y="56"/>
                  </a:cubicBezTo>
                  <a:cubicBezTo>
                    <a:pt x="177" y="56"/>
                    <a:pt x="174" y="56"/>
                    <a:pt x="171" y="56"/>
                  </a:cubicBezTo>
                  <a:cubicBezTo>
                    <a:pt x="161" y="55"/>
                    <a:pt x="151" y="55"/>
                    <a:pt x="140" y="54"/>
                  </a:cubicBezTo>
                  <a:cubicBezTo>
                    <a:pt x="138" y="54"/>
                    <a:pt x="135" y="54"/>
                    <a:pt x="132" y="54"/>
                  </a:cubicBezTo>
                  <a:cubicBezTo>
                    <a:pt x="131" y="54"/>
                    <a:pt x="129" y="54"/>
                    <a:pt x="127" y="53"/>
                  </a:cubicBezTo>
                  <a:cubicBezTo>
                    <a:pt x="125" y="53"/>
                    <a:pt x="123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3"/>
                    <a:pt x="119" y="53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53"/>
                    <a:pt x="118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6" y="53"/>
                    <a:pt x="116" y="53"/>
                    <a:pt x="116" y="52"/>
                  </a:cubicBezTo>
                  <a:cubicBezTo>
                    <a:pt x="116" y="52"/>
                    <a:pt x="116" y="52"/>
                    <a:pt x="116" y="51"/>
                  </a:cubicBezTo>
                  <a:cubicBezTo>
                    <a:pt x="116" y="51"/>
                    <a:pt x="116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4" y="51"/>
                    <a:pt x="114" y="51"/>
                  </a:cubicBezTo>
                  <a:cubicBezTo>
                    <a:pt x="114" y="49"/>
                    <a:pt x="115" y="48"/>
                    <a:pt x="116" y="47"/>
                  </a:cubicBezTo>
                  <a:cubicBezTo>
                    <a:pt x="116" y="47"/>
                    <a:pt x="116" y="46"/>
                    <a:pt x="116" y="45"/>
                  </a:cubicBezTo>
                  <a:cubicBezTo>
                    <a:pt x="116" y="43"/>
                    <a:pt x="116" y="42"/>
                    <a:pt x="116" y="40"/>
                  </a:cubicBezTo>
                  <a:cubicBezTo>
                    <a:pt x="116" y="40"/>
                    <a:pt x="116" y="39"/>
                    <a:pt x="116" y="39"/>
                  </a:cubicBezTo>
                  <a:cubicBezTo>
                    <a:pt x="117" y="31"/>
                    <a:pt x="117" y="23"/>
                    <a:pt x="116" y="14"/>
                  </a:cubicBezTo>
                  <a:cubicBezTo>
                    <a:pt x="116" y="13"/>
                    <a:pt x="116" y="12"/>
                    <a:pt x="116" y="11"/>
                  </a:cubicBezTo>
                  <a:cubicBezTo>
                    <a:pt x="113" y="11"/>
                    <a:pt x="110" y="11"/>
                    <a:pt x="106" y="11"/>
                  </a:cubicBezTo>
                  <a:cubicBezTo>
                    <a:pt x="96" y="11"/>
                    <a:pt x="86" y="12"/>
                    <a:pt x="77" y="14"/>
                  </a:cubicBezTo>
                  <a:cubicBezTo>
                    <a:pt x="76" y="14"/>
                    <a:pt x="74" y="15"/>
                    <a:pt x="73" y="15"/>
                  </a:cubicBezTo>
                  <a:cubicBezTo>
                    <a:pt x="66" y="16"/>
                    <a:pt x="58" y="18"/>
                    <a:pt x="50" y="21"/>
                  </a:cubicBezTo>
                  <a:cubicBezTo>
                    <a:pt x="43" y="24"/>
                    <a:pt x="36" y="27"/>
                    <a:pt x="29" y="32"/>
                  </a:cubicBezTo>
                  <a:cubicBezTo>
                    <a:pt x="19" y="39"/>
                    <a:pt x="9" y="47"/>
                    <a:pt x="7" y="58"/>
                  </a:cubicBezTo>
                  <a:cubicBezTo>
                    <a:pt x="6" y="65"/>
                    <a:pt x="8" y="71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77"/>
                    <a:pt x="14" y="77"/>
                    <a:pt x="15" y="77"/>
                  </a:cubicBezTo>
                  <a:cubicBezTo>
                    <a:pt x="15" y="77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80"/>
                    <a:pt x="20" y="82"/>
                    <a:pt x="23" y="84"/>
                  </a:cubicBezTo>
                  <a:cubicBezTo>
                    <a:pt x="35" y="91"/>
                    <a:pt x="48" y="97"/>
                    <a:pt x="62" y="100"/>
                  </a:cubicBezTo>
                  <a:cubicBezTo>
                    <a:pt x="74" y="103"/>
                    <a:pt x="86" y="105"/>
                    <a:pt x="101" y="107"/>
                  </a:cubicBezTo>
                  <a:cubicBezTo>
                    <a:pt x="102" y="107"/>
                    <a:pt x="103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5" y="107"/>
                    <a:pt x="105" y="106"/>
                    <a:pt x="106" y="106"/>
                  </a:cubicBezTo>
                  <a:cubicBezTo>
                    <a:pt x="106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lose/>
                  <a:moveTo>
                    <a:pt x="218" y="109"/>
                  </a:moveTo>
                  <a:cubicBezTo>
                    <a:pt x="219" y="108"/>
                    <a:pt x="220" y="107"/>
                    <a:pt x="221" y="106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5"/>
                    <a:pt x="220" y="104"/>
                    <a:pt x="220" y="103"/>
                  </a:cubicBezTo>
                  <a:cubicBezTo>
                    <a:pt x="220" y="104"/>
                    <a:pt x="220" y="105"/>
                    <a:pt x="219" y="106"/>
                  </a:cubicBezTo>
                  <a:cubicBezTo>
                    <a:pt x="219" y="107"/>
                    <a:pt x="219" y="107"/>
                    <a:pt x="219" y="108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09"/>
                    <a:pt x="218" y="109"/>
                    <a:pt x="218" y="109"/>
                  </a:cubicBezTo>
                  <a:close/>
                  <a:moveTo>
                    <a:pt x="24" y="108"/>
                  </a:moveTo>
                  <a:cubicBezTo>
                    <a:pt x="24" y="107"/>
                    <a:pt x="24" y="105"/>
                    <a:pt x="24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4" y="100"/>
                    <a:pt x="25" y="99"/>
                    <a:pt x="25" y="97"/>
                  </a:cubicBezTo>
                  <a:cubicBezTo>
                    <a:pt x="25" y="95"/>
                    <a:pt x="25" y="92"/>
                    <a:pt x="25" y="90"/>
                  </a:cubicBezTo>
                  <a:cubicBezTo>
                    <a:pt x="25" y="90"/>
                    <a:pt x="25" y="90"/>
                    <a:pt x="25" y="89"/>
                  </a:cubicBezTo>
                  <a:cubicBezTo>
                    <a:pt x="24" y="89"/>
                    <a:pt x="23" y="88"/>
                    <a:pt x="21" y="87"/>
                  </a:cubicBezTo>
                  <a:cubicBezTo>
                    <a:pt x="22" y="90"/>
                    <a:pt x="22" y="94"/>
                    <a:pt x="22" y="98"/>
                  </a:cubicBezTo>
                  <a:cubicBezTo>
                    <a:pt x="22" y="99"/>
                    <a:pt x="22" y="99"/>
                    <a:pt x="22" y="100"/>
                  </a:cubicBezTo>
                  <a:cubicBezTo>
                    <a:pt x="22" y="102"/>
                    <a:pt x="22" y="105"/>
                    <a:pt x="22" y="107"/>
                  </a:cubicBezTo>
                  <a:cubicBezTo>
                    <a:pt x="22" y="107"/>
                    <a:pt x="24" y="108"/>
                    <a:pt x="24" y="108"/>
                  </a:cubicBezTo>
                  <a:close/>
                  <a:moveTo>
                    <a:pt x="210" y="105"/>
                  </a:moveTo>
                  <a:cubicBezTo>
                    <a:pt x="210" y="106"/>
                    <a:pt x="210" y="106"/>
                    <a:pt x="209" y="107"/>
                  </a:cubicBezTo>
                  <a:cubicBezTo>
                    <a:pt x="210" y="107"/>
                    <a:pt x="212" y="105"/>
                    <a:pt x="212" y="105"/>
                  </a:cubicBezTo>
                  <a:cubicBezTo>
                    <a:pt x="212" y="105"/>
                    <a:pt x="212" y="104"/>
                    <a:pt x="212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1" y="103"/>
                    <a:pt x="210" y="104"/>
                    <a:pt x="210" y="105"/>
                  </a:cubicBezTo>
                  <a:close/>
                  <a:moveTo>
                    <a:pt x="177" y="106"/>
                  </a:moveTo>
                  <a:cubicBezTo>
                    <a:pt x="177" y="106"/>
                    <a:pt x="177" y="106"/>
                    <a:pt x="177" y="106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7" y="107"/>
                    <a:pt x="178" y="106"/>
                    <a:pt x="178" y="106"/>
                  </a:cubicBezTo>
                  <a:cubicBezTo>
                    <a:pt x="178" y="106"/>
                    <a:pt x="177" y="106"/>
                    <a:pt x="177" y="106"/>
                  </a:cubicBezTo>
                  <a:close/>
                  <a:moveTo>
                    <a:pt x="183" y="104"/>
                  </a:moveTo>
                  <a:cubicBezTo>
                    <a:pt x="183" y="104"/>
                    <a:pt x="183" y="104"/>
                    <a:pt x="183" y="105"/>
                  </a:cubicBezTo>
                  <a:cubicBezTo>
                    <a:pt x="183" y="105"/>
                    <a:pt x="183" y="106"/>
                    <a:pt x="183" y="107"/>
                  </a:cubicBezTo>
                  <a:cubicBezTo>
                    <a:pt x="183" y="107"/>
                    <a:pt x="183" y="106"/>
                    <a:pt x="183" y="106"/>
                  </a:cubicBezTo>
                  <a:cubicBezTo>
                    <a:pt x="183" y="105"/>
                    <a:pt x="183" y="104"/>
                    <a:pt x="184" y="104"/>
                  </a:cubicBezTo>
                  <a:cubicBezTo>
                    <a:pt x="184" y="104"/>
                    <a:pt x="183" y="104"/>
                    <a:pt x="183" y="104"/>
                  </a:cubicBezTo>
                  <a:close/>
                  <a:moveTo>
                    <a:pt x="203" y="106"/>
                  </a:move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5"/>
                    <a:pt x="203" y="105"/>
                    <a:pt x="203" y="104"/>
                  </a:cubicBezTo>
                  <a:cubicBezTo>
                    <a:pt x="203" y="104"/>
                    <a:pt x="203" y="104"/>
                    <a:pt x="202" y="104"/>
                  </a:cubicBezTo>
                  <a:cubicBezTo>
                    <a:pt x="202" y="105"/>
                    <a:pt x="203" y="105"/>
                    <a:pt x="203" y="106"/>
                  </a:cubicBezTo>
                  <a:close/>
                  <a:moveTo>
                    <a:pt x="16" y="104"/>
                  </a:moveTo>
                  <a:cubicBezTo>
                    <a:pt x="17" y="104"/>
                    <a:pt x="18" y="105"/>
                    <a:pt x="19" y="105"/>
                  </a:cubicBezTo>
                  <a:cubicBezTo>
                    <a:pt x="19" y="104"/>
                    <a:pt x="19" y="102"/>
                    <a:pt x="19" y="101"/>
                  </a:cubicBezTo>
                  <a:cubicBezTo>
                    <a:pt x="19" y="100"/>
                    <a:pt x="19" y="99"/>
                    <a:pt x="19" y="98"/>
                  </a:cubicBezTo>
                  <a:cubicBezTo>
                    <a:pt x="19" y="94"/>
                    <a:pt x="20" y="90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5"/>
                    <a:pt x="18" y="85"/>
                    <a:pt x="17" y="84"/>
                  </a:cubicBezTo>
                  <a:cubicBezTo>
                    <a:pt x="17" y="85"/>
                    <a:pt x="17" y="86"/>
                    <a:pt x="17" y="87"/>
                  </a:cubicBezTo>
                  <a:cubicBezTo>
                    <a:pt x="17" y="89"/>
                    <a:pt x="17" y="91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7"/>
                    <a:pt x="17" y="101"/>
                    <a:pt x="16" y="104"/>
                  </a:cubicBezTo>
                  <a:close/>
                  <a:moveTo>
                    <a:pt x="186" y="103"/>
                  </a:moveTo>
                  <a:cubicBezTo>
                    <a:pt x="186" y="103"/>
                    <a:pt x="186" y="103"/>
                    <a:pt x="187" y="103"/>
                  </a:cubicBezTo>
                  <a:cubicBezTo>
                    <a:pt x="187" y="103"/>
                    <a:pt x="187" y="103"/>
                    <a:pt x="187" y="102"/>
                  </a:cubicBezTo>
                  <a:cubicBezTo>
                    <a:pt x="187" y="102"/>
                    <a:pt x="186" y="103"/>
                    <a:pt x="186" y="103"/>
                  </a:cubicBezTo>
                  <a:close/>
                  <a:moveTo>
                    <a:pt x="224" y="103"/>
                  </a:moveTo>
                  <a:cubicBezTo>
                    <a:pt x="224" y="103"/>
                    <a:pt x="224" y="103"/>
                    <a:pt x="224" y="103"/>
                  </a:cubicBezTo>
                  <a:cubicBezTo>
                    <a:pt x="224" y="102"/>
                    <a:pt x="224" y="102"/>
                    <a:pt x="224" y="102"/>
                  </a:cubicBezTo>
                  <a:cubicBezTo>
                    <a:pt x="224" y="102"/>
                    <a:pt x="224" y="103"/>
                    <a:pt x="224" y="103"/>
                  </a:cubicBezTo>
                  <a:close/>
                  <a:moveTo>
                    <a:pt x="14" y="102"/>
                  </a:moveTo>
                  <a:cubicBezTo>
                    <a:pt x="14" y="101"/>
                    <a:pt x="14" y="101"/>
                    <a:pt x="14" y="100"/>
                  </a:cubicBezTo>
                  <a:cubicBezTo>
                    <a:pt x="14" y="101"/>
                    <a:pt x="14" y="101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lose/>
                  <a:moveTo>
                    <a:pt x="7" y="73"/>
                  </a:moveTo>
                  <a:cubicBezTo>
                    <a:pt x="7" y="79"/>
                    <a:pt x="7" y="85"/>
                    <a:pt x="7" y="91"/>
                  </a:cubicBezTo>
                  <a:cubicBezTo>
                    <a:pt x="7" y="93"/>
                    <a:pt x="8" y="95"/>
                    <a:pt x="8" y="98"/>
                  </a:cubicBezTo>
                  <a:cubicBezTo>
                    <a:pt x="8" y="99"/>
                    <a:pt x="9" y="99"/>
                    <a:pt x="10" y="100"/>
                  </a:cubicBezTo>
                  <a:cubicBezTo>
                    <a:pt x="10" y="100"/>
                    <a:pt x="11" y="100"/>
                    <a:pt x="11" y="100"/>
                  </a:cubicBezTo>
                  <a:cubicBezTo>
                    <a:pt x="11" y="100"/>
                    <a:pt x="11" y="99"/>
                    <a:pt x="11" y="99"/>
                  </a:cubicBezTo>
                  <a:cubicBezTo>
                    <a:pt x="11" y="99"/>
                    <a:pt x="10" y="99"/>
                    <a:pt x="10" y="99"/>
                  </a:cubicBezTo>
                  <a:cubicBezTo>
                    <a:pt x="9" y="99"/>
                    <a:pt x="9" y="99"/>
                    <a:pt x="9" y="98"/>
                  </a:cubicBezTo>
                  <a:cubicBezTo>
                    <a:pt x="8" y="97"/>
                    <a:pt x="8" y="95"/>
                    <a:pt x="9" y="94"/>
                  </a:cubicBezTo>
                  <a:cubicBezTo>
                    <a:pt x="9" y="93"/>
                    <a:pt x="9" y="93"/>
                    <a:pt x="9" y="92"/>
                  </a:cubicBezTo>
                  <a:cubicBezTo>
                    <a:pt x="9" y="90"/>
                    <a:pt x="9" y="88"/>
                    <a:pt x="9" y="85"/>
                  </a:cubicBezTo>
                  <a:cubicBezTo>
                    <a:pt x="9" y="82"/>
                    <a:pt x="9" y="79"/>
                    <a:pt x="8" y="76"/>
                  </a:cubicBezTo>
                  <a:cubicBezTo>
                    <a:pt x="8" y="75"/>
                    <a:pt x="7" y="74"/>
                    <a:pt x="7" y="73"/>
                  </a:cubicBezTo>
                  <a:close/>
                  <a:moveTo>
                    <a:pt x="202" y="99"/>
                  </a:moveTo>
                  <a:cubicBezTo>
                    <a:pt x="202" y="99"/>
                    <a:pt x="202" y="100"/>
                    <a:pt x="202" y="10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202" y="100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lose/>
                  <a:moveTo>
                    <a:pt x="210" y="97"/>
                  </a:moveTo>
                  <a:cubicBezTo>
                    <a:pt x="210" y="98"/>
                    <a:pt x="210" y="99"/>
                    <a:pt x="210" y="100"/>
                  </a:cubicBezTo>
                  <a:cubicBezTo>
                    <a:pt x="211" y="99"/>
                    <a:pt x="212" y="98"/>
                    <a:pt x="212" y="98"/>
                  </a:cubicBezTo>
                  <a:cubicBezTo>
                    <a:pt x="212" y="97"/>
                    <a:pt x="212" y="96"/>
                    <a:pt x="212" y="95"/>
                  </a:cubicBezTo>
                  <a:cubicBezTo>
                    <a:pt x="212" y="96"/>
                    <a:pt x="211" y="96"/>
                    <a:pt x="210" y="97"/>
                  </a:cubicBezTo>
                  <a:close/>
                  <a:moveTo>
                    <a:pt x="219" y="96"/>
                  </a:moveTo>
                  <a:cubicBezTo>
                    <a:pt x="219" y="97"/>
                    <a:pt x="219" y="98"/>
                    <a:pt x="219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97"/>
                    <a:pt x="220" y="96"/>
                    <a:pt x="220" y="95"/>
                  </a:cubicBezTo>
                  <a:cubicBezTo>
                    <a:pt x="220" y="96"/>
                    <a:pt x="220" y="96"/>
                    <a:pt x="219" y="96"/>
                  </a:cubicBezTo>
                  <a:close/>
                  <a:moveTo>
                    <a:pt x="14" y="91"/>
                  </a:moveTo>
                  <a:cubicBezTo>
                    <a:pt x="14" y="92"/>
                    <a:pt x="14" y="93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1"/>
                    <a:pt x="14" y="91"/>
                  </a:cubicBezTo>
                  <a:close/>
                  <a:moveTo>
                    <a:pt x="204" y="94"/>
                  </a:moveTo>
                  <a:cubicBezTo>
                    <a:pt x="205" y="94"/>
                    <a:pt x="205" y="94"/>
                    <a:pt x="205" y="94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5" y="93"/>
                    <a:pt x="205" y="93"/>
                    <a:pt x="204" y="93"/>
                  </a:cubicBezTo>
                  <a:cubicBezTo>
                    <a:pt x="204" y="93"/>
                    <a:pt x="204" y="93"/>
                    <a:pt x="204" y="94"/>
                  </a:cubicBezTo>
                  <a:close/>
                  <a:moveTo>
                    <a:pt x="220" y="86"/>
                  </a:moveTo>
                  <a:cubicBezTo>
                    <a:pt x="220" y="88"/>
                    <a:pt x="220" y="89"/>
                    <a:pt x="22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9"/>
                    <a:pt x="220" y="87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lose/>
                  <a:moveTo>
                    <a:pt x="224" y="81"/>
                  </a:moveTo>
                  <a:cubicBezTo>
                    <a:pt x="224" y="83"/>
                    <a:pt x="225" y="84"/>
                    <a:pt x="225" y="85"/>
                  </a:cubicBezTo>
                  <a:cubicBezTo>
                    <a:pt x="225" y="83"/>
                    <a:pt x="225" y="82"/>
                    <a:pt x="225" y="81"/>
                  </a:cubicBezTo>
                  <a:cubicBezTo>
                    <a:pt x="225" y="81"/>
                    <a:pt x="224" y="81"/>
                    <a:pt x="224" y="81"/>
                  </a:cubicBezTo>
                  <a:close/>
                  <a:moveTo>
                    <a:pt x="225" y="54"/>
                  </a:moveTo>
                  <a:cubicBezTo>
                    <a:pt x="225" y="54"/>
                    <a:pt x="225" y="53"/>
                    <a:pt x="225" y="53"/>
                  </a:cubicBezTo>
                  <a:cubicBezTo>
                    <a:pt x="225" y="52"/>
                    <a:pt x="225" y="52"/>
                    <a:pt x="225" y="51"/>
                  </a:cubicBezTo>
                  <a:cubicBezTo>
                    <a:pt x="225" y="51"/>
                    <a:pt x="225" y="51"/>
                    <a:pt x="225" y="50"/>
                  </a:cubicBezTo>
                  <a:cubicBezTo>
                    <a:pt x="225" y="49"/>
                    <a:pt x="225" y="47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46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3" y="46"/>
                  </a:cubicBezTo>
                  <a:cubicBezTo>
                    <a:pt x="222" y="46"/>
                    <a:pt x="222" y="46"/>
                    <a:pt x="221" y="46"/>
                  </a:cubicBezTo>
                  <a:cubicBezTo>
                    <a:pt x="221" y="46"/>
                    <a:pt x="221" y="47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3" y="47"/>
                    <a:pt x="223" y="47"/>
                    <a:pt x="223" y="48"/>
                  </a:cubicBezTo>
                  <a:cubicBezTo>
                    <a:pt x="223" y="49"/>
                    <a:pt x="223" y="49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4" y="50"/>
                    <a:pt x="224" y="50"/>
                    <a:pt x="224" y="51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3"/>
                    <a:pt x="223" y="53"/>
                    <a:pt x="223" y="54"/>
                  </a:cubicBezTo>
                  <a:cubicBezTo>
                    <a:pt x="224" y="54"/>
                    <a:pt x="224" y="54"/>
                    <a:pt x="225" y="54"/>
                  </a:cubicBezTo>
                  <a:close/>
                  <a:moveTo>
                    <a:pt x="219" y="54"/>
                  </a:moveTo>
                  <a:cubicBezTo>
                    <a:pt x="219" y="53"/>
                    <a:pt x="221" y="51"/>
                    <a:pt x="221" y="51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20" y="52"/>
                    <a:pt x="219" y="53"/>
                    <a:pt x="218" y="54"/>
                  </a:cubicBezTo>
                  <a:cubicBezTo>
                    <a:pt x="218" y="54"/>
                    <a:pt x="218" y="54"/>
                    <a:pt x="218" y="54"/>
                  </a:cubicBezTo>
                  <a:cubicBezTo>
                    <a:pt x="218" y="54"/>
                    <a:pt x="219" y="54"/>
                    <a:pt x="219" y="54"/>
                  </a:cubicBezTo>
                  <a:close/>
                  <a:moveTo>
                    <a:pt x="202" y="53"/>
                  </a:moveTo>
                  <a:cubicBezTo>
                    <a:pt x="203" y="53"/>
                    <a:pt x="205" y="54"/>
                    <a:pt x="206" y="54"/>
                  </a:cubicBezTo>
                  <a:cubicBezTo>
                    <a:pt x="206" y="53"/>
                    <a:pt x="206" y="53"/>
                    <a:pt x="206" y="53"/>
                  </a:cubicBezTo>
                  <a:cubicBezTo>
                    <a:pt x="207" y="51"/>
                    <a:pt x="209" y="50"/>
                    <a:pt x="210" y="48"/>
                  </a:cubicBezTo>
                  <a:cubicBezTo>
                    <a:pt x="211" y="48"/>
                    <a:pt x="211" y="48"/>
                    <a:pt x="211" y="48"/>
                  </a:cubicBezTo>
                  <a:cubicBezTo>
                    <a:pt x="212" y="47"/>
                    <a:pt x="212" y="47"/>
                    <a:pt x="212" y="47"/>
                  </a:cubicBezTo>
                  <a:cubicBezTo>
                    <a:pt x="212" y="47"/>
                    <a:pt x="212" y="46"/>
                    <a:pt x="213" y="46"/>
                  </a:cubicBezTo>
                  <a:cubicBezTo>
                    <a:pt x="212" y="46"/>
                    <a:pt x="211" y="46"/>
                    <a:pt x="211" y="46"/>
                  </a:cubicBezTo>
                  <a:cubicBezTo>
                    <a:pt x="208" y="47"/>
                    <a:pt x="206" y="49"/>
                    <a:pt x="204" y="51"/>
                  </a:cubicBezTo>
                  <a:cubicBezTo>
                    <a:pt x="203" y="52"/>
                    <a:pt x="203" y="52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lose/>
                  <a:moveTo>
                    <a:pt x="198" y="53"/>
                  </a:moveTo>
                  <a:cubicBezTo>
                    <a:pt x="199" y="51"/>
                    <a:pt x="201" y="49"/>
                    <a:pt x="203" y="48"/>
                  </a:cubicBezTo>
                  <a:cubicBezTo>
                    <a:pt x="202" y="48"/>
                    <a:pt x="200" y="50"/>
                    <a:pt x="199" y="51"/>
                  </a:cubicBezTo>
                  <a:cubicBezTo>
                    <a:pt x="198" y="52"/>
                    <a:pt x="197" y="53"/>
                    <a:pt x="196" y="53"/>
                  </a:cubicBezTo>
                  <a:lnTo>
                    <a:pt x="198" y="53"/>
                  </a:lnTo>
                  <a:close/>
                  <a:moveTo>
                    <a:pt x="185" y="53"/>
                  </a:moveTo>
                  <a:cubicBezTo>
                    <a:pt x="187" y="53"/>
                    <a:pt x="190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5" y="50"/>
                    <a:pt x="198" y="47"/>
                    <a:pt x="202" y="46"/>
                  </a:cubicBezTo>
                  <a:cubicBezTo>
                    <a:pt x="199" y="45"/>
                    <a:pt x="196" y="45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1" y="47"/>
                    <a:pt x="189" y="49"/>
                    <a:pt x="187" y="51"/>
                  </a:cubicBezTo>
                  <a:cubicBezTo>
                    <a:pt x="186" y="51"/>
                    <a:pt x="185" y="52"/>
                    <a:pt x="185" y="53"/>
                  </a:cubicBezTo>
                  <a:close/>
                  <a:moveTo>
                    <a:pt x="181" y="53"/>
                  </a:moveTo>
                  <a:cubicBezTo>
                    <a:pt x="184" y="49"/>
                    <a:pt x="187" y="47"/>
                    <a:pt x="190" y="45"/>
                  </a:cubicBezTo>
                  <a:cubicBezTo>
                    <a:pt x="188" y="45"/>
                    <a:pt x="187" y="45"/>
                    <a:pt x="185" y="45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3" y="48"/>
                    <a:pt x="181" y="49"/>
                    <a:pt x="179" y="51"/>
                  </a:cubicBezTo>
                  <a:cubicBezTo>
                    <a:pt x="179" y="51"/>
                    <a:pt x="179" y="52"/>
                    <a:pt x="178" y="52"/>
                  </a:cubicBezTo>
                  <a:cubicBezTo>
                    <a:pt x="178" y="52"/>
                    <a:pt x="178" y="52"/>
                    <a:pt x="178" y="53"/>
                  </a:cubicBezTo>
                  <a:cubicBezTo>
                    <a:pt x="179" y="53"/>
                    <a:pt x="180" y="53"/>
                    <a:pt x="181" y="53"/>
                  </a:cubicBezTo>
                  <a:close/>
                  <a:moveTo>
                    <a:pt x="174" y="52"/>
                  </a:moveTo>
                  <a:cubicBezTo>
                    <a:pt x="175" y="51"/>
                    <a:pt x="177" y="49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81" y="45"/>
                    <a:pt x="183" y="44"/>
                  </a:cubicBezTo>
                  <a:cubicBezTo>
                    <a:pt x="180" y="44"/>
                    <a:pt x="170" y="44"/>
                    <a:pt x="170" y="44"/>
                  </a:cubicBezTo>
                  <a:cubicBezTo>
                    <a:pt x="168" y="44"/>
                    <a:pt x="166" y="43"/>
                    <a:pt x="165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43"/>
                    <a:pt x="164" y="44"/>
                    <a:pt x="164" y="44"/>
                  </a:cubicBezTo>
                  <a:cubicBezTo>
                    <a:pt x="163" y="45"/>
                    <a:pt x="161" y="47"/>
                    <a:pt x="159" y="48"/>
                  </a:cubicBezTo>
                  <a:cubicBezTo>
                    <a:pt x="159" y="49"/>
                    <a:pt x="158" y="50"/>
                    <a:pt x="157" y="51"/>
                  </a:cubicBezTo>
                  <a:cubicBezTo>
                    <a:pt x="157" y="51"/>
                    <a:pt x="157" y="52"/>
                    <a:pt x="157" y="52"/>
                  </a:cubicBezTo>
                  <a:cubicBezTo>
                    <a:pt x="158" y="52"/>
                    <a:pt x="160" y="52"/>
                    <a:pt x="161" y="52"/>
                  </a:cubicBezTo>
                  <a:cubicBezTo>
                    <a:pt x="162" y="50"/>
                    <a:pt x="163" y="49"/>
                    <a:pt x="165" y="47"/>
                  </a:cubicBezTo>
                  <a:cubicBezTo>
                    <a:pt x="167" y="46"/>
                    <a:pt x="168" y="45"/>
                    <a:pt x="170" y="4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1" y="44"/>
                    <a:pt x="171" y="44"/>
                    <a:pt x="171" y="45"/>
                  </a:cubicBezTo>
                  <a:cubicBezTo>
                    <a:pt x="172" y="45"/>
                    <a:pt x="171" y="46"/>
                    <a:pt x="171" y="46"/>
                  </a:cubicBezTo>
                  <a:cubicBezTo>
                    <a:pt x="169" y="47"/>
                    <a:pt x="168" y="48"/>
                    <a:pt x="166" y="50"/>
                  </a:cubicBezTo>
                  <a:cubicBezTo>
                    <a:pt x="166" y="50"/>
                    <a:pt x="165" y="51"/>
                    <a:pt x="165" y="51"/>
                  </a:cubicBezTo>
                  <a:cubicBezTo>
                    <a:pt x="165" y="52"/>
                    <a:pt x="165" y="52"/>
                    <a:pt x="164" y="52"/>
                  </a:cubicBezTo>
                  <a:cubicBezTo>
                    <a:pt x="166" y="52"/>
                    <a:pt x="167" y="52"/>
                    <a:pt x="169" y="52"/>
                  </a:cubicBezTo>
                  <a:cubicBezTo>
                    <a:pt x="169" y="51"/>
                    <a:pt x="170" y="49"/>
                    <a:pt x="171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3" y="47"/>
                    <a:pt x="174" y="45"/>
                    <a:pt x="176" y="44"/>
                  </a:cubicBezTo>
                  <a:cubicBezTo>
                    <a:pt x="176" y="44"/>
                    <a:pt x="177" y="44"/>
                    <a:pt x="177" y="44"/>
                  </a:cubicBezTo>
                  <a:cubicBezTo>
                    <a:pt x="177" y="44"/>
                    <a:pt x="178" y="45"/>
                    <a:pt x="178" y="45"/>
                  </a:cubicBezTo>
                  <a:cubicBezTo>
                    <a:pt x="178" y="46"/>
                    <a:pt x="178" y="47"/>
                    <a:pt x="177" y="47"/>
                  </a:cubicBezTo>
                  <a:cubicBezTo>
                    <a:pt x="176" y="48"/>
                    <a:pt x="175" y="49"/>
                    <a:pt x="174" y="50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3" y="52"/>
                    <a:pt x="174" y="52"/>
                    <a:pt x="174" y="52"/>
                  </a:cubicBezTo>
                  <a:close/>
                  <a:moveTo>
                    <a:pt x="154" y="51"/>
                  </a:moveTo>
                  <a:cubicBezTo>
                    <a:pt x="154" y="48"/>
                    <a:pt x="158" y="45"/>
                    <a:pt x="161" y="43"/>
                  </a:cubicBezTo>
                  <a:cubicBezTo>
                    <a:pt x="159" y="43"/>
                    <a:pt x="157" y="43"/>
                    <a:pt x="155" y="43"/>
                  </a:cubicBezTo>
                  <a:cubicBezTo>
                    <a:pt x="155" y="44"/>
                    <a:pt x="154" y="46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9"/>
                    <a:pt x="151" y="50"/>
                    <a:pt x="150" y="51"/>
                  </a:cubicBezTo>
                  <a:cubicBezTo>
                    <a:pt x="151" y="51"/>
                    <a:pt x="152" y="51"/>
                    <a:pt x="154" y="51"/>
                  </a:cubicBezTo>
                  <a:close/>
                  <a:moveTo>
                    <a:pt x="142" y="51"/>
                  </a:moveTo>
                  <a:cubicBezTo>
                    <a:pt x="142" y="51"/>
                    <a:pt x="143" y="51"/>
                    <a:pt x="143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7" y="50"/>
                    <a:pt x="148" y="49"/>
                    <a:pt x="148" y="49"/>
                  </a:cubicBezTo>
                  <a:cubicBezTo>
                    <a:pt x="149" y="48"/>
                    <a:pt x="149" y="48"/>
                    <a:pt x="150" y="47"/>
                  </a:cubicBezTo>
                  <a:cubicBezTo>
                    <a:pt x="151" y="46"/>
                    <a:pt x="152" y="44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1" y="43"/>
                    <a:pt x="150" y="43"/>
                    <a:pt x="149" y="42"/>
                  </a:cubicBezTo>
                  <a:cubicBezTo>
                    <a:pt x="149" y="44"/>
                    <a:pt x="147" y="45"/>
                    <a:pt x="146" y="46"/>
                  </a:cubicBezTo>
                  <a:cubicBezTo>
                    <a:pt x="146" y="47"/>
                    <a:pt x="146" y="47"/>
                    <a:pt x="145" y="47"/>
                  </a:cubicBezTo>
                  <a:cubicBezTo>
                    <a:pt x="145" y="47"/>
                    <a:pt x="145" y="48"/>
                    <a:pt x="144" y="48"/>
                  </a:cubicBezTo>
                  <a:cubicBezTo>
                    <a:pt x="143" y="49"/>
                    <a:pt x="143" y="50"/>
                    <a:pt x="142" y="51"/>
                  </a:cubicBezTo>
                  <a:cubicBezTo>
                    <a:pt x="142" y="51"/>
                    <a:pt x="142" y="51"/>
                    <a:pt x="142" y="51"/>
                  </a:cubicBezTo>
                  <a:close/>
                  <a:moveTo>
                    <a:pt x="136" y="50"/>
                  </a:moveTo>
                  <a:cubicBezTo>
                    <a:pt x="137" y="50"/>
                    <a:pt x="137" y="50"/>
                    <a:pt x="138" y="51"/>
                  </a:cubicBezTo>
                  <a:cubicBezTo>
                    <a:pt x="139" y="49"/>
                    <a:pt x="140" y="48"/>
                    <a:pt x="141" y="47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3" y="46"/>
                    <a:pt x="143" y="45"/>
                    <a:pt x="143" y="45"/>
                  </a:cubicBezTo>
                  <a:cubicBezTo>
                    <a:pt x="144" y="44"/>
                    <a:pt x="145" y="44"/>
                    <a:pt x="145" y="43"/>
                  </a:cubicBezTo>
                  <a:cubicBezTo>
                    <a:pt x="145" y="43"/>
                    <a:pt x="146" y="43"/>
                    <a:pt x="146" y="43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5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2" y="44"/>
                    <a:pt x="141" y="45"/>
                    <a:pt x="140" y="46"/>
                  </a:cubicBezTo>
                  <a:cubicBezTo>
                    <a:pt x="140" y="47"/>
                    <a:pt x="139" y="47"/>
                    <a:pt x="139" y="47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8" y="49"/>
                    <a:pt x="137" y="50"/>
                    <a:pt x="136" y="50"/>
                  </a:cubicBezTo>
                  <a:close/>
                  <a:moveTo>
                    <a:pt x="132" y="50"/>
                  </a:moveTo>
                  <a:cubicBezTo>
                    <a:pt x="133" y="50"/>
                    <a:pt x="133" y="49"/>
                    <a:pt x="134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6" y="46"/>
                    <a:pt x="137" y="45"/>
                  </a:cubicBezTo>
                  <a:cubicBezTo>
                    <a:pt x="136" y="46"/>
                    <a:pt x="135" y="47"/>
                    <a:pt x="133" y="48"/>
                  </a:cubicBezTo>
                  <a:cubicBezTo>
                    <a:pt x="133" y="48"/>
                    <a:pt x="132" y="49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2" y="50"/>
                    <a:pt x="132" y="50"/>
                  </a:cubicBezTo>
                  <a:close/>
                  <a:moveTo>
                    <a:pt x="128" y="46"/>
                  </a:moveTo>
                  <a:cubicBezTo>
                    <a:pt x="127" y="46"/>
                    <a:pt x="127" y="47"/>
                    <a:pt x="126" y="48"/>
                  </a:cubicBezTo>
                  <a:cubicBezTo>
                    <a:pt x="126" y="47"/>
                    <a:pt x="126" y="47"/>
                    <a:pt x="127" y="47"/>
                  </a:cubicBezTo>
                  <a:cubicBezTo>
                    <a:pt x="127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lose/>
                  <a:moveTo>
                    <a:pt x="119" y="41"/>
                  </a:moveTo>
                  <a:cubicBezTo>
                    <a:pt x="119" y="42"/>
                    <a:pt x="119" y="43"/>
                    <a:pt x="119" y="44"/>
                  </a:cubicBezTo>
                  <a:cubicBezTo>
                    <a:pt x="120" y="43"/>
                    <a:pt x="121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42"/>
                    <a:pt x="120" y="41"/>
                    <a:pt x="119" y="41"/>
                  </a:cubicBezTo>
                  <a:close/>
                  <a:moveTo>
                    <a:pt x="125" y="39"/>
                  </a:moveTo>
                  <a:cubicBezTo>
                    <a:pt x="130" y="39"/>
                    <a:pt x="135" y="39"/>
                    <a:pt x="140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54" y="40"/>
                    <a:pt x="163" y="40"/>
                    <a:pt x="171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90" y="42"/>
                    <a:pt x="206" y="43"/>
                    <a:pt x="222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4" y="42"/>
                    <a:pt x="224" y="41"/>
                    <a:pt x="223" y="39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3" y="39"/>
                    <a:pt x="222" y="38"/>
                    <a:pt x="222" y="38"/>
                  </a:cubicBezTo>
                  <a:cubicBezTo>
                    <a:pt x="222" y="38"/>
                    <a:pt x="222" y="37"/>
                    <a:pt x="222" y="37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0" y="34"/>
                    <a:pt x="217" y="31"/>
                    <a:pt x="216" y="29"/>
                  </a:cubicBezTo>
                  <a:cubicBezTo>
                    <a:pt x="212" y="25"/>
                    <a:pt x="208" y="22"/>
                    <a:pt x="204" y="20"/>
                  </a:cubicBezTo>
                  <a:cubicBezTo>
                    <a:pt x="197" y="15"/>
                    <a:pt x="187" y="11"/>
                    <a:pt x="177" y="8"/>
                  </a:cubicBezTo>
                  <a:cubicBezTo>
                    <a:pt x="167" y="6"/>
                    <a:pt x="156" y="4"/>
                    <a:pt x="145" y="3"/>
                  </a:cubicBezTo>
                  <a:cubicBezTo>
                    <a:pt x="140" y="3"/>
                    <a:pt x="136" y="3"/>
                    <a:pt x="132" y="3"/>
                  </a:cubicBezTo>
                  <a:cubicBezTo>
                    <a:pt x="130" y="3"/>
                    <a:pt x="128" y="3"/>
                    <a:pt x="126" y="3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20" y="3"/>
                    <a:pt x="120" y="3"/>
                    <a:pt x="119" y="3"/>
                  </a:cubicBezTo>
                  <a:cubicBezTo>
                    <a:pt x="119" y="6"/>
                    <a:pt x="119" y="10"/>
                    <a:pt x="120" y="13"/>
                  </a:cubicBezTo>
                  <a:cubicBezTo>
                    <a:pt x="120" y="21"/>
                    <a:pt x="120" y="30"/>
                    <a:pt x="119" y="39"/>
                  </a:cubicBezTo>
                  <a:cubicBezTo>
                    <a:pt x="121" y="39"/>
                    <a:pt x="123" y="39"/>
                    <a:pt x="125" y="39"/>
                  </a:cubicBezTo>
                  <a:close/>
                  <a:moveTo>
                    <a:pt x="122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3"/>
                    <a:pt x="123" y="43"/>
                  </a:cubicBezTo>
                  <a:cubicBezTo>
                    <a:pt x="123" y="43"/>
                    <a:pt x="124" y="42"/>
                    <a:pt x="124" y="42"/>
                  </a:cubicBezTo>
                  <a:cubicBezTo>
                    <a:pt x="124" y="42"/>
                    <a:pt x="123" y="42"/>
                    <a:pt x="122" y="42"/>
                  </a:cubicBezTo>
                  <a:close/>
                  <a:moveTo>
                    <a:pt x="127" y="42"/>
                  </a:moveTo>
                  <a:cubicBezTo>
                    <a:pt x="127" y="42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8" y="42"/>
                    <a:pt x="129" y="42"/>
                  </a:cubicBezTo>
                  <a:cubicBezTo>
                    <a:pt x="128" y="42"/>
                    <a:pt x="128" y="42"/>
                    <a:pt x="127" y="42"/>
                  </a:cubicBezTo>
                  <a:close/>
                  <a:moveTo>
                    <a:pt x="131" y="42"/>
                  </a:moveTo>
                  <a:cubicBezTo>
                    <a:pt x="131" y="42"/>
                    <a:pt x="131" y="42"/>
                    <a:pt x="131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2" y="43"/>
                    <a:pt x="132" y="42"/>
                    <a:pt x="133" y="42"/>
                  </a:cubicBezTo>
                  <a:cubicBezTo>
                    <a:pt x="132" y="42"/>
                    <a:pt x="131" y="42"/>
                    <a:pt x="131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282827" y="2823922"/>
              <a:ext cx="1199167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6</a:t>
              </a:r>
              <a:r>
                <a:rPr lang="en-US" altLang="zh-CN" sz="2800" b="1" dirty="0" smtClean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2800" b="1" dirty="0">
                <a:solidFill>
                  <a:schemeClr val="accent3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733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03446" y="2413000"/>
            <a:ext cx="2156280" cy="2866708"/>
            <a:chOff x="1203446" y="2413000"/>
            <a:chExt cx="2156280" cy="2866708"/>
          </a:xfrm>
        </p:grpSpPr>
        <p:sp>
          <p:nvSpPr>
            <p:cNvPr id="7" name="椭圆 31"/>
            <p:cNvSpPr/>
            <p:nvPr/>
          </p:nvSpPr>
          <p:spPr>
            <a:xfrm flipV="1">
              <a:off x="1203446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365415" y="2844297"/>
              <a:ext cx="1832342" cy="1890131"/>
              <a:chOff x="1279158" y="2671843"/>
              <a:chExt cx="1832342" cy="189013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743145" y="2413000"/>
            <a:ext cx="2156280" cy="2866708"/>
            <a:chOff x="3743145" y="2413000"/>
            <a:chExt cx="2156280" cy="2866708"/>
          </a:xfrm>
        </p:grpSpPr>
        <p:sp>
          <p:nvSpPr>
            <p:cNvPr id="8" name="椭圆 31"/>
            <p:cNvSpPr/>
            <p:nvPr/>
          </p:nvSpPr>
          <p:spPr>
            <a:xfrm flipV="1">
              <a:off x="3743145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910269" y="2844297"/>
              <a:ext cx="1832342" cy="1890131"/>
              <a:chOff x="1279158" y="2671843"/>
              <a:chExt cx="1832342" cy="189013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282844" y="2413000"/>
            <a:ext cx="2156280" cy="2866708"/>
            <a:chOff x="6282844" y="2413000"/>
            <a:chExt cx="2156280" cy="2866708"/>
          </a:xfrm>
        </p:grpSpPr>
        <p:sp>
          <p:nvSpPr>
            <p:cNvPr id="9" name="椭圆 31"/>
            <p:cNvSpPr/>
            <p:nvPr/>
          </p:nvSpPr>
          <p:spPr>
            <a:xfrm flipV="1">
              <a:off x="6282844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3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430529" y="2844297"/>
              <a:ext cx="1832342" cy="1890131"/>
              <a:chOff x="1279158" y="2671843"/>
              <a:chExt cx="1832342" cy="189013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822543" y="2413000"/>
            <a:ext cx="2156280" cy="2866708"/>
            <a:chOff x="8822543" y="2413000"/>
            <a:chExt cx="2156280" cy="2866708"/>
          </a:xfrm>
        </p:grpSpPr>
        <p:sp>
          <p:nvSpPr>
            <p:cNvPr id="10" name="椭圆 31"/>
            <p:cNvSpPr/>
            <p:nvPr/>
          </p:nvSpPr>
          <p:spPr>
            <a:xfrm flipV="1">
              <a:off x="8822543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4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984512" y="2844297"/>
              <a:ext cx="1832342" cy="1890131"/>
              <a:chOff x="1279158" y="2671843"/>
              <a:chExt cx="1832342" cy="1890131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232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696032" y="1922938"/>
            <a:ext cx="910767" cy="744297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MH_Other_2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696032" y="3368016"/>
            <a:ext cx="910767" cy="744297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2" name="MH_Other_3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696032" y="4813095"/>
            <a:ext cx="910767" cy="744297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F6B202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4" name="组合 13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6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9958" y="1848618"/>
            <a:ext cx="6607542" cy="892935"/>
            <a:chOff x="1279158" y="2671843"/>
            <a:chExt cx="6607542" cy="892935"/>
          </a:xfrm>
        </p:grpSpPr>
        <p:sp>
          <p:nvSpPr>
            <p:cNvPr id="19" name="矩形 18"/>
            <p:cNvSpPr/>
            <p:nvPr/>
          </p:nvSpPr>
          <p:spPr>
            <a:xfrm>
              <a:off x="1279158" y="3140046"/>
              <a:ext cx="660754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9958" y="3293696"/>
            <a:ext cx="6607542" cy="892935"/>
            <a:chOff x="1279158" y="2671843"/>
            <a:chExt cx="6607542" cy="892935"/>
          </a:xfrm>
        </p:grpSpPr>
        <p:sp>
          <p:nvSpPr>
            <p:cNvPr id="22" name="矩形 21"/>
            <p:cNvSpPr/>
            <p:nvPr/>
          </p:nvSpPr>
          <p:spPr>
            <a:xfrm>
              <a:off x="1279158" y="3140046"/>
              <a:ext cx="660754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69958" y="4656520"/>
            <a:ext cx="6607542" cy="892935"/>
            <a:chOff x="1279158" y="2671843"/>
            <a:chExt cx="6607542" cy="892935"/>
          </a:xfrm>
        </p:grpSpPr>
        <p:sp>
          <p:nvSpPr>
            <p:cNvPr id="25" name="矩形 24"/>
            <p:cNvSpPr/>
            <p:nvPr/>
          </p:nvSpPr>
          <p:spPr>
            <a:xfrm>
              <a:off x="1279158" y="3140046"/>
              <a:ext cx="660754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404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69810" y="3658474"/>
            <a:ext cx="4472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03.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139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2" name="组合 1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3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31471" y="2194561"/>
            <a:ext cx="2288762" cy="1299580"/>
            <a:chOff x="1731471" y="2194561"/>
            <a:chExt cx="2288762" cy="1299580"/>
          </a:xfrm>
        </p:grpSpPr>
        <p:sp>
          <p:nvSpPr>
            <p:cNvPr id="8" name="椭圆 31"/>
            <p:cNvSpPr/>
            <p:nvPr/>
          </p:nvSpPr>
          <p:spPr>
            <a:xfrm>
              <a:off x="1731471" y="219456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1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08881" y="246578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31471" y="4206241"/>
            <a:ext cx="2288762" cy="1299580"/>
            <a:chOff x="1731471" y="4206241"/>
            <a:chExt cx="2288762" cy="1299580"/>
          </a:xfrm>
        </p:grpSpPr>
        <p:sp>
          <p:nvSpPr>
            <p:cNvPr id="11" name="椭圆 31"/>
            <p:cNvSpPr/>
            <p:nvPr/>
          </p:nvSpPr>
          <p:spPr>
            <a:xfrm>
              <a:off x="1731471" y="420624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4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908881" y="447746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48914" y="2194561"/>
            <a:ext cx="2288762" cy="1299580"/>
            <a:chOff x="4948914" y="2194561"/>
            <a:chExt cx="2288762" cy="1299580"/>
          </a:xfrm>
        </p:grpSpPr>
        <p:sp>
          <p:nvSpPr>
            <p:cNvPr id="9" name="椭圆 31"/>
            <p:cNvSpPr/>
            <p:nvPr/>
          </p:nvSpPr>
          <p:spPr>
            <a:xfrm>
              <a:off x="4948914" y="219456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2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129029" y="246578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48914" y="4206241"/>
            <a:ext cx="2288762" cy="1299580"/>
            <a:chOff x="4948914" y="4206241"/>
            <a:chExt cx="2288762" cy="1299580"/>
          </a:xfrm>
        </p:grpSpPr>
        <p:sp>
          <p:nvSpPr>
            <p:cNvPr id="12" name="椭圆 31"/>
            <p:cNvSpPr/>
            <p:nvPr/>
          </p:nvSpPr>
          <p:spPr>
            <a:xfrm>
              <a:off x="4948914" y="420624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1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29029" y="447746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66356" y="2194561"/>
            <a:ext cx="2288762" cy="1299580"/>
            <a:chOff x="8166356" y="2194561"/>
            <a:chExt cx="2288762" cy="1299580"/>
          </a:xfrm>
        </p:grpSpPr>
        <p:sp>
          <p:nvSpPr>
            <p:cNvPr id="10" name="椭圆 31"/>
            <p:cNvSpPr/>
            <p:nvPr/>
          </p:nvSpPr>
          <p:spPr>
            <a:xfrm>
              <a:off x="8166356" y="219456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3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342129" y="246578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66356" y="4206241"/>
            <a:ext cx="2288762" cy="1299580"/>
            <a:chOff x="8166356" y="4206241"/>
            <a:chExt cx="2288762" cy="1299580"/>
          </a:xfrm>
        </p:grpSpPr>
        <p:sp>
          <p:nvSpPr>
            <p:cNvPr id="13" name="椭圆 31"/>
            <p:cNvSpPr/>
            <p:nvPr/>
          </p:nvSpPr>
          <p:spPr>
            <a:xfrm>
              <a:off x="8166356" y="420624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2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42129" y="447746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02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24" name="组合 23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26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1720882" y="2098634"/>
            <a:ext cx="1784318" cy="2986806"/>
            <a:chOff x="1720882" y="2098634"/>
            <a:chExt cx="1784318" cy="2986806"/>
          </a:xfrm>
        </p:grpSpPr>
        <p:grpSp>
          <p:nvGrpSpPr>
            <p:cNvPr id="3" name="组合 2"/>
            <p:cNvGrpSpPr/>
            <p:nvPr/>
          </p:nvGrpSpPr>
          <p:grpSpPr>
            <a:xfrm>
              <a:off x="1720882" y="2098634"/>
              <a:ext cx="1784318" cy="2986806"/>
              <a:chOff x="2185671" y="2187575"/>
              <a:chExt cx="1459546" cy="2443163"/>
            </a:xfrm>
          </p:grpSpPr>
          <p:sp>
            <p:nvSpPr>
              <p:cNvPr id="5" name="MH_Other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2185671" y="2355850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MH_SubTitle_1"/>
              <p:cNvSpPr/>
              <p:nvPr>
                <p:custDataLst>
                  <p:tags r:id="rId12"/>
                </p:custDataLst>
              </p:nvPr>
            </p:nvSpPr>
            <p:spPr>
              <a:xfrm>
                <a:off x="2185671" y="2355851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MH_Other_2"/>
              <p:cNvSpPr/>
              <p:nvPr>
                <p:custDataLst>
                  <p:tags r:id="rId13"/>
                </p:custDataLst>
              </p:nvPr>
            </p:nvSpPr>
            <p:spPr>
              <a:xfrm rot="19833143">
                <a:off x="2779713" y="2187575"/>
                <a:ext cx="355600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897900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3982271" y="2098634"/>
            <a:ext cx="1784318" cy="2986806"/>
            <a:chOff x="3982271" y="2098634"/>
            <a:chExt cx="1784318" cy="2986806"/>
          </a:xfrm>
        </p:grpSpPr>
        <p:grpSp>
          <p:nvGrpSpPr>
            <p:cNvPr id="4" name="组合 3"/>
            <p:cNvGrpSpPr/>
            <p:nvPr/>
          </p:nvGrpSpPr>
          <p:grpSpPr>
            <a:xfrm>
              <a:off x="3982271" y="2098634"/>
              <a:ext cx="1784318" cy="2986806"/>
              <a:chOff x="3774760" y="3448050"/>
              <a:chExt cx="1459546" cy="2443163"/>
            </a:xfrm>
          </p:grpSpPr>
          <p:sp>
            <p:nvSpPr>
              <p:cNvPr id="9" name="MH_Other_3"/>
              <p:cNvSpPr/>
              <p:nvPr>
                <p:custDataLst>
                  <p:tags r:id="rId8"/>
                </p:custDataLst>
              </p:nvPr>
            </p:nvSpPr>
            <p:spPr>
              <a:xfrm>
                <a:off x="3774760" y="3616325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MH_SubTitle_2"/>
              <p:cNvSpPr/>
              <p:nvPr>
                <p:custDataLst>
                  <p:tags r:id="rId9"/>
                </p:custDataLst>
              </p:nvPr>
            </p:nvSpPr>
            <p:spPr>
              <a:xfrm>
                <a:off x="3774760" y="3616326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MH_Other_4"/>
              <p:cNvSpPr/>
              <p:nvPr>
                <p:custDataLst>
                  <p:tags r:id="rId10"/>
                </p:custDataLst>
              </p:nvPr>
            </p:nvSpPr>
            <p:spPr>
              <a:xfrm rot="19833143">
                <a:off x="4370388" y="3448050"/>
                <a:ext cx="354012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4128798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43660" y="2098634"/>
            <a:ext cx="1784318" cy="2986806"/>
            <a:chOff x="6243660" y="2098634"/>
            <a:chExt cx="1784318" cy="2986806"/>
          </a:xfrm>
        </p:grpSpPr>
        <p:grpSp>
          <p:nvGrpSpPr>
            <p:cNvPr id="8" name="组合 7"/>
            <p:cNvGrpSpPr/>
            <p:nvPr/>
          </p:nvGrpSpPr>
          <p:grpSpPr>
            <a:xfrm>
              <a:off x="6243660" y="2098634"/>
              <a:ext cx="1784318" cy="2986806"/>
              <a:chOff x="5363846" y="2187575"/>
              <a:chExt cx="1459546" cy="2443163"/>
            </a:xfrm>
          </p:grpSpPr>
          <p:sp>
            <p:nvSpPr>
              <p:cNvPr id="13" name="MH_Other_5"/>
              <p:cNvSpPr/>
              <p:nvPr>
                <p:custDataLst>
                  <p:tags r:id="rId5"/>
                </p:custDataLst>
              </p:nvPr>
            </p:nvSpPr>
            <p:spPr>
              <a:xfrm>
                <a:off x="5363846" y="2355850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MH_SubTitle_3"/>
              <p:cNvSpPr/>
              <p:nvPr>
                <p:custDataLst>
                  <p:tags r:id="rId6"/>
                </p:custDataLst>
              </p:nvPr>
            </p:nvSpPr>
            <p:spPr>
              <a:xfrm>
                <a:off x="5363846" y="2355851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MH_Other_6"/>
              <p:cNvSpPr/>
              <p:nvPr>
                <p:custDataLst>
                  <p:tags r:id="rId7"/>
                </p:custDataLst>
              </p:nvPr>
            </p:nvSpPr>
            <p:spPr>
              <a:xfrm rot="19833143">
                <a:off x="5959476" y="2187575"/>
                <a:ext cx="354013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6406046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05049" y="2098634"/>
            <a:ext cx="1784318" cy="2986806"/>
            <a:chOff x="8505049" y="2098634"/>
            <a:chExt cx="1784318" cy="2986806"/>
          </a:xfrm>
        </p:grpSpPr>
        <p:grpSp>
          <p:nvGrpSpPr>
            <p:cNvPr id="2" name="组合 1"/>
            <p:cNvGrpSpPr/>
            <p:nvPr/>
          </p:nvGrpSpPr>
          <p:grpSpPr>
            <a:xfrm>
              <a:off x="8505049" y="2098634"/>
              <a:ext cx="1784318" cy="2986806"/>
              <a:chOff x="6952935" y="3448050"/>
              <a:chExt cx="1459546" cy="2443163"/>
            </a:xfrm>
          </p:grpSpPr>
          <p:sp>
            <p:nvSpPr>
              <p:cNvPr id="17" name="MH_Other_7"/>
              <p:cNvSpPr/>
              <p:nvPr>
                <p:custDataLst>
                  <p:tags r:id="rId2"/>
                </p:custDataLst>
              </p:nvPr>
            </p:nvSpPr>
            <p:spPr>
              <a:xfrm>
                <a:off x="6952935" y="3616325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MH_SubTitle_4"/>
              <p:cNvSpPr/>
              <p:nvPr>
                <p:custDataLst>
                  <p:tags r:id="rId3"/>
                </p:custDataLst>
              </p:nvPr>
            </p:nvSpPr>
            <p:spPr>
              <a:xfrm>
                <a:off x="6952935" y="3616326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MH_Other_8"/>
              <p:cNvSpPr/>
              <p:nvPr>
                <p:custDataLst>
                  <p:tags r:id="rId4"/>
                </p:custDataLst>
              </p:nvPr>
            </p:nvSpPr>
            <p:spPr>
              <a:xfrm rot="19833143">
                <a:off x="7548563" y="3448050"/>
                <a:ext cx="354012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8682067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781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76739" y="2073275"/>
            <a:ext cx="3444875" cy="3449638"/>
            <a:chOff x="4376739" y="2073275"/>
            <a:chExt cx="3444875" cy="3449638"/>
          </a:xfrm>
        </p:grpSpPr>
        <p:sp>
          <p:nvSpPr>
            <p:cNvPr id="303107" name="MH_SubTitle_2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6865939" y="3317875"/>
              <a:ext cx="955675" cy="960438"/>
            </a:xfrm>
            <a:custGeom>
              <a:avLst/>
              <a:gdLst>
                <a:gd name="T0" fmla="*/ 792603 w 252"/>
                <a:gd name="T1" fmla="*/ 808590 h 253"/>
                <a:gd name="T2" fmla="*/ 53093 w 252"/>
                <a:gd name="T3" fmla="*/ 459340 h 253"/>
                <a:gd name="T4" fmla="*/ 876035 w 252"/>
                <a:gd name="T5" fmla="*/ 584614 h 253"/>
                <a:gd name="T6" fmla="*/ 94809 w 252"/>
                <a:gd name="T7" fmla="*/ 258141 h 253"/>
                <a:gd name="T8" fmla="*/ 731926 w 252"/>
                <a:gd name="T9" fmla="*/ 159440 h 253"/>
                <a:gd name="T10" fmla="*/ 451291 w 252"/>
                <a:gd name="T11" fmla="*/ 812386 h 253"/>
                <a:gd name="T12" fmla="*/ 94809 w 252"/>
                <a:gd name="T13" fmla="*/ 334065 h 253"/>
                <a:gd name="T14" fmla="*/ 451291 w 252"/>
                <a:gd name="T15" fmla="*/ 782017 h 253"/>
                <a:gd name="T16" fmla="*/ 128940 w 252"/>
                <a:gd name="T17" fmla="*/ 326473 h 253"/>
                <a:gd name="T18" fmla="*/ 424744 w 252"/>
                <a:gd name="T19" fmla="*/ 136663 h 253"/>
                <a:gd name="T20" fmla="*/ 739510 w 252"/>
                <a:gd name="T21" fmla="*/ 622576 h 253"/>
                <a:gd name="T22" fmla="*/ 436122 w 252"/>
                <a:gd name="T23" fmla="*/ 277122 h 253"/>
                <a:gd name="T24" fmla="*/ 523346 w 252"/>
                <a:gd name="T25" fmla="*/ 561837 h 253"/>
                <a:gd name="T26" fmla="*/ 659871 w 252"/>
                <a:gd name="T27" fmla="*/ 455544 h 253"/>
                <a:gd name="T28" fmla="*/ 652286 w 252"/>
                <a:gd name="T29" fmla="*/ 368231 h 253"/>
                <a:gd name="T30" fmla="*/ 697794 w 252"/>
                <a:gd name="T31" fmla="*/ 368231 h 253"/>
                <a:gd name="T32" fmla="*/ 371651 w 252"/>
                <a:gd name="T33" fmla="*/ 497302 h 253"/>
                <a:gd name="T34" fmla="*/ 568854 w 252"/>
                <a:gd name="T35" fmla="*/ 607392 h 253"/>
                <a:gd name="T36" fmla="*/ 731926 w 252"/>
                <a:gd name="T37" fmla="*/ 402397 h 253"/>
                <a:gd name="T38" fmla="*/ 618155 w 252"/>
                <a:gd name="T39" fmla="*/ 311288 h 253"/>
                <a:gd name="T40" fmla="*/ 208580 w 252"/>
                <a:gd name="T41" fmla="*/ 463136 h 253"/>
                <a:gd name="T42" fmla="*/ 208580 w 252"/>
                <a:gd name="T43" fmla="*/ 315084 h 253"/>
                <a:gd name="T44" fmla="*/ 326143 w 252"/>
                <a:gd name="T45" fmla="*/ 250549 h 253"/>
                <a:gd name="T46" fmla="*/ 250296 w 252"/>
                <a:gd name="T47" fmla="*/ 425174 h 253"/>
                <a:gd name="T48" fmla="*/ 352690 w 252"/>
                <a:gd name="T49" fmla="*/ 341658 h 253"/>
                <a:gd name="T50" fmla="*/ 170656 w 252"/>
                <a:gd name="T51" fmla="*/ 383416 h 253"/>
                <a:gd name="T52" fmla="*/ 223749 w 252"/>
                <a:gd name="T53" fmla="*/ 349250 h 253"/>
                <a:gd name="T54" fmla="*/ 292012 w 252"/>
                <a:gd name="T55" fmla="*/ 474525 h 253"/>
                <a:gd name="T56" fmla="*/ 447499 w 252"/>
                <a:gd name="T57" fmla="*/ 603595 h 253"/>
                <a:gd name="T58" fmla="*/ 602985 w 252"/>
                <a:gd name="T59" fmla="*/ 656742 h 253"/>
                <a:gd name="T60" fmla="*/ 758472 w 252"/>
                <a:gd name="T61" fmla="*/ 356843 h 253"/>
                <a:gd name="T62" fmla="*/ 538515 w 252"/>
                <a:gd name="T63" fmla="*/ 186014 h 253"/>
                <a:gd name="T64" fmla="*/ 394406 w 252"/>
                <a:gd name="T65" fmla="*/ 136663 h 253"/>
                <a:gd name="T66" fmla="*/ 140317 w 252"/>
                <a:gd name="T67" fmla="*/ 421378 h 253"/>
                <a:gd name="T68" fmla="*/ 185826 w 252"/>
                <a:gd name="T69" fmla="*/ 614984 h 253"/>
                <a:gd name="T70" fmla="*/ 303389 w 252"/>
                <a:gd name="T71" fmla="*/ 531468 h 253"/>
                <a:gd name="T72" fmla="*/ 390613 w 252"/>
                <a:gd name="T73" fmla="*/ 744055 h 253"/>
                <a:gd name="T74" fmla="*/ 599193 w 252"/>
                <a:gd name="T75" fmla="*/ 698500 h 253"/>
                <a:gd name="T76" fmla="*/ 822942 w 252"/>
                <a:gd name="T77" fmla="*/ 599799 h 253"/>
                <a:gd name="T78" fmla="*/ 769849 w 252"/>
                <a:gd name="T79" fmla="*/ 235364 h 253"/>
                <a:gd name="T80" fmla="*/ 542308 w 252"/>
                <a:gd name="T81" fmla="*/ 56943 h 253"/>
                <a:gd name="T82" fmla="*/ 390613 w 252"/>
                <a:gd name="T83" fmla="*/ 121478 h 253"/>
                <a:gd name="T84" fmla="*/ 113771 w 252"/>
                <a:gd name="T85" fmla="*/ 356843 h 253"/>
                <a:gd name="T86" fmla="*/ 254088 w 252"/>
                <a:gd name="T87" fmla="*/ 763036 h 253"/>
                <a:gd name="T88" fmla="*/ 348897 w 252"/>
                <a:gd name="T89" fmla="*/ 694704 h 253"/>
                <a:gd name="T90" fmla="*/ 474045 w 252"/>
                <a:gd name="T91" fmla="*/ 854144 h 253"/>
                <a:gd name="T92" fmla="*/ 694002 w 252"/>
                <a:gd name="T93" fmla="*/ 755443 h 253"/>
                <a:gd name="T94" fmla="*/ 826735 w 252"/>
                <a:gd name="T95" fmla="*/ 292307 h 253"/>
                <a:gd name="T96" fmla="*/ 606778 w 252"/>
                <a:gd name="T97" fmla="*/ 30370 h 253"/>
                <a:gd name="T98" fmla="*/ 155487 w 252"/>
                <a:gd name="T99" fmla="*/ 144256 h 253"/>
                <a:gd name="T100" fmla="*/ 109978 w 252"/>
                <a:gd name="T101" fmla="*/ 561837 h 253"/>
                <a:gd name="T102" fmla="*/ 265465 w 252"/>
                <a:gd name="T103" fmla="*/ 865533 h 253"/>
                <a:gd name="T104" fmla="*/ 360274 w 252"/>
                <a:gd name="T105" fmla="*/ 838960 h 253"/>
                <a:gd name="T106" fmla="*/ 557477 w 252"/>
                <a:gd name="T107" fmla="*/ 869329 h 253"/>
                <a:gd name="T108" fmla="*/ 857074 w 252"/>
                <a:gd name="T109" fmla="*/ 573226 h 253"/>
                <a:gd name="T110" fmla="*/ 853281 w 252"/>
                <a:gd name="T111" fmla="*/ 250549 h 253"/>
                <a:gd name="T112" fmla="*/ 701587 w 252"/>
                <a:gd name="T113" fmla="*/ 98701 h 253"/>
                <a:gd name="T114" fmla="*/ 68263 w 252"/>
                <a:gd name="T115" fmla="*/ 360639 h 253"/>
                <a:gd name="T116" fmla="*/ 30339 w 252"/>
                <a:gd name="T117" fmla="*/ 440359 h 253"/>
                <a:gd name="T118" fmla="*/ 307181 w 252"/>
                <a:gd name="T119" fmla="*/ 854144 h 253"/>
                <a:gd name="T120" fmla="*/ 686417 w 252"/>
                <a:gd name="T121" fmla="*/ 869329 h 253"/>
                <a:gd name="T122" fmla="*/ 807773 w 252"/>
                <a:gd name="T123" fmla="*/ 148052 h 253"/>
                <a:gd name="T124" fmla="*/ 477838 w 252"/>
                <a:gd name="T125" fmla="*/ 941457 h 2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2"/>
                <a:gd name="T190" fmla="*/ 0 h 253"/>
                <a:gd name="T191" fmla="*/ 252 w 252"/>
                <a:gd name="T192" fmla="*/ 253 h 2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303108" name="MH_SubTitle_1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5621339" y="2073275"/>
              <a:ext cx="955675" cy="960438"/>
            </a:xfrm>
            <a:custGeom>
              <a:avLst/>
              <a:gdLst>
                <a:gd name="T0" fmla="*/ 792603 w 252"/>
                <a:gd name="T1" fmla="*/ 808590 h 253"/>
                <a:gd name="T2" fmla="*/ 53093 w 252"/>
                <a:gd name="T3" fmla="*/ 459340 h 253"/>
                <a:gd name="T4" fmla="*/ 876035 w 252"/>
                <a:gd name="T5" fmla="*/ 584614 h 253"/>
                <a:gd name="T6" fmla="*/ 94809 w 252"/>
                <a:gd name="T7" fmla="*/ 258141 h 253"/>
                <a:gd name="T8" fmla="*/ 731926 w 252"/>
                <a:gd name="T9" fmla="*/ 159440 h 253"/>
                <a:gd name="T10" fmla="*/ 451291 w 252"/>
                <a:gd name="T11" fmla="*/ 812386 h 253"/>
                <a:gd name="T12" fmla="*/ 94809 w 252"/>
                <a:gd name="T13" fmla="*/ 334065 h 253"/>
                <a:gd name="T14" fmla="*/ 451291 w 252"/>
                <a:gd name="T15" fmla="*/ 782017 h 253"/>
                <a:gd name="T16" fmla="*/ 128940 w 252"/>
                <a:gd name="T17" fmla="*/ 326473 h 253"/>
                <a:gd name="T18" fmla="*/ 424744 w 252"/>
                <a:gd name="T19" fmla="*/ 136663 h 253"/>
                <a:gd name="T20" fmla="*/ 739510 w 252"/>
                <a:gd name="T21" fmla="*/ 622576 h 253"/>
                <a:gd name="T22" fmla="*/ 436122 w 252"/>
                <a:gd name="T23" fmla="*/ 277122 h 253"/>
                <a:gd name="T24" fmla="*/ 523346 w 252"/>
                <a:gd name="T25" fmla="*/ 561837 h 253"/>
                <a:gd name="T26" fmla="*/ 659871 w 252"/>
                <a:gd name="T27" fmla="*/ 455544 h 253"/>
                <a:gd name="T28" fmla="*/ 652286 w 252"/>
                <a:gd name="T29" fmla="*/ 368231 h 253"/>
                <a:gd name="T30" fmla="*/ 697794 w 252"/>
                <a:gd name="T31" fmla="*/ 368231 h 253"/>
                <a:gd name="T32" fmla="*/ 371651 w 252"/>
                <a:gd name="T33" fmla="*/ 497302 h 253"/>
                <a:gd name="T34" fmla="*/ 568854 w 252"/>
                <a:gd name="T35" fmla="*/ 607392 h 253"/>
                <a:gd name="T36" fmla="*/ 731926 w 252"/>
                <a:gd name="T37" fmla="*/ 402397 h 253"/>
                <a:gd name="T38" fmla="*/ 618155 w 252"/>
                <a:gd name="T39" fmla="*/ 311288 h 253"/>
                <a:gd name="T40" fmla="*/ 208580 w 252"/>
                <a:gd name="T41" fmla="*/ 463136 h 253"/>
                <a:gd name="T42" fmla="*/ 208580 w 252"/>
                <a:gd name="T43" fmla="*/ 315084 h 253"/>
                <a:gd name="T44" fmla="*/ 326143 w 252"/>
                <a:gd name="T45" fmla="*/ 250549 h 253"/>
                <a:gd name="T46" fmla="*/ 250296 w 252"/>
                <a:gd name="T47" fmla="*/ 425174 h 253"/>
                <a:gd name="T48" fmla="*/ 352690 w 252"/>
                <a:gd name="T49" fmla="*/ 341658 h 253"/>
                <a:gd name="T50" fmla="*/ 170656 w 252"/>
                <a:gd name="T51" fmla="*/ 383416 h 253"/>
                <a:gd name="T52" fmla="*/ 223749 w 252"/>
                <a:gd name="T53" fmla="*/ 349250 h 253"/>
                <a:gd name="T54" fmla="*/ 292012 w 252"/>
                <a:gd name="T55" fmla="*/ 474525 h 253"/>
                <a:gd name="T56" fmla="*/ 447499 w 252"/>
                <a:gd name="T57" fmla="*/ 603595 h 253"/>
                <a:gd name="T58" fmla="*/ 602985 w 252"/>
                <a:gd name="T59" fmla="*/ 656742 h 253"/>
                <a:gd name="T60" fmla="*/ 758472 w 252"/>
                <a:gd name="T61" fmla="*/ 356843 h 253"/>
                <a:gd name="T62" fmla="*/ 538515 w 252"/>
                <a:gd name="T63" fmla="*/ 186014 h 253"/>
                <a:gd name="T64" fmla="*/ 394406 w 252"/>
                <a:gd name="T65" fmla="*/ 136663 h 253"/>
                <a:gd name="T66" fmla="*/ 140317 w 252"/>
                <a:gd name="T67" fmla="*/ 421378 h 253"/>
                <a:gd name="T68" fmla="*/ 185826 w 252"/>
                <a:gd name="T69" fmla="*/ 614984 h 253"/>
                <a:gd name="T70" fmla="*/ 303389 w 252"/>
                <a:gd name="T71" fmla="*/ 531468 h 253"/>
                <a:gd name="T72" fmla="*/ 390613 w 252"/>
                <a:gd name="T73" fmla="*/ 744055 h 253"/>
                <a:gd name="T74" fmla="*/ 599193 w 252"/>
                <a:gd name="T75" fmla="*/ 698500 h 253"/>
                <a:gd name="T76" fmla="*/ 822942 w 252"/>
                <a:gd name="T77" fmla="*/ 599799 h 253"/>
                <a:gd name="T78" fmla="*/ 769849 w 252"/>
                <a:gd name="T79" fmla="*/ 235364 h 253"/>
                <a:gd name="T80" fmla="*/ 542308 w 252"/>
                <a:gd name="T81" fmla="*/ 56943 h 253"/>
                <a:gd name="T82" fmla="*/ 390613 w 252"/>
                <a:gd name="T83" fmla="*/ 121478 h 253"/>
                <a:gd name="T84" fmla="*/ 113771 w 252"/>
                <a:gd name="T85" fmla="*/ 356843 h 253"/>
                <a:gd name="T86" fmla="*/ 254088 w 252"/>
                <a:gd name="T87" fmla="*/ 763036 h 253"/>
                <a:gd name="T88" fmla="*/ 348897 w 252"/>
                <a:gd name="T89" fmla="*/ 694704 h 253"/>
                <a:gd name="T90" fmla="*/ 474045 w 252"/>
                <a:gd name="T91" fmla="*/ 854144 h 253"/>
                <a:gd name="T92" fmla="*/ 694002 w 252"/>
                <a:gd name="T93" fmla="*/ 755443 h 253"/>
                <a:gd name="T94" fmla="*/ 826735 w 252"/>
                <a:gd name="T95" fmla="*/ 292307 h 253"/>
                <a:gd name="T96" fmla="*/ 606778 w 252"/>
                <a:gd name="T97" fmla="*/ 30370 h 253"/>
                <a:gd name="T98" fmla="*/ 155487 w 252"/>
                <a:gd name="T99" fmla="*/ 144256 h 253"/>
                <a:gd name="T100" fmla="*/ 109978 w 252"/>
                <a:gd name="T101" fmla="*/ 561837 h 253"/>
                <a:gd name="T102" fmla="*/ 265465 w 252"/>
                <a:gd name="T103" fmla="*/ 865533 h 253"/>
                <a:gd name="T104" fmla="*/ 360274 w 252"/>
                <a:gd name="T105" fmla="*/ 838960 h 253"/>
                <a:gd name="T106" fmla="*/ 557477 w 252"/>
                <a:gd name="T107" fmla="*/ 869329 h 253"/>
                <a:gd name="T108" fmla="*/ 857074 w 252"/>
                <a:gd name="T109" fmla="*/ 573226 h 253"/>
                <a:gd name="T110" fmla="*/ 853281 w 252"/>
                <a:gd name="T111" fmla="*/ 250549 h 253"/>
                <a:gd name="T112" fmla="*/ 701587 w 252"/>
                <a:gd name="T113" fmla="*/ 98701 h 253"/>
                <a:gd name="T114" fmla="*/ 68263 w 252"/>
                <a:gd name="T115" fmla="*/ 360639 h 253"/>
                <a:gd name="T116" fmla="*/ 30339 w 252"/>
                <a:gd name="T117" fmla="*/ 440359 h 253"/>
                <a:gd name="T118" fmla="*/ 307181 w 252"/>
                <a:gd name="T119" fmla="*/ 854144 h 253"/>
                <a:gd name="T120" fmla="*/ 686417 w 252"/>
                <a:gd name="T121" fmla="*/ 869329 h 253"/>
                <a:gd name="T122" fmla="*/ 807773 w 252"/>
                <a:gd name="T123" fmla="*/ 148052 h 253"/>
                <a:gd name="T124" fmla="*/ 477838 w 252"/>
                <a:gd name="T125" fmla="*/ 941457 h 2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2"/>
                <a:gd name="T190" fmla="*/ 0 h 253"/>
                <a:gd name="T191" fmla="*/ 252 w 252"/>
                <a:gd name="T192" fmla="*/ 253 h 2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6" name="MH_SubTitle_3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5621339" y="4562475"/>
              <a:ext cx="955675" cy="960438"/>
            </a:xfrm>
            <a:custGeom>
              <a:avLst/>
              <a:gdLst>
                <a:gd name="T0" fmla="*/ 209 w 252"/>
                <a:gd name="T1" fmla="*/ 213 h 253"/>
                <a:gd name="T2" fmla="*/ 14 w 252"/>
                <a:gd name="T3" fmla="*/ 121 h 253"/>
                <a:gd name="T4" fmla="*/ 231 w 252"/>
                <a:gd name="T5" fmla="*/ 154 h 253"/>
                <a:gd name="T6" fmla="*/ 25 w 252"/>
                <a:gd name="T7" fmla="*/ 68 h 253"/>
                <a:gd name="T8" fmla="*/ 193 w 252"/>
                <a:gd name="T9" fmla="*/ 42 h 253"/>
                <a:gd name="T10" fmla="*/ 119 w 252"/>
                <a:gd name="T11" fmla="*/ 214 h 253"/>
                <a:gd name="T12" fmla="*/ 25 w 252"/>
                <a:gd name="T13" fmla="*/ 88 h 253"/>
                <a:gd name="T14" fmla="*/ 119 w 252"/>
                <a:gd name="T15" fmla="*/ 206 h 253"/>
                <a:gd name="T16" fmla="*/ 34 w 252"/>
                <a:gd name="T17" fmla="*/ 86 h 253"/>
                <a:gd name="T18" fmla="*/ 112 w 252"/>
                <a:gd name="T19" fmla="*/ 36 h 253"/>
                <a:gd name="T20" fmla="*/ 195 w 252"/>
                <a:gd name="T21" fmla="*/ 164 h 253"/>
                <a:gd name="T22" fmla="*/ 115 w 252"/>
                <a:gd name="T23" fmla="*/ 73 h 253"/>
                <a:gd name="T24" fmla="*/ 138 w 252"/>
                <a:gd name="T25" fmla="*/ 148 h 253"/>
                <a:gd name="T26" fmla="*/ 174 w 252"/>
                <a:gd name="T27" fmla="*/ 120 h 253"/>
                <a:gd name="T28" fmla="*/ 172 w 252"/>
                <a:gd name="T29" fmla="*/ 97 h 253"/>
                <a:gd name="T30" fmla="*/ 184 w 252"/>
                <a:gd name="T31" fmla="*/ 97 h 253"/>
                <a:gd name="T32" fmla="*/ 98 w 252"/>
                <a:gd name="T33" fmla="*/ 131 h 253"/>
                <a:gd name="T34" fmla="*/ 150 w 252"/>
                <a:gd name="T35" fmla="*/ 160 h 253"/>
                <a:gd name="T36" fmla="*/ 193 w 252"/>
                <a:gd name="T37" fmla="*/ 106 h 253"/>
                <a:gd name="T38" fmla="*/ 163 w 252"/>
                <a:gd name="T39" fmla="*/ 82 h 253"/>
                <a:gd name="T40" fmla="*/ 55 w 252"/>
                <a:gd name="T41" fmla="*/ 122 h 253"/>
                <a:gd name="T42" fmla="*/ 55 w 252"/>
                <a:gd name="T43" fmla="*/ 83 h 253"/>
                <a:gd name="T44" fmla="*/ 86 w 252"/>
                <a:gd name="T45" fmla="*/ 66 h 253"/>
                <a:gd name="T46" fmla="*/ 66 w 252"/>
                <a:gd name="T47" fmla="*/ 112 h 253"/>
                <a:gd name="T48" fmla="*/ 93 w 252"/>
                <a:gd name="T49" fmla="*/ 90 h 253"/>
                <a:gd name="T50" fmla="*/ 45 w 252"/>
                <a:gd name="T51" fmla="*/ 101 h 253"/>
                <a:gd name="T52" fmla="*/ 59 w 252"/>
                <a:gd name="T53" fmla="*/ 92 h 253"/>
                <a:gd name="T54" fmla="*/ 77 w 252"/>
                <a:gd name="T55" fmla="*/ 125 h 253"/>
                <a:gd name="T56" fmla="*/ 118 w 252"/>
                <a:gd name="T57" fmla="*/ 159 h 253"/>
                <a:gd name="T58" fmla="*/ 159 w 252"/>
                <a:gd name="T59" fmla="*/ 173 h 253"/>
                <a:gd name="T60" fmla="*/ 200 w 252"/>
                <a:gd name="T61" fmla="*/ 94 h 253"/>
                <a:gd name="T62" fmla="*/ 142 w 252"/>
                <a:gd name="T63" fmla="*/ 49 h 253"/>
                <a:gd name="T64" fmla="*/ 104 w 252"/>
                <a:gd name="T65" fmla="*/ 36 h 253"/>
                <a:gd name="T66" fmla="*/ 37 w 252"/>
                <a:gd name="T67" fmla="*/ 111 h 253"/>
                <a:gd name="T68" fmla="*/ 49 w 252"/>
                <a:gd name="T69" fmla="*/ 162 h 253"/>
                <a:gd name="T70" fmla="*/ 80 w 252"/>
                <a:gd name="T71" fmla="*/ 140 h 253"/>
                <a:gd name="T72" fmla="*/ 103 w 252"/>
                <a:gd name="T73" fmla="*/ 196 h 253"/>
                <a:gd name="T74" fmla="*/ 158 w 252"/>
                <a:gd name="T75" fmla="*/ 184 h 253"/>
                <a:gd name="T76" fmla="*/ 217 w 252"/>
                <a:gd name="T77" fmla="*/ 158 h 253"/>
                <a:gd name="T78" fmla="*/ 203 w 252"/>
                <a:gd name="T79" fmla="*/ 62 h 253"/>
                <a:gd name="T80" fmla="*/ 143 w 252"/>
                <a:gd name="T81" fmla="*/ 15 h 253"/>
                <a:gd name="T82" fmla="*/ 103 w 252"/>
                <a:gd name="T83" fmla="*/ 32 h 253"/>
                <a:gd name="T84" fmla="*/ 30 w 252"/>
                <a:gd name="T85" fmla="*/ 94 h 253"/>
                <a:gd name="T86" fmla="*/ 67 w 252"/>
                <a:gd name="T87" fmla="*/ 201 h 253"/>
                <a:gd name="T88" fmla="*/ 92 w 252"/>
                <a:gd name="T89" fmla="*/ 183 h 253"/>
                <a:gd name="T90" fmla="*/ 125 w 252"/>
                <a:gd name="T91" fmla="*/ 225 h 253"/>
                <a:gd name="T92" fmla="*/ 183 w 252"/>
                <a:gd name="T93" fmla="*/ 199 h 253"/>
                <a:gd name="T94" fmla="*/ 218 w 252"/>
                <a:gd name="T95" fmla="*/ 77 h 253"/>
                <a:gd name="T96" fmla="*/ 160 w 252"/>
                <a:gd name="T97" fmla="*/ 8 h 253"/>
                <a:gd name="T98" fmla="*/ 41 w 252"/>
                <a:gd name="T99" fmla="*/ 38 h 253"/>
                <a:gd name="T100" fmla="*/ 29 w 252"/>
                <a:gd name="T101" fmla="*/ 148 h 253"/>
                <a:gd name="T102" fmla="*/ 70 w 252"/>
                <a:gd name="T103" fmla="*/ 228 h 253"/>
                <a:gd name="T104" fmla="*/ 95 w 252"/>
                <a:gd name="T105" fmla="*/ 221 h 253"/>
                <a:gd name="T106" fmla="*/ 147 w 252"/>
                <a:gd name="T107" fmla="*/ 229 h 253"/>
                <a:gd name="T108" fmla="*/ 226 w 252"/>
                <a:gd name="T109" fmla="*/ 151 h 253"/>
                <a:gd name="T110" fmla="*/ 225 w 252"/>
                <a:gd name="T111" fmla="*/ 66 h 253"/>
                <a:gd name="T112" fmla="*/ 185 w 252"/>
                <a:gd name="T113" fmla="*/ 26 h 253"/>
                <a:gd name="T114" fmla="*/ 18 w 252"/>
                <a:gd name="T115" fmla="*/ 95 h 253"/>
                <a:gd name="T116" fmla="*/ 8 w 252"/>
                <a:gd name="T117" fmla="*/ 116 h 253"/>
                <a:gd name="T118" fmla="*/ 81 w 252"/>
                <a:gd name="T119" fmla="*/ 225 h 253"/>
                <a:gd name="T120" fmla="*/ 181 w 252"/>
                <a:gd name="T121" fmla="*/ 229 h 253"/>
                <a:gd name="T122" fmla="*/ 213 w 252"/>
                <a:gd name="T123" fmla="*/ 39 h 253"/>
                <a:gd name="T124" fmla="*/ 126 w 252"/>
                <a:gd name="T125" fmla="*/ 2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b="1" dirty="0"/>
            </a:p>
          </p:txBody>
        </p:sp>
        <p:sp>
          <p:nvSpPr>
            <p:cNvPr id="7" name="MH_SubTitle_4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4376739" y="3317875"/>
              <a:ext cx="955675" cy="960438"/>
            </a:xfrm>
            <a:custGeom>
              <a:avLst/>
              <a:gdLst>
                <a:gd name="T0" fmla="*/ 209 w 252"/>
                <a:gd name="T1" fmla="*/ 213 h 253"/>
                <a:gd name="T2" fmla="*/ 14 w 252"/>
                <a:gd name="T3" fmla="*/ 121 h 253"/>
                <a:gd name="T4" fmla="*/ 231 w 252"/>
                <a:gd name="T5" fmla="*/ 154 h 253"/>
                <a:gd name="T6" fmla="*/ 25 w 252"/>
                <a:gd name="T7" fmla="*/ 68 h 253"/>
                <a:gd name="T8" fmla="*/ 193 w 252"/>
                <a:gd name="T9" fmla="*/ 42 h 253"/>
                <a:gd name="T10" fmla="*/ 119 w 252"/>
                <a:gd name="T11" fmla="*/ 214 h 253"/>
                <a:gd name="T12" fmla="*/ 25 w 252"/>
                <a:gd name="T13" fmla="*/ 88 h 253"/>
                <a:gd name="T14" fmla="*/ 119 w 252"/>
                <a:gd name="T15" fmla="*/ 206 h 253"/>
                <a:gd name="T16" fmla="*/ 34 w 252"/>
                <a:gd name="T17" fmla="*/ 86 h 253"/>
                <a:gd name="T18" fmla="*/ 112 w 252"/>
                <a:gd name="T19" fmla="*/ 36 h 253"/>
                <a:gd name="T20" fmla="*/ 195 w 252"/>
                <a:gd name="T21" fmla="*/ 164 h 253"/>
                <a:gd name="T22" fmla="*/ 115 w 252"/>
                <a:gd name="T23" fmla="*/ 73 h 253"/>
                <a:gd name="T24" fmla="*/ 138 w 252"/>
                <a:gd name="T25" fmla="*/ 148 h 253"/>
                <a:gd name="T26" fmla="*/ 174 w 252"/>
                <a:gd name="T27" fmla="*/ 120 h 253"/>
                <a:gd name="T28" fmla="*/ 172 w 252"/>
                <a:gd name="T29" fmla="*/ 97 h 253"/>
                <a:gd name="T30" fmla="*/ 184 w 252"/>
                <a:gd name="T31" fmla="*/ 97 h 253"/>
                <a:gd name="T32" fmla="*/ 98 w 252"/>
                <a:gd name="T33" fmla="*/ 131 h 253"/>
                <a:gd name="T34" fmla="*/ 150 w 252"/>
                <a:gd name="T35" fmla="*/ 160 h 253"/>
                <a:gd name="T36" fmla="*/ 193 w 252"/>
                <a:gd name="T37" fmla="*/ 106 h 253"/>
                <a:gd name="T38" fmla="*/ 163 w 252"/>
                <a:gd name="T39" fmla="*/ 82 h 253"/>
                <a:gd name="T40" fmla="*/ 55 w 252"/>
                <a:gd name="T41" fmla="*/ 122 h 253"/>
                <a:gd name="T42" fmla="*/ 55 w 252"/>
                <a:gd name="T43" fmla="*/ 83 h 253"/>
                <a:gd name="T44" fmla="*/ 86 w 252"/>
                <a:gd name="T45" fmla="*/ 66 h 253"/>
                <a:gd name="T46" fmla="*/ 66 w 252"/>
                <a:gd name="T47" fmla="*/ 112 h 253"/>
                <a:gd name="T48" fmla="*/ 93 w 252"/>
                <a:gd name="T49" fmla="*/ 90 h 253"/>
                <a:gd name="T50" fmla="*/ 45 w 252"/>
                <a:gd name="T51" fmla="*/ 101 h 253"/>
                <a:gd name="T52" fmla="*/ 59 w 252"/>
                <a:gd name="T53" fmla="*/ 92 h 253"/>
                <a:gd name="T54" fmla="*/ 77 w 252"/>
                <a:gd name="T55" fmla="*/ 125 h 253"/>
                <a:gd name="T56" fmla="*/ 118 w 252"/>
                <a:gd name="T57" fmla="*/ 159 h 253"/>
                <a:gd name="T58" fmla="*/ 159 w 252"/>
                <a:gd name="T59" fmla="*/ 173 h 253"/>
                <a:gd name="T60" fmla="*/ 200 w 252"/>
                <a:gd name="T61" fmla="*/ 94 h 253"/>
                <a:gd name="T62" fmla="*/ 142 w 252"/>
                <a:gd name="T63" fmla="*/ 49 h 253"/>
                <a:gd name="T64" fmla="*/ 104 w 252"/>
                <a:gd name="T65" fmla="*/ 36 h 253"/>
                <a:gd name="T66" fmla="*/ 37 w 252"/>
                <a:gd name="T67" fmla="*/ 111 h 253"/>
                <a:gd name="T68" fmla="*/ 49 w 252"/>
                <a:gd name="T69" fmla="*/ 162 h 253"/>
                <a:gd name="T70" fmla="*/ 80 w 252"/>
                <a:gd name="T71" fmla="*/ 140 h 253"/>
                <a:gd name="T72" fmla="*/ 103 w 252"/>
                <a:gd name="T73" fmla="*/ 196 h 253"/>
                <a:gd name="T74" fmla="*/ 158 w 252"/>
                <a:gd name="T75" fmla="*/ 184 h 253"/>
                <a:gd name="T76" fmla="*/ 217 w 252"/>
                <a:gd name="T77" fmla="*/ 158 h 253"/>
                <a:gd name="T78" fmla="*/ 203 w 252"/>
                <a:gd name="T79" fmla="*/ 62 h 253"/>
                <a:gd name="T80" fmla="*/ 143 w 252"/>
                <a:gd name="T81" fmla="*/ 15 h 253"/>
                <a:gd name="T82" fmla="*/ 103 w 252"/>
                <a:gd name="T83" fmla="*/ 32 h 253"/>
                <a:gd name="T84" fmla="*/ 30 w 252"/>
                <a:gd name="T85" fmla="*/ 94 h 253"/>
                <a:gd name="T86" fmla="*/ 67 w 252"/>
                <a:gd name="T87" fmla="*/ 201 h 253"/>
                <a:gd name="T88" fmla="*/ 92 w 252"/>
                <a:gd name="T89" fmla="*/ 183 h 253"/>
                <a:gd name="T90" fmla="*/ 125 w 252"/>
                <a:gd name="T91" fmla="*/ 225 h 253"/>
                <a:gd name="T92" fmla="*/ 183 w 252"/>
                <a:gd name="T93" fmla="*/ 199 h 253"/>
                <a:gd name="T94" fmla="*/ 218 w 252"/>
                <a:gd name="T95" fmla="*/ 77 h 253"/>
                <a:gd name="T96" fmla="*/ 160 w 252"/>
                <a:gd name="T97" fmla="*/ 8 h 253"/>
                <a:gd name="T98" fmla="*/ 41 w 252"/>
                <a:gd name="T99" fmla="*/ 38 h 253"/>
                <a:gd name="T100" fmla="*/ 29 w 252"/>
                <a:gd name="T101" fmla="*/ 148 h 253"/>
                <a:gd name="T102" fmla="*/ 70 w 252"/>
                <a:gd name="T103" fmla="*/ 228 h 253"/>
                <a:gd name="T104" fmla="*/ 95 w 252"/>
                <a:gd name="T105" fmla="*/ 221 h 253"/>
                <a:gd name="T106" fmla="*/ 147 w 252"/>
                <a:gd name="T107" fmla="*/ 229 h 253"/>
                <a:gd name="T108" fmla="*/ 226 w 252"/>
                <a:gd name="T109" fmla="*/ 151 h 253"/>
                <a:gd name="T110" fmla="*/ 225 w 252"/>
                <a:gd name="T111" fmla="*/ 66 h 253"/>
                <a:gd name="T112" fmla="*/ 185 w 252"/>
                <a:gd name="T113" fmla="*/ 26 h 253"/>
                <a:gd name="T114" fmla="*/ 18 w 252"/>
                <a:gd name="T115" fmla="*/ 95 h 253"/>
                <a:gd name="T116" fmla="*/ 8 w 252"/>
                <a:gd name="T117" fmla="*/ 116 h 253"/>
                <a:gd name="T118" fmla="*/ 81 w 252"/>
                <a:gd name="T119" fmla="*/ 225 h 253"/>
                <a:gd name="T120" fmla="*/ 181 w 252"/>
                <a:gd name="T121" fmla="*/ 229 h 253"/>
                <a:gd name="T122" fmla="*/ 213 w 252"/>
                <a:gd name="T123" fmla="*/ 39 h 253"/>
                <a:gd name="T124" fmla="*/ 126 w 252"/>
                <a:gd name="T125" fmla="*/ 2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b="1" dirty="0"/>
            </a:p>
          </p:txBody>
        </p:sp>
        <p:sp>
          <p:nvSpPr>
            <p:cNvPr id="8" name="MH_Other_1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5283200" y="4256089"/>
              <a:ext cx="393700" cy="312737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  <p:sp>
          <p:nvSpPr>
            <p:cNvPr id="9" name="MH_Other_2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 rot="6727599">
              <a:off x="5227638" y="2973388"/>
              <a:ext cx="393700" cy="314325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  <p:sp>
          <p:nvSpPr>
            <p:cNvPr id="10" name="MH_Other_3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 rot="11874108">
              <a:off x="6561138" y="3001964"/>
              <a:ext cx="393700" cy="312737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  <p:sp>
          <p:nvSpPr>
            <p:cNvPr id="11" name="MH_Other_4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 rot="17263887">
              <a:off x="6596857" y="4325145"/>
              <a:ext cx="392113" cy="314325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7" name="组合 16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9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67258" y="2006817"/>
            <a:ext cx="3327636" cy="1225333"/>
            <a:chOff x="1279158" y="2671843"/>
            <a:chExt cx="3327636" cy="1225333"/>
          </a:xfrm>
        </p:grpSpPr>
        <p:sp>
          <p:nvSpPr>
            <p:cNvPr id="22" name="矩形 21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67258" y="4401973"/>
            <a:ext cx="3327636" cy="1225333"/>
            <a:chOff x="1279158" y="2671843"/>
            <a:chExt cx="3327636" cy="1225333"/>
          </a:xfrm>
        </p:grpSpPr>
        <p:sp>
          <p:nvSpPr>
            <p:cNvPr id="25" name="矩形 24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31606" y="2006817"/>
            <a:ext cx="3327636" cy="1225333"/>
            <a:chOff x="1279158" y="2671843"/>
            <a:chExt cx="3327636" cy="1225333"/>
          </a:xfrm>
        </p:grpSpPr>
        <p:sp>
          <p:nvSpPr>
            <p:cNvPr id="28" name="矩形 27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31606" y="4401973"/>
            <a:ext cx="3327636" cy="1225333"/>
            <a:chOff x="1279158" y="2671843"/>
            <a:chExt cx="3327636" cy="1225333"/>
          </a:xfrm>
        </p:grpSpPr>
        <p:sp>
          <p:nvSpPr>
            <p:cNvPr id="31" name="矩形 30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364820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05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024401" y="1735652"/>
            <a:ext cx="1887220" cy="2733957"/>
            <a:chOff x="2024401" y="1735652"/>
            <a:chExt cx="1887220" cy="2733957"/>
          </a:xfrm>
        </p:grpSpPr>
        <p:sp>
          <p:nvSpPr>
            <p:cNvPr id="6" name="MH_Other_2"/>
            <p:cNvSpPr/>
            <p:nvPr>
              <p:custDataLst>
                <p:tags r:id="rId6"/>
              </p:custDataLst>
            </p:nvPr>
          </p:nvSpPr>
          <p:spPr>
            <a:xfrm>
              <a:off x="2899124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4" name="MH_Other_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024401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61280" y="1735652"/>
            <a:ext cx="1887220" cy="2733957"/>
            <a:chOff x="5161280" y="1735652"/>
            <a:chExt cx="1887220" cy="2733957"/>
          </a:xfrm>
        </p:grpSpPr>
        <p:sp>
          <p:nvSpPr>
            <p:cNvPr id="21" name="MH_Other_2"/>
            <p:cNvSpPr/>
            <p:nvPr>
              <p:custDataLst>
                <p:tags r:id="rId4"/>
              </p:custDataLst>
            </p:nvPr>
          </p:nvSpPr>
          <p:spPr>
            <a:xfrm>
              <a:off x="6036003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MH_Other_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161280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01835" y="1735652"/>
            <a:ext cx="1887220" cy="2733957"/>
            <a:chOff x="8301835" y="1735652"/>
            <a:chExt cx="1887220" cy="2733957"/>
          </a:xfrm>
        </p:grpSpPr>
        <p:sp>
          <p:nvSpPr>
            <p:cNvPr id="25" name="MH_Other_2"/>
            <p:cNvSpPr/>
            <p:nvPr>
              <p:custDataLst>
                <p:tags r:id="rId2"/>
              </p:custDataLst>
            </p:nvPr>
          </p:nvSpPr>
          <p:spPr>
            <a:xfrm>
              <a:off x="9176558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301835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8" name="组合 37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454035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46723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41178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0" r="11300"/>
          <a:stretch>
            <a:fillRect/>
          </a:stretch>
        </p:blipFill>
        <p:spPr>
          <a:ln w="38100">
            <a:solidFill>
              <a:schemeClr val="bg1"/>
            </a:solidFill>
          </a:ln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ln w="38100">
            <a:solidFill>
              <a:schemeClr val="bg1"/>
            </a:solidFill>
          </a:ln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1" r="16741"/>
          <a:stretch>
            <a:fillRect/>
          </a:stretch>
        </p:blipFill>
        <p:spPr>
          <a:ln w="38100">
            <a:solidFill>
              <a:schemeClr val="bg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37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64200" y="3658474"/>
            <a:ext cx="4483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04.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95920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834392" y="2128591"/>
            <a:ext cx="3672000" cy="620959"/>
            <a:chOff x="4081792" y="2338141"/>
            <a:chExt cx="3672000" cy="620959"/>
          </a:xfrm>
        </p:grpSpPr>
        <p:sp>
          <p:nvSpPr>
            <p:cNvPr id="23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222093" y="2338141"/>
              <a:ext cx="33858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01.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34392" y="3027116"/>
            <a:ext cx="3672000" cy="620959"/>
            <a:chOff x="4081792" y="2338141"/>
            <a:chExt cx="3672000" cy="620959"/>
          </a:xfrm>
        </p:grpSpPr>
        <p:sp>
          <p:nvSpPr>
            <p:cNvPr id="28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163584" y="2338141"/>
              <a:ext cx="35028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02.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34392" y="3925641"/>
            <a:ext cx="3672000" cy="620959"/>
            <a:chOff x="4081792" y="2338141"/>
            <a:chExt cx="3672000" cy="620959"/>
          </a:xfrm>
        </p:grpSpPr>
        <p:sp>
          <p:nvSpPr>
            <p:cNvPr id="31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153966" y="2338141"/>
              <a:ext cx="35221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03.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34392" y="4824166"/>
            <a:ext cx="3672000" cy="620959"/>
            <a:chOff x="4081792" y="2338141"/>
            <a:chExt cx="3672000" cy="620959"/>
          </a:xfrm>
        </p:grpSpPr>
        <p:sp>
          <p:nvSpPr>
            <p:cNvPr id="34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49958" y="2338141"/>
              <a:ext cx="35301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04.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9" name="Group 15"/>
          <p:cNvGrpSpPr>
            <a:grpSpLocks noChangeAspect="1"/>
          </p:cNvGrpSpPr>
          <p:nvPr/>
        </p:nvGrpSpPr>
        <p:grpSpPr bwMode="auto">
          <a:xfrm>
            <a:off x="2568575" y="2239963"/>
            <a:ext cx="2193925" cy="2959101"/>
            <a:chOff x="1618" y="1411"/>
            <a:chExt cx="1382" cy="1864"/>
          </a:xfrm>
          <a:solidFill>
            <a:srgbClr val="FFE88B"/>
          </a:solidFill>
        </p:grpSpPr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618" y="2704"/>
              <a:ext cx="657" cy="571"/>
            </a:xfrm>
            <a:custGeom>
              <a:avLst/>
              <a:gdLst>
                <a:gd name="T0" fmla="*/ 33 w 108"/>
                <a:gd name="T1" fmla="*/ 7 h 94"/>
                <a:gd name="T2" fmla="*/ 2 w 108"/>
                <a:gd name="T3" fmla="*/ 58 h 94"/>
                <a:gd name="T4" fmla="*/ 6 w 108"/>
                <a:gd name="T5" fmla="*/ 67 h 94"/>
                <a:gd name="T6" fmla="*/ 72 w 108"/>
                <a:gd name="T7" fmla="*/ 90 h 94"/>
                <a:gd name="T8" fmla="*/ 107 w 108"/>
                <a:gd name="T9" fmla="*/ 34 h 94"/>
                <a:gd name="T10" fmla="*/ 103 w 108"/>
                <a:gd name="T11" fmla="*/ 25 h 94"/>
                <a:gd name="T12" fmla="*/ 43 w 108"/>
                <a:gd name="T13" fmla="*/ 5 h 94"/>
                <a:gd name="T14" fmla="*/ 40 w 108"/>
                <a:gd name="T15" fmla="*/ 16 h 94"/>
                <a:gd name="T16" fmla="*/ 100 w 108"/>
                <a:gd name="T17" fmla="*/ 36 h 94"/>
                <a:gd name="T18" fmla="*/ 96 w 108"/>
                <a:gd name="T19" fmla="*/ 28 h 94"/>
                <a:gd name="T20" fmla="*/ 62 w 108"/>
                <a:gd name="T21" fmla="*/ 77 h 94"/>
                <a:gd name="T22" fmla="*/ 9 w 108"/>
                <a:gd name="T23" fmla="*/ 55 h 94"/>
                <a:gd name="T24" fmla="*/ 12 w 108"/>
                <a:gd name="T25" fmla="*/ 64 h 94"/>
                <a:gd name="T26" fmla="*/ 43 w 108"/>
                <a:gd name="T27" fmla="*/ 13 h 94"/>
                <a:gd name="T28" fmla="*/ 33 w 108"/>
                <a:gd name="T2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94">
                  <a:moveTo>
                    <a:pt x="33" y="7"/>
                  </a:moveTo>
                  <a:cubicBezTo>
                    <a:pt x="21" y="23"/>
                    <a:pt x="10" y="40"/>
                    <a:pt x="2" y="58"/>
                  </a:cubicBezTo>
                  <a:cubicBezTo>
                    <a:pt x="0" y="62"/>
                    <a:pt x="2" y="65"/>
                    <a:pt x="6" y="67"/>
                  </a:cubicBezTo>
                  <a:cubicBezTo>
                    <a:pt x="23" y="74"/>
                    <a:pt x="52" y="94"/>
                    <a:pt x="72" y="90"/>
                  </a:cubicBezTo>
                  <a:cubicBezTo>
                    <a:pt x="93" y="85"/>
                    <a:pt x="99" y="51"/>
                    <a:pt x="107" y="34"/>
                  </a:cubicBezTo>
                  <a:cubicBezTo>
                    <a:pt x="108" y="30"/>
                    <a:pt x="107" y="26"/>
                    <a:pt x="103" y="25"/>
                  </a:cubicBezTo>
                  <a:cubicBezTo>
                    <a:pt x="83" y="20"/>
                    <a:pt x="63" y="12"/>
                    <a:pt x="43" y="5"/>
                  </a:cubicBezTo>
                  <a:cubicBezTo>
                    <a:pt x="36" y="2"/>
                    <a:pt x="33" y="13"/>
                    <a:pt x="40" y="16"/>
                  </a:cubicBezTo>
                  <a:cubicBezTo>
                    <a:pt x="60" y="24"/>
                    <a:pt x="79" y="31"/>
                    <a:pt x="100" y="36"/>
                  </a:cubicBezTo>
                  <a:cubicBezTo>
                    <a:pt x="99" y="33"/>
                    <a:pt x="98" y="31"/>
                    <a:pt x="96" y="28"/>
                  </a:cubicBezTo>
                  <a:cubicBezTo>
                    <a:pt x="90" y="42"/>
                    <a:pt x="83" y="81"/>
                    <a:pt x="62" y="77"/>
                  </a:cubicBezTo>
                  <a:cubicBezTo>
                    <a:pt x="44" y="74"/>
                    <a:pt x="26" y="62"/>
                    <a:pt x="9" y="55"/>
                  </a:cubicBezTo>
                  <a:cubicBezTo>
                    <a:pt x="10" y="58"/>
                    <a:pt x="11" y="61"/>
                    <a:pt x="12" y="64"/>
                  </a:cubicBezTo>
                  <a:cubicBezTo>
                    <a:pt x="21" y="46"/>
                    <a:pt x="32" y="29"/>
                    <a:pt x="43" y="13"/>
                  </a:cubicBezTo>
                  <a:cubicBezTo>
                    <a:pt x="48" y="6"/>
                    <a:pt x="38" y="0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806" y="2765"/>
              <a:ext cx="409" cy="340"/>
            </a:xfrm>
            <a:custGeom>
              <a:avLst/>
              <a:gdLst>
                <a:gd name="T0" fmla="*/ 6 w 67"/>
                <a:gd name="T1" fmla="*/ 14 h 56"/>
                <a:gd name="T2" fmla="*/ 53 w 67"/>
                <a:gd name="T3" fmla="*/ 50 h 56"/>
                <a:gd name="T4" fmla="*/ 61 w 67"/>
                <a:gd name="T5" fmla="*/ 42 h 56"/>
                <a:gd name="T6" fmla="*/ 12 w 67"/>
                <a:gd name="T7" fmla="*/ 4 h 56"/>
                <a:gd name="T8" fmla="*/ 6 w 67"/>
                <a:gd name="T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6">
                  <a:moveTo>
                    <a:pt x="6" y="14"/>
                  </a:moveTo>
                  <a:cubicBezTo>
                    <a:pt x="22" y="26"/>
                    <a:pt x="39" y="37"/>
                    <a:pt x="53" y="50"/>
                  </a:cubicBezTo>
                  <a:cubicBezTo>
                    <a:pt x="58" y="56"/>
                    <a:pt x="67" y="47"/>
                    <a:pt x="61" y="42"/>
                  </a:cubicBezTo>
                  <a:cubicBezTo>
                    <a:pt x="46" y="27"/>
                    <a:pt x="29" y="16"/>
                    <a:pt x="12" y="4"/>
                  </a:cubicBezTo>
                  <a:cubicBezTo>
                    <a:pt x="6" y="0"/>
                    <a:pt x="0" y="10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1727" y="2874"/>
              <a:ext cx="360" cy="353"/>
            </a:xfrm>
            <a:custGeom>
              <a:avLst/>
              <a:gdLst>
                <a:gd name="T0" fmla="*/ 6 w 59"/>
                <a:gd name="T1" fmla="*/ 14 h 58"/>
                <a:gd name="T2" fmla="*/ 47 w 59"/>
                <a:gd name="T3" fmla="*/ 53 h 58"/>
                <a:gd name="T4" fmla="*/ 53 w 59"/>
                <a:gd name="T5" fmla="*/ 43 h 58"/>
                <a:gd name="T6" fmla="*/ 14 w 59"/>
                <a:gd name="T7" fmla="*/ 6 h 58"/>
                <a:gd name="T8" fmla="*/ 6 w 59"/>
                <a:gd name="T9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6" y="14"/>
                  </a:moveTo>
                  <a:cubicBezTo>
                    <a:pt x="19" y="28"/>
                    <a:pt x="32" y="42"/>
                    <a:pt x="47" y="53"/>
                  </a:cubicBezTo>
                  <a:cubicBezTo>
                    <a:pt x="53" y="58"/>
                    <a:pt x="59" y="48"/>
                    <a:pt x="53" y="43"/>
                  </a:cubicBezTo>
                  <a:cubicBezTo>
                    <a:pt x="39" y="32"/>
                    <a:pt x="27" y="19"/>
                    <a:pt x="14" y="6"/>
                  </a:cubicBezTo>
                  <a:cubicBezTo>
                    <a:pt x="9" y="0"/>
                    <a:pt x="0" y="9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636" y="1411"/>
              <a:ext cx="1364" cy="1555"/>
            </a:xfrm>
            <a:custGeom>
              <a:avLst/>
              <a:gdLst>
                <a:gd name="T0" fmla="*/ 40 w 224"/>
                <a:gd name="T1" fmla="*/ 220 h 256"/>
                <a:gd name="T2" fmla="*/ 31 w 224"/>
                <a:gd name="T3" fmla="*/ 82 h 256"/>
                <a:gd name="T4" fmla="*/ 159 w 224"/>
                <a:gd name="T5" fmla="*/ 31 h 256"/>
                <a:gd name="T6" fmla="*/ 205 w 224"/>
                <a:gd name="T7" fmla="*/ 131 h 256"/>
                <a:gd name="T8" fmla="*/ 94 w 224"/>
                <a:gd name="T9" fmla="*/ 242 h 256"/>
                <a:gd name="T10" fmla="*/ 102 w 224"/>
                <a:gd name="T11" fmla="*/ 251 h 256"/>
                <a:gd name="T12" fmla="*/ 218 w 224"/>
                <a:gd name="T13" fmla="*/ 122 h 256"/>
                <a:gd name="T14" fmla="*/ 159 w 224"/>
                <a:gd name="T15" fmla="*/ 18 h 256"/>
                <a:gd name="T16" fmla="*/ 24 w 224"/>
                <a:gd name="T17" fmla="*/ 70 h 256"/>
                <a:gd name="T18" fmla="*/ 30 w 224"/>
                <a:gd name="T19" fmla="*/ 226 h 256"/>
                <a:gd name="T20" fmla="*/ 40 w 224"/>
                <a:gd name="T21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56">
                  <a:moveTo>
                    <a:pt x="40" y="220"/>
                  </a:moveTo>
                  <a:cubicBezTo>
                    <a:pt x="22" y="177"/>
                    <a:pt x="15" y="126"/>
                    <a:pt x="31" y="82"/>
                  </a:cubicBezTo>
                  <a:cubicBezTo>
                    <a:pt x="50" y="32"/>
                    <a:pt x="112" y="14"/>
                    <a:pt x="159" y="31"/>
                  </a:cubicBezTo>
                  <a:cubicBezTo>
                    <a:pt x="199" y="45"/>
                    <a:pt x="213" y="93"/>
                    <a:pt x="205" y="131"/>
                  </a:cubicBezTo>
                  <a:cubicBezTo>
                    <a:pt x="193" y="188"/>
                    <a:pt x="133" y="208"/>
                    <a:pt x="94" y="242"/>
                  </a:cubicBezTo>
                  <a:cubicBezTo>
                    <a:pt x="88" y="247"/>
                    <a:pt x="96" y="256"/>
                    <a:pt x="102" y="251"/>
                  </a:cubicBezTo>
                  <a:cubicBezTo>
                    <a:pt x="147" y="211"/>
                    <a:pt x="211" y="190"/>
                    <a:pt x="218" y="122"/>
                  </a:cubicBezTo>
                  <a:cubicBezTo>
                    <a:pt x="224" y="77"/>
                    <a:pt x="203" y="34"/>
                    <a:pt x="159" y="18"/>
                  </a:cubicBezTo>
                  <a:cubicBezTo>
                    <a:pt x="109" y="0"/>
                    <a:pt x="47" y="22"/>
                    <a:pt x="24" y="70"/>
                  </a:cubicBezTo>
                  <a:cubicBezTo>
                    <a:pt x="0" y="117"/>
                    <a:pt x="10" y="179"/>
                    <a:pt x="30" y="226"/>
                  </a:cubicBezTo>
                  <a:cubicBezTo>
                    <a:pt x="33" y="233"/>
                    <a:pt x="44" y="227"/>
                    <a:pt x="40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880" y="2049"/>
              <a:ext cx="261" cy="844"/>
            </a:xfrm>
            <a:custGeom>
              <a:avLst/>
              <a:gdLst>
                <a:gd name="T0" fmla="*/ 30 w 43"/>
                <a:gd name="T1" fmla="*/ 8 h 139"/>
                <a:gd name="T2" fmla="*/ 2 w 43"/>
                <a:gd name="T3" fmla="*/ 128 h 139"/>
                <a:gd name="T4" fmla="*/ 13 w 43"/>
                <a:gd name="T5" fmla="*/ 131 h 139"/>
                <a:gd name="T6" fmla="*/ 42 w 43"/>
                <a:gd name="T7" fmla="*/ 11 h 139"/>
                <a:gd name="T8" fmla="*/ 30 w 43"/>
                <a:gd name="T9" fmla="*/ 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39">
                  <a:moveTo>
                    <a:pt x="30" y="8"/>
                  </a:moveTo>
                  <a:cubicBezTo>
                    <a:pt x="22" y="48"/>
                    <a:pt x="11" y="88"/>
                    <a:pt x="2" y="128"/>
                  </a:cubicBezTo>
                  <a:cubicBezTo>
                    <a:pt x="0" y="136"/>
                    <a:pt x="12" y="139"/>
                    <a:pt x="13" y="131"/>
                  </a:cubicBezTo>
                  <a:cubicBezTo>
                    <a:pt x="23" y="91"/>
                    <a:pt x="33" y="51"/>
                    <a:pt x="42" y="11"/>
                  </a:cubicBezTo>
                  <a:cubicBezTo>
                    <a:pt x="43" y="3"/>
                    <a:pt x="32" y="0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2026" y="2182"/>
              <a:ext cx="578" cy="729"/>
            </a:xfrm>
            <a:custGeom>
              <a:avLst/>
              <a:gdLst>
                <a:gd name="T0" fmla="*/ 80 w 95"/>
                <a:gd name="T1" fmla="*/ 7 h 120"/>
                <a:gd name="T2" fmla="*/ 4 w 95"/>
                <a:gd name="T3" fmla="*/ 108 h 120"/>
                <a:gd name="T4" fmla="*/ 15 w 95"/>
                <a:gd name="T5" fmla="*/ 114 h 120"/>
                <a:gd name="T6" fmla="*/ 90 w 95"/>
                <a:gd name="T7" fmla="*/ 13 h 120"/>
                <a:gd name="T8" fmla="*/ 80 w 95"/>
                <a:gd name="T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0">
                  <a:moveTo>
                    <a:pt x="80" y="7"/>
                  </a:moveTo>
                  <a:cubicBezTo>
                    <a:pt x="56" y="41"/>
                    <a:pt x="25" y="71"/>
                    <a:pt x="4" y="108"/>
                  </a:cubicBezTo>
                  <a:cubicBezTo>
                    <a:pt x="0" y="114"/>
                    <a:pt x="11" y="120"/>
                    <a:pt x="15" y="114"/>
                  </a:cubicBezTo>
                  <a:cubicBezTo>
                    <a:pt x="36" y="77"/>
                    <a:pt x="66" y="47"/>
                    <a:pt x="90" y="13"/>
                  </a:cubicBezTo>
                  <a:cubicBezTo>
                    <a:pt x="95" y="6"/>
                    <a:pt x="84" y="0"/>
                    <a:pt x="8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2056" y="1964"/>
              <a:ext cx="530" cy="321"/>
            </a:xfrm>
            <a:custGeom>
              <a:avLst/>
              <a:gdLst>
                <a:gd name="T0" fmla="*/ 14 w 87"/>
                <a:gd name="T1" fmla="*/ 22 h 53"/>
                <a:gd name="T2" fmla="*/ 19 w 87"/>
                <a:gd name="T3" fmla="*/ 17 h 53"/>
                <a:gd name="T4" fmla="*/ 20 w 87"/>
                <a:gd name="T5" fmla="*/ 28 h 53"/>
                <a:gd name="T6" fmla="*/ 31 w 87"/>
                <a:gd name="T7" fmla="*/ 32 h 53"/>
                <a:gd name="T8" fmla="*/ 39 w 87"/>
                <a:gd name="T9" fmla="*/ 31 h 53"/>
                <a:gd name="T10" fmla="*/ 50 w 87"/>
                <a:gd name="T11" fmla="*/ 36 h 53"/>
                <a:gd name="T12" fmla="*/ 61 w 87"/>
                <a:gd name="T13" fmla="*/ 26 h 53"/>
                <a:gd name="T14" fmla="*/ 51 w 87"/>
                <a:gd name="T15" fmla="*/ 23 h 53"/>
                <a:gd name="T16" fmla="*/ 56 w 87"/>
                <a:gd name="T17" fmla="*/ 40 h 53"/>
                <a:gd name="T18" fmla="*/ 66 w 87"/>
                <a:gd name="T19" fmla="*/ 43 h 53"/>
                <a:gd name="T20" fmla="*/ 79 w 87"/>
                <a:gd name="T21" fmla="*/ 35 h 53"/>
                <a:gd name="T22" fmla="*/ 72 w 87"/>
                <a:gd name="T23" fmla="*/ 29 h 53"/>
                <a:gd name="T24" fmla="*/ 74 w 87"/>
                <a:gd name="T25" fmla="*/ 46 h 53"/>
                <a:gd name="T26" fmla="*/ 86 w 87"/>
                <a:gd name="T27" fmla="*/ 46 h 53"/>
                <a:gd name="T28" fmla="*/ 84 w 87"/>
                <a:gd name="T29" fmla="*/ 29 h 53"/>
                <a:gd name="T30" fmla="*/ 76 w 87"/>
                <a:gd name="T31" fmla="*/ 23 h 53"/>
                <a:gd name="T32" fmla="*/ 57 w 87"/>
                <a:gd name="T33" fmla="*/ 35 h 53"/>
                <a:gd name="T34" fmla="*/ 67 w 87"/>
                <a:gd name="T35" fmla="*/ 37 h 53"/>
                <a:gd name="T36" fmla="*/ 62 w 87"/>
                <a:gd name="T37" fmla="*/ 20 h 53"/>
                <a:gd name="T38" fmla="*/ 52 w 87"/>
                <a:gd name="T39" fmla="*/ 17 h 53"/>
                <a:gd name="T40" fmla="*/ 40 w 87"/>
                <a:gd name="T41" fmla="*/ 29 h 53"/>
                <a:gd name="T42" fmla="*/ 51 w 87"/>
                <a:gd name="T43" fmla="*/ 34 h 53"/>
                <a:gd name="T44" fmla="*/ 21 w 87"/>
                <a:gd name="T45" fmla="*/ 26 h 53"/>
                <a:gd name="T46" fmla="*/ 32 w 87"/>
                <a:gd name="T47" fmla="*/ 31 h 53"/>
                <a:gd name="T48" fmla="*/ 27 w 87"/>
                <a:gd name="T49" fmla="*/ 5 h 53"/>
                <a:gd name="T50" fmla="*/ 4 w 87"/>
                <a:gd name="T51" fmla="*/ 16 h 53"/>
                <a:gd name="T52" fmla="*/ 14 w 87"/>
                <a:gd name="T5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53">
                  <a:moveTo>
                    <a:pt x="14" y="22"/>
                  </a:moveTo>
                  <a:cubicBezTo>
                    <a:pt x="15" y="20"/>
                    <a:pt x="17" y="18"/>
                    <a:pt x="19" y="17"/>
                  </a:cubicBezTo>
                  <a:cubicBezTo>
                    <a:pt x="25" y="13"/>
                    <a:pt x="20" y="27"/>
                    <a:pt x="20" y="28"/>
                  </a:cubicBezTo>
                  <a:cubicBezTo>
                    <a:pt x="17" y="34"/>
                    <a:pt x="27" y="37"/>
                    <a:pt x="31" y="32"/>
                  </a:cubicBezTo>
                  <a:cubicBezTo>
                    <a:pt x="32" y="31"/>
                    <a:pt x="41" y="19"/>
                    <a:pt x="39" y="31"/>
                  </a:cubicBezTo>
                  <a:cubicBezTo>
                    <a:pt x="38" y="38"/>
                    <a:pt x="46" y="41"/>
                    <a:pt x="50" y="36"/>
                  </a:cubicBezTo>
                  <a:cubicBezTo>
                    <a:pt x="53" y="31"/>
                    <a:pt x="57" y="29"/>
                    <a:pt x="61" y="26"/>
                  </a:cubicBezTo>
                  <a:cubicBezTo>
                    <a:pt x="58" y="25"/>
                    <a:pt x="54" y="24"/>
                    <a:pt x="51" y="23"/>
                  </a:cubicBezTo>
                  <a:cubicBezTo>
                    <a:pt x="53" y="29"/>
                    <a:pt x="54" y="35"/>
                    <a:pt x="56" y="40"/>
                  </a:cubicBezTo>
                  <a:cubicBezTo>
                    <a:pt x="57" y="45"/>
                    <a:pt x="62" y="46"/>
                    <a:pt x="66" y="43"/>
                  </a:cubicBezTo>
                  <a:cubicBezTo>
                    <a:pt x="70" y="40"/>
                    <a:pt x="74" y="36"/>
                    <a:pt x="79" y="35"/>
                  </a:cubicBezTo>
                  <a:cubicBezTo>
                    <a:pt x="77" y="33"/>
                    <a:pt x="74" y="31"/>
                    <a:pt x="72" y="29"/>
                  </a:cubicBezTo>
                  <a:cubicBezTo>
                    <a:pt x="72" y="34"/>
                    <a:pt x="73" y="40"/>
                    <a:pt x="74" y="46"/>
                  </a:cubicBezTo>
                  <a:cubicBezTo>
                    <a:pt x="75" y="53"/>
                    <a:pt x="87" y="53"/>
                    <a:pt x="86" y="46"/>
                  </a:cubicBezTo>
                  <a:cubicBezTo>
                    <a:pt x="85" y="40"/>
                    <a:pt x="84" y="34"/>
                    <a:pt x="84" y="29"/>
                  </a:cubicBezTo>
                  <a:cubicBezTo>
                    <a:pt x="83" y="25"/>
                    <a:pt x="80" y="22"/>
                    <a:pt x="76" y="23"/>
                  </a:cubicBezTo>
                  <a:cubicBezTo>
                    <a:pt x="69" y="26"/>
                    <a:pt x="63" y="30"/>
                    <a:pt x="57" y="35"/>
                  </a:cubicBezTo>
                  <a:cubicBezTo>
                    <a:pt x="60" y="35"/>
                    <a:pt x="64" y="36"/>
                    <a:pt x="67" y="37"/>
                  </a:cubicBezTo>
                  <a:cubicBezTo>
                    <a:pt x="66" y="31"/>
                    <a:pt x="64" y="25"/>
                    <a:pt x="62" y="20"/>
                  </a:cubicBezTo>
                  <a:cubicBezTo>
                    <a:pt x="61" y="15"/>
                    <a:pt x="56" y="14"/>
                    <a:pt x="52" y="17"/>
                  </a:cubicBezTo>
                  <a:cubicBezTo>
                    <a:pt x="48" y="21"/>
                    <a:pt x="44" y="25"/>
                    <a:pt x="40" y="29"/>
                  </a:cubicBezTo>
                  <a:cubicBezTo>
                    <a:pt x="44" y="31"/>
                    <a:pt x="47" y="33"/>
                    <a:pt x="51" y="34"/>
                  </a:cubicBezTo>
                  <a:cubicBezTo>
                    <a:pt x="55" y="9"/>
                    <a:pt x="33" y="9"/>
                    <a:pt x="21" y="26"/>
                  </a:cubicBezTo>
                  <a:cubicBezTo>
                    <a:pt x="24" y="28"/>
                    <a:pt x="28" y="29"/>
                    <a:pt x="32" y="31"/>
                  </a:cubicBezTo>
                  <a:cubicBezTo>
                    <a:pt x="35" y="22"/>
                    <a:pt x="37" y="11"/>
                    <a:pt x="27" y="5"/>
                  </a:cubicBezTo>
                  <a:cubicBezTo>
                    <a:pt x="18" y="0"/>
                    <a:pt x="8" y="9"/>
                    <a:pt x="4" y="16"/>
                  </a:cubicBezTo>
                  <a:cubicBezTo>
                    <a:pt x="0" y="23"/>
                    <a:pt x="10" y="29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01648" y="620177"/>
            <a:ext cx="2188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FE88B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CONTENTS</a:t>
            </a:r>
            <a:endParaRPr lang="zh-CN" altLang="en-US" sz="3600" dirty="0">
              <a:solidFill>
                <a:srgbClr val="FFE88B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85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10189" y="1976073"/>
            <a:ext cx="2441771" cy="2121900"/>
            <a:chOff x="1375849" y="1901211"/>
            <a:chExt cx="4233329" cy="3678765"/>
          </a:xfrm>
        </p:grpSpPr>
        <p:sp>
          <p:nvSpPr>
            <p:cNvPr id="2" name="任意多边形 1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3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79144" y="1976073"/>
            <a:ext cx="2441771" cy="2121900"/>
            <a:chOff x="1375849" y="1901211"/>
            <a:chExt cx="4233329" cy="3678765"/>
          </a:xfrm>
        </p:grpSpPr>
        <p:sp>
          <p:nvSpPr>
            <p:cNvPr id="7" name="任意多边形 6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2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48099" y="1976073"/>
            <a:ext cx="2441771" cy="2121900"/>
            <a:chOff x="1375849" y="1901211"/>
            <a:chExt cx="4233329" cy="3678765"/>
          </a:xfrm>
        </p:grpSpPr>
        <p:sp>
          <p:nvSpPr>
            <p:cNvPr id="11" name="任意多边形 10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5" name="组合 14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7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55248" y="4270622"/>
            <a:ext cx="2751652" cy="1225333"/>
            <a:chOff x="1567150" y="2671843"/>
            <a:chExt cx="2751652" cy="1225333"/>
          </a:xfrm>
        </p:grpSpPr>
        <p:sp>
          <p:nvSpPr>
            <p:cNvPr id="20" name="矩形 19"/>
            <p:cNvSpPr/>
            <p:nvPr/>
          </p:nvSpPr>
          <p:spPr>
            <a:xfrm>
              <a:off x="1567150" y="3140046"/>
              <a:ext cx="275165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投影仪计算机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20533" y="4270622"/>
            <a:ext cx="2751652" cy="1225333"/>
            <a:chOff x="1567150" y="2671843"/>
            <a:chExt cx="2751652" cy="1225333"/>
          </a:xfrm>
        </p:grpSpPr>
        <p:sp>
          <p:nvSpPr>
            <p:cNvPr id="23" name="矩形 22"/>
            <p:cNvSpPr/>
            <p:nvPr/>
          </p:nvSpPr>
          <p:spPr>
            <a:xfrm>
              <a:off x="1567150" y="3140046"/>
              <a:ext cx="275165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投影仪计算机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83285" y="4270622"/>
            <a:ext cx="2751652" cy="1225333"/>
            <a:chOff x="1567150" y="2671843"/>
            <a:chExt cx="2751652" cy="1225333"/>
          </a:xfrm>
        </p:grpSpPr>
        <p:sp>
          <p:nvSpPr>
            <p:cNvPr id="26" name="矩形 25"/>
            <p:cNvSpPr/>
            <p:nvPr/>
          </p:nvSpPr>
          <p:spPr>
            <a:xfrm>
              <a:off x="1567150" y="3140046"/>
              <a:ext cx="275165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投影仪计算机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269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2267179" y="3281893"/>
            <a:ext cx="2128204" cy="2335423"/>
            <a:chOff x="1619" y="2187"/>
            <a:chExt cx="1140" cy="1251"/>
          </a:xfrm>
          <a:solidFill>
            <a:schemeClr val="accent2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725" y="2271"/>
              <a:ext cx="708" cy="1158"/>
            </a:xfrm>
            <a:custGeom>
              <a:avLst/>
              <a:gdLst>
                <a:gd name="T0" fmla="*/ 66 w 161"/>
                <a:gd name="T1" fmla="*/ 7 h 263"/>
                <a:gd name="T2" fmla="*/ 1 w 161"/>
                <a:gd name="T3" fmla="*/ 209 h 263"/>
                <a:gd name="T4" fmla="*/ 3 w 161"/>
                <a:gd name="T5" fmla="*/ 215 h 263"/>
                <a:gd name="T6" fmla="*/ 150 w 161"/>
                <a:gd name="T7" fmla="*/ 262 h 263"/>
                <a:gd name="T8" fmla="*/ 154 w 161"/>
                <a:gd name="T9" fmla="*/ 250 h 263"/>
                <a:gd name="T10" fmla="*/ 9 w 161"/>
                <a:gd name="T11" fmla="*/ 205 h 263"/>
                <a:gd name="T12" fmla="*/ 12 w 161"/>
                <a:gd name="T13" fmla="*/ 212 h 263"/>
                <a:gd name="T14" fmla="*/ 76 w 161"/>
                <a:gd name="T15" fmla="*/ 13 h 263"/>
                <a:gd name="T16" fmla="*/ 66 w 161"/>
                <a:gd name="T17" fmla="*/ 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263">
                  <a:moveTo>
                    <a:pt x="66" y="7"/>
                  </a:moveTo>
                  <a:cubicBezTo>
                    <a:pt x="35" y="71"/>
                    <a:pt x="19" y="141"/>
                    <a:pt x="1" y="209"/>
                  </a:cubicBezTo>
                  <a:cubicBezTo>
                    <a:pt x="0" y="211"/>
                    <a:pt x="1" y="214"/>
                    <a:pt x="3" y="215"/>
                  </a:cubicBezTo>
                  <a:cubicBezTo>
                    <a:pt x="47" y="242"/>
                    <a:pt x="101" y="251"/>
                    <a:pt x="150" y="262"/>
                  </a:cubicBezTo>
                  <a:cubicBezTo>
                    <a:pt x="158" y="263"/>
                    <a:pt x="161" y="252"/>
                    <a:pt x="154" y="250"/>
                  </a:cubicBezTo>
                  <a:cubicBezTo>
                    <a:pt x="106" y="240"/>
                    <a:pt x="52" y="231"/>
                    <a:pt x="9" y="205"/>
                  </a:cubicBezTo>
                  <a:cubicBezTo>
                    <a:pt x="10" y="207"/>
                    <a:pt x="11" y="210"/>
                    <a:pt x="12" y="212"/>
                  </a:cubicBezTo>
                  <a:cubicBezTo>
                    <a:pt x="31" y="145"/>
                    <a:pt x="46" y="76"/>
                    <a:pt x="76" y="13"/>
                  </a:cubicBezTo>
                  <a:cubicBezTo>
                    <a:pt x="80" y="7"/>
                    <a:pt x="69" y="0"/>
                    <a:pt x="6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998" y="2253"/>
              <a:ext cx="761" cy="1185"/>
            </a:xfrm>
            <a:custGeom>
              <a:avLst/>
              <a:gdLst>
                <a:gd name="T0" fmla="*/ 11 w 173"/>
                <a:gd name="T1" fmla="*/ 20 h 269"/>
                <a:gd name="T2" fmla="*/ 164 w 173"/>
                <a:gd name="T3" fmla="*/ 55 h 269"/>
                <a:gd name="T4" fmla="*/ 160 w 173"/>
                <a:gd name="T5" fmla="*/ 47 h 269"/>
                <a:gd name="T6" fmla="*/ 86 w 173"/>
                <a:gd name="T7" fmla="*/ 259 h 269"/>
                <a:gd name="T8" fmla="*/ 97 w 173"/>
                <a:gd name="T9" fmla="*/ 262 h 269"/>
                <a:gd name="T10" fmla="*/ 172 w 173"/>
                <a:gd name="T11" fmla="*/ 51 h 269"/>
                <a:gd name="T12" fmla="*/ 168 w 173"/>
                <a:gd name="T13" fmla="*/ 43 h 269"/>
                <a:gd name="T14" fmla="*/ 8 w 173"/>
                <a:gd name="T15" fmla="*/ 9 h 269"/>
                <a:gd name="T16" fmla="*/ 11 w 173"/>
                <a:gd name="T17" fmla="*/ 2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269">
                  <a:moveTo>
                    <a:pt x="11" y="20"/>
                  </a:moveTo>
                  <a:cubicBezTo>
                    <a:pt x="63" y="12"/>
                    <a:pt x="116" y="38"/>
                    <a:pt x="164" y="55"/>
                  </a:cubicBezTo>
                  <a:cubicBezTo>
                    <a:pt x="163" y="52"/>
                    <a:pt x="162" y="50"/>
                    <a:pt x="160" y="47"/>
                  </a:cubicBezTo>
                  <a:cubicBezTo>
                    <a:pt x="144" y="121"/>
                    <a:pt x="113" y="189"/>
                    <a:pt x="86" y="259"/>
                  </a:cubicBezTo>
                  <a:cubicBezTo>
                    <a:pt x="83" y="266"/>
                    <a:pt x="95" y="269"/>
                    <a:pt x="97" y="262"/>
                  </a:cubicBezTo>
                  <a:cubicBezTo>
                    <a:pt x="124" y="192"/>
                    <a:pt x="155" y="124"/>
                    <a:pt x="172" y="51"/>
                  </a:cubicBezTo>
                  <a:cubicBezTo>
                    <a:pt x="173" y="47"/>
                    <a:pt x="171" y="44"/>
                    <a:pt x="168" y="43"/>
                  </a:cubicBezTo>
                  <a:cubicBezTo>
                    <a:pt x="116" y="26"/>
                    <a:pt x="63" y="0"/>
                    <a:pt x="8" y="9"/>
                  </a:cubicBezTo>
                  <a:cubicBezTo>
                    <a:pt x="0" y="10"/>
                    <a:pt x="3" y="21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619" y="2187"/>
              <a:ext cx="484" cy="1053"/>
            </a:xfrm>
            <a:custGeom>
              <a:avLst/>
              <a:gdLst>
                <a:gd name="T0" fmla="*/ 94 w 110"/>
                <a:gd name="T1" fmla="*/ 26 h 239"/>
                <a:gd name="T2" fmla="*/ 107 w 110"/>
                <a:gd name="T3" fmla="*/ 74 h 239"/>
                <a:gd name="T4" fmla="*/ 108 w 110"/>
                <a:gd name="T5" fmla="*/ 67 h 239"/>
                <a:gd name="T6" fmla="*/ 48 w 110"/>
                <a:gd name="T7" fmla="*/ 69 h 239"/>
                <a:gd name="T8" fmla="*/ 102 w 110"/>
                <a:gd name="T9" fmla="*/ 115 h 239"/>
                <a:gd name="T10" fmla="*/ 105 w 110"/>
                <a:gd name="T11" fmla="*/ 105 h 239"/>
                <a:gd name="T12" fmla="*/ 34 w 110"/>
                <a:gd name="T13" fmla="*/ 116 h 239"/>
                <a:gd name="T14" fmla="*/ 84 w 110"/>
                <a:gd name="T15" fmla="*/ 150 h 239"/>
                <a:gd name="T16" fmla="*/ 84 w 110"/>
                <a:gd name="T17" fmla="*/ 142 h 239"/>
                <a:gd name="T18" fmla="*/ 28 w 110"/>
                <a:gd name="T19" fmla="*/ 139 h 239"/>
                <a:gd name="T20" fmla="*/ 37 w 110"/>
                <a:gd name="T21" fmla="*/ 202 h 239"/>
                <a:gd name="T22" fmla="*/ 62 w 110"/>
                <a:gd name="T23" fmla="*/ 201 h 239"/>
                <a:gd name="T24" fmla="*/ 51 w 110"/>
                <a:gd name="T25" fmla="*/ 173 h 239"/>
                <a:gd name="T26" fmla="*/ 11 w 110"/>
                <a:gd name="T27" fmla="*/ 186 h 239"/>
                <a:gd name="T28" fmla="*/ 27 w 110"/>
                <a:gd name="T29" fmla="*/ 234 h 239"/>
                <a:gd name="T30" fmla="*/ 33 w 110"/>
                <a:gd name="T31" fmla="*/ 224 h 239"/>
                <a:gd name="T32" fmla="*/ 37 w 110"/>
                <a:gd name="T33" fmla="*/ 182 h 239"/>
                <a:gd name="T34" fmla="*/ 52 w 110"/>
                <a:gd name="T35" fmla="*/ 187 h 239"/>
                <a:gd name="T36" fmla="*/ 48 w 110"/>
                <a:gd name="T37" fmla="*/ 194 h 239"/>
                <a:gd name="T38" fmla="*/ 35 w 110"/>
                <a:gd name="T39" fmla="*/ 168 h 239"/>
                <a:gd name="T40" fmla="*/ 41 w 110"/>
                <a:gd name="T41" fmla="*/ 139 h 239"/>
                <a:gd name="T42" fmla="*/ 75 w 110"/>
                <a:gd name="T43" fmla="*/ 150 h 239"/>
                <a:gd name="T44" fmla="*/ 75 w 110"/>
                <a:gd name="T45" fmla="*/ 142 h 239"/>
                <a:gd name="T46" fmla="*/ 54 w 110"/>
                <a:gd name="T47" fmla="*/ 106 h 239"/>
                <a:gd name="T48" fmla="*/ 96 w 110"/>
                <a:gd name="T49" fmla="*/ 114 h 239"/>
                <a:gd name="T50" fmla="*/ 99 w 110"/>
                <a:gd name="T51" fmla="*/ 104 h 239"/>
                <a:gd name="T52" fmla="*/ 59 w 110"/>
                <a:gd name="T53" fmla="*/ 83 h 239"/>
                <a:gd name="T54" fmla="*/ 98 w 110"/>
                <a:gd name="T55" fmla="*/ 73 h 239"/>
                <a:gd name="T56" fmla="*/ 99 w 110"/>
                <a:gd name="T57" fmla="*/ 65 h 239"/>
                <a:gd name="T58" fmla="*/ 90 w 110"/>
                <a:gd name="T59" fmla="*/ 38 h 239"/>
                <a:gd name="T60" fmla="*/ 94 w 110"/>
                <a:gd name="T61" fmla="*/ 2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239">
                  <a:moveTo>
                    <a:pt x="94" y="26"/>
                  </a:moveTo>
                  <a:cubicBezTo>
                    <a:pt x="26" y="0"/>
                    <a:pt x="62" y="123"/>
                    <a:pt x="107" y="74"/>
                  </a:cubicBezTo>
                  <a:cubicBezTo>
                    <a:pt x="109" y="72"/>
                    <a:pt x="110" y="69"/>
                    <a:pt x="108" y="67"/>
                  </a:cubicBezTo>
                  <a:cubicBezTo>
                    <a:pt x="95" y="49"/>
                    <a:pt x="54" y="40"/>
                    <a:pt x="48" y="69"/>
                  </a:cubicBezTo>
                  <a:cubicBezTo>
                    <a:pt x="42" y="99"/>
                    <a:pt x="74" y="124"/>
                    <a:pt x="102" y="115"/>
                  </a:cubicBezTo>
                  <a:cubicBezTo>
                    <a:pt x="106" y="114"/>
                    <a:pt x="109" y="108"/>
                    <a:pt x="105" y="105"/>
                  </a:cubicBezTo>
                  <a:cubicBezTo>
                    <a:pt x="85" y="89"/>
                    <a:pt x="39" y="81"/>
                    <a:pt x="34" y="116"/>
                  </a:cubicBezTo>
                  <a:cubicBezTo>
                    <a:pt x="29" y="144"/>
                    <a:pt x="60" y="169"/>
                    <a:pt x="84" y="150"/>
                  </a:cubicBezTo>
                  <a:cubicBezTo>
                    <a:pt x="86" y="148"/>
                    <a:pt x="86" y="144"/>
                    <a:pt x="84" y="142"/>
                  </a:cubicBezTo>
                  <a:cubicBezTo>
                    <a:pt x="67" y="126"/>
                    <a:pt x="40" y="111"/>
                    <a:pt x="28" y="139"/>
                  </a:cubicBezTo>
                  <a:cubicBezTo>
                    <a:pt x="20" y="157"/>
                    <a:pt x="20" y="189"/>
                    <a:pt x="37" y="202"/>
                  </a:cubicBezTo>
                  <a:cubicBezTo>
                    <a:pt x="44" y="207"/>
                    <a:pt x="55" y="207"/>
                    <a:pt x="62" y="201"/>
                  </a:cubicBezTo>
                  <a:cubicBezTo>
                    <a:pt x="75" y="191"/>
                    <a:pt x="63" y="178"/>
                    <a:pt x="51" y="173"/>
                  </a:cubicBezTo>
                  <a:cubicBezTo>
                    <a:pt x="35" y="166"/>
                    <a:pt x="20" y="171"/>
                    <a:pt x="11" y="186"/>
                  </a:cubicBezTo>
                  <a:cubicBezTo>
                    <a:pt x="0" y="203"/>
                    <a:pt x="13" y="225"/>
                    <a:pt x="27" y="234"/>
                  </a:cubicBezTo>
                  <a:cubicBezTo>
                    <a:pt x="34" y="239"/>
                    <a:pt x="40" y="228"/>
                    <a:pt x="33" y="224"/>
                  </a:cubicBezTo>
                  <a:cubicBezTo>
                    <a:pt x="19" y="214"/>
                    <a:pt x="11" y="183"/>
                    <a:pt x="37" y="182"/>
                  </a:cubicBezTo>
                  <a:cubicBezTo>
                    <a:pt x="42" y="182"/>
                    <a:pt x="47" y="184"/>
                    <a:pt x="52" y="187"/>
                  </a:cubicBezTo>
                  <a:cubicBezTo>
                    <a:pt x="61" y="192"/>
                    <a:pt x="49" y="194"/>
                    <a:pt x="48" y="194"/>
                  </a:cubicBezTo>
                  <a:cubicBezTo>
                    <a:pt x="38" y="194"/>
                    <a:pt x="36" y="175"/>
                    <a:pt x="35" y="168"/>
                  </a:cubicBezTo>
                  <a:cubicBezTo>
                    <a:pt x="34" y="158"/>
                    <a:pt x="36" y="148"/>
                    <a:pt x="41" y="139"/>
                  </a:cubicBezTo>
                  <a:cubicBezTo>
                    <a:pt x="50" y="125"/>
                    <a:pt x="68" y="144"/>
                    <a:pt x="75" y="150"/>
                  </a:cubicBezTo>
                  <a:cubicBezTo>
                    <a:pt x="75" y="148"/>
                    <a:pt x="75" y="145"/>
                    <a:pt x="75" y="142"/>
                  </a:cubicBezTo>
                  <a:cubicBezTo>
                    <a:pt x="55" y="158"/>
                    <a:pt x="34" y="119"/>
                    <a:pt x="54" y="106"/>
                  </a:cubicBezTo>
                  <a:cubicBezTo>
                    <a:pt x="66" y="98"/>
                    <a:pt x="86" y="105"/>
                    <a:pt x="96" y="114"/>
                  </a:cubicBezTo>
                  <a:cubicBezTo>
                    <a:pt x="97" y="110"/>
                    <a:pt x="98" y="107"/>
                    <a:pt x="99" y="104"/>
                  </a:cubicBezTo>
                  <a:cubicBezTo>
                    <a:pt x="83" y="109"/>
                    <a:pt x="65" y="99"/>
                    <a:pt x="59" y="83"/>
                  </a:cubicBezTo>
                  <a:cubicBezTo>
                    <a:pt x="50" y="58"/>
                    <a:pt x="88" y="59"/>
                    <a:pt x="98" y="73"/>
                  </a:cubicBezTo>
                  <a:cubicBezTo>
                    <a:pt x="98" y="70"/>
                    <a:pt x="98" y="68"/>
                    <a:pt x="99" y="65"/>
                  </a:cubicBezTo>
                  <a:cubicBezTo>
                    <a:pt x="72" y="94"/>
                    <a:pt x="47" y="21"/>
                    <a:pt x="90" y="38"/>
                  </a:cubicBezTo>
                  <a:cubicBezTo>
                    <a:pt x="98" y="41"/>
                    <a:pt x="101" y="29"/>
                    <a:pt x="9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2147" y="2553"/>
              <a:ext cx="304" cy="255"/>
            </a:xfrm>
            <a:custGeom>
              <a:avLst/>
              <a:gdLst>
                <a:gd name="T0" fmla="*/ 18 w 69"/>
                <a:gd name="T1" fmla="*/ 6 h 58"/>
                <a:gd name="T2" fmla="*/ 2 w 69"/>
                <a:gd name="T3" fmla="*/ 32 h 58"/>
                <a:gd name="T4" fmla="*/ 9 w 69"/>
                <a:gd name="T5" fmla="*/ 40 h 58"/>
                <a:gd name="T6" fmla="*/ 38 w 69"/>
                <a:gd name="T7" fmla="*/ 26 h 58"/>
                <a:gd name="T8" fmla="*/ 31 w 69"/>
                <a:gd name="T9" fmla="*/ 18 h 58"/>
                <a:gd name="T10" fmla="*/ 26 w 69"/>
                <a:gd name="T11" fmla="*/ 41 h 58"/>
                <a:gd name="T12" fmla="*/ 34 w 69"/>
                <a:gd name="T13" fmla="*/ 48 h 58"/>
                <a:gd name="T14" fmla="*/ 66 w 69"/>
                <a:gd name="T15" fmla="*/ 28 h 58"/>
                <a:gd name="T16" fmla="*/ 56 w 69"/>
                <a:gd name="T17" fmla="*/ 22 h 58"/>
                <a:gd name="T18" fmla="*/ 53 w 69"/>
                <a:gd name="T19" fmla="*/ 51 h 58"/>
                <a:gd name="T20" fmla="*/ 65 w 69"/>
                <a:gd name="T21" fmla="*/ 51 h 58"/>
                <a:gd name="T22" fmla="*/ 67 w 69"/>
                <a:gd name="T23" fmla="*/ 25 h 58"/>
                <a:gd name="T24" fmla="*/ 57 w 69"/>
                <a:gd name="T25" fmla="*/ 19 h 58"/>
                <a:gd name="T26" fmla="*/ 31 w 69"/>
                <a:gd name="T27" fmla="*/ 36 h 58"/>
                <a:gd name="T28" fmla="*/ 38 w 69"/>
                <a:gd name="T29" fmla="*/ 44 h 58"/>
                <a:gd name="T30" fmla="*/ 42 w 69"/>
                <a:gd name="T31" fmla="*/ 21 h 58"/>
                <a:gd name="T32" fmla="*/ 35 w 69"/>
                <a:gd name="T33" fmla="*/ 14 h 58"/>
                <a:gd name="T34" fmla="*/ 6 w 69"/>
                <a:gd name="T35" fmla="*/ 29 h 58"/>
                <a:gd name="T36" fmla="*/ 12 w 69"/>
                <a:gd name="T37" fmla="*/ 38 h 58"/>
                <a:gd name="T38" fmla="*/ 28 w 69"/>
                <a:gd name="T39" fmla="*/ 13 h 58"/>
                <a:gd name="T40" fmla="*/ 18 w 69"/>
                <a:gd name="T41" fmla="*/ 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8">
                  <a:moveTo>
                    <a:pt x="18" y="6"/>
                  </a:moveTo>
                  <a:cubicBezTo>
                    <a:pt x="12" y="15"/>
                    <a:pt x="7" y="23"/>
                    <a:pt x="2" y="32"/>
                  </a:cubicBezTo>
                  <a:cubicBezTo>
                    <a:pt x="0" y="36"/>
                    <a:pt x="3" y="43"/>
                    <a:pt x="9" y="40"/>
                  </a:cubicBezTo>
                  <a:cubicBezTo>
                    <a:pt x="19" y="36"/>
                    <a:pt x="28" y="30"/>
                    <a:pt x="38" y="26"/>
                  </a:cubicBezTo>
                  <a:cubicBezTo>
                    <a:pt x="36" y="23"/>
                    <a:pt x="33" y="21"/>
                    <a:pt x="31" y="18"/>
                  </a:cubicBezTo>
                  <a:cubicBezTo>
                    <a:pt x="28" y="26"/>
                    <a:pt x="29" y="33"/>
                    <a:pt x="26" y="41"/>
                  </a:cubicBezTo>
                  <a:cubicBezTo>
                    <a:pt x="25" y="45"/>
                    <a:pt x="30" y="49"/>
                    <a:pt x="34" y="48"/>
                  </a:cubicBezTo>
                  <a:cubicBezTo>
                    <a:pt x="46" y="44"/>
                    <a:pt x="56" y="36"/>
                    <a:pt x="66" y="28"/>
                  </a:cubicBezTo>
                  <a:cubicBezTo>
                    <a:pt x="62" y="26"/>
                    <a:pt x="59" y="24"/>
                    <a:pt x="56" y="22"/>
                  </a:cubicBezTo>
                  <a:cubicBezTo>
                    <a:pt x="54" y="31"/>
                    <a:pt x="53" y="41"/>
                    <a:pt x="53" y="51"/>
                  </a:cubicBezTo>
                  <a:cubicBezTo>
                    <a:pt x="53" y="58"/>
                    <a:pt x="65" y="58"/>
                    <a:pt x="65" y="51"/>
                  </a:cubicBezTo>
                  <a:cubicBezTo>
                    <a:pt x="65" y="42"/>
                    <a:pt x="65" y="33"/>
                    <a:pt x="67" y="25"/>
                  </a:cubicBezTo>
                  <a:cubicBezTo>
                    <a:pt x="69" y="19"/>
                    <a:pt x="62" y="15"/>
                    <a:pt x="57" y="19"/>
                  </a:cubicBezTo>
                  <a:cubicBezTo>
                    <a:pt x="49" y="26"/>
                    <a:pt x="41" y="33"/>
                    <a:pt x="31" y="36"/>
                  </a:cubicBezTo>
                  <a:cubicBezTo>
                    <a:pt x="33" y="39"/>
                    <a:pt x="36" y="41"/>
                    <a:pt x="38" y="44"/>
                  </a:cubicBezTo>
                  <a:cubicBezTo>
                    <a:pt x="41" y="37"/>
                    <a:pt x="40" y="29"/>
                    <a:pt x="42" y="21"/>
                  </a:cubicBezTo>
                  <a:cubicBezTo>
                    <a:pt x="44" y="17"/>
                    <a:pt x="39" y="12"/>
                    <a:pt x="35" y="14"/>
                  </a:cubicBezTo>
                  <a:cubicBezTo>
                    <a:pt x="25" y="18"/>
                    <a:pt x="16" y="25"/>
                    <a:pt x="6" y="29"/>
                  </a:cubicBezTo>
                  <a:cubicBezTo>
                    <a:pt x="8" y="32"/>
                    <a:pt x="10" y="35"/>
                    <a:pt x="12" y="38"/>
                  </a:cubicBezTo>
                  <a:cubicBezTo>
                    <a:pt x="17" y="29"/>
                    <a:pt x="22" y="21"/>
                    <a:pt x="28" y="13"/>
                  </a:cubicBezTo>
                  <a:cubicBezTo>
                    <a:pt x="33" y="6"/>
                    <a:pt x="22" y="0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077" y="2808"/>
              <a:ext cx="308" cy="132"/>
            </a:xfrm>
            <a:custGeom>
              <a:avLst/>
              <a:gdLst>
                <a:gd name="T0" fmla="*/ 7 w 70"/>
                <a:gd name="T1" fmla="*/ 14 h 30"/>
                <a:gd name="T2" fmla="*/ 59 w 70"/>
                <a:gd name="T3" fmla="*/ 28 h 30"/>
                <a:gd name="T4" fmla="*/ 62 w 70"/>
                <a:gd name="T5" fmla="*/ 17 h 30"/>
                <a:gd name="T6" fmla="*/ 10 w 70"/>
                <a:gd name="T7" fmla="*/ 3 h 30"/>
                <a:gd name="T8" fmla="*/ 7 w 70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0">
                  <a:moveTo>
                    <a:pt x="7" y="14"/>
                  </a:moveTo>
                  <a:cubicBezTo>
                    <a:pt x="24" y="20"/>
                    <a:pt x="42" y="24"/>
                    <a:pt x="59" y="28"/>
                  </a:cubicBezTo>
                  <a:cubicBezTo>
                    <a:pt x="67" y="30"/>
                    <a:pt x="70" y="19"/>
                    <a:pt x="62" y="17"/>
                  </a:cubicBezTo>
                  <a:cubicBezTo>
                    <a:pt x="45" y="13"/>
                    <a:pt x="27" y="9"/>
                    <a:pt x="10" y="3"/>
                  </a:cubicBezTo>
                  <a:cubicBezTo>
                    <a:pt x="3" y="0"/>
                    <a:pt x="0" y="12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050" y="2931"/>
              <a:ext cx="278" cy="132"/>
            </a:xfrm>
            <a:custGeom>
              <a:avLst/>
              <a:gdLst>
                <a:gd name="T0" fmla="*/ 6 w 63"/>
                <a:gd name="T1" fmla="*/ 14 h 30"/>
                <a:gd name="T2" fmla="*/ 53 w 63"/>
                <a:gd name="T3" fmla="*/ 27 h 30"/>
                <a:gd name="T4" fmla="*/ 56 w 63"/>
                <a:gd name="T5" fmla="*/ 16 h 30"/>
                <a:gd name="T6" fmla="*/ 12 w 63"/>
                <a:gd name="T7" fmla="*/ 3 h 30"/>
                <a:gd name="T8" fmla="*/ 6 w 63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0">
                  <a:moveTo>
                    <a:pt x="6" y="14"/>
                  </a:moveTo>
                  <a:cubicBezTo>
                    <a:pt x="21" y="22"/>
                    <a:pt x="37" y="22"/>
                    <a:pt x="53" y="27"/>
                  </a:cubicBezTo>
                  <a:cubicBezTo>
                    <a:pt x="60" y="30"/>
                    <a:pt x="63" y="18"/>
                    <a:pt x="56" y="16"/>
                  </a:cubicBezTo>
                  <a:cubicBezTo>
                    <a:pt x="42" y="11"/>
                    <a:pt x="26" y="11"/>
                    <a:pt x="12" y="3"/>
                  </a:cubicBezTo>
                  <a:cubicBezTo>
                    <a:pt x="6" y="0"/>
                    <a:pt x="0" y="10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25363" y="1990612"/>
            <a:ext cx="5302192" cy="2493283"/>
            <a:chOff x="4825363" y="1990612"/>
            <a:chExt cx="5302192" cy="2493283"/>
          </a:xfrm>
        </p:grpSpPr>
        <p:sp>
          <p:nvSpPr>
            <p:cNvPr id="7" name="任意多边形 6"/>
            <p:cNvSpPr/>
            <p:nvPr/>
          </p:nvSpPr>
          <p:spPr>
            <a:xfrm>
              <a:off x="4825363" y="1990612"/>
              <a:ext cx="5302192" cy="2493283"/>
            </a:xfrm>
            <a:custGeom>
              <a:avLst/>
              <a:gdLst>
                <a:gd name="connsiteX0" fmla="*/ 6111936 w 6416813"/>
                <a:gd name="connsiteY0" fmla="*/ 519638 h 3001581"/>
                <a:gd name="connsiteX1" fmla="*/ 3290358 w 6416813"/>
                <a:gd name="connsiteY1" fmla="*/ 23250 h 3001581"/>
                <a:gd name="connsiteX2" fmla="*/ 103021 w 6416813"/>
                <a:gd name="connsiteY2" fmla="*/ 1029090 h 3001581"/>
                <a:gd name="connsiteX3" fmla="*/ 769227 w 6416813"/>
                <a:gd name="connsiteY3" fmla="*/ 2531318 h 3001581"/>
                <a:gd name="connsiteX4" fmla="*/ 272838 w 6416813"/>
                <a:gd name="connsiteY4" fmla="*/ 3001581 h 3001581"/>
                <a:gd name="connsiteX5" fmla="*/ 1539936 w 6416813"/>
                <a:gd name="connsiteY5" fmla="*/ 2688072 h 3001581"/>
                <a:gd name="connsiteX6" fmla="*/ 5824553 w 6416813"/>
                <a:gd name="connsiteY6" fmla="*/ 2648884 h 3001581"/>
                <a:gd name="connsiteX7" fmla="*/ 6111936 w 6416813"/>
                <a:gd name="connsiteY7" fmla="*/ 519638 h 3001581"/>
                <a:gd name="connsiteX0-1" fmla="*/ 6111936 w 6416813"/>
                <a:gd name="connsiteY0-2" fmla="*/ 519638 h 3001581"/>
                <a:gd name="connsiteX1-3" fmla="*/ 3290358 w 6416813"/>
                <a:gd name="connsiteY1-4" fmla="*/ 23250 h 3001581"/>
                <a:gd name="connsiteX2-5" fmla="*/ 103021 w 6416813"/>
                <a:gd name="connsiteY2-6" fmla="*/ 1029090 h 3001581"/>
                <a:gd name="connsiteX3-7" fmla="*/ 769227 w 6416813"/>
                <a:gd name="connsiteY3-8" fmla="*/ 2531318 h 3001581"/>
                <a:gd name="connsiteX4-9" fmla="*/ 272838 w 6416813"/>
                <a:gd name="connsiteY4-10" fmla="*/ 3001581 h 3001581"/>
                <a:gd name="connsiteX5-11" fmla="*/ 1539936 w 6416813"/>
                <a:gd name="connsiteY5-12" fmla="*/ 2688072 h 3001581"/>
                <a:gd name="connsiteX6-13" fmla="*/ 5824553 w 6416813"/>
                <a:gd name="connsiteY6-14" fmla="*/ 2648884 h 3001581"/>
                <a:gd name="connsiteX7-15" fmla="*/ 6111936 w 6416813"/>
                <a:gd name="connsiteY7-16" fmla="*/ 519638 h 3001581"/>
                <a:gd name="connsiteX0-17" fmla="*/ 6111936 w 6416813"/>
                <a:gd name="connsiteY0-18" fmla="*/ 519638 h 3001581"/>
                <a:gd name="connsiteX1-19" fmla="*/ 3290358 w 6416813"/>
                <a:gd name="connsiteY1-20" fmla="*/ 23250 h 3001581"/>
                <a:gd name="connsiteX2-21" fmla="*/ 103021 w 6416813"/>
                <a:gd name="connsiteY2-22" fmla="*/ 1029090 h 3001581"/>
                <a:gd name="connsiteX3-23" fmla="*/ 769227 w 6416813"/>
                <a:gd name="connsiteY3-24" fmla="*/ 2531318 h 3001581"/>
                <a:gd name="connsiteX4-25" fmla="*/ 272838 w 6416813"/>
                <a:gd name="connsiteY4-26" fmla="*/ 3001581 h 3001581"/>
                <a:gd name="connsiteX5-27" fmla="*/ 1539936 w 6416813"/>
                <a:gd name="connsiteY5-28" fmla="*/ 2688072 h 3001581"/>
                <a:gd name="connsiteX6-29" fmla="*/ 5824553 w 6416813"/>
                <a:gd name="connsiteY6-30" fmla="*/ 2648884 h 3001581"/>
                <a:gd name="connsiteX7-31" fmla="*/ 6111936 w 6416813"/>
                <a:gd name="connsiteY7-32" fmla="*/ 519638 h 3001581"/>
                <a:gd name="connsiteX0-33" fmla="*/ 6072123 w 6377000"/>
                <a:gd name="connsiteY0-34" fmla="*/ 519638 h 3001581"/>
                <a:gd name="connsiteX1-35" fmla="*/ 3250545 w 6377000"/>
                <a:gd name="connsiteY1-36" fmla="*/ 23250 h 3001581"/>
                <a:gd name="connsiteX2-37" fmla="*/ 63208 w 6377000"/>
                <a:gd name="connsiteY2-38" fmla="*/ 1029090 h 3001581"/>
                <a:gd name="connsiteX3-39" fmla="*/ 729414 w 6377000"/>
                <a:gd name="connsiteY3-40" fmla="*/ 2531318 h 3001581"/>
                <a:gd name="connsiteX4-41" fmla="*/ 233025 w 6377000"/>
                <a:gd name="connsiteY4-42" fmla="*/ 3001581 h 3001581"/>
                <a:gd name="connsiteX5-43" fmla="*/ 1500123 w 6377000"/>
                <a:gd name="connsiteY5-44" fmla="*/ 2688072 h 3001581"/>
                <a:gd name="connsiteX6-45" fmla="*/ 5784740 w 6377000"/>
                <a:gd name="connsiteY6-46" fmla="*/ 2648884 h 3001581"/>
                <a:gd name="connsiteX7-47" fmla="*/ 6072123 w 6377000"/>
                <a:gd name="connsiteY7-48" fmla="*/ 519638 h 3001581"/>
                <a:gd name="connsiteX0-49" fmla="*/ 6202752 w 6463800"/>
                <a:gd name="connsiteY0-50" fmla="*/ 673348 h 2985474"/>
                <a:gd name="connsiteX1-51" fmla="*/ 3250545 w 6463800"/>
                <a:gd name="connsiteY1-52" fmla="*/ 7143 h 2985474"/>
                <a:gd name="connsiteX2-53" fmla="*/ 63208 w 6463800"/>
                <a:gd name="connsiteY2-54" fmla="*/ 1012983 h 2985474"/>
                <a:gd name="connsiteX3-55" fmla="*/ 729414 w 6463800"/>
                <a:gd name="connsiteY3-56" fmla="*/ 2515211 h 2985474"/>
                <a:gd name="connsiteX4-57" fmla="*/ 233025 w 6463800"/>
                <a:gd name="connsiteY4-58" fmla="*/ 2985474 h 2985474"/>
                <a:gd name="connsiteX5-59" fmla="*/ 1500123 w 6463800"/>
                <a:gd name="connsiteY5-60" fmla="*/ 2671965 h 2985474"/>
                <a:gd name="connsiteX6-61" fmla="*/ 5784740 w 6463800"/>
                <a:gd name="connsiteY6-62" fmla="*/ 2632777 h 2985474"/>
                <a:gd name="connsiteX7-63" fmla="*/ 6202752 w 6463800"/>
                <a:gd name="connsiteY7-64" fmla="*/ 673348 h 2985474"/>
                <a:gd name="connsiteX0-65" fmla="*/ 6202752 w 6463800"/>
                <a:gd name="connsiteY0-66" fmla="*/ 673348 h 3037725"/>
                <a:gd name="connsiteX1-67" fmla="*/ 3250545 w 6463800"/>
                <a:gd name="connsiteY1-68" fmla="*/ 7143 h 3037725"/>
                <a:gd name="connsiteX2-69" fmla="*/ 63208 w 6463800"/>
                <a:gd name="connsiteY2-70" fmla="*/ 1012983 h 3037725"/>
                <a:gd name="connsiteX3-71" fmla="*/ 729414 w 6463800"/>
                <a:gd name="connsiteY3-72" fmla="*/ 2515211 h 3037725"/>
                <a:gd name="connsiteX4-73" fmla="*/ 533471 w 6463800"/>
                <a:gd name="connsiteY4-74" fmla="*/ 3037725 h 3037725"/>
                <a:gd name="connsiteX5-75" fmla="*/ 1500123 w 6463800"/>
                <a:gd name="connsiteY5-76" fmla="*/ 2671965 h 3037725"/>
                <a:gd name="connsiteX6-77" fmla="*/ 5784740 w 6463800"/>
                <a:gd name="connsiteY6-78" fmla="*/ 2632777 h 3037725"/>
                <a:gd name="connsiteX7-79" fmla="*/ 6202752 w 6463800"/>
                <a:gd name="connsiteY7-80" fmla="*/ 673348 h 3037725"/>
                <a:gd name="connsiteX0-81" fmla="*/ 6202752 w 6399662"/>
                <a:gd name="connsiteY0-82" fmla="*/ 673568 h 3037945"/>
                <a:gd name="connsiteX1-83" fmla="*/ 3250545 w 6399662"/>
                <a:gd name="connsiteY1-84" fmla="*/ 7363 h 3037945"/>
                <a:gd name="connsiteX2-85" fmla="*/ 63208 w 6399662"/>
                <a:gd name="connsiteY2-86" fmla="*/ 1013203 h 3037945"/>
                <a:gd name="connsiteX3-87" fmla="*/ 729414 w 6399662"/>
                <a:gd name="connsiteY3-88" fmla="*/ 2515431 h 3037945"/>
                <a:gd name="connsiteX4-89" fmla="*/ 533471 w 6399662"/>
                <a:gd name="connsiteY4-90" fmla="*/ 3037945 h 3037945"/>
                <a:gd name="connsiteX5-91" fmla="*/ 1500123 w 6399662"/>
                <a:gd name="connsiteY5-92" fmla="*/ 2672185 h 3037945"/>
                <a:gd name="connsiteX6-93" fmla="*/ 5614923 w 6399662"/>
                <a:gd name="connsiteY6-94" fmla="*/ 2698311 h 3037945"/>
                <a:gd name="connsiteX7-95" fmla="*/ 6202752 w 6399662"/>
                <a:gd name="connsiteY7-96" fmla="*/ 673568 h 3037945"/>
                <a:gd name="connsiteX0-97" fmla="*/ 6202752 w 6427727"/>
                <a:gd name="connsiteY0-98" fmla="*/ 673568 h 3037945"/>
                <a:gd name="connsiteX1-99" fmla="*/ 3250545 w 6427727"/>
                <a:gd name="connsiteY1-100" fmla="*/ 7363 h 3037945"/>
                <a:gd name="connsiteX2-101" fmla="*/ 63208 w 6427727"/>
                <a:gd name="connsiteY2-102" fmla="*/ 1013203 h 3037945"/>
                <a:gd name="connsiteX3-103" fmla="*/ 729414 w 6427727"/>
                <a:gd name="connsiteY3-104" fmla="*/ 2515431 h 3037945"/>
                <a:gd name="connsiteX4-105" fmla="*/ 533471 w 6427727"/>
                <a:gd name="connsiteY4-106" fmla="*/ 3037945 h 3037945"/>
                <a:gd name="connsiteX5-107" fmla="*/ 1500123 w 6427727"/>
                <a:gd name="connsiteY5-108" fmla="*/ 2672185 h 3037945"/>
                <a:gd name="connsiteX6-109" fmla="*/ 5614923 w 6427727"/>
                <a:gd name="connsiteY6-110" fmla="*/ 2698311 h 3037945"/>
                <a:gd name="connsiteX7-111" fmla="*/ 6202752 w 6427727"/>
                <a:gd name="connsiteY7-112" fmla="*/ 673568 h 3037945"/>
                <a:gd name="connsiteX0-113" fmla="*/ 6202752 w 6427727"/>
                <a:gd name="connsiteY0-114" fmla="*/ 666268 h 3030645"/>
                <a:gd name="connsiteX1-115" fmla="*/ 3250545 w 6427727"/>
                <a:gd name="connsiteY1-116" fmla="*/ 63 h 3030645"/>
                <a:gd name="connsiteX2-117" fmla="*/ 63208 w 6427727"/>
                <a:gd name="connsiteY2-118" fmla="*/ 1005903 h 3030645"/>
                <a:gd name="connsiteX3-119" fmla="*/ 729414 w 6427727"/>
                <a:gd name="connsiteY3-120" fmla="*/ 2508131 h 3030645"/>
                <a:gd name="connsiteX4-121" fmla="*/ 533471 w 6427727"/>
                <a:gd name="connsiteY4-122" fmla="*/ 3030645 h 3030645"/>
                <a:gd name="connsiteX5-123" fmla="*/ 1500123 w 6427727"/>
                <a:gd name="connsiteY5-124" fmla="*/ 2664885 h 3030645"/>
                <a:gd name="connsiteX6-125" fmla="*/ 5614923 w 6427727"/>
                <a:gd name="connsiteY6-126" fmla="*/ 2691011 h 3030645"/>
                <a:gd name="connsiteX7-127" fmla="*/ 6202752 w 6427727"/>
                <a:gd name="connsiteY7-128" fmla="*/ 666268 h 3030645"/>
                <a:gd name="connsiteX0-129" fmla="*/ 6202752 w 6445028"/>
                <a:gd name="connsiteY0-130" fmla="*/ 666309 h 3030686"/>
                <a:gd name="connsiteX1-131" fmla="*/ 3250545 w 6445028"/>
                <a:gd name="connsiteY1-132" fmla="*/ 104 h 3030686"/>
                <a:gd name="connsiteX2-133" fmla="*/ 63208 w 6445028"/>
                <a:gd name="connsiteY2-134" fmla="*/ 1005944 h 3030686"/>
                <a:gd name="connsiteX3-135" fmla="*/ 729414 w 6445028"/>
                <a:gd name="connsiteY3-136" fmla="*/ 2508172 h 3030686"/>
                <a:gd name="connsiteX4-137" fmla="*/ 533471 w 6445028"/>
                <a:gd name="connsiteY4-138" fmla="*/ 3030686 h 3030686"/>
                <a:gd name="connsiteX5-139" fmla="*/ 1500123 w 6445028"/>
                <a:gd name="connsiteY5-140" fmla="*/ 2664926 h 3030686"/>
                <a:gd name="connsiteX6-141" fmla="*/ 5614923 w 6445028"/>
                <a:gd name="connsiteY6-142" fmla="*/ 2691052 h 3030686"/>
                <a:gd name="connsiteX7-143" fmla="*/ 6202752 w 6445028"/>
                <a:gd name="connsiteY7-144" fmla="*/ 666309 h 3030686"/>
              </a:gdLst>
              <a:ahLst/>
              <a:cxnLst>
                <a:cxn ang="0">
                  <a:pos x="connsiteX0-129" y="connsiteY0-130"/>
                </a:cxn>
                <a:cxn ang="0">
                  <a:pos x="connsiteX1-131" y="connsiteY1-132"/>
                </a:cxn>
                <a:cxn ang="0">
                  <a:pos x="connsiteX2-133" y="connsiteY2-134"/>
                </a:cxn>
                <a:cxn ang="0">
                  <a:pos x="connsiteX3-135" y="connsiteY3-136"/>
                </a:cxn>
                <a:cxn ang="0">
                  <a:pos x="connsiteX4-137" y="connsiteY4-138"/>
                </a:cxn>
                <a:cxn ang="0">
                  <a:pos x="connsiteX5-139" y="connsiteY5-140"/>
                </a:cxn>
                <a:cxn ang="0">
                  <a:pos x="connsiteX6-141" y="connsiteY6-142"/>
                </a:cxn>
                <a:cxn ang="0">
                  <a:pos x="connsiteX7-143" y="connsiteY7-144"/>
                </a:cxn>
              </a:cxnLst>
              <a:rect l="l" t="t" r="r" b="b"/>
              <a:pathLst>
                <a:path w="6445028" h="3030686">
                  <a:moveTo>
                    <a:pt x="6202752" y="666309"/>
                  </a:moveTo>
                  <a:cubicBezTo>
                    <a:pt x="5769501" y="126378"/>
                    <a:pt x="4286865" y="-4250"/>
                    <a:pt x="3250545" y="104"/>
                  </a:cubicBezTo>
                  <a:cubicBezTo>
                    <a:pt x="2214225" y="4458"/>
                    <a:pt x="365830" y="169922"/>
                    <a:pt x="63208" y="1005944"/>
                  </a:cubicBezTo>
                  <a:cubicBezTo>
                    <a:pt x="-239414" y="1841966"/>
                    <a:pt x="637974" y="2244738"/>
                    <a:pt x="729414" y="2508172"/>
                  </a:cubicBezTo>
                  <a:lnTo>
                    <a:pt x="533471" y="3030686"/>
                  </a:lnTo>
                  <a:lnTo>
                    <a:pt x="1500123" y="2664926"/>
                  </a:lnTo>
                  <a:cubicBezTo>
                    <a:pt x="2242529" y="2749835"/>
                    <a:pt x="4713586" y="2919652"/>
                    <a:pt x="5614923" y="2691052"/>
                  </a:cubicBezTo>
                  <a:cubicBezTo>
                    <a:pt x="6516260" y="2462452"/>
                    <a:pt x="6636003" y="1206240"/>
                    <a:pt x="6202752" y="666309"/>
                  </a:cubicBezTo>
                  <a:close/>
                </a:path>
              </a:pathLst>
            </a:custGeom>
            <a:noFill/>
            <a:ln w="28575" cap="rnd">
              <a:solidFill>
                <a:schemeClr val="accent2"/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812641" y="2455943"/>
              <a:ext cx="3327636" cy="1225333"/>
              <a:chOff x="1279158" y="2671843"/>
              <a:chExt cx="3327636" cy="122533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279158" y="3140046"/>
                <a:ext cx="3327636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79158" y="2671843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515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40"/>
          <p:cNvSpPr>
            <a:spLocks noEditPoints="1"/>
          </p:cNvSpPr>
          <p:nvPr/>
        </p:nvSpPr>
        <p:spPr bwMode="auto">
          <a:xfrm rot="19981304">
            <a:off x="1786075" y="2491070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" name="Freeform 140"/>
          <p:cNvSpPr>
            <a:spLocks noEditPoints="1"/>
          </p:cNvSpPr>
          <p:nvPr/>
        </p:nvSpPr>
        <p:spPr bwMode="auto">
          <a:xfrm rot="19981304">
            <a:off x="4773294" y="2491069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" name="Freeform 140"/>
          <p:cNvSpPr>
            <a:spLocks noEditPoints="1"/>
          </p:cNvSpPr>
          <p:nvPr/>
        </p:nvSpPr>
        <p:spPr bwMode="auto">
          <a:xfrm rot="19981304">
            <a:off x="7760513" y="2491069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7" name="组合 6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9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25896" y="4247680"/>
            <a:ext cx="2962642" cy="1225333"/>
            <a:chOff x="1279158" y="2671843"/>
            <a:chExt cx="2962642" cy="1225333"/>
          </a:xfrm>
        </p:grpSpPr>
        <p:sp>
          <p:nvSpPr>
            <p:cNvPr id="12" name="矩形 11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26512" y="4247680"/>
            <a:ext cx="2962642" cy="1225333"/>
            <a:chOff x="1279158" y="2671843"/>
            <a:chExt cx="2962642" cy="1225333"/>
          </a:xfrm>
        </p:grpSpPr>
        <p:sp>
          <p:nvSpPr>
            <p:cNvPr id="21" name="矩形 20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27127" y="4247680"/>
            <a:ext cx="2962642" cy="1225333"/>
            <a:chOff x="1279158" y="2671843"/>
            <a:chExt cx="2962642" cy="1225333"/>
          </a:xfrm>
        </p:grpSpPr>
        <p:sp>
          <p:nvSpPr>
            <p:cNvPr id="24" name="矩形 23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58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38989" y="2235253"/>
            <a:ext cx="1372449" cy="1324930"/>
            <a:chOff x="3190875" y="2101850"/>
            <a:chExt cx="779463" cy="752475"/>
          </a:xfrm>
          <a:solidFill>
            <a:schemeClr val="accent2"/>
          </a:solidFill>
        </p:grpSpPr>
        <p:sp>
          <p:nvSpPr>
            <p:cNvPr id="60" name="Freeform 213"/>
            <p:cNvSpPr/>
            <p:nvPr/>
          </p:nvSpPr>
          <p:spPr bwMode="auto">
            <a:xfrm>
              <a:off x="3417888" y="2455863"/>
              <a:ext cx="44450" cy="8255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1" y="9"/>
                </a:cxn>
                <a:cxn ang="0">
                  <a:pos x="65" y="18"/>
                </a:cxn>
                <a:cxn ang="0">
                  <a:pos x="58" y="26"/>
                </a:cxn>
                <a:cxn ang="0">
                  <a:pos x="54" y="34"/>
                </a:cxn>
                <a:cxn ang="0">
                  <a:pos x="45" y="52"/>
                </a:cxn>
                <a:cxn ang="0">
                  <a:pos x="37" y="71"/>
                </a:cxn>
                <a:cxn ang="0">
                  <a:pos x="37" y="71"/>
                </a:cxn>
                <a:cxn ang="0">
                  <a:pos x="26" y="100"/>
                </a:cxn>
                <a:cxn ang="0">
                  <a:pos x="19" y="114"/>
                </a:cxn>
                <a:cxn ang="0">
                  <a:pos x="15" y="120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6" y="131"/>
                </a:cxn>
                <a:cxn ang="0">
                  <a:pos x="4" y="137"/>
                </a:cxn>
                <a:cxn ang="0">
                  <a:pos x="2" y="144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2" y="154"/>
                </a:cxn>
                <a:cxn ang="0">
                  <a:pos x="3" y="155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53"/>
                </a:cxn>
                <a:cxn ang="0">
                  <a:pos x="10" y="151"/>
                </a:cxn>
                <a:cxn ang="0">
                  <a:pos x="10" y="151"/>
                </a:cxn>
                <a:cxn ang="0">
                  <a:pos x="11" y="146"/>
                </a:cxn>
                <a:cxn ang="0">
                  <a:pos x="13" y="142"/>
                </a:cxn>
                <a:cxn ang="0">
                  <a:pos x="18" y="132"/>
                </a:cxn>
                <a:cxn ang="0">
                  <a:pos x="24" y="123"/>
                </a:cxn>
                <a:cxn ang="0">
                  <a:pos x="29" y="115"/>
                </a:cxn>
                <a:cxn ang="0">
                  <a:pos x="29" y="115"/>
                </a:cxn>
                <a:cxn ang="0">
                  <a:pos x="37" y="98"/>
                </a:cxn>
                <a:cxn ang="0">
                  <a:pos x="43" y="82"/>
                </a:cxn>
                <a:cxn ang="0">
                  <a:pos x="43" y="82"/>
                </a:cxn>
                <a:cxn ang="0">
                  <a:pos x="51" y="62"/>
                </a:cxn>
                <a:cxn ang="0">
                  <a:pos x="60" y="43"/>
                </a:cxn>
                <a:cxn ang="0">
                  <a:pos x="65" y="34"/>
                </a:cxn>
                <a:cxn ang="0">
                  <a:pos x="71" y="25"/>
                </a:cxn>
                <a:cxn ang="0">
                  <a:pos x="77" y="17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5" h="155">
                  <a:moveTo>
                    <a:pt x="78" y="2"/>
                  </a:moveTo>
                  <a:lnTo>
                    <a:pt x="78" y="2"/>
                  </a:lnTo>
                  <a:lnTo>
                    <a:pt x="71" y="9"/>
                  </a:lnTo>
                  <a:lnTo>
                    <a:pt x="65" y="18"/>
                  </a:lnTo>
                  <a:lnTo>
                    <a:pt x="58" y="26"/>
                  </a:lnTo>
                  <a:lnTo>
                    <a:pt x="54" y="34"/>
                  </a:lnTo>
                  <a:lnTo>
                    <a:pt x="45" y="52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26" y="100"/>
                  </a:lnTo>
                  <a:lnTo>
                    <a:pt x="19" y="114"/>
                  </a:lnTo>
                  <a:lnTo>
                    <a:pt x="15" y="120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6" y="131"/>
                  </a:lnTo>
                  <a:lnTo>
                    <a:pt x="4" y="137"/>
                  </a:lnTo>
                  <a:lnTo>
                    <a:pt x="2" y="144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8" y="154"/>
                  </a:lnTo>
                  <a:lnTo>
                    <a:pt x="9" y="153"/>
                  </a:lnTo>
                  <a:lnTo>
                    <a:pt x="10" y="151"/>
                  </a:lnTo>
                  <a:lnTo>
                    <a:pt x="10" y="151"/>
                  </a:lnTo>
                  <a:lnTo>
                    <a:pt x="11" y="146"/>
                  </a:lnTo>
                  <a:lnTo>
                    <a:pt x="13" y="142"/>
                  </a:lnTo>
                  <a:lnTo>
                    <a:pt x="18" y="132"/>
                  </a:lnTo>
                  <a:lnTo>
                    <a:pt x="24" y="123"/>
                  </a:lnTo>
                  <a:lnTo>
                    <a:pt x="29" y="115"/>
                  </a:lnTo>
                  <a:lnTo>
                    <a:pt x="29" y="115"/>
                  </a:lnTo>
                  <a:lnTo>
                    <a:pt x="37" y="98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51" y="62"/>
                  </a:lnTo>
                  <a:lnTo>
                    <a:pt x="60" y="43"/>
                  </a:lnTo>
                  <a:lnTo>
                    <a:pt x="65" y="34"/>
                  </a:lnTo>
                  <a:lnTo>
                    <a:pt x="71" y="25"/>
                  </a:lnTo>
                  <a:lnTo>
                    <a:pt x="77" y="17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214"/>
            <p:cNvSpPr/>
            <p:nvPr/>
          </p:nvSpPr>
          <p:spPr bwMode="auto">
            <a:xfrm>
              <a:off x="3421063" y="2446338"/>
              <a:ext cx="71438" cy="147638"/>
            </a:xfrm>
            <a:custGeom>
              <a:avLst/>
              <a:gdLst/>
              <a:ahLst/>
              <a:cxnLst>
                <a:cxn ang="0">
                  <a:pos x="126" y="3"/>
                </a:cxn>
                <a:cxn ang="0">
                  <a:pos x="126" y="3"/>
                </a:cxn>
                <a:cxn ang="0">
                  <a:pos x="118" y="19"/>
                </a:cxn>
                <a:cxn ang="0">
                  <a:pos x="110" y="35"/>
                </a:cxn>
                <a:cxn ang="0">
                  <a:pos x="101" y="50"/>
                </a:cxn>
                <a:cxn ang="0">
                  <a:pos x="92" y="66"/>
                </a:cxn>
                <a:cxn ang="0">
                  <a:pos x="92" y="66"/>
                </a:cxn>
                <a:cxn ang="0">
                  <a:pos x="75" y="95"/>
                </a:cxn>
                <a:cxn ang="0">
                  <a:pos x="68" y="111"/>
                </a:cxn>
                <a:cxn ang="0">
                  <a:pos x="61" y="126"/>
                </a:cxn>
                <a:cxn ang="0">
                  <a:pos x="61" y="126"/>
                </a:cxn>
                <a:cxn ang="0">
                  <a:pos x="47" y="164"/>
                </a:cxn>
                <a:cxn ang="0">
                  <a:pos x="33" y="201"/>
                </a:cxn>
                <a:cxn ang="0">
                  <a:pos x="17" y="238"/>
                </a:cxn>
                <a:cxn ang="0">
                  <a:pos x="1" y="273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0" y="277"/>
                </a:cxn>
                <a:cxn ang="0">
                  <a:pos x="1" y="279"/>
                </a:cxn>
                <a:cxn ang="0">
                  <a:pos x="3" y="280"/>
                </a:cxn>
                <a:cxn ang="0">
                  <a:pos x="4" y="280"/>
                </a:cxn>
                <a:cxn ang="0">
                  <a:pos x="6" y="280"/>
                </a:cxn>
                <a:cxn ang="0">
                  <a:pos x="7" y="280"/>
                </a:cxn>
                <a:cxn ang="0">
                  <a:pos x="8" y="278"/>
                </a:cxn>
                <a:cxn ang="0">
                  <a:pos x="8" y="278"/>
                </a:cxn>
                <a:cxn ang="0">
                  <a:pos x="23" y="246"/>
                </a:cxn>
                <a:cxn ang="0">
                  <a:pos x="37" y="213"/>
                </a:cxn>
                <a:cxn ang="0">
                  <a:pos x="37" y="213"/>
                </a:cxn>
                <a:cxn ang="0">
                  <a:pos x="54" y="175"/>
                </a:cxn>
                <a:cxn ang="0">
                  <a:pos x="62" y="156"/>
                </a:cxn>
                <a:cxn ang="0">
                  <a:pos x="68" y="137"/>
                </a:cxn>
                <a:cxn ang="0">
                  <a:pos x="68" y="137"/>
                </a:cxn>
                <a:cxn ang="0">
                  <a:pos x="70" y="128"/>
                </a:cxn>
                <a:cxn ang="0">
                  <a:pos x="73" y="119"/>
                </a:cxn>
                <a:cxn ang="0">
                  <a:pos x="80" y="103"/>
                </a:cxn>
                <a:cxn ang="0">
                  <a:pos x="90" y="86"/>
                </a:cxn>
                <a:cxn ang="0">
                  <a:pos x="99" y="70"/>
                </a:cxn>
                <a:cxn ang="0">
                  <a:pos x="118" y="39"/>
                </a:cxn>
                <a:cxn ang="0">
                  <a:pos x="128" y="22"/>
                </a:cxn>
                <a:cxn ang="0">
                  <a:pos x="135" y="6"/>
                </a:cxn>
                <a:cxn ang="0">
                  <a:pos x="135" y="6"/>
                </a:cxn>
                <a:cxn ang="0">
                  <a:pos x="136" y="4"/>
                </a:cxn>
                <a:cxn ang="0">
                  <a:pos x="135" y="1"/>
                </a:cxn>
                <a:cxn ang="0">
                  <a:pos x="134" y="0"/>
                </a:cxn>
                <a:cxn ang="0">
                  <a:pos x="133" y="0"/>
                </a:cxn>
                <a:cxn ang="0">
                  <a:pos x="129" y="0"/>
                </a:cxn>
                <a:cxn ang="0">
                  <a:pos x="128" y="1"/>
                </a:cxn>
                <a:cxn ang="0">
                  <a:pos x="126" y="3"/>
                </a:cxn>
                <a:cxn ang="0">
                  <a:pos x="126" y="3"/>
                </a:cxn>
              </a:cxnLst>
              <a:rect l="0" t="0" r="r" b="b"/>
              <a:pathLst>
                <a:path w="136" h="280">
                  <a:moveTo>
                    <a:pt x="126" y="3"/>
                  </a:moveTo>
                  <a:lnTo>
                    <a:pt x="126" y="3"/>
                  </a:lnTo>
                  <a:lnTo>
                    <a:pt x="118" y="19"/>
                  </a:lnTo>
                  <a:lnTo>
                    <a:pt x="110" y="35"/>
                  </a:lnTo>
                  <a:lnTo>
                    <a:pt x="101" y="50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75" y="95"/>
                  </a:lnTo>
                  <a:lnTo>
                    <a:pt x="68" y="111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47" y="164"/>
                  </a:lnTo>
                  <a:lnTo>
                    <a:pt x="33" y="201"/>
                  </a:lnTo>
                  <a:lnTo>
                    <a:pt x="17" y="238"/>
                  </a:lnTo>
                  <a:lnTo>
                    <a:pt x="1" y="273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0" y="277"/>
                  </a:lnTo>
                  <a:lnTo>
                    <a:pt x="1" y="279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7" y="280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23" y="246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54" y="175"/>
                  </a:lnTo>
                  <a:lnTo>
                    <a:pt x="62" y="156"/>
                  </a:lnTo>
                  <a:lnTo>
                    <a:pt x="68" y="137"/>
                  </a:lnTo>
                  <a:lnTo>
                    <a:pt x="68" y="137"/>
                  </a:lnTo>
                  <a:lnTo>
                    <a:pt x="70" y="128"/>
                  </a:lnTo>
                  <a:lnTo>
                    <a:pt x="73" y="119"/>
                  </a:lnTo>
                  <a:lnTo>
                    <a:pt x="80" y="103"/>
                  </a:lnTo>
                  <a:lnTo>
                    <a:pt x="90" y="86"/>
                  </a:lnTo>
                  <a:lnTo>
                    <a:pt x="99" y="70"/>
                  </a:lnTo>
                  <a:lnTo>
                    <a:pt x="118" y="39"/>
                  </a:lnTo>
                  <a:lnTo>
                    <a:pt x="128" y="22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4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8" y="1"/>
                  </a:lnTo>
                  <a:lnTo>
                    <a:pt x="126" y="3"/>
                  </a:lnTo>
                  <a:lnTo>
                    <a:pt x="12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215"/>
            <p:cNvSpPr/>
            <p:nvPr/>
          </p:nvSpPr>
          <p:spPr bwMode="auto">
            <a:xfrm>
              <a:off x="3441700" y="2446338"/>
              <a:ext cx="84138" cy="161925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39" y="22"/>
                </a:cxn>
                <a:cxn ang="0">
                  <a:pos x="129" y="44"/>
                </a:cxn>
                <a:cxn ang="0">
                  <a:pos x="112" y="84"/>
                </a:cxn>
                <a:cxn ang="0">
                  <a:pos x="109" y="93"/>
                </a:cxn>
                <a:cxn ang="0">
                  <a:pos x="104" y="116"/>
                </a:cxn>
                <a:cxn ang="0">
                  <a:pos x="100" y="125"/>
                </a:cxn>
                <a:cxn ang="0">
                  <a:pos x="79" y="157"/>
                </a:cxn>
                <a:cxn ang="0">
                  <a:pos x="60" y="190"/>
                </a:cxn>
                <a:cxn ang="0">
                  <a:pos x="24" y="249"/>
                </a:cxn>
                <a:cxn ang="0">
                  <a:pos x="5" y="287"/>
                </a:cxn>
                <a:cxn ang="0">
                  <a:pos x="0" y="300"/>
                </a:cxn>
                <a:cxn ang="0">
                  <a:pos x="1" y="305"/>
                </a:cxn>
                <a:cxn ang="0">
                  <a:pos x="2" y="306"/>
                </a:cxn>
                <a:cxn ang="0">
                  <a:pos x="5" y="307"/>
                </a:cxn>
                <a:cxn ang="0">
                  <a:pos x="9" y="302"/>
                </a:cxn>
                <a:cxn ang="0">
                  <a:pos x="8" y="300"/>
                </a:cxn>
                <a:cxn ang="0">
                  <a:pos x="10" y="299"/>
                </a:cxn>
                <a:cxn ang="0">
                  <a:pos x="15" y="288"/>
                </a:cxn>
                <a:cxn ang="0">
                  <a:pos x="32" y="258"/>
                </a:cxn>
                <a:cxn ang="0">
                  <a:pos x="55" y="218"/>
                </a:cxn>
                <a:cxn ang="0">
                  <a:pos x="77" y="179"/>
                </a:cxn>
                <a:cxn ang="0">
                  <a:pos x="108" y="129"/>
                </a:cxn>
                <a:cxn ang="0">
                  <a:pos x="110" y="124"/>
                </a:cxn>
                <a:cxn ang="0">
                  <a:pos x="114" y="110"/>
                </a:cxn>
                <a:cxn ang="0">
                  <a:pos x="121" y="90"/>
                </a:cxn>
                <a:cxn ang="0">
                  <a:pos x="128" y="71"/>
                </a:cxn>
                <a:cxn ang="0">
                  <a:pos x="141" y="39"/>
                </a:cxn>
                <a:cxn ang="0">
                  <a:pos x="155" y="15"/>
                </a:cxn>
                <a:cxn ang="0">
                  <a:pos x="159" y="9"/>
                </a:cxn>
                <a:cxn ang="0">
                  <a:pos x="160" y="5"/>
                </a:cxn>
                <a:cxn ang="0">
                  <a:pos x="157" y="0"/>
                </a:cxn>
                <a:cxn ang="0">
                  <a:pos x="154" y="0"/>
                </a:cxn>
                <a:cxn ang="0">
                  <a:pos x="153" y="1"/>
                </a:cxn>
              </a:cxnLst>
              <a:rect l="0" t="0" r="r" b="b"/>
              <a:pathLst>
                <a:path w="160" h="307">
                  <a:moveTo>
                    <a:pt x="153" y="1"/>
                  </a:moveTo>
                  <a:lnTo>
                    <a:pt x="153" y="1"/>
                  </a:lnTo>
                  <a:lnTo>
                    <a:pt x="146" y="12"/>
                  </a:lnTo>
                  <a:lnTo>
                    <a:pt x="139" y="22"/>
                  </a:lnTo>
                  <a:lnTo>
                    <a:pt x="134" y="33"/>
                  </a:lnTo>
                  <a:lnTo>
                    <a:pt x="129" y="44"/>
                  </a:lnTo>
                  <a:lnTo>
                    <a:pt x="129" y="44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09" y="93"/>
                  </a:lnTo>
                  <a:lnTo>
                    <a:pt x="107" y="105"/>
                  </a:lnTo>
                  <a:lnTo>
                    <a:pt x="104" y="116"/>
                  </a:lnTo>
                  <a:lnTo>
                    <a:pt x="102" y="121"/>
                  </a:lnTo>
                  <a:lnTo>
                    <a:pt x="100" y="125"/>
                  </a:lnTo>
                  <a:lnTo>
                    <a:pt x="100" y="125"/>
                  </a:lnTo>
                  <a:lnTo>
                    <a:pt x="79" y="157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46" y="212"/>
                  </a:lnTo>
                  <a:lnTo>
                    <a:pt x="24" y="249"/>
                  </a:lnTo>
                  <a:lnTo>
                    <a:pt x="13" y="269"/>
                  </a:lnTo>
                  <a:lnTo>
                    <a:pt x="5" y="287"/>
                  </a:lnTo>
                  <a:lnTo>
                    <a:pt x="2" y="294"/>
                  </a:lnTo>
                  <a:lnTo>
                    <a:pt x="0" y="300"/>
                  </a:lnTo>
                  <a:lnTo>
                    <a:pt x="0" y="304"/>
                  </a:lnTo>
                  <a:lnTo>
                    <a:pt x="1" y="305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8" y="305"/>
                  </a:lnTo>
                  <a:lnTo>
                    <a:pt x="9" y="302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9" y="30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32" y="258"/>
                  </a:lnTo>
                  <a:lnTo>
                    <a:pt x="32" y="258"/>
                  </a:lnTo>
                  <a:lnTo>
                    <a:pt x="55" y="218"/>
                  </a:lnTo>
                  <a:lnTo>
                    <a:pt x="77" y="179"/>
                  </a:lnTo>
                  <a:lnTo>
                    <a:pt x="77" y="179"/>
                  </a:lnTo>
                  <a:lnTo>
                    <a:pt x="93" y="154"/>
                  </a:lnTo>
                  <a:lnTo>
                    <a:pt x="108" y="129"/>
                  </a:lnTo>
                  <a:lnTo>
                    <a:pt x="108" y="129"/>
                  </a:lnTo>
                  <a:lnTo>
                    <a:pt x="110" y="124"/>
                  </a:lnTo>
                  <a:lnTo>
                    <a:pt x="112" y="11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21" y="90"/>
                  </a:lnTo>
                  <a:lnTo>
                    <a:pt x="128" y="71"/>
                  </a:lnTo>
                  <a:lnTo>
                    <a:pt x="128" y="71"/>
                  </a:lnTo>
                  <a:lnTo>
                    <a:pt x="134" y="55"/>
                  </a:lnTo>
                  <a:lnTo>
                    <a:pt x="141" y="39"/>
                  </a:lnTo>
                  <a:lnTo>
                    <a:pt x="150" y="23"/>
                  </a:lnTo>
                  <a:lnTo>
                    <a:pt x="155" y="15"/>
                  </a:lnTo>
                  <a:lnTo>
                    <a:pt x="159" y="9"/>
                  </a:lnTo>
                  <a:lnTo>
                    <a:pt x="159" y="9"/>
                  </a:lnTo>
                  <a:lnTo>
                    <a:pt x="160" y="7"/>
                  </a:lnTo>
                  <a:lnTo>
                    <a:pt x="160" y="5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3" y="1"/>
                  </a:lnTo>
                  <a:lnTo>
                    <a:pt x="1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216"/>
            <p:cNvSpPr/>
            <p:nvPr/>
          </p:nvSpPr>
          <p:spPr bwMode="auto">
            <a:xfrm>
              <a:off x="3468688" y="2425700"/>
              <a:ext cx="96838" cy="206375"/>
            </a:xfrm>
            <a:custGeom>
              <a:avLst/>
              <a:gdLst/>
              <a:ahLst/>
              <a:cxnLst>
                <a:cxn ang="0">
                  <a:pos x="177" y="2"/>
                </a:cxn>
                <a:cxn ang="0">
                  <a:pos x="177" y="2"/>
                </a:cxn>
                <a:cxn ang="0">
                  <a:pos x="162" y="26"/>
                </a:cxn>
                <a:cxn ang="0">
                  <a:pos x="147" y="50"/>
                </a:cxn>
                <a:cxn ang="0">
                  <a:pos x="134" y="76"/>
                </a:cxn>
                <a:cxn ang="0">
                  <a:pos x="121" y="100"/>
                </a:cxn>
                <a:cxn ang="0">
                  <a:pos x="98" y="152"/>
                </a:cxn>
                <a:cxn ang="0">
                  <a:pos x="76" y="204"/>
                </a:cxn>
                <a:cxn ang="0">
                  <a:pos x="76" y="204"/>
                </a:cxn>
                <a:cxn ang="0">
                  <a:pos x="36" y="297"/>
                </a:cxn>
                <a:cxn ang="0">
                  <a:pos x="36" y="297"/>
                </a:cxn>
                <a:cxn ang="0">
                  <a:pos x="26" y="317"/>
                </a:cxn>
                <a:cxn ang="0">
                  <a:pos x="16" y="339"/>
                </a:cxn>
                <a:cxn ang="0">
                  <a:pos x="7" y="360"/>
                </a:cxn>
                <a:cxn ang="0">
                  <a:pos x="3" y="371"/>
                </a:cxn>
                <a:cxn ang="0">
                  <a:pos x="0" y="382"/>
                </a:cxn>
                <a:cxn ang="0">
                  <a:pos x="0" y="382"/>
                </a:cxn>
                <a:cxn ang="0">
                  <a:pos x="0" y="384"/>
                </a:cxn>
                <a:cxn ang="0">
                  <a:pos x="0" y="386"/>
                </a:cxn>
                <a:cxn ang="0">
                  <a:pos x="1" y="388"/>
                </a:cxn>
                <a:cxn ang="0">
                  <a:pos x="3" y="388"/>
                </a:cxn>
                <a:cxn ang="0">
                  <a:pos x="5" y="389"/>
                </a:cxn>
                <a:cxn ang="0">
                  <a:pos x="6" y="388"/>
                </a:cxn>
                <a:cxn ang="0">
                  <a:pos x="8" y="387"/>
                </a:cxn>
                <a:cxn ang="0">
                  <a:pos x="9" y="384"/>
                </a:cxn>
                <a:cxn ang="0">
                  <a:pos x="9" y="384"/>
                </a:cxn>
                <a:cxn ang="0">
                  <a:pos x="12" y="373"/>
                </a:cxn>
                <a:cxn ang="0">
                  <a:pos x="16" y="363"/>
                </a:cxn>
                <a:cxn ang="0">
                  <a:pos x="20" y="351"/>
                </a:cxn>
                <a:cxn ang="0">
                  <a:pos x="25" y="341"/>
                </a:cxn>
                <a:cxn ang="0">
                  <a:pos x="25" y="341"/>
                </a:cxn>
                <a:cxn ang="0">
                  <a:pos x="32" y="330"/>
                </a:cxn>
                <a:cxn ang="0">
                  <a:pos x="37" y="318"/>
                </a:cxn>
                <a:cxn ang="0">
                  <a:pos x="47" y="295"/>
                </a:cxn>
                <a:cxn ang="0">
                  <a:pos x="47" y="295"/>
                </a:cxn>
                <a:cxn ang="0">
                  <a:pos x="87" y="202"/>
                </a:cxn>
                <a:cxn ang="0">
                  <a:pos x="87" y="202"/>
                </a:cxn>
                <a:cxn ang="0">
                  <a:pos x="109" y="151"/>
                </a:cxn>
                <a:cxn ang="0">
                  <a:pos x="132" y="101"/>
                </a:cxn>
                <a:cxn ang="0">
                  <a:pos x="144" y="78"/>
                </a:cxn>
                <a:cxn ang="0">
                  <a:pos x="157" y="53"/>
                </a:cxn>
                <a:cxn ang="0">
                  <a:pos x="170" y="29"/>
                </a:cxn>
                <a:cxn ang="0">
                  <a:pos x="184" y="6"/>
                </a:cxn>
                <a:cxn ang="0">
                  <a:pos x="184" y="6"/>
                </a:cxn>
                <a:cxn ang="0">
                  <a:pos x="185" y="4"/>
                </a:cxn>
                <a:cxn ang="0">
                  <a:pos x="185" y="3"/>
                </a:cxn>
                <a:cxn ang="0">
                  <a:pos x="184" y="1"/>
                </a:cxn>
                <a:cxn ang="0">
                  <a:pos x="183" y="0"/>
                </a:cxn>
                <a:cxn ang="0">
                  <a:pos x="181" y="0"/>
                </a:cxn>
                <a:cxn ang="0">
                  <a:pos x="180" y="0"/>
                </a:cxn>
                <a:cxn ang="0">
                  <a:pos x="178" y="0"/>
                </a:cxn>
                <a:cxn ang="0">
                  <a:pos x="177" y="2"/>
                </a:cxn>
                <a:cxn ang="0">
                  <a:pos x="177" y="2"/>
                </a:cxn>
              </a:cxnLst>
              <a:rect l="0" t="0" r="r" b="b"/>
              <a:pathLst>
                <a:path w="185" h="389">
                  <a:moveTo>
                    <a:pt x="177" y="2"/>
                  </a:moveTo>
                  <a:lnTo>
                    <a:pt x="177" y="2"/>
                  </a:lnTo>
                  <a:lnTo>
                    <a:pt x="162" y="26"/>
                  </a:lnTo>
                  <a:lnTo>
                    <a:pt x="147" y="50"/>
                  </a:lnTo>
                  <a:lnTo>
                    <a:pt x="134" y="76"/>
                  </a:lnTo>
                  <a:lnTo>
                    <a:pt x="121" y="100"/>
                  </a:lnTo>
                  <a:lnTo>
                    <a:pt x="98" y="152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6" y="317"/>
                  </a:lnTo>
                  <a:lnTo>
                    <a:pt x="16" y="339"/>
                  </a:lnTo>
                  <a:lnTo>
                    <a:pt x="7" y="360"/>
                  </a:lnTo>
                  <a:lnTo>
                    <a:pt x="3" y="371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4"/>
                  </a:lnTo>
                  <a:lnTo>
                    <a:pt x="0" y="386"/>
                  </a:lnTo>
                  <a:lnTo>
                    <a:pt x="1" y="388"/>
                  </a:lnTo>
                  <a:lnTo>
                    <a:pt x="3" y="388"/>
                  </a:lnTo>
                  <a:lnTo>
                    <a:pt x="5" y="389"/>
                  </a:lnTo>
                  <a:lnTo>
                    <a:pt x="6" y="388"/>
                  </a:lnTo>
                  <a:lnTo>
                    <a:pt x="8" y="387"/>
                  </a:lnTo>
                  <a:lnTo>
                    <a:pt x="9" y="384"/>
                  </a:lnTo>
                  <a:lnTo>
                    <a:pt x="9" y="384"/>
                  </a:lnTo>
                  <a:lnTo>
                    <a:pt x="12" y="373"/>
                  </a:lnTo>
                  <a:lnTo>
                    <a:pt x="16" y="363"/>
                  </a:lnTo>
                  <a:lnTo>
                    <a:pt x="20" y="351"/>
                  </a:lnTo>
                  <a:lnTo>
                    <a:pt x="25" y="341"/>
                  </a:lnTo>
                  <a:lnTo>
                    <a:pt x="25" y="341"/>
                  </a:lnTo>
                  <a:lnTo>
                    <a:pt x="32" y="330"/>
                  </a:lnTo>
                  <a:lnTo>
                    <a:pt x="37" y="318"/>
                  </a:lnTo>
                  <a:lnTo>
                    <a:pt x="47" y="295"/>
                  </a:lnTo>
                  <a:lnTo>
                    <a:pt x="47" y="295"/>
                  </a:lnTo>
                  <a:lnTo>
                    <a:pt x="87" y="202"/>
                  </a:lnTo>
                  <a:lnTo>
                    <a:pt x="87" y="202"/>
                  </a:lnTo>
                  <a:lnTo>
                    <a:pt x="109" y="151"/>
                  </a:lnTo>
                  <a:lnTo>
                    <a:pt x="132" y="101"/>
                  </a:lnTo>
                  <a:lnTo>
                    <a:pt x="144" y="78"/>
                  </a:lnTo>
                  <a:lnTo>
                    <a:pt x="157" y="53"/>
                  </a:lnTo>
                  <a:lnTo>
                    <a:pt x="170" y="29"/>
                  </a:lnTo>
                  <a:lnTo>
                    <a:pt x="184" y="6"/>
                  </a:lnTo>
                  <a:lnTo>
                    <a:pt x="184" y="6"/>
                  </a:lnTo>
                  <a:lnTo>
                    <a:pt x="185" y="4"/>
                  </a:lnTo>
                  <a:lnTo>
                    <a:pt x="185" y="3"/>
                  </a:lnTo>
                  <a:lnTo>
                    <a:pt x="184" y="1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8" y="0"/>
                  </a:lnTo>
                  <a:lnTo>
                    <a:pt x="177" y="2"/>
                  </a:lnTo>
                  <a:lnTo>
                    <a:pt x="17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217"/>
            <p:cNvSpPr/>
            <p:nvPr/>
          </p:nvSpPr>
          <p:spPr bwMode="auto">
            <a:xfrm>
              <a:off x="3514725" y="2389188"/>
              <a:ext cx="107950" cy="252413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47" y="97"/>
                </a:cxn>
                <a:cxn ang="0">
                  <a:pos x="133" y="128"/>
                </a:cxn>
                <a:cxn ang="0">
                  <a:pos x="108" y="192"/>
                </a:cxn>
                <a:cxn ang="0">
                  <a:pos x="95" y="224"/>
                </a:cxn>
                <a:cxn ang="0">
                  <a:pos x="55" y="314"/>
                </a:cxn>
                <a:cxn ang="0">
                  <a:pos x="44" y="344"/>
                </a:cxn>
                <a:cxn ang="0">
                  <a:pos x="33" y="374"/>
                </a:cxn>
                <a:cxn ang="0">
                  <a:pos x="25" y="405"/>
                </a:cxn>
                <a:cxn ang="0">
                  <a:pos x="19" y="419"/>
                </a:cxn>
                <a:cxn ang="0">
                  <a:pos x="14" y="434"/>
                </a:cxn>
                <a:cxn ang="0">
                  <a:pos x="9" y="452"/>
                </a:cxn>
                <a:cxn ang="0">
                  <a:pos x="1" y="470"/>
                </a:cxn>
                <a:cxn ang="0">
                  <a:pos x="0" y="472"/>
                </a:cxn>
                <a:cxn ang="0">
                  <a:pos x="2" y="475"/>
                </a:cxn>
                <a:cxn ang="0">
                  <a:pos x="4" y="477"/>
                </a:cxn>
                <a:cxn ang="0">
                  <a:pos x="9" y="476"/>
                </a:cxn>
                <a:cxn ang="0">
                  <a:pos x="10" y="475"/>
                </a:cxn>
                <a:cxn ang="0">
                  <a:pos x="20" y="449"/>
                </a:cxn>
                <a:cxn ang="0">
                  <a:pos x="44" y="371"/>
                </a:cxn>
                <a:cxn ang="0">
                  <a:pos x="50" y="353"/>
                </a:cxn>
                <a:cxn ang="0">
                  <a:pos x="70" y="304"/>
                </a:cxn>
                <a:cxn ang="0">
                  <a:pos x="99" y="238"/>
                </a:cxn>
                <a:cxn ang="0">
                  <a:pos x="124" y="174"/>
                </a:cxn>
                <a:cxn ang="0">
                  <a:pos x="143" y="125"/>
                </a:cxn>
                <a:cxn ang="0">
                  <a:pos x="150" y="109"/>
                </a:cxn>
                <a:cxn ang="0">
                  <a:pos x="206" y="7"/>
                </a:cxn>
                <a:cxn ang="0">
                  <a:pos x="206" y="5"/>
                </a:cxn>
                <a:cxn ang="0">
                  <a:pos x="205" y="2"/>
                </a:cxn>
                <a:cxn ang="0">
                  <a:pos x="202" y="0"/>
                </a:cxn>
                <a:cxn ang="0">
                  <a:pos x="199" y="1"/>
                </a:cxn>
                <a:cxn ang="0">
                  <a:pos x="198" y="2"/>
                </a:cxn>
              </a:cxnLst>
              <a:rect l="0" t="0" r="r" b="b"/>
              <a:pathLst>
                <a:path w="206" h="477">
                  <a:moveTo>
                    <a:pt x="198" y="2"/>
                  </a:moveTo>
                  <a:lnTo>
                    <a:pt x="198" y="2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39" y="113"/>
                  </a:lnTo>
                  <a:lnTo>
                    <a:pt x="133" y="128"/>
                  </a:lnTo>
                  <a:lnTo>
                    <a:pt x="120" y="160"/>
                  </a:lnTo>
                  <a:lnTo>
                    <a:pt x="108" y="192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68" y="284"/>
                  </a:lnTo>
                  <a:lnTo>
                    <a:pt x="55" y="314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38" y="359"/>
                  </a:lnTo>
                  <a:lnTo>
                    <a:pt x="33" y="374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23" y="412"/>
                  </a:lnTo>
                  <a:lnTo>
                    <a:pt x="19" y="419"/>
                  </a:lnTo>
                  <a:lnTo>
                    <a:pt x="16" y="427"/>
                  </a:lnTo>
                  <a:lnTo>
                    <a:pt x="14" y="434"/>
                  </a:lnTo>
                  <a:lnTo>
                    <a:pt x="14" y="434"/>
                  </a:lnTo>
                  <a:lnTo>
                    <a:pt x="9" y="452"/>
                  </a:lnTo>
                  <a:lnTo>
                    <a:pt x="5" y="461"/>
                  </a:lnTo>
                  <a:lnTo>
                    <a:pt x="1" y="470"/>
                  </a:lnTo>
                  <a:lnTo>
                    <a:pt x="1" y="470"/>
                  </a:lnTo>
                  <a:lnTo>
                    <a:pt x="0" y="472"/>
                  </a:lnTo>
                  <a:lnTo>
                    <a:pt x="1" y="474"/>
                  </a:lnTo>
                  <a:lnTo>
                    <a:pt x="2" y="475"/>
                  </a:lnTo>
                  <a:lnTo>
                    <a:pt x="3" y="476"/>
                  </a:lnTo>
                  <a:lnTo>
                    <a:pt x="4" y="477"/>
                  </a:lnTo>
                  <a:lnTo>
                    <a:pt x="7" y="477"/>
                  </a:lnTo>
                  <a:lnTo>
                    <a:pt x="9" y="476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15" y="463"/>
                  </a:lnTo>
                  <a:lnTo>
                    <a:pt x="20" y="449"/>
                  </a:lnTo>
                  <a:lnTo>
                    <a:pt x="29" y="424"/>
                  </a:lnTo>
                  <a:lnTo>
                    <a:pt x="44" y="371"/>
                  </a:lnTo>
                  <a:lnTo>
                    <a:pt x="44" y="371"/>
                  </a:lnTo>
                  <a:lnTo>
                    <a:pt x="50" y="353"/>
                  </a:lnTo>
                  <a:lnTo>
                    <a:pt x="56" y="337"/>
                  </a:lnTo>
                  <a:lnTo>
                    <a:pt x="70" y="304"/>
                  </a:lnTo>
                  <a:lnTo>
                    <a:pt x="99" y="238"/>
                  </a:lnTo>
                  <a:lnTo>
                    <a:pt x="99" y="238"/>
                  </a:lnTo>
                  <a:lnTo>
                    <a:pt x="113" y="206"/>
                  </a:lnTo>
                  <a:lnTo>
                    <a:pt x="124" y="174"/>
                  </a:lnTo>
                  <a:lnTo>
                    <a:pt x="137" y="142"/>
                  </a:lnTo>
                  <a:lnTo>
                    <a:pt x="143" y="125"/>
                  </a:lnTo>
                  <a:lnTo>
                    <a:pt x="150" y="109"/>
                  </a:lnTo>
                  <a:lnTo>
                    <a:pt x="150" y="109"/>
                  </a:lnTo>
                  <a:lnTo>
                    <a:pt x="178" y="59"/>
                  </a:lnTo>
                  <a:lnTo>
                    <a:pt x="206" y="7"/>
                  </a:lnTo>
                  <a:lnTo>
                    <a:pt x="206" y="7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5" y="2"/>
                  </a:lnTo>
                  <a:lnTo>
                    <a:pt x="204" y="1"/>
                  </a:lnTo>
                  <a:lnTo>
                    <a:pt x="202" y="0"/>
                  </a:lnTo>
                  <a:lnTo>
                    <a:pt x="200" y="0"/>
                  </a:lnTo>
                  <a:lnTo>
                    <a:pt x="199" y="1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218"/>
            <p:cNvSpPr/>
            <p:nvPr/>
          </p:nvSpPr>
          <p:spPr bwMode="auto">
            <a:xfrm>
              <a:off x="3571875" y="2335213"/>
              <a:ext cx="95250" cy="282575"/>
            </a:xfrm>
            <a:custGeom>
              <a:avLst/>
              <a:gdLst/>
              <a:ahLst/>
              <a:cxnLst>
                <a:cxn ang="0">
                  <a:pos x="171" y="5"/>
                </a:cxn>
                <a:cxn ang="0">
                  <a:pos x="165" y="36"/>
                </a:cxn>
                <a:cxn ang="0">
                  <a:pos x="157" y="67"/>
                </a:cxn>
                <a:cxn ang="0">
                  <a:pos x="133" y="127"/>
                </a:cxn>
                <a:cxn ang="0">
                  <a:pos x="119" y="162"/>
                </a:cxn>
                <a:cxn ang="0">
                  <a:pos x="79" y="267"/>
                </a:cxn>
                <a:cxn ang="0">
                  <a:pos x="51" y="335"/>
                </a:cxn>
                <a:cxn ang="0">
                  <a:pos x="33" y="387"/>
                </a:cxn>
                <a:cxn ang="0">
                  <a:pos x="28" y="406"/>
                </a:cxn>
                <a:cxn ang="0">
                  <a:pos x="12" y="472"/>
                </a:cxn>
                <a:cxn ang="0">
                  <a:pos x="9" y="486"/>
                </a:cxn>
                <a:cxn ang="0">
                  <a:pos x="2" y="515"/>
                </a:cxn>
                <a:cxn ang="0">
                  <a:pos x="0" y="530"/>
                </a:cxn>
                <a:cxn ang="0">
                  <a:pos x="1" y="533"/>
                </a:cxn>
                <a:cxn ang="0">
                  <a:pos x="4" y="534"/>
                </a:cxn>
                <a:cxn ang="0">
                  <a:pos x="9" y="532"/>
                </a:cxn>
                <a:cxn ang="0">
                  <a:pos x="9" y="530"/>
                </a:cxn>
                <a:cxn ang="0">
                  <a:pos x="15" y="498"/>
                </a:cxn>
                <a:cxn ang="0">
                  <a:pos x="22" y="467"/>
                </a:cxn>
                <a:cxn ang="0">
                  <a:pos x="26" y="449"/>
                </a:cxn>
                <a:cxn ang="0">
                  <a:pos x="39" y="400"/>
                </a:cxn>
                <a:cxn ang="0">
                  <a:pos x="44" y="382"/>
                </a:cxn>
                <a:cxn ang="0">
                  <a:pos x="64" y="329"/>
                </a:cxn>
                <a:cxn ang="0">
                  <a:pos x="92" y="261"/>
                </a:cxn>
                <a:cxn ang="0">
                  <a:pos x="120" y="187"/>
                </a:cxn>
                <a:cxn ang="0">
                  <a:pos x="148" y="113"/>
                </a:cxn>
                <a:cxn ang="0">
                  <a:pos x="160" y="88"/>
                </a:cxn>
                <a:cxn ang="0">
                  <a:pos x="173" y="46"/>
                </a:cxn>
                <a:cxn ang="0">
                  <a:pos x="178" y="18"/>
                </a:cxn>
                <a:cxn ang="0">
                  <a:pos x="180" y="5"/>
                </a:cxn>
                <a:cxn ang="0">
                  <a:pos x="179" y="1"/>
                </a:cxn>
                <a:cxn ang="0">
                  <a:pos x="176" y="0"/>
                </a:cxn>
                <a:cxn ang="0">
                  <a:pos x="171" y="3"/>
                </a:cxn>
                <a:cxn ang="0">
                  <a:pos x="171" y="5"/>
                </a:cxn>
              </a:cxnLst>
              <a:rect l="0" t="0" r="r" b="b"/>
              <a:pathLst>
                <a:path w="180" h="534">
                  <a:moveTo>
                    <a:pt x="171" y="5"/>
                  </a:moveTo>
                  <a:lnTo>
                    <a:pt x="171" y="5"/>
                  </a:lnTo>
                  <a:lnTo>
                    <a:pt x="168" y="20"/>
                  </a:lnTo>
                  <a:lnTo>
                    <a:pt x="165" y="36"/>
                  </a:lnTo>
                  <a:lnTo>
                    <a:pt x="161" y="51"/>
                  </a:lnTo>
                  <a:lnTo>
                    <a:pt x="157" y="67"/>
                  </a:lnTo>
                  <a:lnTo>
                    <a:pt x="145" y="97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19" y="162"/>
                  </a:lnTo>
                  <a:lnTo>
                    <a:pt x="106" y="197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51" y="335"/>
                  </a:lnTo>
                  <a:lnTo>
                    <a:pt x="39" y="370"/>
                  </a:lnTo>
                  <a:lnTo>
                    <a:pt x="33" y="387"/>
                  </a:lnTo>
                  <a:lnTo>
                    <a:pt x="28" y="406"/>
                  </a:lnTo>
                  <a:lnTo>
                    <a:pt x="28" y="406"/>
                  </a:lnTo>
                  <a:lnTo>
                    <a:pt x="19" y="439"/>
                  </a:lnTo>
                  <a:lnTo>
                    <a:pt x="12" y="472"/>
                  </a:lnTo>
                  <a:lnTo>
                    <a:pt x="12" y="472"/>
                  </a:lnTo>
                  <a:lnTo>
                    <a:pt x="9" y="486"/>
                  </a:lnTo>
                  <a:lnTo>
                    <a:pt x="6" y="501"/>
                  </a:lnTo>
                  <a:lnTo>
                    <a:pt x="2" y="515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1" y="532"/>
                  </a:lnTo>
                  <a:lnTo>
                    <a:pt x="1" y="533"/>
                  </a:lnTo>
                  <a:lnTo>
                    <a:pt x="3" y="534"/>
                  </a:lnTo>
                  <a:lnTo>
                    <a:pt x="4" y="534"/>
                  </a:lnTo>
                  <a:lnTo>
                    <a:pt x="8" y="533"/>
                  </a:lnTo>
                  <a:lnTo>
                    <a:pt x="9" y="532"/>
                  </a:lnTo>
                  <a:lnTo>
                    <a:pt x="9" y="530"/>
                  </a:lnTo>
                  <a:lnTo>
                    <a:pt x="9" y="530"/>
                  </a:lnTo>
                  <a:lnTo>
                    <a:pt x="12" y="513"/>
                  </a:lnTo>
                  <a:lnTo>
                    <a:pt x="15" y="498"/>
                  </a:lnTo>
                  <a:lnTo>
                    <a:pt x="19" y="482"/>
                  </a:lnTo>
                  <a:lnTo>
                    <a:pt x="22" y="467"/>
                  </a:lnTo>
                  <a:lnTo>
                    <a:pt x="22" y="467"/>
                  </a:lnTo>
                  <a:lnTo>
                    <a:pt x="26" y="449"/>
                  </a:lnTo>
                  <a:lnTo>
                    <a:pt x="30" y="433"/>
                  </a:lnTo>
                  <a:lnTo>
                    <a:pt x="39" y="400"/>
                  </a:lnTo>
                  <a:lnTo>
                    <a:pt x="39" y="400"/>
                  </a:lnTo>
                  <a:lnTo>
                    <a:pt x="44" y="382"/>
                  </a:lnTo>
                  <a:lnTo>
                    <a:pt x="50" y="364"/>
                  </a:lnTo>
                  <a:lnTo>
                    <a:pt x="64" y="329"/>
                  </a:lnTo>
                  <a:lnTo>
                    <a:pt x="78" y="295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120" y="187"/>
                  </a:lnTo>
                  <a:lnTo>
                    <a:pt x="134" y="151"/>
                  </a:lnTo>
                  <a:lnTo>
                    <a:pt x="148" y="113"/>
                  </a:lnTo>
                  <a:lnTo>
                    <a:pt x="148" y="113"/>
                  </a:lnTo>
                  <a:lnTo>
                    <a:pt x="160" y="88"/>
                  </a:lnTo>
                  <a:lnTo>
                    <a:pt x="169" y="61"/>
                  </a:lnTo>
                  <a:lnTo>
                    <a:pt x="173" y="46"/>
                  </a:lnTo>
                  <a:lnTo>
                    <a:pt x="176" y="33"/>
                  </a:lnTo>
                  <a:lnTo>
                    <a:pt x="178" y="18"/>
                  </a:lnTo>
                  <a:lnTo>
                    <a:pt x="180" y="5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79" y="1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72" y="1"/>
                  </a:lnTo>
                  <a:lnTo>
                    <a:pt x="171" y="3"/>
                  </a:lnTo>
                  <a:lnTo>
                    <a:pt x="171" y="5"/>
                  </a:lnTo>
                  <a:lnTo>
                    <a:pt x="17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219"/>
            <p:cNvSpPr/>
            <p:nvPr/>
          </p:nvSpPr>
          <p:spPr bwMode="auto">
            <a:xfrm>
              <a:off x="3662363" y="2174875"/>
              <a:ext cx="14288" cy="49213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1" y="23"/>
                </a:cxn>
                <a:cxn ang="0">
                  <a:pos x="4" y="43"/>
                </a:cxn>
                <a:cxn ang="0">
                  <a:pos x="1" y="65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9" y="87"/>
                </a:cxn>
                <a:cxn ang="0">
                  <a:pos x="9" y="87"/>
                </a:cxn>
                <a:cxn ang="0">
                  <a:pos x="11" y="66"/>
                </a:cxn>
                <a:cxn ang="0">
                  <a:pos x="14" y="47"/>
                </a:cxn>
                <a:cxn ang="0">
                  <a:pos x="20" y="27"/>
                </a:cxn>
                <a:cxn ang="0">
                  <a:pos x="27" y="7"/>
                </a:cxn>
                <a:cxn ang="0">
                  <a:pos x="27" y="7"/>
                </a:cxn>
                <a:cxn ang="0">
                  <a:pos x="28" y="5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8" h="92">
                  <a:moveTo>
                    <a:pt x="20" y="3"/>
                  </a:moveTo>
                  <a:lnTo>
                    <a:pt x="20" y="3"/>
                  </a:lnTo>
                  <a:lnTo>
                    <a:pt x="11" y="23"/>
                  </a:lnTo>
                  <a:lnTo>
                    <a:pt x="4" y="43"/>
                  </a:lnTo>
                  <a:lnTo>
                    <a:pt x="1" y="6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9" y="87"/>
                  </a:lnTo>
                  <a:lnTo>
                    <a:pt x="9" y="87"/>
                  </a:lnTo>
                  <a:lnTo>
                    <a:pt x="11" y="66"/>
                  </a:lnTo>
                  <a:lnTo>
                    <a:pt x="14" y="47"/>
                  </a:lnTo>
                  <a:lnTo>
                    <a:pt x="20" y="2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220"/>
            <p:cNvSpPr/>
            <p:nvPr/>
          </p:nvSpPr>
          <p:spPr bwMode="auto">
            <a:xfrm>
              <a:off x="3681413" y="2162175"/>
              <a:ext cx="36513" cy="8890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16"/>
                </a:cxn>
                <a:cxn ang="0">
                  <a:pos x="54" y="26"/>
                </a:cxn>
                <a:cxn ang="0">
                  <a:pos x="50" y="36"/>
                </a:cxn>
                <a:cxn ang="0">
                  <a:pos x="46" y="47"/>
                </a:cxn>
                <a:cxn ang="0">
                  <a:pos x="37" y="67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13" y="124"/>
                </a:cxn>
                <a:cxn ang="0">
                  <a:pos x="6" y="143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6"/>
                </a:cxn>
                <a:cxn ang="0">
                  <a:pos x="2" y="167"/>
                </a:cxn>
                <a:cxn ang="0">
                  <a:pos x="5" y="168"/>
                </a:cxn>
                <a:cxn ang="0">
                  <a:pos x="7" y="168"/>
                </a:cxn>
                <a:cxn ang="0">
                  <a:pos x="8" y="168"/>
                </a:cxn>
                <a:cxn ang="0">
                  <a:pos x="9" y="166"/>
                </a:cxn>
                <a:cxn ang="0">
                  <a:pos x="10" y="165"/>
                </a:cxn>
                <a:cxn ang="0">
                  <a:pos x="10" y="165"/>
                </a:cxn>
                <a:cxn ang="0">
                  <a:pos x="16" y="142"/>
                </a:cxn>
                <a:cxn ang="0">
                  <a:pos x="24" y="120"/>
                </a:cxn>
                <a:cxn ang="0">
                  <a:pos x="42" y="77"/>
                </a:cxn>
                <a:cxn ang="0">
                  <a:pos x="42" y="77"/>
                </a:cxn>
                <a:cxn ang="0">
                  <a:pos x="57" y="42"/>
                </a:cxn>
                <a:cxn ang="0">
                  <a:pos x="61" y="33"/>
                </a:cxn>
                <a:cxn ang="0">
                  <a:pos x="63" y="24"/>
                </a:cxn>
                <a:cxn ang="0">
                  <a:pos x="65" y="15"/>
                </a:cxn>
                <a:cxn ang="0">
                  <a:pos x="68" y="4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9" y="1"/>
                </a:cxn>
                <a:cxn ang="0">
                  <a:pos x="58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168">
                  <a:moveTo>
                    <a:pt x="57" y="4"/>
                  </a:moveTo>
                  <a:lnTo>
                    <a:pt x="57" y="4"/>
                  </a:lnTo>
                  <a:lnTo>
                    <a:pt x="56" y="16"/>
                  </a:lnTo>
                  <a:lnTo>
                    <a:pt x="54" y="26"/>
                  </a:lnTo>
                  <a:lnTo>
                    <a:pt x="50" y="36"/>
                  </a:lnTo>
                  <a:lnTo>
                    <a:pt x="46" y="47"/>
                  </a:lnTo>
                  <a:lnTo>
                    <a:pt x="37" y="67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13" y="124"/>
                  </a:lnTo>
                  <a:lnTo>
                    <a:pt x="6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6"/>
                  </a:lnTo>
                  <a:lnTo>
                    <a:pt x="2" y="167"/>
                  </a:lnTo>
                  <a:lnTo>
                    <a:pt x="5" y="168"/>
                  </a:lnTo>
                  <a:lnTo>
                    <a:pt x="7" y="168"/>
                  </a:lnTo>
                  <a:lnTo>
                    <a:pt x="8" y="168"/>
                  </a:lnTo>
                  <a:lnTo>
                    <a:pt x="9" y="166"/>
                  </a:lnTo>
                  <a:lnTo>
                    <a:pt x="10" y="165"/>
                  </a:lnTo>
                  <a:lnTo>
                    <a:pt x="10" y="165"/>
                  </a:lnTo>
                  <a:lnTo>
                    <a:pt x="16" y="142"/>
                  </a:lnTo>
                  <a:lnTo>
                    <a:pt x="24" y="120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7" y="42"/>
                  </a:lnTo>
                  <a:lnTo>
                    <a:pt x="61" y="33"/>
                  </a:lnTo>
                  <a:lnTo>
                    <a:pt x="63" y="24"/>
                  </a:lnTo>
                  <a:lnTo>
                    <a:pt x="65" y="15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9" y="1"/>
                  </a:lnTo>
                  <a:lnTo>
                    <a:pt x="58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221"/>
            <p:cNvSpPr/>
            <p:nvPr/>
          </p:nvSpPr>
          <p:spPr bwMode="auto">
            <a:xfrm>
              <a:off x="3617913" y="2128838"/>
              <a:ext cx="155575" cy="488950"/>
            </a:xfrm>
            <a:custGeom>
              <a:avLst/>
              <a:gdLst/>
              <a:ahLst/>
              <a:cxnLst>
                <a:cxn ang="0">
                  <a:pos x="285" y="4"/>
                </a:cxn>
                <a:cxn ang="0">
                  <a:pos x="283" y="20"/>
                </a:cxn>
                <a:cxn ang="0">
                  <a:pos x="277" y="34"/>
                </a:cxn>
                <a:cxn ang="0">
                  <a:pos x="262" y="61"/>
                </a:cxn>
                <a:cxn ang="0">
                  <a:pos x="253" y="75"/>
                </a:cxn>
                <a:cxn ang="0">
                  <a:pos x="230" y="115"/>
                </a:cxn>
                <a:cxn ang="0">
                  <a:pos x="215" y="142"/>
                </a:cxn>
                <a:cxn ang="0">
                  <a:pos x="193" y="196"/>
                </a:cxn>
                <a:cxn ang="0">
                  <a:pos x="183" y="224"/>
                </a:cxn>
                <a:cxn ang="0">
                  <a:pos x="168" y="290"/>
                </a:cxn>
                <a:cxn ang="0">
                  <a:pos x="154" y="337"/>
                </a:cxn>
                <a:cxn ang="0">
                  <a:pos x="149" y="354"/>
                </a:cxn>
                <a:cxn ang="0">
                  <a:pos x="128" y="416"/>
                </a:cxn>
                <a:cxn ang="0">
                  <a:pos x="111" y="480"/>
                </a:cxn>
                <a:cxn ang="0">
                  <a:pos x="104" y="514"/>
                </a:cxn>
                <a:cxn ang="0">
                  <a:pos x="85" y="580"/>
                </a:cxn>
                <a:cxn ang="0">
                  <a:pos x="75" y="613"/>
                </a:cxn>
                <a:cxn ang="0">
                  <a:pos x="59" y="660"/>
                </a:cxn>
                <a:cxn ang="0">
                  <a:pos x="56" y="676"/>
                </a:cxn>
                <a:cxn ang="0">
                  <a:pos x="43" y="748"/>
                </a:cxn>
                <a:cxn ang="0">
                  <a:pos x="37" y="780"/>
                </a:cxn>
                <a:cxn ang="0">
                  <a:pos x="21" y="842"/>
                </a:cxn>
                <a:cxn ang="0">
                  <a:pos x="12" y="873"/>
                </a:cxn>
                <a:cxn ang="0">
                  <a:pos x="0" y="926"/>
                </a:cxn>
                <a:cxn ang="0">
                  <a:pos x="10" y="923"/>
                </a:cxn>
                <a:cxn ang="0">
                  <a:pos x="16" y="895"/>
                </a:cxn>
                <a:cxn ang="0">
                  <a:pos x="23" y="868"/>
                </a:cxn>
                <a:cxn ang="0">
                  <a:pos x="41" y="805"/>
                </a:cxn>
                <a:cxn ang="0">
                  <a:pos x="54" y="742"/>
                </a:cxn>
                <a:cxn ang="0">
                  <a:pos x="65" y="679"/>
                </a:cxn>
                <a:cxn ang="0">
                  <a:pos x="70" y="660"/>
                </a:cxn>
                <a:cxn ang="0">
                  <a:pos x="87" y="607"/>
                </a:cxn>
                <a:cxn ang="0">
                  <a:pos x="98" y="574"/>
                </a:cxn>
                <a:cxn ang="0">
                  <a:pos x="114" y="507"/>
                </a:cxn>
                <a:cxn ang="0">
                  <a:pos x="121" y="473"/>
                </a:cxn>
                <a:cxn ang="0">
                  <a:pos x="129" y="441"/>
                </a:cxn>
                <a:cxn ang="0">
                  <a:pos x="150" y="378"/>
                </a:cxn>
                <a:cxn ang="0">
                  <a:pos x="162" y="347"/>
                </a:cxn>
                <a:cxn ang="0">
                  <a:pos x="172" y="315"/>
                </a:cxn>
                <a:cxn ang="0">
                  <a:pos x="188" y="250"/>
                </a:cxn>
                <a:cxn ang="0">
                  <a:pos x="196" y="218"/>
                </a:cxn>
                <a:cxn ang="0">
                  <a:pos x="205" y="186"/>
                </a:cxn>
                <a:cxn ang="0">
                  <a:pos x="219" y="156"/>
                </a:cxn>
                <a:cxn ang="0">
                  <a:pos x="251" y="98"/>
                </a:cxn>
                <a:cxn ang="0">
                  <a:pos x="264" y="77"/>
                </a:cxn>
                <a:cxn ang="0">
                  <a:pos x="284" y="42"/>
                </a:cxn>
                <a:cxn ang="0">
                  <a:pos x="293" y="18"/>
                </a:cxn>
                <a:cxn ang="0">
                  <a:pos x="295" y="4"/>
                </a:cxn>
                <a:cxn ang="0">
                  <a:pos x="293" y="1"/>
                </a:cxn>
                <a:cxn ang="0">
                  <a:pos x="290" y="0"/>
                </a:cxn>
                <a:cxn ang="0">
                  <a:pos x="287" y="1"/>
                </a:cxn>
                <a:cxn ang="0">
                  <a:pos x="285" y="4"/>
                </a:cxn>
              </a:cxnLst>
              <a:rect l="0" t="0" r="r" b="b"/>
              <a:pathLst>
                <a:path w="295" h="926">
                  <a:moveTo>
                    <a:pt x="285" y="4"/>
                  </a:moveTo>
                  <a:lnTo>
                    <a:pt x="285" y="4"/>
                  </a:lnTo>
                  <a:lnTo>
                    <a:pt x="284" y="13"/>
                  </a:lnTo>
                  <a:lnTo>
                    <a:pt x="283" y="20"/>
                  </a:lnTo>
                  <a:lnTo>
                    <a:pt x="280" y="27"/>
                  </a:lnTo>
                  <a:lnTo>
                    <a:pt x="277" y="34"/>
                  </a:lnTo>
                  <a:lnTo>
                    <a:pt x="270" y="48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53" y="75"/>
                  </a:lnTo>
                  <a:lnTo>
                    <a:pt x="245" y="88"/>
                  </a:lnTo>
                  <a:lnTo>
                    <a:pt x="230" y="115"/>
                  </a:lnTo>
                  <a:lnTo>
                    <a:pt x="230" y="115"/>
                  </a:lnTo>
                  <a:lnTo>
                    <a:pt x="215" y="142"/>
                  </a:lnTo>
                  <a:lnTo>
                    <a:pt x="203" y="168"/>
                  </a:lnTo>
                  <a:lnTo>
                    <a:pt x="193" y="196"/>
                  </a:lnTo>
                  <a:lnTo>
                    <a:pt x="183" y="224"/>
                  </a:lnTo>
                  <a:lnTo>
                    <a:pt x="183" y="224"/>
                  </a:lnTo>
                  <a:lnTo>
                    <a:pt x="176" y="256"/>
                  </a:lnTo>
                  <a:lnTo>
                    <a:pt x="168" y="290"/>
                  </a:lnTo>
                  <a:lnTo>
                    <a:pt x="160" y="322"/>
                  </a:lnTo>
                  <a:lnTo>
                    <a:pt x="154" y="337"/>
                  </a:lnTo>
                  <a:lnTo>
                    <a:pt x="149" y="354"/>
                  </a:lnTo>
                  <a:lnTo>
                    <a:pt x="149" y="354"/>
                  </a:lnTo>
                  <a:lnTo>
                    <a:pt x="138" y="385"/>
                  </a:lnTo>
                  <a:lnTo>
                    <a:pt x="128" y="416"/>
                  </a:lnTo>
                  <a:lnTo>
                    <a:pt x="118" y="448"/>
                  </a:lnTo>
                  <a:lnTo>
                    <a:pt x="111" y="480"/>
                  </a:lnTo>
                  <a:lnTo>
                    <a:pt x="111" y="480"/>
                  </a:lnTo>
                  <a:lnTo>
                    <a:pt x="104" y="514"/>
                  </a:lnTo>
                  <a:lnTo>
                    <a:pt x="96" y="547"/>
                  </a:lnTo>
                  <a:lnTo>
                    <a:pt x="85" y="580"/>
                  </a:lnTo>
                  <a:lnTo>
                    <a:pt x="75" y="613"/>
                  </a:lnTo>
                  <a:lnTo>
                    <a:pt x="75" y="613"/>
                  </a:lnTo>
                  <a:lnTo>
                    <a:pt x="65" y="645"/>
                  </a:lnTo>
                  <a:lnTo>
                    <a:pt x="59" y="660"/>
                  </a:lnTo>
                  <a:lnTo>
                    <a:pt x="56" y="676"/>
                  </a:lnTo>
                  <a:lnTo>
                    <a:pt x="56" y="676"/>
                  </a:lnTo>
                  <a:lnTo>
                    <a:pt x="49" y="712"/>
                  </a:lnTo>
                  <a:lnTo>
                    <a:pt x="43" y="748"/>
                  </a:lnTo>
                  <a:lnTo>
                    <a:pt x="43" y="748"/>
                  </a:lnTo>
                  <a:lnTo>
                    <a:pt x="37" y="780"/>
                  </a:lnTo>
                  <a:lnTo>
                    <a:pt x="29" y="811"/>
                  </a:lnTo>
                  <a:lnTo>
                    <a:pt x="21" y="842"/>
                  </a:lnTo>
                  <a:lnTo>
                    <a:pt x="12" y="873"/>
                  </a:lnTo>
                  <a:lnTo>
                    <a:pt x="12" y="873"/>
                  </a:lnTo>
                  <a:lnTo>
                    <a:pt x="5" y="900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10" y="923"/>
                  </a:lnTo>
                  <a:lnTo>
                    <a:pt x="10" y="923"/>
                  </a:lnTo>
                  <a:lnTo>
                    <a:pt x="16" y="895"/>
                  </a:lnTo>
                  <a:lnTo>
                    <a:pt x="23" y="868"/>
                  </a:lnTo>
                  <a:lnTo>
                    <a:pt x="23" y="868"/>
                  </a:lnTo>
                  <a:lnTo>
                    <a:pt x="33" y="837"/>
                  </a:lnTo>
                  <a:lnTo>
                    <a:pt x="41" y="805"/>
                  </a:lnTo>
                  <a:lnTo>
                    <a:pt x="48" y="774"/>
                  </a:lnTo>
                  <a:lnTo>
                    <a:pt x="54" y="742"/>
                  </a:lnTo>
                  <a:lnTo>
                    <a:pt x="54" y="742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0" y="660"/>
                  </a:lnTo>
                  <a:lnTo>
                    <a:pt x="75" y="643"/>
                  </a:lnTo>
                  <a:lnTo>
                    <a:pt x="87" y="607"/>
                  </a:lnTo>
                  <a:lnTo>
                    <a:pt x="87" y="607"/>
                  </a:lnTo>
                  <a:lnTo>
                    <a:pt x="98" y="574"/>
                  </a:lnTo>
                  <a:lnTo>
                    <a:pt x="107" y="541"/>
                  </a:lnTo>
                  <a:lnTo>
                    <a:pt x="114" y="507"/>
                  </a:lnTo>
                  <a:lnTo>
                    <a:pt x="121" y="473"/>
                  </a:lnTo>
                  <a:lnTo>
                    <a:pt x="121" y="473"/>
                  </a:lnTo>
                  <a:lnTo>
                    <a:pt x="125" y="458"/>
                  </a:lnTo>
                  <a:lnTo>
                    <a:pt x="129" y="441"/>
                  </a:lnTo>
                  <a:lnTo>
                    <a:pt x="139" y="409"/>
                  </a:lnTo>
                  <a:lnTo>
                    <a:pt x="150" y="378"/>
                  </a:lnTo>
                  <a:lnTo>
                    <a:pt x="162" y="347"/>
                  </a:lnTo>
                  <a:lnTo>
                    <a:pt x="162" y="347"/>
                  </a:lnTo>
                  <a:lnTo>
                    <a:pt x="167" y="332"/>
                  </a:lnTo>
                  <a:lnTo>
                    <a:pt x="172" y="315"/>
                  </a:lnTo>
                  <a:lnTo>
                    <a:pt x="180" y="283"/>
                  </a:lnTo>
                  <a:lnTo>
                    <a:pt x="188" y="250"/>
                  </a:lnTo>
                  <a:lnTo>
                    <a:pt x="196" y="218"/>
                  </a:lnTo>
                  <a:lnTo>
                    <a:pt x="196" y="218"/>
                  </a:lnTo>
                  <a:lnTo>
                    <a:pt x="200" y="202"/>
                  </a:lnTo>
                  <a:lnTo>
                    <a:pt x="205" y="186"/>
                  </a:lnTo>
                  <a:lnTo>
                    <a:pt x="211" y="171"/>
                  </a:lnTo>
                  <a:lnTo>
                    <a:pt x="219" y="156"/>
                  </a:lnTo>
                  <a:lnTo>
                    <a:pt x="234" y="127"/>
                  </a:lnTo>
                  <a:lnTo>
                    <a:pt x="251" y="98"/>
                  </a:lnTo>
                  <a:lnTo>
                    <a:pt x="251" y="98"/>
                  </a:lnTo>
                  <a:lnTo>
                    <a:pt x="264" y="77"/>
                  </a:lnTo>
                  <a:lnTo>
                    <a:pt x="278" y="54"/>
                  </a:lnTo>
                  <a:lnTo>
                    <a:pt x="284" y="42"/>
                  </a:lnTo>
                  <a:lnTo>
                    <a:pt x="289" y="30"/>
                  </a:lnTo>
                  <a:lnTo>
                    <a:pt x="293" y="18"/>
                  </a:lnTo>
                  <a:lnTo>
                    <a:pt x="295" y="4"/>
                  </a:lnTo>
                  <a:lnTo>
                    <a:pt x="295" y="4"/>
                  </a:lnTo>
                  <a:lnTo>
                    <a:pt x="294" y="2"/>
                  </a:lnTo>
                  <a:lnTo>
                    <a:pt x="293" y="1"/>
                  </a:lnTo>
                  <a:lnTo>
                    <a:pt x="292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7" y="1"/>
                  </a:lnTo>
                  <a:lnTo>
                    <a:pt x="286" y="2"/>
                  </a:lnTo>
                  <a:lnTo>
                    <a:pt x="285" y="4"/>
                  </a:lnTo>
                  <a:lnTo>
                    <a:pt x="28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222"/>
            <p:cNvSpPr/>
            <p:nvPr/>
          </p:nvSpPr>
          <p:spPr bwMode="auto">
            <a:xfrm>
              <a:off x="3648075" y="2117725"/>
              <a:ext cx="169863" cy="493713"/>
            </a:xfrm>
            <a:custGeom>
              <a:avLst/>
              <a:gdLst/>
              <a:ahLst/>
              <a:cxnLst>
                <a:cxn ang="0">
                  <a:pos x="309" y="8"/>
                </a:cxn>
                <a:cxn ang="0">
                  <a:pos x="291" y="37"/>
                </a:cxn>
                <a:cxn ang="0">
                  <a:pos x="278" y="54"/>
                </a:cxn>
                <a:cxn ang="0">
                  <a:pos x="269" y="73"/>
                </a:cxn>
                <a:cxn ang="0">
                  <a:pos x="225" y="193"/>
                </a:cxn>
                <a:cxn ang="0">
                  <a:pos x="199" y="254"/>
                </a:cxn>
                <a:cxn ang="0">
                  <a:pos x="175" y="316"/>
                </a:cxn>
                <a:cxn ang="0">
                  <a:pos x="152" y="418"/>
                </a:cxn>
                <a:cxn ang="0">
                  <a:pos x="143" y="468"/>
                </a:cxn>
                <a:cxn ang="0">
                  <a:pos x="128" y="513"/>
                </a:cxn>
                <a:cxn ang="0">
                  <a:pos x="104" y="572"/>
                </a:cxn>
                <a:cxn ang="0">
                  <a:pos x="85" y="637"/>
                </a:cxn>
                <a:cxn ang="0">
                  <a:pos x="64" y="702"/>
                </a:cxn>
                <a:cxn ang="0">
                  <a:pos x="44" y="756"/>
                </a:cxn>
                <a:cxn ang="0">
                  <a:pos x="27" y="812"/>
                </a:cxn>
                <a:cxn ang="0">
                  <a:pos x="21" y="835"/>
                </a:cxn>
                <a:cxn ang="0">
                  <a:pos x="17" y="863"/>
                </a:cxn>
                <a:cxn ang="0">
                  <a:pos x="7" y="895"/>
                </a:cxn>
                <a:cxn ang="0">
                  <a:pos x="1" y="919"/>
                </a:cxn>
                <a:cxn ang="0">
                  <a:pos x="0" y="927"/>
                </a:cxn>
                <a:cxn ang="0">
                  <a:pos x="3" y="932"/>
                </a:cxn>
                <a:cxn ang="0">
                  <a:pos x="9" y="931"/>
                </a:cxn>
                <a:cxn ang="0">
                  <a:pos x="10" y="927"/>
                </a:cxn>
                <a:cxn ang="0">
                  <a:pos x="16" y="897"/>
                </a:cxn>
                <a:cxn ang="0">
                  <a:pos x="28" y="861"/>
                </a:cxn>
                <a:cxn ang="0">
                  <a:pos x="29" y="843"/>
                </a:cxn>
                <a:cxn ang="0">
                  <a:pos x="39" y="807"/>
                </a:cxn>
                <a:cxn ang="0">
                  <a:pos x="57" y="745"/>
                </a:cxn>
                <a:cxn ang="0">
                  <a:pos x="82" y="686"/>
                </a:cxn>
                <a:cxn ang="0">
                  <a:pos x="99" y="630"/>
                </a:cxn>
                <a:cxn ang="0">
                  <a:pos x="113" y="574"/>
                </a:cxn>
                <a:cxn ang="0">
                  <a:pos x="137" y="515"/>
                </a:cxn>
                <a:cxn ang="0">
                  <a:pos x="152" y="471"/>
                </a:cxn>
                <a:cxn ang="0">
                  <a:pos x="160" y="423"/>
                </a:cxn>
                <a:cxn ang="0">
                  <a:pos x="182" y="327"/>
                </a:cxn>
                <a:cxn ang="0">
                  <a:pos x="205" y="264"/>
                </a:cxn>
                <a:cxn ang="0">
                  <a:pos x="231" y="203"/>
                </a:cxn>
                <a:cxn ang="0">
                  <a:pos x="276" y="82"/>
                </a:cxn>
                <a:cxn ang="0">
                  <a:pos x="294" y="48"/>
                </a:cxn>
                <a:cxn ang="0">
                  <a:pos x="307" y="30"/>
                </a:cxn>
                <a:cxn ang="0">
                  <a:pos x="320" y="6"/>
                </a:cxn>
                <a:cxn ang="0">
                  <a:pos x="319" y="2"/>
                </a:cxn>
                <a:cxn ang="0">
                  <a:pos x="312" y="1"/>
                </a:cxn>
                <a:cxn ang="0">
                  <a:pos x="310" y="4"/>
                </a:cxn>
              </a:cxnLst>
              <a:rect l="0" t="0" r="r" b="b"/>
              <a:pathLst>
                <a:path w="320" h="932">
                  <a:moveTo>
                    <a:pt x="310" y="4"/>
                  </a:moveTo>
                  <a:lnTo>
                    <a:pt x="310" y="4"/>
                  </a:lnTo>
                  <a:lnTo>
                    <a:pt x="309" y="8"/>
                  </a:lnTo>
                  <a:lnTo>
                    <a:pt x="307" y="13"/>
                  </a:lnTo>
                  <a:lnTo>
                    <a:pt x="302" y="21"/>
                  </a:lnTo>
                  <a:lnTo>
                    <a:pt x="291" y="37"/>
                  </a:lnTo>
                  <a:lnTo>
                    <a:pt x="291" y="37"/>
                  </a:lnTo>
                  <a:lnTo>
                    <a:pt x="284" y="45"/>
                  </a:lnTo>
                  <a:lnTo>
                    <a:pt x="278" y="54"/>
                  </a:lnTo>
                  <a:lnTo>
                    <a:pt x="273" y="64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58" y="103"/>
                  </a:lnTo>
                  <a:lnTo>
                    <a:pt x="247" y="133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12" y="223"/>
                  </a:lnTo>
                  <a:lnTo>
                    <a:pt x="199" y="254"/>
                  </a:lnTo>
                  <a:lnTo>
                    <a:pt x="185" y="285"/>
                  </a:lnTo>
                  <a:lnTo>
                    <a:pt x="180" y="300"/>
                  </a:lnTo>
                  <a:lnTo>
                    <a:pt x="175" y="316"/>
                  </a:lnTo>
                  <a:lnTo>
                    <a:pt x="175" y="316"/>
                  </a:lnTo>
                  <a:lnTo>
                    <a:pt x="159" y="384"/>
                  </a:lnTo>
                  <a:lnTo>
                    <a:pt x="152" y="41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43" y="468"/>
                  </a:lnTo>
                  <a:lnTo>
                    <a:pt x="139" y="483"/>
                  </a:lnTo>
                  <a:lnTo>
                    <a:pt x="134" y="499"/>
                  </a:lnTo>
                  <a:lnTo>
                    <a:pt x="128" y="513"/>
                  </a:lnTo>
                  <a:lnTo>
                    <a:pt x="116" y="543"/>
                  </a:lnTo>
                  <a:lnTo>
                    <a:pt x="104" y="572"/>
                  </a:lnTo>
                  <a:lnTo>
                    <a:pt x="104" y="572"/>
                  </a:lnTo>
                  <a:lnTo>
                    <a:pt x="99" y="588"/>
                  </a:lnTo>
                  <a:lnTo>
                    <a:pt x="93" y="604"/>
                  </a:lnTo>
                  <a:lnTo>
                    <a:pt x="85" y="637"/>
                  </a:lnTo>
                  <a:lnTo>
                    <a:pt x="76" y="670"/>
                  </a:lnTo>
                  <a:lnTo>
                    <a:pt x="71" y="686"/>
                  </a:lnTo>
                  <a:lnTo>
                    <a:pt x="64" y="702"/>
                  </a:lnTo>
                  <a:lnTo>
                    <a:pt x="64" y="702"/>
                  </a:lnTo>
                  <a:lnTo>
                    <a:pt x="53" y="729"/>
                  </a:lnTo>
                  <a:lnTo>
                    <a:pt x="44" y="756"/>
                  </a:lnTo>
                  <a:lnTo>
                    <a:pt x="35" y="784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4" y="824"/>
                  </a:lnTo>
                  <a:lnTo>
                    <a:pt x="22" y="829"/>
                  </a:lnTo>
                  <a:lnTo>
                    <a:pt x="21" y="835"/>
                  </a:lnTo>
                  <a:lnTo>
                    <a:pt x="21" y="835"/>
                  </a:lnTo>
                  <a:lnTo>
                    <a:pt x="19" y="854"/>
                  </a:lnTo>
                  <a:lnTo>
                    <a:pt x="17" y="863"/>
                  </a:lnTo>
                  <a:lnTo>
                    <a:pt x="15" y="872"/>
                  </a:lnTo>
                  <a:lnTo>
                    <a:pt x="15" y="872"/>
                  </a:lnTo>
                  <a:lnTo>
                    <a:pt x="7" y="895"/>
                  </a:lnTo>
                  <a:lnTo>
                    <a:pt x="3" y="907"/>
                  </a:lnTo>
                  <a:lnTo>
                    <a:pt x="1" y="919"/>
                  </a:lnTo>
                  <a:lnTo>
                    <a:pt x="1" y="919"/>
                  </a:lnTo>
                  <a:lnTo>
                    <a:pt x="0" y="921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0" y="929"/>
                  </a:lnTo>
                  <a:lnTo>
                    <a:pt x="1" y="931"/>
                  </a:lnTo>
                  <a:lnTo>
                    <a:pt x="3" y="932"/>
                  </a:lnTo>
                  <a:lnTo>
                    <a:pt x="6" y="932"/>
                  </a:lnTo>
                  <a:lnTo>
                    <a:pt x="7" y="932"/>
                  </a:lnTo>
                  <a:lnTo>
                    <a:pt x="9" y="931"/>
                  </a:lnTo>
                  <a:lnTo>
                    <a:pt x="10" y="929"/>
                  </a:lnTo>
                  <a:lnTo>
                    <a:pt x="10" y="927"/>
                  </a:lnTo>
                  <a:lnTo>
                    <a:pt x="10" y="927"/>
                  </a:lnTo>
                  <a:lnTo>
                    <a:pt x="11" y="920"/>
                  </a:lnTo>
                  <a:lnTo>
                    <a:pt x="12" y="912"/>
                  </a:lnTo>
                  <a:lnTo>
                    <a:pt x="16" y="897"/>
                  </a:lnTo>
                  <a:lnTo>
                    <a:pt x="26" y="867"/>
                  </a:lnTo>
                  <a:lnTo>
                    <a:pt x="26" y="867"/>
                  </a:lnTo>
                  <a:lnTo>
                    <a:pt x="28" y="861"/>
                  </a:lnTo>
                  <a:lnTo>
                    <a:pt x="28" y="855"/>
                  </a:lnTo>
                  <a:lnTo>
                    <a:pt x="29" y="843"/>
                  </a:lnTo>
                  <a:lnTo>
                    <a:pt x="29" y="843"/>
                  </a:lnTo>
                  <a:lnTo>
                    <a:pt x="30" y="834"/>
                  </a:lnTo>
                  <a:lnTo>
                    <a:pt x="33" y="825"/>
                  </a:lnTo>
                  <a:lnTo>
                    <a:pt x="39" y="807"/>
                  </a:lnTo>
                  <a:lnTo>
                    <a:pt x="39" y="807"/>
                  </a:lnTo>
                  <a:lnTo>
                    <a:pt x="47" y="775"/>
                  </a:lnTo>
                  <a:lnTo>
                    <a:pt x="57" y="745"/>
                  </a:lnTo>
                  <a:lnTo>
                    <a:pt x="70" y="715"/>
                  </a:lnTo>
                  <a:lnTo>
                    <a:pt x="82" y="686"/>
                  </a:lnTo>
                  <a:lnTo>
                    <a:pt x="82" y="686"/>
                  </a:lnTo>
                  <a:lnTo>
                    <a:pt x="87" y="672"/>
                  </a:lnTo>
                  <a:lnTo>
                    <a:pt x="91" y="658"/>
                  </a:lnTo>
                  <a:lnTo>
                    <a:pt x="99" y="630"/>
                  </a:lnTo>
                  <a:lnTo>
                    <a:pt x="105" y="602"/>
                  </a:lnTo>
                  <a:lnTo>
                    <a:pt x="109" y="588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24" y="545"/>
                  </a:lnTo>
                  <a:lnTo>
                    <a:pt x="137" y="515"/>
                  </a:lnTo>
                  <a:lnTo>
                    <a:pt x="143" y="501"/>
                  </a:lnTo>
                  <a:lnTo>
                    <a:pt x="148" y="486"/>
                  </a:lnTo>
                  <a:lnTo>
                    <a:pt x="152" y="471"/>
                  </a:lnTo>
                  <a:lnTo>
                    <a:pt x="155" y="455"/>
                  </a:lnTo>
                  <a:lnTo>
                    <a:pt x="155" y="455"/>
                  </a:lnTo>
                  <a:lnTo>
                    <a:pt x="160" y="423"/>
                  </a:lnTo>
                  <a:lnTo>
                    <a:pt x="168" y="391"/>
                  </a:lnTo>
                  <a:lnTo>
                    <a:pt x="182" y="327"/>
                  </a:lnTo>
                  <a:lnTo>
                    <a:pt x="182" y="327"/>
                  </a:lnTo>
                  <a:lnTo>
                    <a:pt x="186" y="312"/>
                  </a:lnTo>
                  <a:lnTo>
                    <a:pt x="193" y="296"/>
                  </a:lnTo>
                  <a:lnTo>
                    <a:pt x="205" y="264"/>
                  </a:lnTo>
                  <a:lnTo>
                    <a:pt x="218" y="234"/>
                  </a:lnTo>
                  <a:lnTo>
                    <a:pt x="231" y="203"/>
                  </a:lnTo>
                  <a:lnTo>
                    <a:pt x="231" y="203"/>
                  </a:lnTo>
                  <a:lnTo>
                    <a:pt x="253" y="143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81" y="70"/>
                  </a:lnTo>
                  <a:lnTo>
                    <a:pt x="288" y="59"/>
                  </a:lnTo>
                  <a:lnTo>
                    <a:pt x="294" y="48"/>
                  </a:lnTo>
                  <a:lnTo>
                    <a:pt x="302" y="37"/>
                  </a:lnTo>
                  <a:lnTo>
                    <a:pt x="302" y="37"/>
                  </a:lnTo>
                  <a:lnTo>
                    <a:pt x="307" y="30"/>
                  </a:lnTo>
                  <a:lnTo>
                    <a:pt x="312" y="22"/>
                  </a:lnTo>
                  <a:lnTo>
                    <a:pt x="317" y="14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20" y="4"/>
                  </a:lnTo>
                  <a:lnTo>
                    <a:pt x="319" y="2"/>
                  </a:lnTo>
                  <a:lnTo>
                    <a:pt x="315" y="0"/>
                  </a:lnTo>
                  <a:lnTo>
                    <a:pt x="314" y="0"/>
                  </a:lnTo>
                  <a:lnTo>
                    <a:pt x="312" y="1"/>
                  </a:lnTo>
                  <a:lnTo>
                    <a:pt x="311" y="2"/>
                  </a:lnTo>
                  <a:lnTo>
                    <a:pt x="310" y="4"/>
                  </a:lnTo>
                  <a:lnTo>
                    <a:pt x="3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223"/>
            <p:cNvSpPr/>
            <p:nvPr/>
          </p:nvSpPr>
          <p:spPr bwMode="auto">
            <a:xfrm>
              <a:off x="3678238" y="2128838"/>
              <a:ext cx="165100" cy="463550"/>
            </a:xfrm>
            <a:custGeom>
              <a:avLst/>
              <a:gdLst/>
              <a:ahLst/>
              <a:cxnLst>
                <a:cxn ang="0">
                  <a:pos x="304" y="4"/>
                </a:cxn>
                <a:cxn ang="0">
                  <a:pos x="301" y="32"/>
                </a:cxn>
                <a:cxn ang="0">
                  <a:pos x="288" y="87"/>
                </a:cxn>
                <a:cxn ang="0">
                  <a:pos x="281" y="114"/>
                </a:cxn>
                <a:cxn ang="0">
                  <a:pos x="262" y="201"/>
                </a:cxn>
                <a:cxn ang="0">
                  <a:pos x="253" y="230"/>
                </a:cxn>
                <a:cxn ang="0">
                  <a:pos x="233" y="291"/>
                </a:cxn>
                <a:cxn ang="0">
                  <a:pos x="199" y="381"/>
                </a:cxn>
                <a:cxn ang="0">
                  <a:pos x="178" y="442"/>
                </a:cxn>
                <a:cxn ang="0">
                  <a:pos x="169" y="473"/>
                </a:cxn>
                <a:cxn ang="0">
                  <a:pos x="149" y="535"/>
                </a:cxn>
                <a:cxn ang="0">
                  <a:pos x="123" y="594"/>
                </a:cxn>
                <a:cxn ang="0">
                  <a:pos x="108" y="622"/>
                </a:cxn>
                <a:cxn ang="0">
                  <a:pos x="77" y="677"/>
                </a:cxn>
                <a:cxn ang="0">
                  <a:pos x="62" y="705"/>
                </a:cxn>
                <a:cxn ang="0">
                  <a:pos x="42" y="757"/>
                </a:cxn>
                <a:cxn ang="0">
                  <a:pos x="25" y="796"/>
                </a:cxn>
                <a:cxn ang="0">
                  <a:pos x="18" y="808"/>
                </a:cxn>
                <a:cxn ang="0">
                  <a:pos x="5" y="839"/>
                </a:cxn>
                <a:cxn ang="0">
                  <a:pos x="0" y="870"/>
                </a:cxn>
                <a:cxn ang="0">
                  <a:pos x="0" y="871"/>
                </a:cxn>
                <a:cxn ang="0">
                  <a:pos x="0" y="872"/>
                </a:cxn>
                <a:cxn ang="0">
                  <a:pos x="2" y="875"/>
                </a:cxn>
                <a:cxn ang="0">
                  <a:pos x="5" y="876"/>
                </a:cxn>
                <a:cxn ang="0">
                  <a:pos x="8" y="875"/>
                </a:cxn>
                <a:cxn ang="0">
                  <a:pos x="9" y="872"/>
                </a:cxn>
                <a:cxn ang="0">
                  <a:pos x="11" y="861"/>
                </a:cxn>
                <a:cxn ang="0">
                  <a:pos x="15" y="841"/>
                </a:cxn>
                <a:cxn ang="0">
                  <a:pos x="27" y="812"/>
                </a:cxn>
                <a:cxn ang="0">
                  <a:pos x="37" y="794"/>
                </a:cxn>
                <a:cxn ang="0">
                  <a:pos x="46" y="771"/>
                </a:cxn>
                <a:cxn ang="0">
                  <a:pos x="54" y="748"/>
                </a:cxn>
                <a:cxn ang="0">
                  <a:pos x="83" y="686"/>
                </a:cxn>
                <a:cxn ang="0">
                  <a:pos x="97" y="658"/>
                </a:cxn>
                <a:cxn ang="0">
                  <a:pos x="128" y="604"/>
                </a:cxn>
                <a:cxn ang="0">
                  <a:pos x="143" y="576"/>
                </a:cxn>
                <a:cxn ang="0">
                  <a:pos x="154" y="547"/>
                </a:cxn>
                <a:cxn ang="0">
                  <a:pos x="183" y="459"/>
                </a:cxn>
                <a:cxn ang="0">
                  <a:pos x="204" y="400"/>
                </a:cxn>
                <a:cxn ang="0">
                  <a:pos x="246" y="282"/>
                </a:cxn>
                <a:cxn ang="0">
                  <a:pos x="266" y="223"/>
                </a:cxn>
                <a:cxn ang="0">
                  <a:pos x="273" y="196"/>
                </a:cxn>
                <a:cxn ang="0">
                  <a:pos x="293" y="109"/>
                </a:cxn>
                <a:cxn ang="0">
                  <a:pos x="305" y="57"/>
                </a:cxn>
                <a:cxn ang="0">
                  <a:pos x="312" y="18"/>
                </a:cxn>
                <a:cxn ang="0">
                  <a:pos x="313" y="4"/>
                </a:cxn>
                <a:cxn ang="0">
                  <a:pos x="312" y="1"/>
                </a:cxn>
                <a:cxn ang="0">
                  <a:pos x="309" y="0"/>
                </a:cxn>
                <a:cxn ang="0">
                  <a:pos x="305" y="1"/>
                </a:cxn>
                <a:cxn ang="0">
                  <a:pos x="304" y="4"/>
                </a:cxn>
              </a:cxnLst>
              <a:rect l="0" t="0" r="r" b="b"/>
              <a:pathLst>
                <a:path w="313" h="876">
                  <a:moveTo>
                    <a:pt x="304" y="4"/>
                  </a:moveTo>
                  <a:lnTo>
                    <a:pt x="304" y="4"/>
                  </a:lnTo>
                  <a:lnTo>
                    <a:pt x="303" y="19"/>
                  </a:lnTo>
                  <a:lnTo>
                    <a:pt x="301" y="32"/>
                  </a:lnTo>
                  <a:lnTo>
                    <a:pt x="296" y="60"/>
                  </a:lnTo>
                  <a:lnTo>
                    <a:pt x="288" y="87"/>
                  </a:lnTo>
                  <a:lnTo>
                    <a:pt x="281" y="114"/>
                  </a:lnTo>
                  <a:lnTo>
                    <a:pt x="281" y="114"/>
                  </a:lnTo>
                  <a:lnTo>
                    <a:pt x="269" y="172"/>
                  </a:lnTo>
                  <a:lnTo>
                    <a:pt x="262" y="201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44" y="260"/>
                  </a:lnTo>
                  <a:lnTo>
                    <a:pt x="233" y="291"/>
                  </a:lnTo>
                  <a:lnTo>
                    <a:pt x="210" y="351"/>
                  </a:lnTo>
                  <a:lnTo>
                    <a:pt x="199" y="381"/>
                  </a:lnTo>
                  <a:lnTo>
                    <a:pt x="188" y="411"/>
                  </a:lnTo>
                  <a:lnTo>
                    <a:pt x="178" y="442"/>
                  </a:lnTo>
                  <a:lnTo>
                    <a:pt x="169" y="473"/>
                  </a:lnTo>
                  <a:lnTo>
                    <a:pt x="169" y="473"/>
                  </a:lnTo>
                  <a:lnTo>
                    <a:pt x="160" y="504"/>
                  </a:lnTo>
                  <a:lnTo>
                    <a:pt x="149" y="535"/>
                  </a:lnTo>
                  <a:lnTo>
                    <a:pt x="137" y="565"/>
                  </a:lnTo>
                  <a:lnTo>
                    <a:pt x="123" y="594"/>
                  </a:lnTo>
                  <a:lnTo>
                    <a:pt x="123" y="594"/>
                  </a:lnTo>
                  <a:lnTo>
                    <a:pt x="108" y="622"/>
                  </a:lnTo>
                  <a:lnTo>
                    <a:pt x="92" y="649"/>
                  </a:lnTo>
                  <a:lnTo>
                    <a:pt x="77" y="677"/>
                  </a:lnTo>
                  <a:lnTo>
                    <a:pt x="62" y="705"/>
                  </a:lnTo>
                  <a:lnTo>
                    <a:pt x="62" y="705"/>
                  </a:lnTo>
                  <a:lnTo>
                    <a:pt x="51" y="731"/>
                  </a:lnTo>
                  <a:lnTo>
                    <a:pt x="42" y="757"/>
                  </a:lnTo>
                  <a:lnTo>
                    <a:pt x="30" y="783"/>
                  </a:lnTo>
                  <a:lnTo>
                    <a:pt x="25" y="796"/>
                  </a:lnTo>
                  <a:lnTo>
                    <a:pt x="18" y="808"/>
                  </a:lnTo>
                  <a:lnTo>
                    <a:pt x="18" y="808"/>
                  </a:lnTo>
                  <a:lnTo>
                    <a:pt x="11" y="824"/>
                  </a:lnTo>
                  <a:lnTo>
                    <a:pt x="5" y="839"/>
                  </a:lnTo>
                  <a:lnTo>
                    <a:pt x="1" y="853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0" y="871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74"/>
                  </a:lnTo>
                  <a:lnTo>
                    <a:pt x="2" y="875"/>
                  </a:lnTo>
                  <a:lnTo>
                    <a:pt x="3" y="876"/>
                  </a:lnTo>
                  <a:lnTo>
                    <a:pt x="5" y="876"/>
                  </a:lnTo>
                  <a:lnTo>
                    <a:pt x="6" y="876"/>
                  </a:lnTo>
                  <a:lnTo>
                    <a:pt x="8" y="875"/>
                  </a:lnTo>
                  <a:lnTo>
                    <a:pt x="9" y="874"/>
                  </a:lnTo>
                  <a:lnTo>
                    <a:pt x="9" y="872"/>
                  </a:lnTo>
                  <a:lnTo>
                    <a:pt x="9" y="872"/>
                  </a:lnTo>
                  <a:lnTo>
                    <a:pt x="11" y="861"/>
                  </a:lnTo>
                  <a:lnTo>
                    <a:pt x="13" y="850"/>
                  </a:lnTo>
                  <a:lnTo>
                    <a:pt x="15" y="841"/>
                  </a:lnTo>
                  <a:lnTo>
                    <a:pt x="19" y="831"/>
                  </a:lnTo>
                  <a:lnTo>
                    <a:pt x="27" y="812"/>
                  </a:lnTo>
                  <a:lnTo>
                    <a:pt x="37" y="794"/>
                  </a:lnTo>
                  <a:lnTo>
                    <a:pt x="37" y="794"/>
                  </a:lnTo>
                  <a:lnTo>
                    <a:pt x="42" y="782"/>
                  </a:lnTo>
                  <a:lnTo>
                    <a:pt x="46" y="771"/>
                  </a:lnTo>
                  <a:lnTo>
                    <a:pt x="54" y="748"/>
                  </a:lnTo>
                  <a:lnTo>
                    <a:pt x="54" y="748"/>
                  </a:lnTo>
                  <a:lnTo>
                    <a:pt x="67" y="717"/>
                  </a:lnTo>
                  <a:lnTo>
                    <a:pt x="83" y="686"/>
                  </a:lnTo>
                  <a:lnTo>
                    <a:pt x="83" y="686"/>
                  </a:lnTo>
                  <a:lnTo>
                    <a:pt x="97" y="658"/>
                  </a:lnTo>
                  <a:lnTo>
                    <a:pt x="113" y="631"/>
                  </a:lnTo>
                  <a:lnTo>
                    <a:pt x="128" y="604"/>
                  </a:lnTo>
                  <a:lnTo>
                    <a:pt x="143" y="576"/>
                  </a:lnTo>
                  <a:lnTo>
                    <a:pt x="143" y="576"/>
                  </a:lnTo>
                  <a:lnTo>
                    <a:pt x="149" y="561"/>
                  </a:lnTo>
                  <a:lnTo>
                    <a:pt x="154" y="547"/>
                  </a:lnTo>
                  <a:lnTo>
                    <a:pt x="164" y="518"/>
                  </a:lnTo>
                  <a:lnTo>
                    <a:pt x="183" y="459"/>
                  </a:lnTo>
                  <a:lnTo>
                    <a:pt x="183" y="459"/>
                  </a:lnTo>
                  <a:lnTo>
                    <a:pt x="204" y="400"/>
                  </a:lnTo>
                  <a:lnTo>
                    <a:pt x="225" y="341"/>
                  </a:lnTo>
                  <a:lnTo>
                    <a:pt x="246" y="282"/>
                  </a:lnTo>
                  <a:lnTo>
                    <a:pt x="256" y="253"/>
                  </a:lnTo>
                  <a:lnTo>
                    <a:pt x="266" y="223"/>
                  </a:lnTo>
                  <a:lnTo>
                    <a:pt x="266" y="223"/>
                  </a:lnTo>
                  <a:lnTo>
                    <a:pt x="273" y="196"/>
                  </a:lnTo>
                  <a:lnTo>
                    <a:pt x="280" y="167"/>
                  </a:lnTo>
                  <a:lnTo>
                    <a:pt x="293" y="109"/>
                  </a:lnTo>
                  <a:lnTo>
                    <a:pt x="293" y="109"/>
                  </a:lnTo>
                  <a:lnTo>
                    <a:pt x="305" y="57"/>
                  </a:lnTo>
                  <a:lnTo>
                    <a:pt x="311" y="31"/>
                  </a:lnTo>
                  <a:lnTo>
                    <a:pt x="312" y="18"/>
                  </a:lnTo>
                  <a:lnTo>
                    <a:pt x="313" y="4"/>
                  </a:lnTo>
                  <a:lnTo>
                    <a:pt x="313" y="4"/>
                  </a:lnTo>
                  <a:lnTo>
                    <a:pt x="313" y="2"/>
                  </a:lnTo>
                  <a:lnTo>
                    <a:pt x="312" y="1"/>
                  </a:lnTo>
                  <a:lnTo>
                    <a:pt x="310" y="0"/>
                  </a:lnTo>
                  <a:lnTo>
                    <a:pt x="309" y="0"/>
                  </a:lnTo>
                  <a:lnTo>
                    <a:pt x="307" y="0"/>
                  </a:lnTo>
                  <a:lnTo>
                    <a:pt x="305" y="1"/>
                  </a:lnTo>
                  <a:lnTo>
                    <a:pt x="304" y="2"/>
                  </a:lnTo>
                  <a:lnTo>
                    <a:pt x="304" y="4"/>
                  </a:lnTo>
                  <a:lnTo>
                    <a:pt x="30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224"/>
            <p:cNvSpPr/>
            <p:nvPr/>
          </p:nvSpPr>
          <p:spPr bwMode="auto">
            <a:xfrm>
              <a:off x="3725863" y="2147888"/>
              <a:ext cx="158750" cy="400050"/>
            </a:xfrm>
            <a:custGeom>
              <a:avLst/>
              <a:gdLst/>
              <a:ahLst/>
              <a:cxnLst>
                <a:cxn ang="0">
                  <a:pos x="286" y="10"/>
                </a:cxn>
                <a:cxn ang="0">
                  <a:pos x="276" y="32"/>
                </a:cxn>
                <a:cxn ang="0">
                  <a:pos x="265" y="66"/>
                </a:cxn>
                <a:cxn ang="0">
                  <a:pos x="238" y="143"/>
                </a:cxn>
                <a:cxn ang="0">
                  <a:pos x="211" y="216"/>
                </a:cxn>
                <a:cxn ang="0">
                  <a:pos x="184" y="291"/>
                </a:cxn>
                <a:cxn ang="0">
                  <a:pos x="171" y="353"/>
                </a:cxn>
                <a:cxn ang="0">
                  <a:pos x="168" y="377"/>
                </a:cxn>
                <a:cxn ang="0">
                  <a:pos x="156" y="412"/>
                </a:cxn>
                <a:cxn ang="0">
                  <a:pos x="136" y="455"/>
                </a:cxn>
                <a:cxn ang="0">
                  <a:pos x="123" y="496"/>
                </a:cxn>
                <a:cxn ang="0">
                  <a:pos x="117" y="509"/>
                </a:cxn>
                <a:cxn ang="0">
                  <a:pos x="94" y="556"/>
                </a:cxn>
                <a:cxn ang="0">
                  <a:pos x="76" y="606"/>
                </a:cxn>
                <a:cxn ang="0">
                  <a:pos x="61" y="653"/>
                </a:cxn>
                <a:cxn ang="0">
                  <a:pos x="53" y="667"/>
                </a:cxn>
                <a:cxn ang="0">
                  <a:pos x="23" y="705"/>
                </a:cxn>
                <a:cxn ang="0">
                  <a:pos x="16" y="715"/>
                </a:cxn>
                <a:cxn ang="0">
                  <a:pos x="4" y="744"/>
                </a:cxn>
                <a:cxn ang="0">
                  <a:pos x="0" y="751"/>
                </a:cxn>
                <a:cxn ang="0">
                  <a:pos x="4" y="757"/>
                </a:cxn>
                <a:cxn ang="0">
                  <a:pos x="12" y="756"/>
                </a:cxn>
                <a:cxn ang="0">
                  <a:pos x="14" y="749"/>
                </a:cxn>
                <a:cxn ang="0">
                  <a:pos x="12" y="747"/>
                </a:cxn>
                <a:cxn ang="0">
                  <a:pos x="22" y="724"/>
                </a:cxn>
                <a:cxn ang="0">
                  <a:pos x="33" y="706"/>
                </a:cxn>
                <a:cxn ang="0">
                  <a:pos x="57" y="678"/>
                </a:cxn>
                <a:cxn ang="0">
                  <a:pos x="74" y="645"/>
                </a:cxn>
                <a:cxn ang="0">
                  <a:pos x="94" y="584"/>
                </a:cxn>
                <a:cxn ang="0">
                  <a:pos x="111" y="542"/>
                </a:cxn>
                <a:cxn ang="0">
                  <a:pos x="126" y="510"/>
                </a:cxn>
                <a:cxn ang="0">
                  <a:pos x="134" y="490"/>
                </a:cxn>
                <a:cxn ang="0">
                  <a:pos x="164" y="417"/>
                </a:cxn>
                <a:cxn ang="0">
                  <a:pos x="177" y="384"/>
                </a:cxn>
                <a:cxn ang="0">
                  <a:pos x="180" y="359"/>
                </a:cxn>
                <a:cxn ang="0">
                  <a:pos x="191" y="305"/>
                </a:cxn>
                <a:cxn ang="0">
                  <a:pos x="208" y="254"/>
                </a:cxn>
                <a:cxn ang="0">
                  <a:pos x="243" y="154"/>
                </a:cxn>
                <a:cxn ang="0">
                  <a:pos x="268" y="83"/>
                </a:cxn>
                <a:cxn ang="0">
                  <a:pos x="282" y="46"/>
                </a:cxn>
                <a:cxn ang="0">
                  <a:pos x="290" y="21"/>
                </a:cxn>
                <a:cxn ang="0">
                  <a:pos x="299" y="9"/>
                </a:cxn>
                <a:cxn ang="0">
                  <a:pos x="300" y="4"/>
                </a:cxn>
                <a:cxn ang="0">
                  <a:pos x="295" y="0"/>
                </a:cxn>
                <a:cxn ang="0">
                  <a:pos x="292" y="3"/>
                </a:cxn>
              </a:cxnLst>
              <a:rect l="0" t="0" r="r" b="b"/>
              <a:pathLst>
                <a:path w="300" h="757">
                  <a:moveTo>
                    <a:pt x="292" y="3"/>
                  </a:moveTo>
                  <a:lnTo>
                    <a:pt x="292" y="3"/>
                  </a:lnTo>
                  <a:lnTo>
                    <a:pt x="286" y="10"/>
                  </a:lnTo>
                  <a:lnTo>
                    <a:pt x="282" y="17"/>
                  </a:lnTo>
                  <a:lnTo>
                    <a:pt x="279" y="24"/>
                  </a:lnTo>
                  <a:lnTo>
                    <a:pt x="276" y="32"/>
                  </a:lnTo>
                  <a:lnTo>
                    <a:pt x="271" y="49"/>
                  </a:lnTo>
                  <a:lnTo>
                    <a:pt x="265" y="66"/>
                  </a:lnTo>
                  <a:lnTo>
                    <a:pt x="265" y="66"/>
                  </a:lnTo>
                  <a:lnTo>
                    <a:pt x="255" y="91"/>
                  </a:lnTo>
                  <a:lnTo>
                    <a:pt x="246" y="117"/>
                  </a:lnTo>
                  <a:lnTo>
                    <a:pt x="238" y="143"/>
                  </a:lnTo>
                  <a:lnTo>
                    <a:pt x="228" y="169"/>
                  </a:lnTo>
                  <a:lnTo>
                    <a:pt x="228" y="169"/>
                  </a:lnTo>
                  <a:lnTo>
                    <a:pt x="211" y="216"/>
                  </a:lnTo>
                  <a:lnTo>
                    <a:pt x="200" y="241"/>
                  </a:lnTo>
                  <a:lnTo>
                    <a:pt x="192" y="266"/>
                  </a:lnTo>
                  <a:lnTo>
                    <a:pt x="184" y="291"/>
                  </a:lnTo>
                  <a:lnTo>
                    <a:pt x="178" y="316"/>
                  </a:lnTo>
                  <a:lnTo>
                    <a:pt x="173" y="340"/>
                  </a:lnTo>
                  <a:lnTo>
                    <a:pt x="171" y="353"/>
                  </a:lnTo>
                  <a:lnTo>
                    <a:pt x="170" y="366"/>
                  </a:lnTo>
                  <a:lnTo>
                    <a:pt x="170" y="366"/>
                  </a:lnTo>
                  <a:lnTo>
                    <a:pt x="168" y="377"/>
                  </a:lnTo>
                  <a:lnTo>
                    <a:pt x="165" y="389"/>
                  </a:lnTo>
                  <a:lnTo>
                    <a:pt x="161" y="400"/>
                  </a:lnTo>
                  <a:lnTo>
                    <a:pt x="156" y="412"/>
                  </a:lnTo>
                  <a:lnTo>
                    <a:pt x="146" y="433"/>
                  </a:lnTo>
                  <a:lnTo>
                    <a:pt x="140" y="444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28" y="483"/>
                  </a:lnTo>
                  <a:lnTo>
                    <a:pt x="123" y="496"/>
                  </a:lnTo>
                  <a:lnTo>
                    <a:pt x="120" y="504"/>
                  </a:lnTo>
                  <a:lnTo>
                    <a:pt x="117" y="509"/>
                  </a:lnTo>
                  <a:lnTo>
                    <a:pt x="117" y="509"/>
                  </a:lnTo>
                  <a:lnTo>
                    <a:pt x="110" y="520"/>
                  </a:lnTo>
                  <a:lnTo>
                    <a:pt x="103" y="532"/>
                  </a:lnTo>
                  <a:lnTo>
                    <a:pt x="94" y="556"/>
                  </a:lnTo>
                  <a:lnTo>
                    <a:pt x="94" y="556"/>
                  </a:lnTo>
                  <a:lnTo>
                    <a:pt x="85" y="581"/>
                  </a:lnTo>
                  <a:lnTo>
                    <a:pt x="76" y="606"/>
                  </a:lnTo>
                  <a:lnTo>
                    <a:pt x="76" y="606"/>
                  </a:lnTo>
                  <a:lnTo>
                    <a:pt x="67" y="638"/>
                  </a:lnTo>
                  <a:lnTo>
                    <a:pt x="61" y="653"/>
                  </a:lnTo>
                  <a:lnTo>
                    <a:pt x="57" y="661"/>
                  </a:lnTo>
                  <a:lnTo>
                    <a:pt x="53" y="667"/>
                  </a:lnTo>
                  <a:lnTo>
                    <a:pt x="53" y="667"/>
                  </a:lnTo>
                  <a:lnTo>
                    <a:pt x="45" y="677"/>
                  </a:lnTo>
                  <a:lnTo>
                    <a:pt x="38" y="686"/>
                  </a:lnTo>
                  <a:lnTo>
                    <a:pt x="23" y="705"/>
                  </a:lnTo>
                  <a:lnTo>
                    <a:pt x="23" y="705"/>
                  </a:lnTo>
                  <a:lnTo>
                    <a:pt x="19" y="710"/>
                  </a:lnTo>
                  <a:lnTo>
                    <a:pt x="16" y="715"/>
                  </a:lnTo>
                  <a:lnTo>
                    <a:pt x="11" y="727"/>
                  </a:lnTo>
                  <a:lnTo>
                    <a:pt x="6" y="738"/>
                  </a:lnTo>
                  <a:lnTo>
                    <a:pt x="4" y="744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2" y="756"/>
                  </a:lnTo>
                  <a:lnTo>
                    <a:pt x="4" y="757"/>
                  </a:lnTo>
                  <a:lnTo>
                    <a:pt x="11" y="757"/>
                  </a:lnTo>
                  <a:lnTo>
                    <a:pt x="11" y="757"/>
                  </a:lnTo>
                  <a:lnTo>
                    <a:pt x="12" y="756"/>
                  </a:lnTo>
                  <a:lnTo>
                    <a:pt x="14" y="756"/>
                  </a:lnTo>
                  <a:lnTo>
                    <a:pt x="16" y="752"/>
                  </a:lnTo>
                  <a:lnTo>
                    <a:pt x="14" y="749"/>
                  </a:lnTo>
                  <a:lnTo>
                    <a:pt x="13" y="748"/>
                  </a:lnTo>
                  <a:lnTo>
                    <a:pt x="12" y="747"/>
                  </a:lnTo>
                  <a:lnTo>
                    <a:pt x="12" y="747"/>
                  </a:lnTo>
                  <a:lnTo>
                    <a:pt x="16" y="739"/>
                  </a:lnTo>
                  <a:lnTo>
                    <a:pt x="19" y="732"/>
                  </a:lnTo>
                  <a:lnTo>
                    <a:pt x="22" y="724"/>
                  </a:lnTo>
                  <a:lnTo>
                    <a:pt x="26" y="716"/>
                  </a:lnTo>
                  <a:lnTo>
                    <a:pt x="26" y="716"/>
                  </a:lnTo>
                  <a:lnTo>
                    <a:pt x="33" y="706"/>
                  </a:lnTo>
                  <a:lnTo>
                    <a:pt x="41" y="697"/>
                  </a:lnTo>
                  <a:lnTo>
                    <a:pt x="57" y="678"/>
                  </a:lnTo>
                  <a:lnTo>
                    <a:pt x="57" y="678"/>
                  </a:lnTo>
                  <a:lnTo>
                    <a:pt x="63" y="668"/>
                  </a:lnTo>
                  <a:lnTo>
                    <a:pt x="69" y="656"/>
                  </a:lnTo>
                  <a:lnTo>
                    <a:pt x="74" y="645"/>
                  </a:lnTo>
                  <a:lnTo>
                    <a:pt x="79" y="633"/>
                  </a:lnTo>
                  <a:lnTo>
                    <a:pt x="87" y="608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104" y="556"/>
                  </a:lnTo>
                  <a:lnTo>
                    <a:pt x="111" y="542"/>
                  </a:lnTo>
                  <a:lnTo>
                    <a:pt x="117" y="528"/>
                  </a:lnTo>
                  <a:lnTo>
                    <a:pt x="117" y="528"/>
                  </a:lnTo>
                  <a:lnTo>
                    <a:pt x="126" y="510"/>
                  </a:lnTo>
                  <a:lnTo>
                    <a:pt x="131" y="500"/>
                  </a:lnTo>
                  <a:lnTo>
                    <a:pt x="134" y="490"/>
                  </a:lnTo>
                  <a:lnTo>
                    <a:pt x="134" y="490"/>
                  </a:lnTo>
                  <a:lnTo>
                    <a:pt x="144" y="465"/>
                  </a:lnTo>
                  <a:lnTo>
                    <a:pt x="154" y="441"/>
                  </a:lnTo>
                  <a:lnTo>
                    <a:pt x="164" y="417"/>
                  </a:lnTo>
                  <a:lnTo>
                    <a:pt x="174" y="392"/>
                  </a:lnTo>
                  <a:lnTo>
                    <a:pt x="174" y="392"/>
                  </a:lnTo>
                  <a:lnTo>
                    <a:pt x="177" y="384"/>
                  </a:lnTo>
                  <a:lnTo>
                    <a:pt x="178" y="376"/>
                  </a:lnTo>
                  <a:lnTo>
                    <a:pt x="180" y="359"/>
                  </a:lnTo>
                  <a:lnTo>
                    <a:pt x="180" y="359"/>
                  </a:lnTo>
                  <a:lnTo>
                    <a:pt x="182" y="345"/>
                  </a:lnTo>
                  <a:lnTo>
                    <a:pt x="184" y="332"/>
                  </a:lnTo>
                  <a:lnTo>
                    <a:pt x="191" y="305"/>
                  </a:lnTo>
                  <a:lnTo>
                    <a:pt x="191" y="305"/>
                  </a:lnTo>
                  <a:lnTo>
                    <a:pt x="199" y="279"/>
                  </a:lnTo>
                  <a:lnTo>
                    <a:pt x="208" y="254"/>
                  </a:lnTo>
                  <a:lnTo>
                    <a:pt x="226" y="203"/>
                  </a:lnTo>
                  <a:lnTo>
                    <a:pt x="226" y="203"/>
                  </a:lnTo>
                  <a:lnTo>
                    <a:pt x="243" y="154"/>
                  </a:lnTo>
                  <a:lnTo>
                    <a:pt x="258" y="107"/>
                  </a:lnTo>
                  <a:lnTo>
                    <a:pt x="258" y="107"/>
                  </a:lnTo>
                  <a:lnTo>
                    <a:pt x="268" y="83"/>
                  </a:lnTo>
                  <a:lnTo>
                    <a:pt x="278" y="59"/>
                  </a:lnTo>
                  <a:lnTo>
                    <a:pt x="278" y="59"/>
                  </a:lnTo>
                  <a:lnTo>
                    <a:pt x="282" y="46"/>
                  </a:lnTo>
                  <a:lnTo>
                    <a:pt x="286" y="34"/>
                  </a:lnTo>
                  <a:lnTo>
                    <a:pt x="288" y="27"/>
                  </a:lnTo>
                  <a:lnTo>
                    <a:pt x="290" y="21"/>
                  </a:lnTo>
                  <a:lnTo>
                    <a:pt x="294" y="15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300" y="7"/>
                  </a:lnTo>
                  <a:lnTo>
                    <a:pt x="300" y="6"/>
                  </a:lnTo>
                  <a:lnTo>
                    <a:pt x="300" y="4"/>
                  </a:lnTo>
                  <a:lnTo>
                    <a:pt x="299" y="3"/>
                  </a:lnTo>
                  <a:lnTo>
                    <a:pt x="297" y="2"/>
                  </a:lnTo>
                  <a:lnTo>
                    <a:pt x="295" y="0"/>
                  </a:lnTo>
                  <a:lnTo>
                    <a:pt x="293" y="2"/>
                  </a:lnTo>
                  <a:lnTo>
                    <a:pt x="292" y="3"/>
                  </a:lnTo>
                  <a:lnTo>
                    <a:pt x="29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225"/>
            <p:cNvSpPr/>
            <p:nvPr/>
          </p:nvSpPr>
          <p:spPr bwMode="auto">
            <a:xfrm>
              <a:off x="3811588" y="2182813"/>
              <a:ext cx="88900" cy="282575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54" y="3"/>
                </a:cxn>
                <a:cxn ang="0">
                  <a:pos x="148" y="9"/>
                </a:cxn>
                <a:cxn ang="0">
                  <a:pos x="142" y="26"/>
                </a:cxn>
                <a:cxn ang="0">
                  <a:pos x="140" y="47"/>
                </a:cxn>
                <a:cxn ang="0">
                  <a:pos x="140" y="65"/>
                </a:cxn>
                <a:cxn ang="0">
                  <a:pos x="137" y="96"/>
                </a:cxn>
                <a:cxn ang="0">
                  <a:pos x="131" y="126"/>
                </a:cxn>
                <a:cxn ang="0">
                  <a:pos x="126" y="150"/>
                </a:cxn>
                <a:cxn ang="0">
                  <a:pos x="117" y="173"/>
                </a:cxn>
                <a:cxn ang="0">
                  <a:pos x="96" y="218"/>
                </a:cxn>
                <a:cxn ang="0">
                  <a:pos x="89" y="236"/>
                </a:cxn>
                <a:cxn ang="0">
                  <a:pos x="75" y="290"/>
                </a:cxn>
                <a:cxn ang="0">
                  <a:pos x="60" y="336"/>
                </a:cxn>
                <a:cxn ang="0">
                  <a:pos x="48" y="384"/>
                </a:cxn>
                <a:cxn ang="0">
                  <a:pos x="38" y="426"/>
                </a:cxn>
                <a:cxn ang="0">
                  <a:pos x="26" y="468"/>
                </a:cxn>
                <a:cxn ang="0">
                  <a:pos x="22" y="477"/>
                </a:cxn>
                <a:cxn ang="0">
                  <a:pos x="11" y="497"/>
                </a:cxn>
                <a:cxn ang="0">
                  <a:pos x="4" y="512"/>
                </a:cxn>
                <a:cxn ang="0">
                  <a:pos x="0" y="528"/>
                </a:cxn>
                <a:cxn ang="0">
                  <a:pos x="0" y="530"/>
                </a:cxn>
                <a:cxn ang="0">
                  <a:pos x="3" y="533"/>
                </a:cxn>
                <a:cxn ang="0">
                  <a:pos x="7" y="531"/>
                </a:cxn>
                <a:cxn ang="0">
                  <a:pos x="10" y="528"/>
                </a:cxn>
                <a:cxn ang="0">
                  <a:pos x="11" y="521"/>
                </a:cxn>
                <a:cxn ang="0">
                  <a:pos x="17" y="507"/>
                </a:cxn>
                <a:cxn ang="0">
                  <a:pos x="28" y="485"/>
                </a:cxn>
                <a:cxn ang="0">
                  <a:pos x="34" y="472"/>
                </a:cxn>
                <a:cxn ang="0">
                  <a:pos x="46" y="437"/>
                </a:cxn>
                <a:cxn ang="0">
                  <a:pos x="54" y="403"/>
                </a:cxn>
                <a:cxn ang="0">
                  <a:pos x="75" y="325"/>
                </a:cxn>
                <a:cxn ang="0">
                  <a:pos x="96" y="247"/>
                </a:cxn>
                <a:cxn ang="0">
                  <a:pos x="111" y="209"/>
                </a:cxn>
                <a:cxn ang="0">
                  <a:pos x="128" y="172"/>
                </a:cxn>
                <a:cxn ang="0">
                  <a:pos x="139" y="142"/>
                </a:cxn>
                <a:cxn ang="0">
                  <a:pos x="143" y="110"/>
                </a:cxn>
                <a:cxn ang="0">
                  <a:pos x="147" y="85"/>
                </a:cxn>
                <a:cxn ang="0">
                  <a:pos x="149" y="60"/>
                </a:cxn>
                <a:cxn ang="0">
                  <a:pos x="149" y="48"/>
                </a:cxn>
                <a:cxn ang="0">
                  <a:pos x="152" y="23"/>
                </a:cxn>
                <a:cxn ang="0">
                  <a:pos x="159" y="11"/>
                </a:cxn>
                <a:cxn ang="0">
                  <a:pos x="164" y="9"/>
                </a:cxn>
                <a:cxn ang="0">
                  <a:pos x="167" y="8"/>
                </a:cxn>
                <a:cxn ang="0">
                  <a:pos x="168" y="5"/>
                </a:cxn>
                <a:cxn ang="0">
                  <a:pos x="166" y="1"/>
                </a:cxn>
                <a:cxn ang="0">
                  <a:pos x="161" y="0"/>
                </a:cxn>
              </a:cxnLst>
              <a:rect l="0" t="0" r="r" b="b"/>
              <a:pathLst>
                <a:path w="168" h="534">
                  <a:moveTo>
                    <a:pt x="161" y="0"/>
                  </a:moveTo>
                  <a:lnTo>
                    <a:pt x="161" y="0"/>
                  </a:lnTo>
                  <a:lnTo>
                    <a:pt x="157" y="1"/>
                  </a:lnTo>
                  <a:lnTo>
                    <a:pt x="154" y="3"/>
                  </a:lnTo>
                  <a:lnTo>
                    <a:pt x="151" y="5"/>
                  </a:lnTo>
                  <a:lnTo>
                    <a:pt x="148" y="9"/>
                  </a:lnTo>
                  <a:lnTo>
                    <a:pt x="145" y="17"/>
                  </a:lnTo>
                  <a:lnTo>
                    <a:pt x="142" y="26"/>
                  </a:lnTo>
                  <a:lnTo>
                    <a:pt x="141" y="38"/>
                  </a:lnTo>
                  <a:lnTo>
                    <a:pt x="140" y="47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9" y="80"/>
                  </a:lnTo>
                  <a:lnTo>
                    <a:pt x="137" y="9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38"/>
                  </a:lnTo>
                  <a:lnTo>
                    <a:pt x="126" y="150"/>
                  </a:lnTo>
                  <a:lnTo>
                    <a:pt x="122" y="162"/>
                  </a:lnTo>
                  <a:lnTo>
                    <a:pt x="117" y="173"/>
                  </a:lnTo>
                  <a:lnTo>
                    <a:pt x="107" y="196"/>
                  </a:lnTo>
                  <a:lnTo>
                    <a:pt x="96" y="218"/>
                  </a:lnTo>
                  <a:lnTo>
                    <a:pt x="96" y="218"/>
                  </a:lnTo>
                  <a:lnTo>
                    <a:pt x="89" y="236"/>
                  </a:lnTo>
                  <a:lnTo>
                    <a:pt x="84" y="254"/>
                  </a:lnTo>
                  <a:lnTo>
                    <a:pt x="75" y="290"/>
                  </a:lnTo>
                  <a:lnTo>
                    <a:pt x="75" y="290"/>
                  </a:lnTo>
                  <a:lnTo>
                    <a:pt x="60" y="336"/>
                  </a:lnTo>
                  <a:lnTo>
                    <a:pt x="54" y="360"/>
                  </a:lnTo>
                  <a:lnTo>
                    <a:pt x="48" y="384"/>
                  </a:lnTo>
                  <a:lnTo>
                    <a:pt x="48" y="384"/>
                  </a:lnTo>
                  <a:lnTo>
                    <a:pt x="38" y="426"/>
                  </a:lnTo>
                  <a:lnTo>
                    <a:pt x="32" y="448"/>
                  </a:lnTo>
                  <a:lnTo>
                    <a:pt x="26" y="468"/>
                  </a:lnTo>
                  <a:lnTo>
                    <a:pt x="26" y="468"/>
                  </a:lnTo>
                  <a:lnTo>
                    <a:pt x="22" y="477"/>
                  </a:lnTo>
                  <a:lnTo>
                    <a:pt x="19" y="484"/>
                  </a:lnTo>
                  <a:lnTo>
                    <a:pt x="11" y="497"/>
                  </a:lnTo>
                  <a:lnTo>
                    <a:pt x="7" y="505"/>
                  </a:lnTo>
                  <a:lnTo>
                    <a:pt x="4" y="512"/>
                  </a:lnTo>
                  <a:lnTo>
                    <a:pt x="1" y="520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0" y="530"/>
                  </a:lnTo>
                  <a:lnTo>
                    <a:pt x="1" y="531"/>
                  </a:lnTo>
                  <a:lnTo>
                    <a:pt x="3" y="533"/>
                  </a:lnTo>
                  <a:lnTo>
                    <a:pt x="4" y="534"/>
                  </a:lnTo>
                  <a:lnTo>
                    <a:pt x="7" y="531"/>
                  </a:lnTo>
                  <a:lnTo>
                    <a:pt x="10" y="53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1" y="521"/>
                  </a:lnTo>
                  <a:lnTo>
                    <a:pt x="14" y="514"/>
                  </a:lnTo>
                  <a:lnTo>
                    <a:pt x="17" y="507"/>
                  </a:lnTo>
                  <a:lnTo>
                    <a:pt x="20" y="499"/>
                  </a:lnTo>
                  <a:lnTo>
                    <a:pt x="28" y="485"/>
                  </a:lnTo>
                  <a:lnTo>
                    <a:pt x="34" y="472"/>
                  </a:lnTo>
                  <a:lnTo>
                    <a:pt x="34" y="472"/>
                  </a:lnTo>
                  <a:lnTo>
                    <a:pt x="41" y="455"/>
                  </a:lnTo>
                  <a:lnTo>
                    <a:pt x="46" y="437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64" y="364"/>
                  </a:lnTo>
                  <a:lnTo>
                    <a:pt x="75" y="325"/>
                  </a:lnTo>
                  <a:lnTo>
                    <a:pt x="96" y="247"/>
                  </a:lnTo>
                  <a:lnTo>
                    <a:pt x="96" y="247"/>
                  </a:lnTo>
                  <a:lnTo>
                    <a:pt x="103" y="228"/>
                  </a:lnTo>
                  <a:lnTo>
                    <a:pt x="111" y="209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35" y="157"/>
                  </a:lnTo>
                  <a:lnTo>
                    <a:pt x="139" y="142"/>
                  </a:lnTo>
                  <a:lnTo>
                    <a:pt x="141" y="127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7" y="85"/>
                  </a:lnTo>
                  <a:lnTo>
                    <a:pt x="148" y="73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48"/>
                  </a:lnTo>
                  <a:lnTo>
                    <a:pt x="151" y="32"/>
                  </a:lnTo>
                  <a:lnTo>
                    <a:pt x="152" y="23"/>
                  </a:lnTo>
                  <a:lnTo>
                    <a:pt x="155" y="16"/>
                  </a:lnTo>
                  <a:lnTo>
                    <a:pt x="159" y="11"/>
                  </a:lnTo>
                  <a:lnTo>
                    <a:pt x="161" y="9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67" y="8"/>
                  </a:lnTo>
                  <a:lnTo>
                    <a:pt x="168" y="7"/>
                  </a:lnTo>
                  <a:lnTo>
                    <a:pt x="168" y="5"/>
                  </a:lnTo>
                  <a:lnTo>
                    <a:pt x="168" y="3"/>
                  </a:lnTo>
                  <a:lnTo>
                    <a:pt x="166" y="1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226"/>
            <p:cNvSpPr/>
            <p:nvPr/>
          </p:nvSpPr>
          <p:spPr bwMode="auto">
            <a:xfrm>
              <a:off x="3902075" y="2205038"/>
              <a:ext cx="25400" cy="85725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6" y="15"/>
                </a:cxn>
                <a:cxn ang="0">
                  <a:pos x="32" y="26"/>
                </a:cxn>
                <a:cxn ang="0">
                  <a:pos x="22" y="45"/>
                </a:cxn>
                <a:cxn ang="0">
                  <a:pos x="22" y="45"/>
                </a:cxn>
                <a:cxn ang="0">
                  <a:pos x="19" y="54"/>
                </a:cxn>
                <a:cxn ang="0">
                  <a:pos x="17" y="62"/>
                </a:cxn>
                <a:cxn ang="0">
                  <a:pos x="14" y="78"/>
                </a:cxn>
                <a:cxn ang="0">
                  <a:pos x="14" y="78"/>
                </a:cxn>
                <a:cxn ang="0">
                  <a:pos x="11" y="98"/>
                </a:cxn>
                <a:cxn ang="0">
                  <a:pos x="7" y="117"/>
                </a:cxn>
                <a:cxn ang="0">
                  <a:pos x="4" y="135"/>
                </a:cxn>
                <a:cxn ang="0">
                  <a:pos x="0" y="155"/>
                </a:cxn>
                <a:cxn ang="0">
                  <a:pos x="0" y="155"/>
                </a:cxn>
                <a:cxn ang="0">
                  <a:pos x="0" y="157"/>
                </a:cxn>
                <a:cxn ang="0">
                  <a:pos x="1" y="158"/>
                </a:cxn>
                <a:cxn ang="0">
                  <a:pos x="4" y="160"/>
                </a:cxn>
                <a:cxn ang="0">
                  <a:pos x="6" y="160"/>
                </a:cxn>
                <a:cxn ang="0">
                  <a:pos x="7" y="160"/>
                </a:cxn>
                <a:cxn ang="0">
                  <a:pos x="9" y="159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2" y="139"/>
                </a:cxn>
                <a:cxn ang="0">
                  <a:pos x="16" y="123"/>
                </a:cxn>
                <a:cxn ang="0">
                  <a:pos x="19" y="105"/>
                </a:cxn>
                <a:cxn ang="0">
                  <a:pos x="22" y="89"/>
                </a:cxn>
                <a:cxn ang="0">
                  <a:pos x="22" y="89"/>
                </a:cxn>
                <a:cxn ang="0">
                  <a:pos x="24" y="73"/>
                </a:cxn>
                <a:cxn ang="0">
                  <a:pos x="29" y="59"/>
                </a:cxn>
                <a:cxn ang="0">
                  <a:pos x="33" y="45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43" y="25"/>
                </a:cxn>
                <a:cxn ang="0">
                  <a:pos x="45" y="19"/>
                </a:cxn>
                <a:cxn ang="0">
                  <a:pos x="46" y="11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47" h="160">
                  <a:moveTo>
                    <a:pt x="38" y="4"/>
                  </a:moveTo>
                  <a:lnTo>
                    <a:pt x="38" y="4"/>
                  </a:lnTo>
                  <a:lnTo>
                    <a:pt x="36" y="15"/>
                  </a:lnTo>
                  <a:lnTo>
                    <a:pt x="32" y="2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9" y="54"/>
                  </a:lnTo>
                  <a:lnTo>
                    <a:pt x="17" y="6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1" y="98"/>
                  </a:lnTo>
                  <a:lnTo>
                    <a:pt x="7" y="117"/>
                  </a:lnTo>
                  <a:lnTo>
                    <a:pt x="4" y="13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7"/>
                  </a:lnTo>
                  <a:lnTo>
                    <a:pt x="1" y="158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7" y="160"/>
                  </a:lnTo>
                  <a:lnTo>
                    <a:pt x="9" y="159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2" y="139"/>
                  </a:lnTo>
                  <a:lnTo>
                    <a:pt x="16" y="123"/>
                  </a:lnTo>
                  <a:lnTo>
                    <a:pt x="19" y="10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4" y="73"/>
                  </a:lnTo>
                  <a:lnTo>
                    <a:pt x="29" y="59"/>
                  </a:lnTo>
                  <a:lnTo>
                    <a:pt x="33" y="45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3" y="25"/>
                  </a:lnTo>
                  <a:lnTo>
                    <a:pt x="45" y="19"/>
                  </a:lnTo>
                  <a:lnTo>
                    <a:pt x="46" y="11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227"/>
            <p:cNvSpPr/>
            <p:nvPr/>
          </p:nvSpPr>
          <p:spPr bwMode="auto">
            <a:xfrm>
              <a:off x="3379788" y="2730500"/>
              <a:ext cx="19050" cy="26988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29" y="3"/>
                </a:cxn>
                <a:cxn ang="0">
                  <a:pos x="26" y="8"/>
                </a:cxn>
                <a:cxn ang="0">
                  <a:pos x="22" y="13"/>
                </a:cxn>
                <a:cxn ang="0">
                  <a:pos x="15" y="23"/>
                </a:cxn>
                <a:cxn ang="0">
                  <a:pos x="6" y="33"/>
                </a:cxn>
                <a:cxn ang="0">
                  <a:pos x="3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2" y="43"/>
                </a:cxn>
                <a:cxn ang="0">
                  <a:pos x="15" y="38"/>
                </a:cxn>
                <a:cxn ang="0">
                  <a:pos x="23" y="27"/>
                </a:cxn>
                <a:cxn ang="0">
                  <a:pos x="30" y="18"/>
                </a:cxn>
                <a:cxn ang="0">
                  <a:pos x="34" y="13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4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3"/>
                </a:cxn>
              </a:cxnLst>
              <a:rect l="0" t="0" r="r" b="b"/>
              <a:pathLst>
                <a:path w="37" h="51">
                  <a:moveTo>
                    <a:pt x="29" y="3"/>
                  </a:moveTo>
                  <a:lnTo>
                    <a:pt x="29" y="3"/>
                  </a:lnTo>
                  <a:lnTo>
                    <a:pt x="26" y="8"/>
                  </a:lnTo>
                  <a:lnTo>
                    <a:pt x="22" y="13"/>
                  </a:lnTo>
                  <a:lnTo>
                    <a:pt x="15" y="23"/>
                  </a:lnTo>
                  <a:lnTo>
                    <a:pt x="6" y="33"/>
                  </a:lnTo>
                  <a:lnTo>
                    <a:pt x="3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3"/>
                  </a:lnTo>
                  <a:lnTo>
                    <a:pt x="15" y="38"/>
                  </a:lnTo>
                  <a:lnTo>
                    <a:pt x="23" y="27"/>
                  </a:lnTo>
                  <a:lnTo>
                    <a:pt x="30" y="18"/>
                  </a:lnTo>
                  <a:lnTo>
                    <a:pt x="34" y="13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4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28"/>
            <p:cNvSpPr/>
            <p:nvPr/>
          </p:nvSpPr>
          <p:spPr bwMode="auto">
            <a:xfrm>
              <a:off x="3419475" y="2735263"/>
              <a:ext cx="15875" cy="254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2" y="22"/>
                </a:cxn>
                <a:cxn ang="0">
                  <a:pos x="6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1" y="45"/>
                </a:cxn>
                <a:cxn ang="0">
                  <a:pos x="2" y="46"/>
                </a:cxn>
                <a:cxn ang="0">
                  <a:pos x="5" y="46"/>
                </a:cxn>
                <a:cxn ang="0">
                  <a:pos x="7" y="46"/>
                </a:cxn>
                <a:cxn ang="0">
                  <a:pos x="8" y="44"/>
                </a:cxn>
                <a:cxn ang="0">
                  <a:pos x="8" y="44"/>
                </a:cxn>
                <a:cxn ang="0">
                  <a:pos x="14" y="36"/>
                </a:cxn>
                <a:cxn ang="0">
                  <a:pos x="20" y="26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31" h="46">
                  <a:moveTo>
                    <a:pt x="22" y="2"/>
                  </a:moveTo>
                  <a:lnTo>
                    <a:pt x="22" y="2"/>
                  </a:lnTo>
                  <a:lnTo>
                    <a:pt x="12" y="22"/>
                  </a:lnTo>
                  <a:lnTo>
                    <a:pt x="6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1" y="45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4" y="36"/>
                  </a:lnTo>
                  <a:lnTo>
                    <a:pt x="20" y="26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29"/>
            <p:cNvSpPr/>
            <p:nvPr/>
          </p:nvSpPr>
          <p:spPr bwMode="auto">
            <a:xfrm>
              <a:off x="3451225" y="2735263"/>
              <a:ext cx="19050" cy="2857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4" y="10"/>
                </a:cxn>
                <a:cxn ang="0">
                  <a:pos x="21" y="16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8" y="37"/>
                </a:cxn>
                <a:cxn ang="0">
                  <a:pos x="5" y="41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10" y="50"/>
                </a:cxn>
                <a:cxn ang="0">
                  <a:pos x="10" y="50"/>
                </a:cxn>
                <a:cxn ang="0">
                  <a:pos x="17" y="40"/>
                </a:cxn>
                <a:cxn ang="0">
                  <a:pos x="25" y="29"/>
                </a:cxn>
                <a:cxn ang="0">
                  <a:pos x="28" y="24"/>
                </a:cxn>
                <a:cxn ang="0">
                  <a:pos x="31" y="17"/>
                </a:cxn>
                <a:cxn ang="0">
                  <a:pos x="34" y="11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6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6" h="54">
                  <a:moveTo>
                    <a:pt x="25" y="4"/>
                  </a:moveTo>
                  <a:lnTo>
                    <a:pt x="25" y="4"/>
                  </a:lnTo>
                  <a:lnTo>
                    <a:pt x="24" y="10"/>
                  </a:lnTo>
                  <a:lnTo>
                    <a:pt x="21" y="1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8" y="37"/>
                  </a:lnTo>
                  <a:lnTo>
                    <a:pt x="5" y="41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7" y="40"/>
                  </a:lnTo>
                  <a:lnTo>
                    <a:pt x="25" y="29"/>
                  </a:lnTo>
                  <a:lnTo>
                    <a:pt x="28" y="24"/>
                  </a:lnTo>
                  <a:lnTo>
                    <a:pt x="31" y="17"/>
                  </a:lnTo>
                  <a:lnTo>
                    <a:pt x="34" y="11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230"/>
            <p:cNvSpPr/>
            <p:nvPr/>
          </p:nvSpPr>
          <p:spPr bwMode="auto">
            <a:xfrm>
              <a:off x="3490913" y="2736850"/>
              <a:ext cx="23813" cy="28575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28" y="11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9" y="34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3" y="45"/>
                </a:cxn>
                <a:cxn ang="0">
                  <a:pos x="17" y="40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5" y="19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4">
                  <a:moveTo>
                    <a:pt x="36" y="1"/>
                  </a:moveTo>
                  <a:lnTo>
                    <a:pt x="36" y="1"/>
                  </a:lnTo>
                  <a:lnTo>
                    <a:pt x="28" y="11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9" y="34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3" y="45"/>
                  </a:lnTo>
                  <a:lnTo>
                    <a:pt x="17" y="4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5" y="19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231"/>
            <p:cNvSpPr/>
            <p:nvPr/>
          </p:nvSpPr>
          <p:spPr bwMode="auto">
            <a:xfrm>
              <a:off x="3541713" y="2738438"/>
              <a:ext cx="19050" cy="28575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4" y="25"/>
                </a:cxn>
                <a:cxn ang="0">
                  <a:pos x="14" y="25"/>
                </a:cxn>
                <a:cxn ang="0">
                  <a:pos x="7" y="36"/>
                </a:cxn>
                <a:cxn ang="0">
                  <a:pos x="3" y="41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23" y="29"/>
                </a:cxn>
                <a:cxn ang="0">
                  <a:pos x="30" y="19"/>
                </a:cxn>
                <a:cxn ang="0">
                  <a:pos x="33" y="14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3">
                  <a:moveTo>
                    <a:pt x="30" y="1"/>
                  </a:moveTo>
                  <a:lnTo>
                    <a:pt x="30" y="1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7" y="36"/>
                  </a:lnTo>
                  <a:lnTo>
                    <a:pt x="3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30" y="19"/>
                  </a:lnTo>
                  <a:lnTo>
                    <a:pt x="33" y="14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232"/>
            <p:cNvSpPr/>
            <p:nvPr/>
          </p:nvSpPr>
          <p:spPr bwMode="auto">
            <a:xfrm>
              <a:off x="3587750" y="2736850"/>
              <a:ext cx="22225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4" y="11"/>
                </a:cxn>
                <a:cxn ang="0">
                  <a:pos x="15" y="22"/>
                </a:cxn>
                <a:cxn ang="0">
                  <a:pos x="15" y="22"/>
                </a:cxn>
                <a:cxn ang="0">
                  <a:pos x="11" y="28"/>
                </a:cxn>
                <a:cxn ang="0">
                  <a:pos x="7" y="34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5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0"/>
                </a:cxn>
                <a:cxn ang="0">
                  <a:pos x="20" y="30"/>
                </a:cxn>
                <a:cxn ang="0">
                  <a:pos x="20" y="30"/>
                </a:cxn>
                <a:cxn ang="0">
                  <a:pos x="30" y="19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54">
                  <a:moveTo>
                    <a:pt x="33" y="1"/>
                  </a:moveTo>
                  <a:lnTo>
                    <a:pt x="33" y="1"/>
                  </a:lnTo>
                  <a:lnTo>
                    <a:pt x="24" y="1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1" y="28"/>
                  </a:lnTo>
                  <a:lnTo>
                    <a:pt x="7" y="3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5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30" y="19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233"/>
            <p:cNvSpPr/>
            <p:nvPr/>
          </p:nvSpPr>
          <p:spPr bwMode="auto">
            <a:xfrm>
              <a:off x="3643313" y="2735263"/>
              <a:ext cx="23813" cy="301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27" y="14"/>
                </a:cxn>
                <a:cxn ang="0">
                  <a:pos x="18" y="26"/>
                </a:cxn>
                <a:cxn ang="0">
                  <a:pos x="8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17" y="41"/>
                </a:cxn>
                <a:cxn ang="0">
                  <a:pos x="26" y="30"/>
                </a:cxn>
                <a:cxn ang="0">
                  <a:pos x="35" y="18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4" h="57">
                  <a:moveTo>
                    <a:pt x="35" y="2"/>
                  </a:moveTo>
                  <a:lnTo>
                    <a:pt x="35" y="2"/>
                  </a:lnTo>
                  <a:lnTo>
                    <a:pt x="27" y="14"/>
                  </a:lnTo>
                  <a:lnTo>
                    <a:pt x="18" y="26"/>
                  </a:lnTo>
                  <a:lnTo>
                    <a:pt x="8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17" y="41"/>
                  </a:lnTo>
                  <a:lnTo>
                    <a:pt x="26" y="30"/>
                  </a:lnTo>
                  <a:lnTo>
                    <a:pt x="35" y="1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234"/>
            <p:cNvSpPr/>
            <p:nvPr/>
          </p:nvSpPr>
          <p:spPr bwMode="auto">
            <a:xfrm>
              <a:off x="3686175" y="2738438"/>
              <a:ext cx="23813" cy="30163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30" y="9"/>
                </a:cxn>
                <a:cxn ang="0">
                  <a:pos x="30" y="9"/>
                </a:cxn>
                <a:cxn ang="0">
                  <a:pos x="24" y="16"/>
                </a:cxn>
                <a:cxn ang="0">
                  <a:pos x="21" y="19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2" y="36"/>
                </a:cxn>
                <a:cxn ang="0">
                  <a:pos x="7" y="42"/>
                </a:cxn>
                <a:cxn ang="0">
                  <a:pos x="2" y="49"/>
                </a:cxn>
                <a:cxn ang="0">
                  <a:pos x="2" y="49"/>
                </a:cxn>
                <a:cxn ang="0">
                  <a:pos x="1" y="51"/>
                </a:cxn>
                <a:cxn ang="0">
                  <a:pos x="0" y="52"/>
                </a:cxn>
                <a:cxn ang="0">
                  <a:pos x="1" y="54"/>
                </a:cxn>
                <a:cxn ang="0">
                  <a:pos x="2" y="55"/>
                </a:cxn>
                <a:cxn ang="0">
                  <a:pos x="3" y="56"/>
                </a:cxn>
                <a:cxn ang="0">
                  <a:pos x="5" y="57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0" y="43"/>
                </a:cxn>
                <a:cxn ang="0">
                  <a:pos x="21" y="39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9" y="26"/>
                </a:cxn>
                <a:cxn ang="0">
                  <a:pos x="33" y="20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7">
                  <a:moveTo>
                    <a:pt x="36" y="1"/>
                  </a:moveTo>
                  <a:lnTo>
                    <a:pt x="36" y="1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4" y="16"/>
                  </a:lnTo>
                  <a:lnTo>
                    <a:pt x="21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2" y="36"/>
                  </a:lnTo>
                  <a:lnTo>
                    <a:pt x="7" y="42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1" y="51"/>
                  </a:lnTo>
                  <a:lnTo>
                    <a:pt x="0" y="52"/>
                  </a:lnTo>
                  <a:lnTo>
                    <a:pt x="1" y="54"/>
                  </a:lnTo>
                  <a:lnTo>
                    <a:pt x="2" y="55"/>
                  </a:lnTo>
                  <a:lnTo>
                    <a:pt x="3" y="56"/>
                  </a:lnTo>
                  <a:lnTo>
                    <a:pt x="5" y="57"/>
                  </a:lnTo>
                  <a:lnTo>
                    <a:pt x="7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0" y="43"/>
                  </a:lnTo>
                  <a:lnTo>
                    <a:pt x="21" y="39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9" y="26"/>
                  </a:lnTo>
                  <a:lnTo>
                    <a:pt x="33" y="20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235"/>
            <p:cNvSpPr/>
            <p:nvPr/>
          </p:nvSpPr>
          <p:spPr bwMode="auto">
            <a:xfrm>
              <a:off x="3732213" y="2740025"/>
              <a:ext cx="25400" cy="3016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8" y="7"/>
                </a:cxn>
                <a:cxn ang="0">
                  <a:pos x="36" y="12"/>
                </a:cxn>
                <a:cxn ang="0">
                  <a:pos x="31" y="19"/>
                </a:cxn>
                <a:cxn ang="0">
                  <a:pos x="24" y="25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4" y="34"/>
                </a:cxn>
                <a:cxn ang="0">
                  <a:pos x="10" y="39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17" y="45"/>
                </a:cxn>
                <a:cxn ang="0">
                  <a:pos x="17" y="45"/>
                </a:cxn>
                <a:cxn ang="0">
                  <a:pos x="20" y="41"/>
                </a:cxn>
                <a:cxn ang="0">
                  <a:pos x="24" y="38"/>
                </a:cxn>
                <a:cxn ang="0">
                  <a:pos x="31" y="32"/>
                </a:cxn>
                <a:cxn ang="0">
                  <a:pos x="31" y="32"/>
                </a:cxn>
                <a:cxn ang="0">
                  <a:pos x="37" y="2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57">
                  <a:moveTo>
                    <a:pt x="39" y="3"/>
                  </a:moveTo>
                  <a:lnTo>
                    <a:pt x="39" y="3"/>
                  </a:lnTo>
                  <a:lnTo>
                    <a:pt x="38" y="7"/>
                  </a:lnTo>
                  <a:lnTo>
                    <a:pt x="36" y="12"/>
                  </a:lnTo>
                  <a:lnTo>
                    <a:pt x="31" y="19"/>
                  </a:lnTo>
                  <a:lnTo>
                    <a:pt x="24" y="25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4"/>
                  </a:lnTo>
                  <a:lnTo>
                    <a:pt x="10" y="39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20" y="41"/>
                  </a:lnTo>
                  <a:lnTo>
                    <a:pt x="24" y="38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7" y="2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236"/>
            <p:cNvSpPr/>
            <p:nvPr/>
          </p:nvSpPr>
          <p:spPr bwMode="auto">
            <a:xfrm>
              <a:off x="3778250" y="2743200"/>
              <a:ext cx="26988" cy="3016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8" y="9"/>
                </a:cxn>
                <a:cxn ang="0">
                  <a:pos x="34" y="14"/>
                </a:cxn>
                <a:cxn ang="0">
                  <a:pos x="30" y="19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1" y="30"/>
                </a:cxn>
                <a:cxn ang="0">
                  <a:pos x="15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2" y="43"/>
                </a:cxn>
                <a:cxn ang="0">
                  <a:pos x="28" y="35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8" y="23"/>
                </a:cxn>
                <a:cxn ang="0">
                  <a:pos x="44" y="18"/>
                </a:cxn>
                <a:cxn ang="0">
                  <a:pos x="48" y="13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57">
                  <a:moveTo>
                    <a:pt x="42" y="3"/>
                  </a:moveTo>
                  <a:lnTo>
                    <a:pt x="42" y="3"/>
                  </a:lnTo>
                  <a:lnTo>
                    <a:pt x="38" y="9"/>
                  </a:lnTo>
                  <a:lnTo>
                    <a:pt x="34" y="14"/>
                  </a:lnTo>
                  <a:lnTo>
                    <a:pt x="30" y="19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1" y="30"/>
                  </a:lnTo>
                  <a:lnTo>
                    <a:pt x="15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22" y="43"/>
                  </a:lnTo>
                  <a:lnTo>
                    <a:pt x="28" y="35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3"/>
                  </a:lnTo>
                  <a:lnTo>
                    <a:pt x="44" y="18"/>
                  </a:lnTo>
                  <a:lnTo>
                    <a:pt x="48" y="13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237"/>
            <p:cNvSpPr/>
            <p:nvPr/>
          </p:nvSpPr>
          <p:spPr bwMode="auto">
            <a:xfrm>
              <a:off x="3827463" y="2741613"/>
              <a:ext cx="25400" cy="31750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7" y="9"/>
                </a:cxn>
                <a:cxn ang="0">
                  <a:pos x="35" y="12"/>
                </a:cxn>
                <a:cxn ang="0">
                  <a:pos x="32" y="19"/>
                </a:cxn>
                <a:cxn ang="0">
                  <a:pos x="27" y="25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1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3" y="60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7" y="59"/>
                </a:cxn>
                <a:cxn ang="0">
                  <a:pos x="7" y="59"/>
                </a:cxn>
                <a:cxn ang="0">
                  <a:pos x="13" y="53"/>
                </a:cxn>
                <a:cxn ang="0">
                  <a:pos x="19" y="47"/>
                </a:cxn>
                <a:cxn ang="0">
                  <a:pos x="31" y="34"/>
                </a:cxn>
                <a:cxn ang="0">
                  <a:pos x="37" y="27"/>
                </a:cxn>
                <a:cxn ang="0">
                  <a:pos x="41" y="21"/>
                </a:cxn>
                <a:cxn ang="0">
                  <a:pos x="46" y="13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39" y="1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7" h="60">
                  <a:moveTo>
                    <a:pt x="37" y="5"/>
                  </a:moveTo>
                  <a:lnTo>
                    <a:pt x="37" y="5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2" y="19"/>
                  </a:lnTo>
                  <a:lnTo>
                    <a:pt x="27" y="25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3" y="53"/>
                  </a:lnTo>
                  <a:lnTo>
                    <a:pt x="19" y="47"/>
                  </a:lnTo>
                  <a:lnTo>
                    <a:pt x="31" y="34"/>
                  </a:lnTo>
                  <a:lnTo>
                    <a:pt x="37" y="27"/>
                  </a:lnTo>
                  <a:lnTo>
                    <a:pt x="41" y="21"/>
                  </a:lnTo>
                  <a:lnTo>
                    <a:pt x="46" y="13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9" y="1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238"/>
            <p:cNvSpPr/>
            <p:nvPr/>
          </p:nvSpPr>
          <p:spPr bwMode="auto">
            <a:xfrm>
              <a:off x="3879850" y="2740025"/>
              <a:ext cx="19050" cy="23813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8" y="3"/>
                </a:cxn>
                <a:cxn ang="0">
                  <a:pos x="26" y="8"/>
                </a:cxn>
                <a:cxn ang="0">
                  <a:pos x="24" y="14"/>
                </a:cxn>
                <a:cxn ang="0">
                  <a:pos x="17" y="21"/>
                </a:cxn>
                <a:cxn ang="0">
                  <a:pos x="9" y="28"/>
                </a:cxn>
                <a:cxn ang="0">
                  <a:pos x="1" y="36"/>
                </a:cxn>
                <a:cxn ang="0">
                  <a:pos x="1" y="36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1" y="44"/>
                </a:cxn>
                <a:cxn ang="0">
                  <a:pos x="3" y="45"/>
                </a:cxn>
                <a:cxn ang="0">
                  <a:pos x="4" y="45"/>
                </a:cxn>
                <a:cxn ang="0">
                  <a:pos x="6" y="45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16" y="34"/>
                </a:cxn>
                <a:cxn ang="0">
                  <a:pos x="25" y="26"/>
                </a:cxn>
                <a:cxn ang="0">
                  <a:pos x="29" y="22"/>
                </a:cxn>
                <a:cxn ang="0">
                  <a:pos x="32" y="17"/>
                </a:cxn>
                <a:cxn ang="0">
                  <a:pos x="35" y="12"/>
                </a:cxn>
                <a:cxn ang="0">
                  <a:pos x="37" y="6"/>
                </a:cxn>
                <a:cxn ang="0">
                  <a:pos x="37" y="6"/>
                </a:cxn>
                <a:cxn ang="0">
                  <a:pos x="37" y="4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9" y="1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37" h="45">
                  <a:moveTo>
                    <a:pt x="28" y="3"/>
                  </a:moveTo>
                  <a:lnTo>
                    <a:pt x="28" y="3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17" y="21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6" y="34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32" y="17"/>
                  </a:lnTo>
                  <a:lnTo>
                    <a:pt x="35" y="12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239"/>
            <p:cNvSpPr/>
            <p:nvPr/>
          </p:nvSpPr>
          <p:spPr bwMode="auto">
            <a:xfrm>
              <a:off x="3906838" y="2740025"/>
              <a:ext cx="26988" cy="28575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42" y="7"/>
                </a:cxn>
                <a:cxn ang="0">
                  <a:pos x="41" y="11"/>
                </a:cxn>
                <a:cxn ang="0">
                  <a:pos x="35" y="15"/>
                </a:cxn>
                <a:cxn ang="0">
                  <a:pos x="24" y="23"/>
                </a:cxn>
                <a:cxn ang="0">
                  <a:pos x="24" y="23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13" y="45"/>
                </a:cxn>
                <a:cxn ang="0">
                  <a:pos x="21" y="37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42" y="21"/>
                </a:cxn>
                <a:cxn ang="0">
                  <a:pos x="47" y="17"/>
                </a:cxn>
                <a:cxn ang="0">
                  <a:pos x="51" y="12"/>
                </a:cxn>
                <a:cxn ang="0">
                  <a:pos x="53" y="8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54">
                  <a:moveTo>
                    <a:pt x="43" y="4"/>
                  </a:moveTo>
                  <a:lnTo>
                    <a:pt x="43" y="4"/>
                  </a:lnTo>
                  <a:lnTo>
                    <a:pt x="42" y="7"/>
                  </a:lnTo>
                  <a:lnTo>
                    <a:pt x="41" y="11"/>
                  </a:lnTo>
                  <a:lnTo>
                    <a:pt x="35" y="1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3"/>
                  </a:lnTo>
                  <a:lnTo>
                    <a:pt x="3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13" y="45"/>
                  </a:lnTo>
                  <a:lnTo>
                    <a:pt x="21" y="3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42" y="21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53" y="8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240"/>
            <p:cNvSpPr/>
            <p:nvPr/>
          </p:nvSpPr>
          <p:spPr bwMode="auto">
            <a:xfrm>
              <a:off x="3228975" y="2728913"/>
              <a:ext cx="14288" cy="23813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3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10"/>
                </a:cxn>
                <a:cxn ang="0">
                  <a:pos x="18" y="15"/>
                </a:cxn>
                <a:cxn ang="0">
                  <a:pos x="16" y="19"/>
                </a:cxn>
                <a:cxn ang="0">
                  <a:pos x="14" y="22"/>
                </a:cxn>
                <a:cxn ang="0">
                  <a:pos x="6" y="30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7" y="43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16" y="34"/>
                </a:cxn>
                <a:cxn ang="0">
                  <a:pos x="23" y="24"/>
                </a:cxn>
                <a:cxn ang="0">
                  <a:pos x="26" y="19"/>
                </a:cxn>
                <a:cxn ang="0">
                  <a:pos x="28" y="15"/>
                </a:cxn>
                <a:cxn ang="0">
                  <a:pos x="29" y="9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29" h="44">
                  <a:moveTo>
                    <a:pt x="28" y="4"/>
                  </a:moveTo>
                  <a:lnTo>
                    <a:pt x="28" y="4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8" y="15"/>
                  </a:lnTo>
                  <a:lnTo>
                    <a:pt x="16" y="19"/>
                  </a:lnTo>
                  <a:lnTo>
                    <a:pt x="14" y="22"/>
                  </a:lnTo>
                  <a:lnTo>
                    <a:pt x="6" y="30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3"/>
                  </a:lnTo>
                  <a:lnTo>
                    <a:pt x="5" y="44"/>
                  </a:lnTo>
                  <a:lnTo>
                    <a:pt x="7" y="43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6" y="34"/>
                  </a:lnTo>
                  <a:lnTo>
                    <a:pt x="23" y="24"/>
                  </a:lnTo>
                  <a:lnTo>
                    <a:pt x="26" y="19"/>
                  </a:lnTo>
                  <a:lnTo>
                    <a:pt x="28" y="15"/>
                  </a:lnTo>
                  <a:lnTo>
                    <a:pt x="29" y="9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241"/>
            <p:cNvSpPr/>
            <p:nvPr/>
          </p:nvSpPr>
          <p:spPr bwMode="auto">
            <a:xfrm>
              <a:off x="3248025" y="2730500"/>
              <a:ext cx="17463" cy="2698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3" y="2"/>
                </a:cxn>
                <a:cxn ang="0">
                  <a:pos x="20" y="6"/>
                </a:cxn>
                <a:cxn ang="0">
                  <a:pos x="16" y="11"/>
                </a:cxn>
                <a:cxn ang="0">
                  <a:pos x="11" y="2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0"/>
                </a:cxn>
                <a:cxn ang="0">
                  <a:pos x="7" y="50"/>
                </a:cxn>
                <a:cxn ang="0">
                  <a:pos x="8" y="50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8" y="27"/>
                </a:cxn>
                <a:cxn ang="0">
                  <a:pos x="23" y="17"/>
                </a:cxn>
                <a:cxn ang="0">
                  <a:pos x="26" y="13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3" y="2"/>
                </a:cxn>
                <a:cxn ang="0">
                  <a:pos x="23" y="2"/>
                </a:cxn>
              </a:cxnLst>
              <a:rect l="0" t="0" r="r" b="b"/>
              <a:pathLst>
                <a:path w="31" h="50">
                  <a:moveTo>
                    <a:pt x="23" y="2"/>
                  </a:moveTo>
                  <a:lnTo>
                    <a:pt x="23" y="2"/>
                  </a:lnTo>
                  <a:lnTo>
                    <a:pt x="20" y="6"/>
                  </a:lnTo>
                  <a:lnTo>
                    <a:pt x="16" y="11"/>
                  </a:lnTo>
                  <a:lnTo>
                    <a:pt x="11" y="2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7" y="50"/>
                  </a:lnTo>
                  <a:lnTo>
                    <a:pt x="8" y="50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8" y="27"/>
                  </a:lnTo>
                  <a:lnTo>
                    <a:pt x="23" y="17"/>
                  </a:lnTo>
                  <a:lnTo>
                    <a:pt x="26" y="13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2"/>
                  </a:lnTo>
                  <a:lnTo>
                    <a:pt x="28" y="1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242"/>
            <p:cNvSpPr/>
            <p:nvPr/>
          </p:nvSpPr>
          <p:spPr bwMode="auto">
            <a:xfrm>
              <a:off x="3287713" y="2152650"/>
              <a:ext cx="22225" cy="2698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1" y="4"/>
                </a:cxn>
                <a:cxn ang="0">
                  <a:pos x="24" y="8"/>
                </a:cxn>
                <a:cxn ang="0">
                  <a:pos x="19" y="14"/>
                </a:cxn>
                <a:cxn ang="0">
                  <a:pos x="15" y="20"/>
                </a:cxn>
                <a:cxn ang="0">
                  <a:pos x="8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3"/>
                </a:cxn>
                <a:cxn ang="0">
                  <a:pos x="6" y="53"/>
                </a:cxn>
                <a:cxn ang="0">
                  <a:pos x="7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5" y="39"/>
                </a:cxn>
                <a:cxn ang="0">
                  <a:pos x="22" y="27"/>
                </a:cxn>
                <a:cxn ang="0">
                  <a:pos x="26" y="21"/>
                </a:cxn>
                <a:cxn ang="0">
                  <a:pos x="31" y="16"/>
                </a:cxn>
                <a:cxn ang="0">
                  <a:pos x="36" y="12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7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3" y="3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44" h="53">
                  <a:moveTo>
                    <a:pt x="37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24" y="8"/>
                  </a:lnTo>
                  <a:lnTo>
                    <a:pt x="19" y="14"/>
                  </a:lnTo>
                  <a:lnTo>
                    <a:pt x="15" y="20"/>
                  </a:lnTo>
                  <a:lnTo>
                    <a:pt x="8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5" y="39"/>
                  </a:lnTo>
                  <a:lnTo>
                    <a:pt x="22" y="27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36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3" y="3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243"/>
            <p:cNvSpPr/>
            <p:nvPr/>
          </p:nvSpPr>
          <p:spPr bwMode="auto">
            <a:xfrm>
              <a:off x="3295650" y="2187575"/>
              <a:ext cx="23813" cy="254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4" y="5"/>
                </a:cxn>
                <a:cxn ang="0">
                  <a:pos x="33" y="7"/>
                </a:cxn>
                <a:cxn ang="0">
                  <a:pos x="29" y="9"/>
                </a:cxn>
                <a:cxn ang="0">
                  <a:pos x="29" y="9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0" y="3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4" y="50"/>
                </a:cxn>
                <a:cxn ang="0">
                  <a:pos x="6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20" y="34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38" y="14"/>
                </a:cxn>
                <a:cxn ang="0">
                  <a:pos x="42" y="10"/>
                </a:cxn>
                <a:cxn ang="0">
                  <a:pos x="45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2" y="1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50">
                  <a:moveTo>
                    <a:pt x="35" y="3"/>
                  </a:moveTo>
                  <a:lnTo>
                    <a:pt x="35" y="3"/>
                  </a:lnTo>
                  <a:lnTo>
                    <a:pt x="34" y="5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0" y="3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20" y="34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8" y="14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2" y="1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244"/>
            <p:cNvSpPr/>
            <p:nvPr/>
          </p:nvSpPr>
          <p:spPr bwMode="auto">
            <a:xfrm>
              <a:off x="3295650" y="2235200"/>
              <a:ext cx="30163" cy="285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0"/>
                </a:cxn>
                <a:cxn ang="0">
                  <a:pos x="36" y="10"/>
                </a:cxn>
                <a:cxn ang="0">
                  <a:pos x="24" y="20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2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9" y="38"/>
                </a:cxn>
                <a:cxn ang="0">
                  <a:pos x="30" y="28"/>
                </a:cxn>
                <a:cxn ang="0">
                  <a:pos x="42" y="17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57" h="53">
                  <a:moveTo>
                    <a:pt x="51" y="0"/>
                  </a:moveTo>
                  <a:lnTo>
                    <a:pt x="51" y="0"/>
                  </a:lnTo>
                  <a:lnTo>
                    <a:pt x="36" y="10"/>
                  </a:lnTo>
                  <a:lnTo>
                    <a:pt x="24" y="20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9" y="38"/>
                  </a:lnTo>
                  <a:lnTo>
                    <a:pt x="30" y="28"/>
                  </a:lnTo>
                  <a:lnTo>
                    <a:pt x="42" y="17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245"/>
            <p:cNvSpPr/>
            <p:nvPr/>
          </p:nvSpPr>
          <p:spPr bwMode="auto">
            <a:xfrm>
              <a:off x="3290888" y="2292350"/>
              <a:ext cx="30163" cy="301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5" y="12"/>
                </a:cxn>
                <a:cxn ang="0">
                  <a:pos x="23" y="23"/>
                </a:cxn>
                <a:cxn ang="0">
                  <a:pos x="11" y="35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6"/>
                </a:cxn>
                <a:cxn ang="0">
                  <a:pos x="2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17" y="43"/>
                </a:cxn>
                <a:cxn ang="0">
                  <a:pos x="29" y="30"/>
                </a:cxn>
                <a:cxn ang="0">
                  <a:pos x="40" y="19"/>
                </a:cxn>
                <a:cxn ang="0">
                  <a:pos x="54" y="8"/>
                </a:cxn>
                <a:cxn ang="0">
                  <a:pos x="54" y="8"/>
                </a:cxn>
                <a:cxn ang="0">
                  <a:pos x="55" y="7"/>
                </a:cxn>
                <a:cxn ang="0">
                  <a:pos x="56" y="5"/>
                </a:cxn>
                <a:cxn ang="0">
                  <a:pos x="56" y="4"/>
                </a:cxn>
                <a:cxn ang="0">
                  <a:pos x="55" y="2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6" h="57">
                  <a:moveTo>
                    <a:pt x="48" y="0"/>
                  </a:moveTo>
                  <a:lnTo>
                    <a:pt x="48" y="0"/>
                  </a:lnTo>
                  <a:lnTo>
                    <a:pt x="35" y="12"/>
                  </a:lnTo>
                  <a:lnTo>
                    <a:pt x="23" y="23"/>
                  </a:lnTo>
                  <a:lnTo>
                    <a:pt x="11" y="35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2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7" y="43"/>
                  </a:lnTo>
                  <a:lnTo>
                    <a:pt x="29" y="30"/>
                  </a:lnTo>
                  <a:lnTo>
                    <a:pt x="40" y="1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246"/>
            <p:cNvSpPr/>
            <p:nvPr/>
          </p:nvSpPr>
          <p:spPr bwMode="auto">
            <a:xfrm>
              <a:off x="3286125" y="2343150"/>
              <a:ext cx="26988" cy="333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8" y="5"/>
                </a:cxn>
                <a:cxn ang="0">
                  <a:pos x="31" y="11"/>
                </a:cxn>
                <a:cxn ang="0">
                  <a:pos x="24" y="17"/>
                </a:cxn>
                <a:cxn ang="0">
                  <a:pos x="18" y="24"/>
                </a:cxn>
                <a:cxn ang="0">
                  <a:pos x="13" y="31"/>
                </a:cxn>
                <a:cxn ang="0">
                  <a:pos x="8" y="3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6" y="45"/>
                </a:cxn>
                <a:cxn ang="0">
                  <a:pos x="20" y="37"/>
                </a:cxn>
                <a:cxn ang="0">
                  <a:pos x="25" y="30"/>
                </a:cxn>
                <a:cxn ang="0">
                  <a:pos x="31" y="24"/>
                </a:cxn>
                <a:cxn ang="0">
                  <a:pos x="37" y="18"/>
                </a:cxn>
                <a:cxn ang="0">
                  <a:pos x="43" y="13"/>
                </a:cxn>
                <a:cxn ang="0">
                  <a:pos x="51" y="8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53" y="6"/>
                </a:cxn>
                <a:cxn ang="0">
                  <a:pos x="53" y="4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53" h="63">
                  <a:moveTo>
                    <a:pt x="46" y="0"/>
                  </a:moveTo>
                  <a:lnTo>
                    <a:pt x="46" y="0"/>
                  </a:lnTo>
                  <a:lnTo>
                    <a:pt x="38" y="5"/>
                  </a:lnTo>
                  <a:lnTo>
                    <a:pt x="31" y="11"/>
                  </a:lnTo>
                  <a:lnTo>
                    <a:pt x="24" y="17"/>
                  </a:lnTo>
                  <a:lnTo>
                    <a:pt x="18" y="24"/>
                  </a:lnTo>
                  <a:lnTo>
                    <a:pt x="13" y="31"/>
                  </a:lnTo>
                  <a:lnTo>
                    <a:pt x="8" y="3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6" y="45"/>
                  </a:lnTo>
                  <a:lnTo>
                    <a:pt x="20" y="37"/>
                  </a:lnTo>
                  <a:lnTo>
                    <a:pt x="25" y="30"/>
                  </a:lnTo>
                  <a:lnTo>
                    <a:pt x="31" y="24"/>
                  </a:lnTo>
                  <a:lnTo>
                    <a:pt x="37" y="18"/>
                  </a:lnTo>
                  <a:lnTo>
                    <a:pt x="43" y="13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53" y="6"/>
                  </a:lnTo>
                  <a:lnTo>
                    <a:pt x="53" y="4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247"/>
            <p:cNvSpPr/>
            <p:nvPr/>
          </p:nvSpPr>
          <p:spPr bwMode="auto">
            <a:xfrm>
              <a:off x="3287713" y="2390775"/>
              <a:ext cx="25400" cy="33338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0" y="14"/>
                </a:cxn>
                <a:cxn ang="0">
                  <a:pos x="16" y="27"/>
                </a:cxn>
                <a:cxn ang="0">
                  <a:pos x="11" y="34"/>
                </a:cxn>
                <a:cxn ang="0">
                  <a:pos x="6" y="41"/>
                </a:cxn>
                <a:cxn ang="0">
                  <a:pos x="3" y="49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3"/>
                </a:cxn>
                <a:cxn ang="0">
                  <a:pos x="8" y="62"/>
                </a:cxn>
                <a:cxn ang="0">
                  <a:pos x="9" y="60"/>
                </a:cxn>
                <a:cxn ang="0">
                  <a:pos x="9" y="60"/>
                </a:cxn>
                <a:cxn ang="0">
                  <a:pos x="11" y="52"/>
                </a:cxn>
                <a:cxn ang="0">
                  <a:pos x="15" y="45"/>
                </a:cxn>
                <a:cxn ang="0">
                  <a:pos x="19" y="38"/>
                </a:cxn>
                <a:cxn ang="0">
                  <a:pos x="24" y="32"/>
                </a:cxn>
                <a:cxn ang="0">
                  <a:pos x="37" y="20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7"/>
                </a:cxn>
                <a:cxn ang="0">
                  <a:pos x="50" y="5"/>
                </a:cxn>
                <a:cxn ang="0">
                  <a:pos x="50" y="3"/>
                </a:cxn>
                <a:cxn ang="0">
                  <a:pos x="49" y="2"/>
                </a:cxn>
                <a:cxn ang="0">
                  <a:pos x="47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0" h="63">
                  <a:moveTo>
                    <a:pt x="42" y="2"/>
                  </a:moveTo>
                  <a:lnTo>
                    <a:pt x="42" y="2"/>
                  </a:lnTo>
                  <a:lnTo>
                    <a:pt x="30" y="14"/>
                  </a:lnTo>
                  <a:lnTo>
                    <a:pt x="16" y="27"/>
                  </a:lnTo>
                  <a:lnTo>
                    <a:pt x="11" y="34"/>
                  </a:lnTo>
                  <a:lnTo>
                    <a:pt x="6" y="41"/>
                  </a:lnTo>
                  <a:lnTo>
                    <a:pt x="3" y="4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3"/>
                  </a:lnTo>
                  <a:lnTo>
                    <a:pt x="8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11" y="52"/>
                  </a:lnTo>
                  <a:lnTo>
                    <a:pt x="15" y="45"/>
                  </a:lnTo>
                  <a:lnTo>
                    <a:pt x="19" y="38"/>
                  </a:lnTo>
                  <a:lnTo>
                    <a:pt x="24" y="32"/>
                  </a:lnTo>
                  <a:lnTo>
                    <a:pt x="37" y="20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248"/>
            <p:cNvSpPr/>
            <p:nvPr/>
          </p:nvSpPr>
          <p:spPr bwMode="auto">
            <a:xfrm>
              <a:off x="3286125" y="2447925"/>
              <a:ext cx="23813" cy="28575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4" y="4"/>
                </a:cxn>
                <a:cxn ang="0">
                  <a:pos x="28" y="9"/>
                </a:cxn>
                <a:cxn ang="0">
                  <a:pos x="23" y="14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20" y="36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27" y="23"/>
                </a:cxn>
                <a:cxn ang="0">
                  <a:pos x="33" y="17"/>
                </a:cxn>
                <a:cxn ang="0">
                  <a:pos x="38" y="13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6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46" h="54">
                  <a:moveTo>
                    <a:pt x="41" y="1"/>
                  </a:moveTo>
                  <a:lnTo>
                    <a:pt x="41" y="1"/>
                  </a:lnTo>
                  <a:lnTo>
                    <a:pt x="34" y="4"/>
                  </a:lnTo>
                  <a:lnTo>
                    <a:pt x="28" y="9"/>
                  </a:lnTo>
                  <a:lnTo>
                    <a:pt x="23" y="14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20" y="36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7" y="23"/>
                  </a:lnTo>
                  <a:lnTo>
                    <a:pt x="33" y="17"/>
                  </a:lnTo>
                  <a:lnTo>
                    <a:pt x="38" y="13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6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249"/>
            <p:cNvSpPr/>
            <p:nvPr/>
          </p:nvSpPr>
          <p:spPr bwMode="auto">
            <a:xfrm>
              <a:off x="3292475" y="2490788"/>
              <a:ext cx="19050" cy="28575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4"/>
                </a:cxn>
                <a:cxn ang="0">
                  <a:pos x="14" y="24"/>
                </a:cxn>
                <a:cxn ang="0">
                  <a:pos x="7" y="35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30" y="18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8" y="5"/>
                </a:cxn>
                <a:cxn ang="0">
                  <a:pos x="38" y="3"/>
                </a:cxn>
                <a:cxn ang="0">
                  <a:pos x="37" y="2"/>
                </a:cxn>
                <a:cxn ang="0">
                  <a:pos x="36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8" h="54">
                  <a:moveTo>
                    <a:pt x="29" y="2"/>
                  </a:moveTo>
                  <a:lnTo>
                    <a:pt x="29" y="2"/>
                  </a:lnTo>
                  <a:lnTo>
                    <a:pt x="22" y="14"/>
                  </a:lnTo>
                  <a:lnTo>
                    <a:pt x="14" y="24"/>
                  </a:lnTo>
                  <a:lnTo>
                    <a:pt x="7" y="35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30" y="1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3"/>
                  </a:lnTo>
                  <a:lnTo>
                    <a:pt x="37" y="2"/>
                  </a:lnTo>
                  <a:lnTo>
                    <a:pt x="36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250"/>
            <p:cNvSpPr/>
            <p:nvPr/>
          </p:nvSpPr>
          <p:spPr bwMode="auto">
            <a:xfrm>
              <a:off x="3294063" y="2552700"/>
              <a:ext cx="22225" cy="25400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3" y="8"/>
                </a:cxn>
                <a:cxn ang="0">
                  <a:pos x="29" y="13"/>
                </a:cxn>
                <a:cxn ang="0">
                  <a:pos x="21" y="23"/>
                </a:cxn>
                <a:cxn ang="0">
                  <a:pos x="2" y="39"/>
                </a:cxn>
                <a:cxn ang="0">
                  <a:pos x="2" y="39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7"/>
                </a:cxn>
                <a:cxn ang="0">
                  <a:pos x="5" y="47"/>
                </a:cxn>
                <a:cxn ang="0">
                  <a:pos x="7" y="47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28" y="28"/>
                </a:cxn>
                <a:cxn ang="0">
                  <a:pos x="37" y="18"/>
                </a:cxn>
                <a:cxn ang="0">
                  <a:pos x="41" y="13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4" h="47">
                  <a:moveTo>
                    <a:pt x="36" y="2"/>
                  </a:moveTo>
                  <a:lnTo>
                    <a:pt x="36" y="2"/>
                  </a:lnTo>
                  <a:lnTo>
                    <a:pt x="33" y="8"/>
                  </a:lnTo>
                  <a:lnTo>
                    <a:pt x="29" y="13"/>
                  </a:lnTo>
                  <a:lnTo>
                    <a:pt x="21" y="23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8" y="28"/>
                  </a:lnTo>
                  <a:lnTo>
                    <a:pt x="37" y="18"/>
                  </a:lnTo>
                  <a:lnTo>
                    <a:pt x="41" y="13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251"/>
            <p:cNvSpPr/>
            <p:nvPr/>
          </p:nvSpPr>
          <p:spPr bwMode="auto">
            <a:xfrm>
              <a:off x="3294063" y="2597150"/>
              <a:ext cx="28575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2" y="36"/>
                </a:cxn>
                <a:cxn ang="0">
                  <a:pos x="8" y="43"/>
                </a:cxn>
                <a:cxn ang="0">
                  <a:pos x="5" y="51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3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3" y="55"/>
                </a:cxn>
                <a:cxn ang="0">
                  <a:pos x="18" y="47"/>
                </a:cxn>
                <a:cxn ang="0">
                  <a:pos x="22" y="40"/>
                </a:cxn>
                <a:cxn ang="0">
                  <a:pos x="28" y="33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4" h="66">
                  <a:moveTo>
                    <a:pt x="47" y="1"/>
                  </a:moveTo>
                  <a:lnTo>
                    <a:pt x="18" y="29"/>
                  </a:lnTo>
                  <a:lnTo>
                    <a:pt x="18" y="29"/>
                  </a:lnTo>
                  <a:lnTo>
                    <a:pt x="12" y="36"/>
                  </a:lnTo>
                  <a:lnTo>
                    <a:pt x="8" y="43"/>
                  </a:lnTo>
                  <a:lnTo>
                    <a:pt x="5" y="5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3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7"/>
                  </a:lnTo>
                  <a:lnTo>
                    <a:pt x="22" y="40"/>
                  </a:lnTo>
                  <a:lnTo>
                    <a:pt x="28" y="33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252"/>
            <p:cNvSpPr/>
            <p:nvPr/>
          </p:nvSpPr>
          <p:spPr bwMode="auto">
            <a:xfrm>
              <a:off x="3294063" y="2647950"/>
              <a:ext cx="20638" cy="26988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30" y="8"/>
                </a:cxn>
                <a:cxn ang="0">
                  <a:pos x="27" y="13"/>
                </a:cxn>
                <a:cxn ang="0">
                  <a:pos x="27" y="13"/>
                </a:cxn>
                <a:cxn ang="0">
                  <a:pos x="25" y="19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0" y="35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7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4" y="44"/>
                </a:cxn>
                <a:cxn ang="0">
                  <a:pos x="20" y="39"/>
                </a:cxn>
                <a:cxn ang="0">
                  <a:pos x="31" y="27"/>
                </a:cxn>
                <a:cxn ang="0">
                  <a:pos x="31" y="27"/>
                </a:cxn>
                <a:cxn ang="0">
                  <a:pos x="33" y="24"/>
                </a:cxn>
                <a:cxn ang="0">
                  <a:pos x="34" y="21"/>
                </a:cxn>
                <a:cxn ang="0">
                  <a:pos x="36" y="15"/>
                </a:cxn>
                <a:cxn ang="0">
                  <a:pos x="36" y="15"/>
                </a:cxn>
                <a:cxn ang="0">
                  <a:pos x="39" y="10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1" h="52">
                  <a:moveTo>
                    <a:pt x="32" y="3"/>
                  </a:moveTo>
                  <a:lnTo>
                    <a:pt x="32" y="3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5" y="19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0" y="35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7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4" y="44"/>
                  </a:lnTo>
                  <a:lnTo>
                    <a:pt x="20" y="39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9" y="10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253"/>
            <p:cNvSpPr/>
            <p:nvPr/>
          </p:nvSpPr>
          <p:spPr bwMode="auto">
            <a:xfrm>
              <a:off x="3292475" y="2681288"/>
              <a:ext cx="20638" cy="206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9" y="9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7" y="40"/>
                </a:cxn>
                <a:cxn ang="0">
                  <a:pos x="8" y="39"/>
                </a:cxn>
                <a:cxn ang="0">
                  <a:pos x="8" y="39"/>
                </a:cxn>
                <a:cxn ang="0">
                  <a:pos x="14" y="31"/>
                </a:cxn>
                <a:cxn ang="0">
                  <a:pos x="21" y="22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9" y="1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7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41" h="41">
                  <a:moveTo>
                    <a:pt x="34" y="0"/>
                  </a:moveTo>
                  <a:lnTo>
                    <a:pt x="34" y="0"/>
                  </a:lnTo>
                  <a:lnTo>
                    <a:pt x="24" y="6"/>
                  </a:lnTo>
                  <a:lnTo>
                    <a:pt x="19" y="9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7" y="40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4" y="3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4" y="18"/>
                  </a:lnTo>
                  <a:lnTo>
                    <a:pt x="29" y="1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7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254"/>
            <p:cNvSpPr/>
            <p:nvPr/>
          </p:nvSpPr>
          <p:spPr bwMode="auto">
            <a:xfrm>
              <a:off x="3290888" y="2770188"/>
              <a:ext cx="19050" cy="26988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0" y="10"/>
                </a:cxn>
                <a:cxn ang="0">
                  <a:pos x="12" y="21"/>
                </a:cxn>
                <a:cxn ang="0">
                  <a:pos x="5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1" y="41"/>
                </a:cxn>
                <a:cxn ang="0">
                  <a:pos x="13" y="36"/>
                </a:cxn>
                <a:cxn ang="0">
                  <a:pos x="20" y="26"/>
                </a:cxn>
                <a:cxn ang="0">
                  <a:pos x="28" y="17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1">
                  <a:moveTo>
                    <a:pt x="30" y="1"/>
                  </a:moveTo>
                  <a:lnTo>
                    <a:pt x="30" y="1"/>
                  </a:lnTo>
                  <a:lnTo>
                    <a:pt x="20" y="10"/>
                  </a:lnTo>
                  <a:lnTo>
                    <a:pt x="12" y="21"/>
                  </a:lnTo>
                  <a:lnTo>
                    <a:pt x="5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1" y="41"/>
                  </a:lnTo>
                  <a:lnTo>
                    <a:pt x="13" y="36"/>
                  </a:lnTo>
                  <a:lnTo>
                    <a:pt x="20" y="26"/>
                  </a:lnTo>
                  <a:lnTo>
                    <a:pt x="28" y="17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257"/>
            <p:cNvSpPr/>
            <p:nvPr/>
          </p:nvSpPr>
          <p:spPr bwMode="auto">
            <a:xfrm>
              <a:off x="3267075" y="2105025"/>
              <a:ext cx="100013" cy="604838"/>
            </a:xfrm>
            <a:custGeom>
              <a:avLst/>
              <a:gdLst/>
              <a:ahLst/>
              <a:cxnLst>
                <a:cxn ang="0">
                  <a:pos x="13" y="1135"/>
                </a:cxn>
                <a:cxn ang="0">
                  <a:pos x="10" y="1116"/>
                </a:cxn>
                <a:cxn ang="0">
                  <a:pos x="11" y="1104"/>
                </a:cxn>
                <a:cxn ang="0">
                  <a:pos x="14" y="1102"/>
                </a:cxn>
                <a:cxn ang="0">
                  <a:pos x="16" y="1073"/>
                </a:cxn>
                <a:cxn ang="0">
                  <a:pos x="14" y="994"/>
                </a:cxn>
                <a:cxn ang="0">
                  <a:pos x="7" y="854"/>
                </a:cxn>
                <a:cxn ang="0">
                  <a:pos x="2" y="571"/>
                </a:cxn>
                <a:cxn ang="0">
                  <a:pos x="8" y="88"/>
                </a:cxn>
                <a:cxn ang="0">
                  <a:pos x="15" y="46"/>
                </a:cxn>
                <a:cxn ang="0">
                  <a:pos x="45" y="17"/>
                </a:cxn>
                <a:cxn ang="0">
                  <a:pos x="94" y="0"/>
                </a:cxn>
                <a:cxn ang="0">
                  <a:pos x="113" y="1"/>
                </a:cxn>
                <a:cxn ang="0">
                  <a:pos x="148" y="15"/>
                </a:cxn>
                <a:cxn ang="0">
                  <a:pos x="173" y="41"/>
                </a:cxn>
                <a:cxn ang="0">
                  <a:pos x="182" y="69"/>
                </a:cxn>
                <a:cxn ang="0">
                  <a:pos x="180" y="124"/>
                </a:cxn>
                <a:cxn ang="0">
                  <a:pos x="178" y="212"/>
                </a:cxn>
                <a:cxn ang="0">
                  <a:pos x="190" y="313"/>
                </a:cxn>
                <a:cxn ang="0">
                  <a:pos x="190" y="422"/>
                </a:cxn>
                <a:cxn ang="0">
                  <a:pos x="189" y="529"/>
                </a:cxn>
                <a:cxn ang="0">
                  <a:pos x="181" y="602"/>
                </a:cxn>
                <a:cxn ang="0">
                  <a:pos x="175" y="664"/>
                </a:cxn>
                <a:cxn ang="0">
                  <a:pos x="177" y="720"/>
                </a:cxn>
                <a:cxn ang="0">
                  <a:pos x="174" y="821"/>
                </a:cxn>
                <a:cxn ang="0">
                  <a:pos x="185" y="952"/>
                </a:cxn>
                <a:cxn ang="0">
                  <a:pos x="189" y="1128"/>
                </a:cxn>
                <a:cxn ang="0">
                  <a:pos x="178" y="1140"/>
                </a:cxn>
                <a:cxn ang="0">
                  <a:pos x="164" y="1140"/>
                </a:cxn>
                <a:cxn ang="0">
                  <a:pos x="154" y="1131"/>
                </a:cxn>
                <a:cxn ang="0">
                  <a:pos x="154" y="1075"/>
                </a:cxn>
                <a:cxn ang="0">
                  <a:pos x="151" y="936"/>
                </a:cxn>
                <a:cxn ang="0">
                  <a:pos x="138" y="827"/>
                </a:cxn>
                <a:cxn ang="0">
                  <a:pos x="140" y="732"/>
                </a:cxn>
                <a:cxn ang="0">
                  <a:pos x="139" y="656"/>
                </a:cxn>
                <a:cxn ang="0">
                  <a:pos x="143" y="603"/>
                </a:cxn>
                <a:cxn ang="0">
                  <a:pos x="153" y="515"/>
                </a:cxn>
                <a:cxn ang="0">
                  <a:pos x="154" y="438"/>
                </a:cxn>
                <a:cxn ang="0">
                  <a:pos x="155" y="323"/>
                </a:cxn>
                <a:cxn ang="0">
                  <a:pos x="143" y="223"/>
                </a:cxn>
                <a:cxn ang="0">
                  <a:pos x="144" y="127"/>
                </a:cxn>
                <a:cxn ang="0">
                  <a:pos x="145" y="66"/>
                </a:cxn>
                <a:cxn ang="0">
                  <a:pos x="115" y="38"/>
                </a:cxn>
                <a:cxn ang="0">
                  <a:pos x="84" y="38"/>
                </a:cxn>
                <a:cxn ang="0">
                  <a:pos x="54" y="56"/>
                </a:cxn>
                <a:cxn ang="0">
                  <a:pos x="44" y="395"/>
                </a:cxn>
                <a:cxn ang="0">
                  <a:pos x="38" y="616"/>
                </a:cxn>
                <a:cxn ang="0">
                  <a:pos x="43" y="845"/>
                </a:cxn>
                <a:cxn ang="0">
                  <a:pos x="50" y="989"/>
                </a:cxn>
                <a:cxn ang="0">
                  <a:pos x="55" y="1072"/>
                </a:cxn>
                <a:cxn ang="0">
                  <a:pos x="46" y="1128"/>
                </a:cxn>
                <a:cxn ang="0">
                  <a:pos x="33" y="1141"/>
                </a:cxn>
              </a:cxnLst>
              <a:rect l="0" t="0" r="r" b="b"/>
              <a:pathLst>
                <a:path w="191" h="1142">
                  <a:moveTo>
                    <a:pt x="27" y="1142"/>
                  </a:moveTo>
                  <a:lnTo>
                    <a:pt x="27" y="1142"/>
                  </a:lnTo>
                  <a:lnTo>
                    <a:pt x="21" y="1141"/>
                  </a:lnTo>
                  <a:lnTo>
                    <a:pt x="17" y="1139"/>
                  </a:lnTo>
                  <a:lnTo>
                    <a:pt x="13" y="1135"/>
                  </a:lnTo>
                  <a:lnTo>
                    <a:pt x="10" y="1130"/>
                  </a:lnTo>
                  <a:lnTo>
                    <a:pt x="10" y="1130"/>
                  </a:lnTo>
                  <a:lnTo>
                    <a:pt x="9" y="1127"/>
                  </a:lnTo>
                  <a:lnTo>
                    <a:pt x="8" y="1122"/>
                  </a:lnTo>
                  <a:lnTo>
                    <a:pt x="10" y="1116"/>
                  </a:lnTo>
                  <a:lnTo>
                    <a:pt x="13" y="1111"/>
                  </a:lnTo>
                  <a:lnTo>
                    <a:pt x="6" y="1103"/>
                  </a:lnTo>
                  <a:lnTo>
                    <a:pt x="6" y="1103"/>
                  </a:lnTo>
                  <a:lnTo>
                    <a:pt x="8" y="1103"/>
                  </a:lnTo>
                  <a:lnTo>
                    <a:pt x="11" y="1104"/>
                  </a:lnTo>
                  <a:lnTo>
                    <a:pt x="11" y="1104"/>
                  </a:lnTo>
                  <a:lnTo>
                    <a:pt x="13" y="1106"/>
                  </a:lnTo>
                  <a:lnTo>
                    <a:pt x="13" y="1107"/>
                  </a:lnTo>
                  <a:lnTo>
                    <a:pt x="13" y="1107"/>
                  </a:lnTo>
                  <a:lnTo>
                    <a:pt x="14" y="1102"/>
                  </a:lnTo>
                  <a:lnTo>
                    <a:pt x="14" y="1102"/>
                  </a:lnTo>
                  <a:lnTo>
                    <a:pt x="16" y="1094"/>
                  </a:lnTo>
                  <a:lnTo>
                    <a:pt x="16" y="1094"/>
                  </a:lnTo>
                  <a:lnTo>
                    <a:pt x="16" y="1073"/>
                  </a:lnTo>
                  <a:lnTo>
                    <a:pt x="16" y="1073"/>
                  </a:lnTo>
                  <a:lnTo>
                    <a:pt x="15" y="1041"/>
                  </a:lnTo>
                  <a:lnTo>
                    <a:pt x="15" y="1035"/>
                  </a:lnTo>
                  <a:lnTo>
                    <a:pt x="15" y="1035"/>
                  </a:lnTo>
                  <a:lnTo>
                    <a:pt x="14" y="994"/>
                  </a:lnTo>
                  <a:lnTo>
                    <a:pt x="14" y="994"/>
                  </a:lnTo>
                  <a:lnTo>
                    <a:pt x="14" y="958"/>
                  </a:lnTo>
                  <a:lnTo>
                    <a:pt x="13" y="941"/>
                  </a:lnTo>
                  <a:lnTo>
                    <a:pt x="12" y="923"/>
                  </a:lnTo>
                  <a:lnTo>
                    <a:pt x="12" y="923"/>
                  </a:lnTo>
                  <a:lnTo>
                    <a:pt x="7" y="854"/>
                  </a:lnTo>
                  <a:lnTo>
                    <a:pt x="2" y="783"/>
                  </a:lnTo>
                  <a:lnTo>
                    <a:pt x="0" y="708"/>
                  </a:lnTo>
                  <a:lnTo>
                    <a:pt x="1" y="630"/>
                  </a:lnTo>
                  <a:lnTo>
                    <a:pt x="1" y="630"/>
                  </a:lnTo>
                  <a:lnTo>
                    <a:pt x="2" y="571"/>
                  </a:lnTo>
                  <a:lnTo>
                    <a:pt x="5" y="512"/>
                  </a:lnTo>
                  <a:lnTo>
                    <a:pt x="5" y="512"/>
                  </a:lnTo>
                  <a:lnTo>
                    <a:pt x="7" y="437"/>
                  </a:lnTo>
                  <a:lnTo>
                    <a:pt x="8" y="36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9" y="70"/>
                  </a:lnTo>
                  <a:lnTo>
                    <a:pt x="10" y="62"/>
                  </a:lnTo>
                  <a:lnTo>
                    <a:pt x="12" y="54"/>
                  </a:lnTo>
                  <a:lnTo>
                    <a:pt x="15" y="46"/>
                  </a:lnTo>
                  <a:lnTo>
                    <a:pt x="18" y="39"/>
                  </a:lnTo>
                  <a:lnTo>
                    <a:pt x="23" y="33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45" y="17"/>
                  </a:lnTo>
                  <a:lnTo>
                    <a:pt x="59" y="9"/>
                  </a:lnTo>
                  <a:lnTo>
                    <a:pt x="68" y="5"/>
                  </a:lnTo>
                  <a:lnTo>
                    <a:pt x="76" y="3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3" y="1"/>
                  </a:lnTo>
                  <a:lnTo>
                    <a:pt x="121" y="3"/>
                  </a:lnTo>
                  <a:lnTo>
                    <a:pt x="128" y="5"/>
                  </a:lnTo>
                  <a:lnTo>
                    <a:pt x="135" y="8"/>
                  </a:lnTo>
                  <a:lnTo>
                    <a:pt x="142" y="11"/>
                  </a:lnTo>
                  <a:lnTo>
                    <a:pt x="148" y="15"/>
                  </a:lnTo>
                  <a:lnTo>
                    <a:pt x="154" y="19"/>
                  </a:lnTo>
                  <a:lnTo>
                    <a:pt x="159" y="24"/>
                  </a:lnTo>
                  <a:lnTo>
                    <a:pt x="165" y="29"/>
                  </a:lnTo>
                  <a:lnTo>
                    <a:pt x="169" y="35"/>
                  </a:lnTo>
                  <a:lnTo>
                    <a:pt x="173" y="41"/>
                  </a:lnTo>
                  <a:lnTo>
                    <a:pt x="176" y="47"/>
                  </a:lnTo>
                  <a:lnTo>
                    <a:pt x="179" y="55"/>
                  </a:lnTo>
                  <a:lnTo>
                    <a:pt x="181" y="62"/>
                  </a:lnTo>
                  <a:lnTo>
                    <a:pt x="182" y="69"/>
                  </a:lnTo>
                  <a:lnTo>
                    <a:pt x="182" y="69"/>
                  </a:lnTo>
                  <a:lnTo>
                    <a:pt x="183" y="74"/>
                  </a:lnTo>
                  <a:lnTo>
                    <a:pt x="183" y="74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78" y="149"/>
                  </a:lnTo>
                  <a:lnTo>
                    <a:pt x="177" y="173"/>
                  </a:lnTo>
                  <a:lnTo>
                    <a:pt x="178" y="199"/>
                  </a:lnTo>
                  <a:lnTo>
                    <a:pt x="178" y="212"/>
                  </a:lnTo>
                  <a:lnTo>
                    <a:pt x="180" y="224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8" y="286"/>
                  </a:lnTo>
                  <a:lnTo>
                    <a:pt x="190" y="313"/>
                  </a:lnTo>
                  <a:lnTo>
                    <a:pt x="191" y="339"/>
                  </a:lnTo>
                  <a:lnTo>
                    <a:pt x="191" y="339"/>
                  </a:lnTo>
                  <a:lnTo>
                    <a:pt x="191" y="381"/>
                  </a:lnTo>
                  <a:lnTo>
                    <a:pt x="190" y="422"/>
                  </a:lnTo>
                  <a:lnTo>
                    <a:pt x="190" y="422"/>
                  </a:lnTo>
                  <a:lnTo>
                    <a:pt x="189" y="478"/>
                  </a:lnTo>
                  <a:lnTo>
                    <a:pt x="189" y="478"/>
                  </a:lnTo>
                  <a:lnTo>
                    <a:pt x="189" y="504"/>
                  </a:lnTo>
                  <a:lnTo>
                    <a:pt x="189" y="504"/>
                  </a:lnTo>
                  <a:lnTo>
                    <a:pt x="189" y="529"/>
                  </a:lnTo>
                  <a:lnTo>
                    <a:pt x="188" y="555"/>
                  </a:lnTo>
                  <a:lnTo>
                    <a:pt x="187" y="567"/>
                  </a:lnTo>
                  <a:lnTo>
                    <a:pt x="186" y="579"/>
                  </a:lnTo>
                  <a:lnTo>
                    <a:pt x="184" y="591"/>
                  </a:lnTo>
                  <a:lnTo>
                    <a:pt x="181" y="602"/>
                  </a:lnTo>
                  <a:lnTo>
                    <a:pt x="181" y="602"/>
                  </a:lnTo>
                  <a:lnTo>
                    <a:pt x="178" y="612"/>
                  </a:lnTo>
                  <a:lnTo>
                    <a:pt x="176" y="622"/>
                  </a:lnTo>
                  <a:lnTo>
                    <a:pt x="175" y="642"/>
                  </a:lnTo>
                  <a:lnTo>
                    <a:pt x="175" y="664"/>
                  </a:lnTo>
                  <a:lnTo>
                    <a:pt x="176" y="686"/>
                  </a:lnTo>
                  <a:lnTo>
                    <a:pt x="176" y="686"/>
                  </a:lnTo>
                  <a:lnTo>
                    <a:pt x="176" y="703"/>
                  </a:lnTo>
                  <a:lnTo>
                    <a:pt x="177" y="720"/>
                  </a:lnTo>
                  <a:lnTo>
                    <a:pt x="177" y="720"/>
                  </a:lnTo>
                  <a:lnTo>
                    <a:pt x="175" y="759"/>
                  </a:lnTo>
                  <a:lnTo>
                    <a:pt x="175" y="759"/>
                  </a:lnTo>
                  <a:lnTo>
                    <a:pt x="174" y="780"/>
                  </a:lnTo>
                  <a:lnTo>
                    <a:pt x="173" y="800"/>
                  </a:lnTo>
                  <a:lnTo>
                    <a:pt x="174" y="821"/>
                  </a:lnTo>
                  <a:lnTo>
                    <a:pt x="175" y="841"/>
                  </a:lnTo>
                  <a:lnTo>
                    <a:pt x="175" y="841"/>
                  </a:lnTo>
                  <a:lnTo>
                    <a:pt x="179" y="879"/>
                  </a:lnTo>
                  <a:lnTo>
                    <a:pt x="183" y="916"/>
                  </a:lnTo>
                  <a:lnTo>
                    <a:pt x="185" y="952"/>
                  </a:lnTo>
                  <a:lnTo>
                    <a:pt x="187" y="987"/>
                  </a:lnTo>
                  <a:lnTo>
                    <a:pt x="189" y="1058"/>
                  </a:lnTo>
                  <a:lnTo>
                    <a:pt x="189" y="1124"/>
                  </a:lnTo>
                  <a:lnTo>
                    <a:pt x="189" y="1124"/>
                  </a:lnTo>
                  <a:lnTo>
                    <a:pt x="189" y="1128"/>
                  </a:lnTo>
                  <a:lnTo>
                    <a:pt x="187" y="1132"/>
                  </a:lnTo>
                  <a:lnTo>
                    <a:pt x="186" y="1135"/>
                  </a:lnTo>
                  <a:lnTo>
                    <a:pt x="183" y="1137"/>
                  </a:lnTo>
                  <a:lnTo>
                    <a:pt x="181" y="1139"/>
                  </a:lnTo>
                  <a:lnTo>
                    <a:pt x="178" y="1140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68" y="1141"/>
                  </a:lnTo>
                  <a:lnTo>
                    <a:pt x="164" y="1140"/>
                  </a:lnTo>
                  <a:lnTo>
                    <a:pt x="161" y="1138"/>
                  </a:lnTo>
                  <a:lnTo>
                    <a:pt x="157" y="1136"/>
                  </a:lnTo>
                  <a:lnTo>
                    <a:pt x="157" y="1136"/>
                  </a:lnTo>
                  <a:lnTo>
                    <a:pt x="156" y="1134"/>
                  </a:lnTo>
                  <a:lnTo>
                    <a:pt x="154" y="1131"/>
                  </a:lnTo>
                  <a:lnTo>
                    <a:pt x="153" y="1128"/>
                  </a:lnTo>
                  <a:lnTo>
                    <a:pt x="153" y="1124"/>
                  </a:lnTo>
                  <a:lnTo>
                    <a:pt x="153" y="1124"/>
                  </a:lnTo>
                  <a:lnTo>
                    <a:pt x="154" y="1075"/>
                  </a:lnTo>
                  <a:lnTo>
                    <a:pt x="154" y="1075"/>
                  </a:lnTo>
                  <a:lnTo>
                    <a:pt x="154" y="1024"/>
                  </a:lnTo>
                  <a:lnTo>
                    <a:pt x="153" y="971"/>
                  </a:lnTo>
                  <a:lnTo>
                    <a:pt x="153" y="971"/>
                  </a:lnTo>
                  <a:lnTo>
                    <a:pt x="152" y="953"/>
                  </a:lnTo>
                  <a:lnTo>
                    <a:pt x="151" y="936"/>
                  </a:lnTo>
                  <a:lnTo>
                    <a:pt x="146" y="901"/>
                  </a:lnTo>
                  <a:lnTo>
                    <a:pt x="146" y="901"/>
                  </a:lnTo>
                  <a:lnTo>
                    <a:pt x="141" y="864"/>
                  </a:lnTo>
                  <a:lnTo>
                    <a:pt x="139" y="846"/>
                  </a:lnTo>
                  <a:lnTo>
                    <a:pt x="138" y="827"/>
                  </a:lnTo>
                  <a:lnTo>
                    <a:pt x="138" y="827"/>
                  </a:lnTo>
                  <a:lnTo>
                    <a:pt x="138" y="793"/>
                  </a:lnTo>
                  <a:lnTo>
                    <a:pt x="140" y="758"/>
                  </a:lnTo>
                  <a:lnTo>
                    <a:pt x="140" y="758"/>
                  </a:lnTo>
                  <a:lnTo>
                    <a:pt x="140" y="732"/>
                  </a:lnTo>
                  <a:lnTo>
                    <a:pt x="141" y="705"/>
                  </a:lnTo>
                  <a:lnTo>
                    <a:pt x="141" y="705"/>
                  </a:lnTo>
                  <a:lnTo>
                    <a:pt x="140" y="675"/>
                  </a:lnTo>
                  <a:lnTo>
                    <a:pt x="140" y="675"/>
                  </a:lnTo>
                  <a:lnTo>
                    <a:pt x="139" y="656"/>
                  </a:lnTo>
                  <a:lnTo>
                    <a:pt x="138" y="637"/>
                  </a:lnTo>
                  <a:lnTo>
                    <a:pt x="140" y="620"/>
                  </a:lnTo>
                  <a:lnTo>
                    <a:pt x="141" y="611"/>
                  </a:lnTo>
                  <a:lnTo>
                    <a:pt x="143" y="603"/>
                  </a:lnTo>
                  <a:lnTo>
                    <a:pt x="143" y="603"/>
                  </a:lnTo>
                  <a:lnTo>
                    <a:pt x="147" y="589"/>
                  </a:lnTo>
                  <a:lnTo>
                    <a:pt x="149" y="575"/>
                  </a:lnTo>
                  <a:lnTo>
                    <a:pt x="151" y="560"/>
                  </a:lnTo>
                  <a:lnTo>
                    <a:pt x="152" y="545"/>
                  </a:lnTo>
                  <a:lnTo>
                    <a:pt x="153" y="515"/>
                  </a:lnTo>
                  <a:lnTo>
                    <a:pt x="153" y="485"/>
                  </a:lnTo>
                  <a:lnTo>
                    <a:pt x="153" y="485"/>
                  </a:lnTo>
                  <a:lnTo>
                    <a:pt x="153" y="463"/>
                  </a:lnTo>
                  <a:lnTo>
                    <a:pt x="153" y="463"/>
                  </a:lnTo>
                  <a:lnTo>
                    <a:pt x="154" y="438"/>
                  </a:lnTo>
                  <a:lnTo>
                    <a:pt x="155" y="413"/>
                  </a:lnTo>
                  <a:lnTo>
                    <a:pt x="155" y="413"/>
                  </a:lnTo>
                  <a:lnTo>
                    <a:pt x="156" y="368"/>
                  </a:lnTo>
                  <a:lnTo>
                    <a:pt x="156" y="346"/>
                  </a:lnTo>
                  <a:lnTo>
                    <a:pt x="155" y="323"/>
                  </a:lnTo>
                  <a:lnTo>
                    <a:pt x="155" y="323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45" y="243"/>
                  </a:lnTo>
                  <a:lnTo>
                    <a:pt x="143" y="223"/>
                  </a:lnTo>
                  <a:lnTo>
                    <a:pt x="141" y="203"/>
                  </a:lnTo>
                  <a:lnTo>
                    <a:pt x="141" y="203"/>
                  </a:lnTo>
                  <a:lnTo>
                    <a:pt x="141" y="184"/>
                  </a:lnTo>
                  <a:lnTo>
                    <a:pt x="142" y="164"/>
                  </a:lnTo>
                  <a:lnTo>
                    <a:pt x="144" y="127"/>
                  </a:lnTo>
                  <a:lnTo>
                    <a:pt x="144" y="127"/>
                  </a:lnTo>
                  <a:lnTo>
                    <a:pt x="146" y="101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5" y="66"/>
                  </a:lnTo>
                  <a:lnTo>
                    <a:pt x="142" y="58"/>
                  </a:lnTo>
                  <a:lnTo>
                    <a:pt x="137" y="52"/>
                  </a:lnTo>
                  <a:lnTo>
                    <a:pt x="131" y="45"/>
                  </a:lnTo>
                  <a:lnTo>
                    <a:pt x="123" y="41"/>
                  </a:lnTo>
                  <a:lnTo>
                    <a:pt x="115" y="38"/>
                  </a:lnTo>
                  <a:lnTo>
                    <a:pt x="107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91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75" y="41"/>
                  </a:lnTo>
                  <a:lnTo>
                    <a:pt x="67" y="45"/>
                  </a:lnTo>
                  <a:lnTo>
                    <a:pt x="59" y="50"/>
                  </a:lnTo>
                  <a:lnTo>
                    <a:pt x="54" y="56"/>
                  </a:lnTo>
                  <a:lnTo>
                    <a:pt x="50" y="63"/>
                  </a:lnTo>
                  <a:lnTo>
                    <a:pt x="47" y="70"/>
                  </a:lnTo>
                  <a:lnTo>
                    <a:pt x="45" y="78"/>
                  </a:lnTo>
                  <a:lnTo>
                    <a:pt x="44" y="88"/>
                  </a:lnTo>
                  <a:lnTo>
                    <a:pt x="44" y="395"/>
                  </a:lnTo>
                  <a:lnTo>
                    <a:pt x="44" y="395"/>
                  </a:lnTo>
                  <a:lnTo>
                    <a:pt x="43" y="472"/>
                  </a:lnTo>
                  <a:lnTo>
                    <a:pt x="40" y="549"/>
                  </a:lnTo>
                  <a:lnTo>
                    <a:pt x="40" y="549"/>
                  </a:lnTo>
                  <a:lnTo>
                    <a:pt x="38" y="616"/>
                  </a:lnTo>
                  <a:lnTo>
                    <a:pt x="37" y="683"/>
                  </a:lnTo>
                  <a:lnTo>
                    <a:pt x="37" y="683"/>
                  </a:lnTo>
                  <a:lnTo>
                    <a:pt x="37" y="723"/>
                  </a:lnTo>
                  <a:lnTo>
                    <a:pt x="39" y="764"/>
                  </a:lnTo>
                  <a:lnTo>
                    <a:pt x="43" y="845"/>
                  </a:lnTo>
                  <a:lnTo>
                    <a:pt x="43" y="845"/>
                  </a:lnTo>
                  <a:lnTo>
                    <a:pt x="48" y="917"/>
                  </a:lnTo>
                  <a:lnTo>
                    <a:pt x="49" y="953"/>
                  </a:lnTo>
                  <a:lnTo>
                    <a:pt x="50" y="989"/>
                  </a:lnTo>
                  <a:lnTo>
                    <a:pt x="50" y="989"/>
                  </a:lnTo>
                  <a:lnTo>
                    <a:pt x="51" y="1006"/>
                  </a:lnTo>
                  <a:lnTo>
                    <a:pt x="52" y="1025"/>
                  </a:lnTo>
                  <a:lnTo>
                    <a:pt x="52" y="1025"/>
                  </a:lnTo>
                  <a:lnTo>
                    <a:pt x="55" y="1056"/>
                  </a:lnTo>
                  <a:lnTo>
                    <a:pt x="55" y="1072"/>
                  </a:lnTo>
                  <a:lnTo>
                    <a:pt x="55" y="1088"/>
                  </a:lnTo>
                  <a:lnTo>
                    <a:pt x="53" y="1102"/>
                  </a:lnTo>
                  <a:lnTo>
                    <a:pt x="50" y="1115"/>
                  </a:lnTo>
                  <a:lnTo>
                    <a:pt x="48" y="1122"/>
                  </a:lnTo>
                  <a:lnTo>
                    <a:pt x="46" y="1128"/>
                  </a:lnTo>
                  <a:lnTo>
                    <a:pt x="43" y="1133"/>
                  </a:lnTo>
                  <a:lnTo>
                    <a:pt x="39" y="1137"/>
                  </a:lnTo>
                  <a:lnTo>
                    <a:pt x="39" y="1137"/>
                  </a:lnTo>
                  <a:lnTo>
                    <a:pt x="36" y="1139"/>
                  </a:lnTo>
                  <a:lnTo>
                    <a:pt x="33" y="1141"/>
                  </a:lnTo>
                  <a:lnTo>
                    <a:pt x="30" y="1142"/>
                  </a:lnTo>
                  <a:lnTo>
                    <a:pt x="27" y="1142"/>
                  </a:lnTo>
                  <a:lnTo>
                    <a:pt x="27" y="1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258"/>
            <p:cNvSpPr/>
            <p:nvPr/>
          </p:nvSpPr>
          <p:spPr bwMode="auto">
            <a:xfrm>
              <a:off x="3190875" y="2687638"/>
              <a:ext cx="98425" cy="88900"/>
            </a:xfrm>
            <a:custGeom>
              <a:avLst/>
              <a:gdLst/>
              <a:ahLst/>
              <a:cxnLst>
                <a:cxn ang="0">
                  <a:pos x="162" y="168"/>
                </a:cxn>
                <a:cxn ang="0">
                  <a:pos x="113" y="165"/>
                </a:cxn>
                <a:cxn ang="0">
                  <a:pos x="92" y="163"/>
                </a:cxn>
                <a:cxn ang="0">
                  <a:pos x="84" y="163"/>
                </a:cxn>
                <a:cxn ang="0">
                  <a:pos x="73" y="162"/>
                </a:cxn>
                <a:cxn ang="0">
                  <a:pos x="55" y="158"/>
                </a:cxn>
                <a:cxn ang="0">
                  <a:pos x="45" y="154"/>
                </a:cxn>
                <a:cxn ang="0">
                  <a:pos x="33" y="141"/>
                </a:cxn>
                <a:cxn ang="0">
                  <a:pos x="23" y="125"/>
                </a:cxn>
                <a:cxn ang="0">
                  <a:pos x="16" y="115"/>
                </a:cxn>
                <a:cxn ang="0">
                  <a:pos x="10" y="103"/>
                </a:cxn>
                <a:cxn ang="0">
                  <a:pos x="1" y="79"/>
                </a:cxn>
                <a:cxn ang="0">
                  <a:pos x="0" y="68"/>
                </a:cxn>
                <a:cxn ang="0">
                  <a:pos x="1" y="57"/>
                </a:cxn>
                <a:cxn ang="0">
                  <a:pos x="9" y="35"/>
                </a:cxn>
                <a:cxn ang="0">
                  <a:pos x="23" y="18"/>
                </a:cxn>
                <a:cxn ang="0">
                  <a:pos x="42" y="5"/>
                </a:cxn>
                <a:cxn ang="0">
                  <a:pos x="54" y="2"/>
                </a:cxn>
                <a:cxn ang="0">
                  <a:pos x="66" y="0"/>
                </a:cxn>
                <a:cxn ang="0">
                  <a:pos x="79" y="0"/>
                </a:cxn>
                <a:cxn ang="0">
                  <a:pos x="123" y="3"/>
                </a:cxn>
                <a:cxn ang="0">
                  <a:pos x="146" y="5"/>
                </a:cxn>
                <a:cxn ang="0">
                  <a:pos x="168" y="6"/>
                </a:cxn>
                <a:cxn ang="0">
                  <a:pos x="175" y="8"/>
                </a:cxn>
                <a:cxn ang="0">
                  <a:pos x="181" y="12"/>
                </a:cxn>
                <a:cxn ang="0">
                  <a:pos x="184" y="18"/>
                </a:cxn>
                <a:cxn ang="0">
                  <a:pos x="185" y="25"/>
                </a:cxn>
                <a:cxn ang="0">
                  <a:pos x="183" y="34"/>
                </a:cxn>
                <a:cxn ang="0">
                  <a:pos x="179" y="39"/>
                </a:cxn>
                <a:cxn ang="0">
                  <a:pos x="172" y="42"/>
                </a:cxn>
                <a:cxn ang="0">
                  <a:pos x="168" y="42"/>
                </a:cxn>
                <a:cxn ang="0">
                  <a:pos x="147" y="40"/>
                </a:cxn>
                <a:cxn ang="0">
                  <a:pos x="119" y="36"/>
                </a:cxn>
                <a:cxn ang="0">
                  <a:pos x="88" y="34"/>
                </a:cxn>
                <a:cxn ang="0">
                  <a:pos x="72" y="35"/>
                </a:cxn>
                <a:cxn ang="0">
                  <a:pos x="54" y="39"/>
                </a:cxn>
                <a:cxn ang="0">
                  <a:pos x="44" y="44"/>
                </a:cxn>
                <a:cxn ang="0">
                  <a:pos x="41" y="47"/>
                </a:cxn>
                <a:cxn ang="0">
                  <a:pos x="36" y="57"/>
                </a:cxn>
                <a:cxn ang="0">
                  <a:pos x="36" y="68"/>
                </a:cxn>
                <a:cxn ang="0">
                  <a:pos x="37" y="76"/>
                </a:cxn>
                <a:cxn ang="0">
                  <a:pos x="45" y="96"/>
                </a:cxn>
                <a:cxn ang="0">
                  <a:pos x="58" y="113"/>
                </a:cxn>
                <a:cxn ang="0">
                  <a:pos x="73" y="124"/>
                </a:cxn>
                <a:cxn ang="0">
                  <a:pos x="81" y="127"/>
                </a:cxn>
                <a:cxn ang="0">
                  <a:pos x="106" y="129"/>
                </a:cxn>
                <a:cxn ang="0">
                  <a:pos x="134" y="131"/>
                </a:cxn>
                <a:cxn ang="0">
                  <a:pos x="162" y="132"/>
                </a:cxn>
                <a:cxn ang="0">
                  <a:pos x="169" y="134"/>
                </a:cxn>
                <a:cxn ang="0">
                  <a:pos x="174" y="138"/>
                </a:cxn>
                <a:cxn ang="0">
                  <a:pos x="178" y="144"/>
                </a:cxn>
                <a:cxn ang="0">
                  <a:pos x="179" y="151"/>
                </a:cxn>
                <a:cxn ang="0">
                  <a:pos x="176" y="160"/>
                </a:cxn>
                <a:cxn ang="0">
                  <a:pos x="172" y="165"/>
                </a:cxn>
                <a:cxn ang="0">
                  <a:pos x="166" y="168"/>
                </a:cxn>
                <a:cxn ang="0">
                  <a:pos x="162" y="168"/>
                </a:cxn>
              </a:cxnLst>
              <a:rect l="0" t="0" r="r" b="b"/>
              <a:pathLst>
                <a:path w="185" h="168">
                  <a:moveTo>
                    <a:pt x="162" y="168"/>
                  </a:moveTo>
                  <a:lnTo>
                    <a:pt x="162" y="168"/>
                  </a:lnTo>
                  <a:lnTo>
                    <a:pt x="137" y="167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73" y="162"/>
                  </a:lnTo>
                  <a:lnTo>
                    <a:pt x="64" y="161"/>
                  </a:lnTo>
                  <a:lnTo>
                    <a:pt x="55" y="158"/>
                  </a:lnTo>
                  <a:lnTo>
                    <a:pt x="45" y="154"/>
                  </a:lnTo>
                  <a:lnTo>
                    <a:pt x="45" y="154"/>
                  </a:lnTo>
                  <a:lnTo>
                    <a:pt x="39" y="149"/>
                  </a:lnTo>
                  <a:lnTo>
                    <a:pt x="33" y="141"/>
                  </a:lnTo>
                  <a:lnTo>
                    <a:pt x="28" y="133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16" y="115"/>
                  </a:lnTo>
                  <a:lnTo>
                    <a:pt x="16" y="115"/>
                  </a:lnTo>
                  <a:lnTo>
                    <a:pt x="10" y="103"/>
                  </a:lnTo>
                  <a:lnTo>
                    <a:pt x="4" y="91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7"/>
                  </a:lnTo>
                  <a:lnTo>
                    <a:pt x="4" y="46"/>
                  </a:lnTo>
                  <a:lnTo>
                    <a:pt x="9" y="35"/>
                  </a:lnTo>
                  <a:lnTo>
                    <a:pt x="15" y="26"/>
                  </a:lnTo>
                  <a:lnTo>
                    <a:pt x="23" y="18"/>
                  </a:lnTo>
                  <a:lnTo>
                    <a:pt x="32" y="10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101" y="1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46" y="5"/>
                  </a:lnTo>
                  <a:lnTo>
                    <a:pt x="168" y="6"/>
                  </a:lnTo>
                  <a:lnTo>
                    <a:pt x="168" y="6"/>
                  </a:lnTo>
                  <a:lnTo>
                    <a:pt x="172" y="6"/>
                  </a:lnTo>
                  <a:lnTo>
                    <a:pt x="175" y="8"/>
                  </a:lnTo>
                  <a:lnTo>
                    <a:pt x="179" y="9"/>
                  </a:lnTo>
                  <a:lnTo>
                    <a:pt x="181" y="12"/>
                  </a:lnTo>
                  <a:lnTo>
                    <a:pt x="183" y="14"/>
                  </a:lnTo>
                  <a:lnTo>
                    <a:pt x="184" y="18"/>
                  </a:lnTo>
                  <a:lnTo>
                    <a:pt x="185" y="25"/>
                  </a:lnTo>
                  <a:lnTo>
                    <a:pt x="185" y="25"/>
                  </a:lnTo>
                  <a:lnTo>
                    <a:pt x="184" y="31"/>
                  </a:lnTo>
                  <a:lnTo>
                    <a:pt x="183" y="34"/>
                  </a:lnTo>
                  <a:lnTo>
                    <a:pt x="181" y="36"/>
                  </a:lnTo>
                  <a:lnTo>
                    <a:pt x="179" y="39"/>
                  </a:lnTo>
                  <a:lnTo>
                    <a:pt x="175" y="40"/>
                  </a:lnTo>
                  <a:lnTo>
                    <a:pt x="172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59" y="41"/>
                  </a:lnTo>
                  <a:lnTo>
                    <a:pt x="147" y="40"/>
                  </a:lnTo>
                  <a:lnTo>
                    <a:pt x="147" y="40"/>
                  </a:lnTo>
                  <a:lnTo>
                    <a:pt x="119" y="36"/>
                  </a:lnTo>
                  <a:lnTo>
                    <a:pt x="103" y="35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72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38" y="52"/>
                  </a:lnTo>
                  <a:lnTo>
                    <a:pt x="36" y="57"/>
                  </a:lnTo>
                  <a:lnTo>
                    <a:pt x="35" y="62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7" y="76"/>
                  </a:lnTo>
                  <a:lnTo>
                    <a:pt x="40" y="86"/>
                  </a:lnTo>
                  <a:lnTo>
                    <a:pt x="45" y="96"/>
                  </a:lnTo>
                  <a:lnTo>
                    <a:pt x="50" y="105"/>
                  </a:lnTo>
                  <a:lnTo>
                    <a:pt x="58" y="113"/>
                  </a:lnTo>
                  <a:lnTo>
                    <a:pt x="65" y="120"/>
                  </a:lnTo>
                  <a:lnTo>
                    <a:pt x="73" y="124"/>
                  </a:lnTo>
                  <a:lnTo>
                    <a:pt x="77" y="126"/>
                  </a:lnTo>
                  <a:lnTo>
                    <a:pt x="81" y="127"/>
                  </a:lnTo>
                  <a:lnTo>
                    <a:pt x="81" y="127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34" y="131"/>
                  </a:lnTo>
                  <a:lnTo>
                    <a:pt x="162" y="132"/>
                  </a:lnTo>
                  <a:lnTo>
                    <a:pt x="162" y="132"/>
                  </a:lnTo>
                  <a:lnTo>
                    <a:pt x="166" y="133"/>
                  </a:lnTo>
                  <a:lnTo>
                    <a:pt x="169" y="134"/>
                  </a:lnTo>
                  <a:lnTo>
                    <a:pt x="172" y="136"/>
                  </a:lnTo>
                  <a:lnTo>
                    <a:pt x="174" y="138"/>
                  </a:lnTo>
                  <a:lnTo>
                    <a:pt x="176" y="141"/>
                  </a:lnTo>
                  <a:lnTo>
                    <a:pt x="178" y="144"/>
                  </a:lnTo>
                  <a:lnTo>
                    <a:pt x="179" y="151"/>
                  </a:lnTo>
                  <a:lnTo>
                    <a:pt x="179" y="151"/>
                  </a:lnTo>
                  <a:lnTo>
                    <a:pt x="178" y="157"/>
                  </a:lnTo>
                  <a:lnTo>
                    <a:pt x="176" y="160"/>
                  </a:lnTo>
                  <a:lnTo>
                    <a:pt x="174" y="163"/>
                  </a:lnTo>
                  <a:lnTo>
                    <a:pt x="172" y="165"/>
                  </a:lnTo>
                  <a:lnTo>
                    <a:pt x="169" y="167"/>
                  </a:lnTo>
                  <a:lnTo>
                    <a:pt x="166" y="168"/>
                  </a:lnTo>
                  <a:lnTo>
                    <a:pt x="162" y="168"/>
                  </a:lnTo>
                  <a:lnTo>
                    <a:pt x="162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259"/>
            <p:cNvSpPr/>
            <p:nvPr/>
          </p:nvSpPr>
          <p:spPr bwMode="auto">
            <a:xfrm>
              <a:off x="3348038" y="2690813"/>
              <a:ext cx="622300" cy="96838"/>
            </a:xfrm>
            <a:custGeom>
              <a:avLst/>
              <a:gdLst/>
              <a:ahLst/>
              <a:cxnLst>
                <a:cxn ang="0">
                  <a:pos x="682" y="179"/>
                </a:cxn>
                <a:cxn ang="0">
                  <a:pos x="574" y="176"/>
                </a:cxn>
                <a:cxn ang="0">
                  <a:pos x="150" y="171"/>
                </a:cxn>
                <a:cxn ang="0">
                  <a:pos x="16" y="167"/>
                </a:cxn>
                <a:cxn ang="0">
                  <a:pos x="8" y="157"/>
                </a:cxn>
                <a:cxn ang="0">
                  <a:pos x="9" y="142"/>
                </a:cxn>
                <a:cxn ang="0">
                  <a:pos x="19" y="133"/>
                </a:cxn>
                <a:cxn ang="0">
                  <a:pos x="283" y="136"/>
                </a:cxn>
                <a:cxn ang="0">
                  <a:pos x="592" y="140"/>
                </a:cxn>
                <a:cxn ang="0">
                  <a:pos x="767" y="145"/>
                </a:cxn>
                <a:cxn ang="0">
                  <a:pos x="841" y="146"/>
                </a:cxn>
                <a:cxn ang="0">
                  <a:pos x="1021" y="146"/>
                </a:cxn>
                <a:cxn ang="0">
                  <a:pos x="1086" y="145"/>
                </a:cxn>
                <a:cxn ang="0">
                  <a:pos x="1104" y="141"/>
                </a:cxn>
                <a:cxn ang="0">
                  <a:pos x="1114" y="145"/>
                </a:cxn>
                <a:cxn ang="0">
                  <a:pos x="1129" y="142"/>
                </a:cxn>
                <a:cxn ang="0">
                  <a:pos x="1129" y="142"/>
                </a:cxn>
                <a:cxn ang="0">
                  <a:pos x="1135" y="139"/>
                </a:cxn>
                <a:cxn ang="0">
                  <a:pos x="1139" y="123"/>
                </a:cxn>
                <a:cxn ang="0">
                  <a:pos x="1138" y="98"/>
                </a:cxn>
                <a:cxn ang="0">
                  <a:pos x="1129" y="79"/>
                </a:cxn>
                <a:cxn ang="0">
                  <a:pos x="1112" y="62"/>
                </a:cxn>
                <a:cxn ang="0">
                  <a:pos x="1101" y="61"/>
                </a:cxn>
                <a:cxn ang="0">
                  <a:pos x="1094" y="60"/>
                </a:cxn>
                <a:cxn ang="0">
                  <a:pos x="1088" y="58"/>
                </a:cxn>
                <a:cxn ang="0">
                  <a:pos x="1027" y="55"/>
                </a:cxn>
                <a:cxn ang="0">
                  <a:pos x="970" y="53"/>
                </a:cxn>
                <a:cxn ang="0">
                  <a:pos x="835" y="49"/>
                </a:cxn>
                <a:cxn ang="0">
                  <a:pos x="296" y="46"/>
                </a:cxn>
                <a:cxn ang="0">
                  <a:pos x="14" y="35"/>
                </a:cxn>
                <a:cxn ang="0">
                  <a:pos x="2" y="27"/>
                </a:cxn>
                <a:cxn ang="0">
                  <a:pos x="1" y="10"/>
                </a:cxn>
                <a:cxn ang="0">
                  <a:pos x="12" y="0"/>
                </a:cxn>
                <a:cxn ang="0">
                  <a:pos x="161" y="5"/>
                </a:cxn>
                <a:cxn ang="0">
                  <a:pos x="890" y="13"/>
                </a:cxn>
                <a:cxn ang="0">
                  <a:pos x="953" y="16"/>
                </a:cxn>
                <a:cxn ang="0">
                  <a:pos x="1054" y="20"/>
                </a:cxn>
                <a:cxn ang="0">
                  <a:pos x="1091" y="22"/>
                </a:cxn>
                <a:cxn ang="0">
                  <a:pos x="1098" y="20"/>
                </a:cxn>
                <a:cxn ang="0">
                  <a:pos x="1112" y="26"/>
                </a:cxn>
                <a:cxn ang="0">
                  <a:pos x="1122" y="29"/>
                </a:cxn>
                <a:cxn ang="0">
                  <a:pos x="1130" y="32"/>
                </a:cxn>
                <a:cxn ang="0">
                  <a:pos x="1155" y="54"/>
                </a:cxn>
                <a:cxn ang="0">
                  <a:pos x="1174" y="104"/>
                </a:cxn>
                <a:cxn ang="0">
                  <a:pos x="1173" y="136"/>
                </a:cxn>
                <a:cxn ang="0">
                  <a:pos x="1161" y="164"/>
                </a:cxn>
                <a:cxn ang="0">
                  <a:pos x="1147" y="176"/>
                </a:cxn>
                <a:cxn ang="0">
                  <a:pos x="1101" y="182"/>
                </a:cxn>
                <a:cxn ang="0">
                  <a:pos x="1085" y="182"/>
                </a:cxn>
                <a:cxn ang="0">
                  <a:pos x="930" y="181"/>
                </a:cxn>
                <a:cxn ang="0">
                  <a:pos x="825" y="182"/>
                </a:cxn>
              </a:cxnLst>
              <a:rect l="0" t="0" r="r" b="b"/>
              <a:pathLst>
                <a:path w="1175" h="183">
                  <a:moveTo>
                    <a:pt x="789" y="183"/>
                  </a:moveTo>
                  <a:lnTo>
                    <a:pt x="789" y="183"/>
                  </a:lnTo>
                  <a:lnTo>
                    <a:pt x="736" y="182"/>
                  </a:lnTo>
                  <a:lnTo>
                    <a:pt x="682" y="179"/>
                  </a:lnTo>
                  <a:lnTo>
                    <a:pt x="682" y="179"/>
                  </a:lnTo>
                  <a:lnTo>
                    <a:pt x="628" y="177"/>
                  </a:lnTo>
                  <a:lnTo>
                    <a:pt x="574" y="176"/>
                  </a:lnTo>
                  <a:lnTo>
                    <a:pt x="574" y="176"/>
                  </a:lnTo>
                  <a:lnTo>
                    <a:pt x="424" y="175"/>
                  </a:lnTo>
                  <a:lnTo>
                    <a:pt x="276" y="172"/>
                  </a:lnTo>
                  <a:lnTo>
                    <a:pt x="276" y="172"/>
                  </a:lnTo>
                  <a:lnTo>
                    <a:pt x="150" y="171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0" y="169"/>
                  </a:lnTo>
                  <a:lnTo>
                    <a:pt x="16" y="167"/>
                  </a:lnTo>
                  <a:lnTo>
                    <a:pt x="13" y="165"/>
                  </a:lnTo>
                  <a:lnTo>
                    <a:pt x="11" y="163"/>
                  </a:lnTo>
                  <a:lnTo>
                    <a:pt x="9" y="160"/>
                  </a:lnTo>
                  <a:lnTo>
                    <a:pt x="8" y="157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8" y="145"/>
                  </a:lnTo>
                  <a:lnTo>
                    <a:pt x="9" y="142"/>
                  </a:lnTo>
                  <a:lnTo>
                    <a:pt x="11" y="139"/>
                  </a:lnTo>
                  <a:lnTo>
                    <a:pt x="13" y="136"/>
                  </a:lnTo>
                  <a:lnTo>
                    <a:pt x="16" y="134"/>
                  </a:lnTo>
                  <a:lnTo>
                    <a:pt x="19" y="133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154" y="134"/>
                  </a:lnTo>
                  <a:lnTo>
                    <a:pt x="283" y="136"/>
                  </a:lnTo>
                  <a:lnTo>
                    <a:pt x="283" y="136"/>
                  </a:lnTo>
                  <a:lnTo>
                    <a:pt x="437" y="139"/>
                  </a:lnTo>
                  <a:lnTo>
                    <a:pt x="592" y="140"/>
                  </a:lnTo>
                  <a:lnTo>
                    <a:pt x="592" y="140"/>
                  </a:lnTo>
                  <a:lnTo>
                    <a:pt x="651" y="141"/>
                  </a:lnTo>
                  <a:lnTo>
                    <a:pt x="709" y="143"/>
                  </a:lnTo>
                  <a:lnTo>
                    <a:pt x="709" y="143"/>
                  </a:lnTo>
                  <a:lnTo>
                    <a:pt x="767" y="145"/>
                  </a:lnTo>
                  <a:lnTo>
                    <a:pt x="826" y="146"/>
                  </a:lnTo>
                  <a:lnTo>
                    <a:pt x="826" y="146"/>
                  </a:lnTo>
                  <a:lnTo>
                    <a:pt x="841" y="146"/>
                  </a:lnTo>
                  <a:lnTo>
                    <a:pt x="841" y="146"/>
                  </a:lnTo>
                  <a:lnTo>
                    <a:pt x="941" y="145"/>
                  </a:lnTo>
                  <a:lnTo>
                    <a:pt x="941" y="145"/>
                  </a:lnTo>
                  <a:lnTo>
                    <a:pt x="1021" y="146"/>
                  </a:lnTo>
                  <a:lnTo>
                    <a:pt x="1021" y="146"/>
                  </a:lnTo>
                  <a:lnTo>
                    <a:pt x="1083" y="146"/>
                  </a:lnTo>
                  <a:lnTo>
                    <a:pt x="1085" y="146"/>
                  </a:lnTo>
                  <a:lnTo>
                    <a:pt x="1086" y="145"/>
                  </a:lnTo>
                  <a:lnTo>
                    <a:pt x="1086" y="145"/>
                  </a:lnTo>
                  <a:lnTo>
                    <a:pt x="1092" y="142"/>
                  </a:lnTo>
                  <a:lnTo>
                    <a:pt x="1098" y="140"/>
                  </a:lnTo>
                  <a:lnTo>
                    <a:pt x="1098" y="140"/>
                  </a:lnTo>
                  <a:lnTo>
                    <a:pt x="1104" y="141"/>
                  </a:lnTo>
                  <a:lnTo>
                    <a:pt x="1110" y="144"/>
                  </a:lnTo>
                  <a:lnTo>
                    <a:pt x="1112" y="145"/>
                  </a:lnTo>
                  <a:lnTo>
                    <a:pt x="1114" y="145"/>
                  </a:lnTo>
                  <a:lnTo>
                    <a:pt x="1114" y="145"/>
                  </a:lnTo>
                  <a:lnTo>
                    <a:pt x="1121" y="144"/>
                  </a:lnTo>
                  <a:lnTo>
                    <a:pt x="1121" y="144"/>
                  </a:lnTo>
                  <a:lnTo>
                    <a:pt x="1126" y="143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30" y="142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27" y="141"/>
                  </a:lnTo>
                  <a:lnTo>
                    <a:pt x="1125" y="140"/>
                  </a:lnTo>
                  <a:lnTo>
                    <a:pt x="1124" y="135"/>
                  </a:lnTo>
                  <a:lnTo>
                    <a:pt x="1135" y="139"/>
                  </a:lnTo>
                  <a:lnTo>
                    <a:pt x="1135" y="139"/>
                  </a:lnTo>
                  <a:lnTo>
                    <a:pt x="1138" y="131"/>
                  </a:lnTo>
                  <a:lnTo>
                    <a:pt x="1139" y="123"/>
                  </a:lnTo>
                  <a:lnTo>
                    <a:pt x="1139" y="123"/>
                  </a:lnTo>
                  <a:lnTo>
                    <a:pt x="1139" y="118"/>
                  </a:lnTo>
                  <a:lnTo>
                    <a:pt x="1139" y="118"/>
                  </a:lnTo>
                  <a:lnTo>
                    <a:pt x="1139" y="104"/>
                  </a:lnTo>
                  <a:lnTo>
                    <a:pt x="1138" y="98"/>
                  </a:lnTo>
                  <a:lnTo>
                    <a:pt x="1135" y="92"/>
                  </a:lnTo>
                  <a:lnTo>
                    <a:pt x="1135" y="92"/>
                  </a:lnTo>
                  <a:lnTo>
                    <a:pt x="1133" y="88"/>
                  </a:lnTo>
                  <a:lnTo>
                    <a:pt x="1129" y="79"/>
                  </a:lnTo>
                  <a:lnTo>
                    <a:pt x="1125" y="73"/>
                  </a:lnTo>
                  <a:lnTo>
                    <a:pt x="1122" y="69"/>
                  </a:lnTo>
                  <a:lnTo>
                    <a:pt x="1117" y="65"/>
                  </a:lnTo>
                  <a:lnTo>
                    <a:pt x="1112" y="62"/>
                  </a:lnTo>
                  <a:lnTo>
                    <a:pt x="1111" y="61"/>
                  </a:lnTo>
                  <a:lnTo>
                    <a:pt x="1104" y="61"/>
                  </a:lnTo>
                  <a:lnTo>
                    <a:pt x="1104" y="61"/>
                  </a:lnTo>
                  <a:lnTo>
                    <a:pt x="1101" y="61"/>
                  </a:lnTo>
                  <a:lnTo>
                    <a:pt x="1100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4" y="60"/>
                  </a:lnTo>
                  <a:lnTo>
                    <a:pt x="1090" y="59"/>
                  </a:lnTo>
                  <a:lnTo>
                    <a:pt x="1089" y="58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2" y="57"/>
                  </a:lnTo>
                  <a:lnTo>
                    <a:pt x="1058" y="56"/>
                  </a:lnTo>
                  <a:lnTo>
                    <a:pt x="1027" y="55"/>
                  </a:lnTo>
                  <a:lnTo>
                    <a:pt x="1027" y="55"/>
                  </a:lnTo>
                  <a:lnTo>
                    <a:pt x="998" y="55"/>
                  </a:lnTo>
                  <a:lnTo>
                    <a:pt x="984" y="54"/>
                  </a:lnTo>
                  <a:lnTo>
                    <a:pt x="970" y="53"/>
                  </a:lnTo>
                  <a:lnTo>
                    <a:pt x="970" y="53"/>
                  </a:lnTo>
                  <a:lnTo>
                    <a:pt x="946" y="51"/>
                  </a:lnTo>
                  <a:lnTo>
                    <a:pt x="924" y="50"/>
                  </a:lnTo>
                  <a:lnTo>
                    <a:pt x="874" y="49"/>
                  </a:lnTo>
                  <a:lnTo>
                    <a:pt x="835" y="49"/>
                  </a:lnTo>
                  <a:lnTo>
                    <a:pt x="549" y="49"/>
                  </a:lnTo>
                  <a:lnTo>
                    <a:pt x="549" y="49"/>
                  </a:lnTo>
                  <a:lnTo>
                    <a:pt x="425" y="48"/>
                  </a:lnTo>
                  <a:lnTo>
                    <a:pt x="296" y="46"/>
                  </a:lnTo>
                  <a:lnTo>
                    <a:pt x="160" y="41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61" y="5"/>
                  </a:lnTo>
                  <a:lnTo>
                    <a:pt x="305" y="9"/>
                  </a:lnTo>
                  <a:lnTo>
                    <a:pt x="445" y="12"/>
                  </a:lnTo>
                  <a:lnTo>
                    <a:pt x="584" y="13"/>
                  </a:lnTo>
                  <a:lnTo>
                    <a:pt x="890" y="13"/>
                  </a:lnTo>
                  <a:lnTo>
                    <a:pt x="890" y="13"/>
                  </a:lnTo>
                  <a:lnTo>
                    <a:pt x="922" y="14"/>
                  </a:lnTo>
                  <a:lnTo>
                    <a:pt x="953" y="16"/>
                  </a:lnTo>
                  <a:lnTo>
                    <a:pt x="953" y="16"/>
                  </a:lnTo>
                  <a:lnTo>
                    <a:pt x="984" y="18"/>
                  </a:lnTo>
                  <a:lnTo>
                    <a:pt x="1016" y="19"/>
                  </a:lnTo>
                  <a:lnTo>
                    <a:pt x="1016" y="19"/>
                  </a:lnTo>
                  <a:lnTo>
                    <a:pt x="1054" y="20"/>
                  </a:lnTo>
                  <a:lnTo>
                    <a:pt x="1070" y="21"/>
                  </a:lnTo>
                  <a:lnTo>
                    <a:pt x="1088" y="22"/>
                  </a:lnTo>
                  <a:lnTo>
                    <a:pt x="1089" y="22"/>
                  </a:lnTo>
                  <a:lnTo>
                    <a:pt x="1091" y="22"/>
                  </a:lnTo>
                  <a:lnTo>
                    <a:pt x="1091" y="22"/>
                  </a:lnTo>
                  <a:lnTo>
                    <a:pt x="1094" y="21"/>
                  </a:lnTo>
                  <a:lnTo>
                    <a:pt x="1098" y="20"/>
                  </a:lnTo>
                  <a:lnTo>
                    <a:pt x="1098" y="20"/>
                  </a:lnTo>
                  <a:lnTo>
                    <a:pt x="1106" y="21"/>
                  </a:lnTo>
                  <a:lnTo>
                    <a:pt x="1109" y="23"/>
                  </a:lnTo>
                  <a:lnTo>
                    <a:pt x="1111" y="25"/>
                  </a:lnTo>
                  <a:lnTo>
                    <a:pt x="1112" y="26"/>
                  </a:lnTo>
                  <a:lnTo>
                    <a:pt x="1116" y="26"/>
                  </a:lnTo>
                  <a:lnTo>
                    <a:pt x="1116" y="26"/>
                  </a:lnTo>
                  <a:lnTo>
                    <a:pt x="1120" y="27"/>
                  </a:lnTo>
                  <a:lnTo>
                    <a:pt x="1122" y="29"/>
                  </a:lnTo>
                  <a:lnTo>
                    <a:pt x="1123" y="29"/>
                  </a:lnTo>
                  <a:lnTo>
                    <a:pt x="1124" y="30"/>
                  </a:lnTo>
                  <a:lnTo>
                    <a:pt x="1124" y="30"/>
                  </a:lnTo>
                  <a:lnTo>
                    <a:pt x="1130" y="32"/>
                  </a:lnTo>
                  <a:lnTo>
                    <a:pt x="1135" y="35"/>
                  </a:lnTo>
                  <a:lnTo>
                    <a:pt x="1141" y="39"/>
                  </a:lnTo>
                  <a:lnTo>
                    <a:pt x="1146" y="44"/>
                  </a:lnTo>
                  <a:lnTo>
                    <a:pt x="1155" y="54"/>
                  </a:lnTo>
                  <a:lnTo>
                    <a:pt x="1162" y="65"/>
                  </a:lnTo>
                  <a:lnTo>
                    <a:pt x="1168" y="78"/>
                  </a:lnTo>
                  <a:lnTo>
                    <a:pt x="1172" y="91"/>
                  </a:lnTo>
                  <a:lnTo>
                    <a:pt x="1174" y="104"/>
                  </a:lnTo>
                  <a:lnTo>
                    <a:pt x="1175" y="117"/>
                  </a:lnTo>
                  <a:lnTo>
                    <a:pt x="1175" y="117"/>
                  </a:lnTo>
                  <a:lnTo>
                    <a:pt x="1174" y="127"/>
                  </a:lnTo>
                  <a:lnTo>
                    <a:pt x="1173" y="136"/>
                  </a:lnTo>
                  <a:lnTo>
                    <a:pt x="1171" y="145"/>
                  </a:lnTo>
                  <a:lnTo>
                    <a:pt x="1169" y="152"/>
                  </a:lnTo>
                  <a:lnTo>
                    <a:pt x="1165" y="159"/>
                  </a:lnTo>
                  <a:lnTo>
                    <a:pt x="1161" y="164"/>
                  </a:lnTo>
                  <a:lnTo>
                    <a:pt x="1157" y="170"/>
                  </a:lnTo>
                  <a:lnTo>
                    <a:pt x="1152" y="173"/>
                  </a:lnTo>
                  <a:lnTo>
                    <a:pt x="1152" y="173"/>
                  </a:lnTo>
                  <a:lnTo>
                    <a:pt x="1147" y="176"/>
                  </a:lnTo>
                  <a:lnTo>
                    <a:pt x="1141" y="178"/>
                  </a:lnTo>
                  <a:lnTo>
                    <a:pt x="1128" y="180"/>
                  </a:lnTo>
                  <a:lnTo>
                    <a:pt x="1115" y="181"/>
                  </a:lnTo>
                  <a:lnTo>
                    <a:pt x="1101" y="182"/>
                  </a:lnTo>
                  <a:lnTo>
                    <a:pt x="1101" y="182"/>
                  </a:lnTo>
                  <a:lnTo>
                    <a:pt x="1086" y="182"/>
                  </a:lnTo>
                  <a:lnTo>
                    <a:pt x="1086" y="182"/>
                  </a:lnTo>
                  <a:lnTo>
                    <a:pt x="1085" y="182"/>
                  </a:lnTo>
                  <a:lnTo>
                    <a:pt x="1085" y="182"/>
                  </a:lnTo>
                  <a:lnTo>
                    <a:pt x="1015" y="181"/>
                  </a:lnTo>
                  <a:lnTo>
                    <a:pt x="1015" y="181"/>
                  </a:lnTo>
                  <a:lnTo>
                    <a:pt x="930" y="181"/>
                  </a:lnTo>
                  <a:lnTo>
                    <a:pt x="930" y="181"/>
                  </a:lnTo>
                  <a:lnTo>
                    <a:pt x="874" y="181"/>
                  </a:lnTo>
                  <a:lnTo>
                    <a:pt x="825" y="182"/>
                  </a:lnTo>
                  <a:lnTo>
                    <a:pt x="825" y="182"/>
                  </a:lnTo>
                  <a:lnTo>
                    <a:pt x="789" y="183"/>
                  </a:lnTo>
                  <a:lnTo>
                    <a:pt x="789" y="18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260"/>
            <p:cNvSpPr/>
            <p:nvPr/>
          </p:nvSpPr>
          <p:spPr bwMode="auto">
            <a:xfrm>
              <a:off x="3270250" y="2755900"/>
              <a:ext cx="95250" cy="98425"/>
            </a:xfrm>
            <a:custGeom>
              <a:avLst/>
              <a:gdLst/>
              <a:ahLst/>
              <a:cxnLst>
                <a:cxn ang="0">
                  <a:pos x="96" y="186"/>
                </a:cxn>
                <a:cxn ang="0">
                  <a:pos x="86" y="186"/>
                </a:cxn>
                <a:cxn ang="0">
                  <a:pos x="63" y="182"/>
                </a:cxn>
                <a:cxn ang="0">
                  <a:pos x="37" y="173"/>
                </a:cxn>
                <a:cxn ang="0">
                  <a:pos x="18" y="162"/>
                </a:cxn>
                <a:cxn ang="0">
                  <a:pos x="10" y="154"/>
                </a:cxn>
                <a:cxn ang="0">
                  <a:pos x="4" y="144"/>
                </a:cxn>
                <a:cxn ang="0">
                  <a:pos x="3" y="138"/>
                </a:cxn>
                <a:cxn ang="0">
                  <a:pos x="0" y="96"/>
                </a:cxn>
                <a:cxn ang="0">
                  <a:pos x="1" y="53"/>
                </a:cxn>
                <a:cxn ang="0">
                  <a:pos x="1" y="17"/>
                </a:cxn>
                <a:cxn ang="0">
                  <a:pos x="3" y="9"/>
                </a:cxn>
                <a:cxn ang="0">
                  <a:pos x="7" y="4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7" y="12"/>
                </a:cxn>
                <a:cxn ang="0">
                  <a:pos x="37" y="17"/>
                </a:cxn>
                <a:cxn ang="0">
                  <a:pos x="37" y="46"/>
                </a:cxn>
                <a:cxn ang="0">
                  <a:pos x="37" y="102"/>
                </a:cxn>
                <a:cxn ang="0">
                  <a:pos x="37" y="106"/>
                </a:cxn>
                <a:cxn ang="0">
                  <a:pos x="36" y="115"/>
                </a:cxn>
                <a:cxn ang="0">
                  <a:pos x="37" y="126"/>
                </a:cxn>
                <a:cxn ang="0">
                  <a:pos x="40" y="132"/>
                </a:cxn>
                <a:cxn ang="0">
                  <a:pos x="43" y="134"/>
                </a:cxn>
                <a:cxn ang="0">
                  <a:pos x="72" y="147"/>
                </a:cxn>
                <a:cxn ang="0">
                  <a:pos x="83" y="149"/>
                </a:cxn>
                <a:cxn ang="0">
                  <a:pos x="98" y="151"/>
                </a:cxn>
                <a:cxn ang="0">
                  <a:pos x="105" y="150"/>
                </a:cxn>
                <a:cxn ang="0">
                  <a:pos x="119" y="148"/>
                </a:cxn>
                <a:cxn ang="0">
                  <a:pos x="126" y="146"/>
                </a:cxn>
                <a:cxn ang="0">
                  <a:pos x="136" y="137"/>
                </a:cxn>
                <a:cxn ang="0">
                  <a:pos x="141" y="126"/>
                </a:cxn>
                <a:cxn ang="0">
                  <a:pos x="143" y="114"/>
                </a:cxn>
                <a:cxn ang="0">
                  <a:pos x="143" y="98"/>
                </a:cxn>
                <a:cxn ang="0">
                  <a:pos x="143" y="46"/>
                </a:cxn>
                <a:cxn ang="0">
                  <a:pos x="143" y="26"/>
                </a:cxn>
                <a:cxn ang="0">
                  <a:pos x="144" y="19"/>
                </a:cxn>
                <a:cxn ang="0">
                  <a:pos x="148" y="13"/>
                </a:cxn>
                <a:cxn ang="0">
                  <a:pos x="155" y="10"/>
                </a:cxn>
                <a:cxn ang="0">
                  <a:pos x="161" y="9"/>
                </a:cxn>
                <a:cxn ang="0">
                  <a:pos x="171" y="11"/>
                </a:cxn>
                <a:cxn ang="0">
                  <a:pos x="176" y="16"/>
                </a:cxn>
                <a:cxn ang="0">
                  <a:pos x="178" y="22"/>
                </a:cxn>
                <a:cxn ang="0">
                  <a:pos x="179" y="26"/>
                </a:cxn>
                <a:cxn ang="0">
                  <a:pos x="180" y="56"/>
                </a:cxn>
                <a:cxn ang="0">
                  <a:pos x="180" y="105"/>
                </a:cxn>
                <a:cxn ang="0">
                  <a:pos x="177" y="129"/>
                </a:cxn>
                <a:cxn ang="0">
                  <a:pos x="170" y="151"/>
                </a:cxn>
                <a:cxn ang="0">
                  <a:pos x="168" y="157"/>
                </a:cxn>
                <a:cxn ang="0">
                  <a:pos x="160" y="166"/>
                </a:cxn>
                <a:cxn ang="0">
                  <a:pos x="144" y="177"/>
                </a:cxn>
                <a:cxn ang="0">
                  <a:pos x="121" y="184"/>
                </a:cxn>
                <a:cxn ang="0">
                  <a:pos x="96" y="186"/>
                </a:cxn>
              </a:cxnLst>
              <a:rect l="0" t="0" r="r" b="b"/>
              <a:pathLst>
                <a:path w="180" h="186">
                  <a:moveTo>
                    <a:pt x="96" y="186"/>
                  </a:moveTo>
                  <a:lnTo>
                    <a:pt x="96" y="186"/>
                  </a:lnTo>
                  <a:lnTo>
                    <a:pt x="86" y="186"/>
                  </a:lnTo>
                  <a:lnTo>
                    <a:pt x="86" y="186"/>
                  </a:lnTo>
                  <a:lnTo>
                    <a:pt x="76" y="185"/>
                  </a:lnTo>
                  <a:lnTo>
                    <a:pt x="63" y="182"/>
                  </a:lnTo>
                  <a:lnTo>
                    <a:pt x="49" y="178"/>
                  </a:lnTo>
                  <a:lnTo>
                    <a:pt x="37" y="173"/>
                  </a:lnTo>
                  <a:lnTo>
                    <a:pt x="24" y="166"/>
                  </a:lnTo>
                  <a:lnTo>
                    <a:pt x="18" y="162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49"/>
                  </a:lnTo>
                  <a:lnTo>
                    <a:pt x="4" y="144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1" y="118"/>
                  </a:lnTo>
                  <a:lnTo>
                    <a:pt x="0" y="96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73"/>
                  </a:lnTo>
                  <a:lnTo>
                    <a:pt x="37" y="102"/>
                  </a:lnTo>
                  <a:lnTo>
                    <a:pt x="37" y="102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6" y="115"/>
                  </a:lnTo>
                  <a:lnTo>
                    <a:pt x="36" y="123"/>
                  </a:lnTo>
                  <a:lnTo>
                    <a:pt x="37" y="126"/>
                  </a:lnTo>
                  <a:lnTo>
                    <a:pt x="38" y="129"/>
                  </a:lnTo>
                  <a:lnTo>
                    <a:pt x="40" y="132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62" y="143"/>
                  </a:lnTo>
                  <a:lnTo>
                    <a:pt x="72" y="147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91" y="150"/>
                  </a:lnTo>
                  <a:lnTo>
                    <a:pt x="98" y="151"/>
                  </a:lnTo>
                  <a:lnTo>
                    <a:pt x="98" y="151"/>
                  </a:lnTo>
                  <a:lnTo>
                    <a:pt x="105" y="150"/>
                  </a:lnTo>
                  <a:lnTo>
                    <a:pt x="112" y="149"/>
                  </a:lnTo>
                  <a:lnTo>
                    <a:pt x="119" y="148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6" y="137"/>
                  </a:lnTo>
                  <a:lnTo>
                    <a:pt x="139" y="132"/>
                  </a:lnTo>
                  <a:lnTo>
                    <a:pt x="141" y="126"/>
                  </a:lnTo>
                  <a:lnTo>
                    <a:pt x="142" y="120"/>
                  </a:lnTo>
                  <a:lnTo>
                    <a:pt x="143" y="114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3" y="98"/>
                  </a:lnTo>
                  <a:lnTo>
                    <a:pt x="143" y="46"/>
                  </a:lnTo>
                  <a:lnTo>
                    <a:pt x="143" y="26"/>
                  </a:lnTo>
                  <a:lnTo>
                    <a:pt x="143" y="26"/>
                  </a:lnTo>
                  <a:lnTo>
                    <a:pt x="143" y="22"/>
                  </a:lnTo>
                  <a:lnTo>
                    <a:pt x="144" y="19"/>
                  </a:lnTo>
                  <a:lnTo>
                    <a:pt x="146" y="16"/>
                  </a:lnTo>
                  <a:lnTo>
                    <a:pt x="148" y="13"/>
                  </a:lnTo>
                  <a:lnTo>
                    <a:pt x="151" y="11"/>
                  </a:lnTo>
                  <a:lnTo>
                    <a:pt x="155" y="10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8" y="10"/>
                  </a:lnTo>
                  <a:lnTo>
                    <a:pt x="171" y="11"/>
                  </a:lnTo>
                  <a:lnTo>
                    <a:pt x="173" y="13"/>
                  </a:lnTo>
                  <a:lnTo>
                    <a:pt x="176" y="16"/>
                  </a:lnTo>
                  <a:lnTo>
                    <a:pt x="177" y="19"/>
                  </a:lnTo>
                  <a:lnTo>
                    <a:pt x="178" y="22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0" y="81"/>
                  </a:lnTo>
                  <a:lnTo>
                    <a:pt x="180" y="105"/>
                  </a:lnTo>
                  <a:lnTo>
                    <a:pt x="179" y="117"/>
                  </a:lnTo>
                  <a:lnTo>
                    <a:pt x="177" y="129"/>
                  </a:lnTo>
                  <a:lnTo>
                    <a:pt x="174" y="141"/>
                  </a:lnTo>
                  <a:lnTo>
                    <a:pt x="170" y="151"/>
                  </a:lnTo>
                  <a:lnTo>
                    <a:pt x="170" y="151"/>
                  </a:lnTo>
                  <a:lnTo>
                    <a:pt x="168" y="157"/>
                  </a:lnTo>
                  <a:lnTo>
                    <a:pt x="164" y="162"/>
                  </a:lnTo>
                  <a:lnTo>
                    <a:pt x="160" y="166"/>
                  </a:lnTo>
                  <a:lnTo>
                    <a:pt x="155" y="171"/>
                  </a:lnTo>
                  <a:lnTo>
                    <a:pt x="144" y="177"/>
                  </a:lnTo>
                  <a:lnTo>
                    <a:pt x="133" y="181"/>
                  </a:lnTo>
                  <a:lnTo>
                    <a:pt x="121" y="184"/>
                  </a:lnTo>
                  <a:lnTo>
                    <a:pt x="111" y="185"/>
                  </a:lnTo>
                  <a:lnTo>
                    <a:pt x="96" y="186"/>
                  </a:lnTo>
                  <a:lnTo>
                    <a:pt x="96" y="18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261"/>
            <p:cNvSpPr>
              <a:spLocks noEditPoints="1"/>
            </p:cNvSpPr>
            <p:nvPr/>
          </p:nvSpPr>
          <p:spPr bwMode="auto">
            <a:xfrm>
              <a:off x="3392488" y="2101850"/>
              <a:ext cx="571500" cy="552450"/>
            </a:xfrm>
            <a:custGeom>
              <a:avLst/>
              <a:gdLst/>
              <a:ahLst/>
              <a:cxnLst>
                <a:cxn ang="0">
                  <a:pos x="90" y="1031"/>
                </a:cxn>
                <a:cxn ang="0">
                  <a:pos x="39" y="981"/>
                </a:cxn>
                <a:cxn ang="0">
                  <a:pos x="14" y="919"/>
                </a:cxn>
                <a:cxn ang="0">
                  <a:pos x="2" y="822"/>
                </a:cxn>
                <a:cxn ang="0">
                  <a:pos x="21" y="696"/>
                </a:cxn>
                <a:cxn ang="0">
                  <a:pos x="72" y="662"/>
                </a:cxn>
                <a:cxn ang="0">
                  <a:pos x="156" y="662"/>
                </a:cxn>
                <a:cxn ang="0">
                  <a:pos x="304" y="621"/>
                </a:cxn>
                <a:cxn ang="0">
                  <a:pos x="434" y="530"/>
                </a:cxn>
                <a:cxn ang="0">
                  <a:pos x="522" y="404"/>
                </a:cxn>
                <a:cxn ang="0">
                  <a:pos x="552" y="331"/>
                </a:cxn>
                <a:cxn ang="0">
                  <a:pos x="463" y="291"/>
                </a:cxn>
                <a:cxn ang="0">
                  <a:pos x="416" y="236"/>
                </a:cxn>
                <a:cxn ang="0">
                  <a:pos x="431" y="187"/>
                </a:cxn>
                <a:cxn ang="0">
                  <a:pos x="519" y="115"/>
                </a:cxn>
                <a:cxn ang="0">
                  <a:pos x="695" y="33"/>
                </a:cxn>
                <a:cxn ang="0">
                  <a:pos x="803" y="0"/>
                </a:cxn>
                <a:cxn ang="0">
                  <a:pos x="871" y="23"/>
                </a:cxn>
                <a:cxn ang="0">
                  <a:pos x="926" y="79"/>
                </a:cxn>
                <a:cxn ang="0">
                  <a:pos x="999" y="171"/>
                </a:cxn>
                <a:cxn ang="0">
                  <a:pos x="1070" y="299"/>
                </a:cxn>
                <a:cxn ang="0">
                  <a:pos x="1078" y="371"/>
                </a:cxn>
                <a:cxn ang="0">
                  <a:pos x="1033" y="400"/>
                </a:cxn>
                <a:cxn ang="0">
                  <a:pos x="975" y="395"/>
                </a:cxn>
                <a:cxn ang="0">
                  <a:pos x="911" y="434"/>
                </a:cxn>
                <a:cxn ang="0">
                  <a:pos x="891" y="540"/>
                </a:cxn>
                <a:cxn ang="0">
                  <a:pos x="847" y="641"/>
                </a:cxn>
                <a:cxn ang="0">
                  <a:pos x="710" y="834"/>
                </a:cxn>
                <a:cxn ang="0">
                  <a:pos x="529" y="958"/>
                </a:cxn>
                <a:cxn ang="0">
                  <a:pos x="341" y="1031"/>
                </a:cxn>
                <a:cxn ang="0">
                  <a:pos x="214" y="1041"/>
                </a:cxn>
                <a:cxn ang="0">
                  <a:pos x="62" y="702"/>
                </a:cxn>
                <a:cxn ang="0">
                  <a:pos x="39" y="753"/>
                </a:cxn>
                <a:cxn ang="0">
                  <a:pos x="47" y="883"/>
                </a:cxn>
                <a:cxn ang="0">
                  <a:pos x="76" y="979"/>
                </a:cxn>
                <a:cxn ang="0">
                  <a:pos x="164" y="1005"/>
                </a:cxn>
                <a:cxn ang="0">
                  <a:pos x="286" y="1003"/>
                </a:cxn>
                <a:cxn ang="0">
                  <a:pos x="419" y="969"/>
                </a:cxn>
                <a:cxn ang="0">
                  <a:pos x="633" y="851"/>
                </a:cxn>
                <a:cxn ang="0">
                  <a:pos x="781" y="689"/>
                </a:cxn>
                <a:cxn ang="0">
                  <a:pos x="848" y="553"/>
                </a:cxn>
                <a:cxn ang="0">
                  <a:pos x="860" y="487"/>
                </a:cxn>
                <a:cxn ang="0">
                  <a:pos x="886" y="388"/>
                </a:cxn>
                <a:cxn ang="0">
                  <a:pos x="899" y="356"/>
                </a:cxn>
                <a:cxn ang="0">
                  <a:pos x="915" y="346"/>
                </a:cxn>
                <a:cxn ang="0">
                  <a:pos x="1012" y="363"/>
                </a:cxn>
                <a:cxn ang="0">
                  <a:pos x="1046" y="347"/>
                </a:cxn>
                <a:cxn ang="0">
                  <a:pos x="1012" y="268"/>
                </a:cxn>
                <a:cxn ang="0">
                  <a:pos x="962" y="177"/>
                </a:cxn>
                <a:cxn ang="0">
                  <a:pos x="890" y="90"/>
                </a:cxn>
                <a:cxn ang="0">
                  <a:pos x="839" y="46"/>
                </a:cxn>
                <a:cxn ang="0">
                  <a:pos x="774" y="44"/>
                </a:cxn>
                <a:cxn ang="0">
                  <a:pos x="627" y="97"/>
                </a:cxn>
                <a:cxn ang="0">
                  <a:pos x="513" y="166"/>
                </a:cxn>
                <a:cxn ang="0">
                  <a:pos x="452" y="222"/>
                </a:cxn>
                <a:cxn ang="0">
                  <a:pos x="498" y="269"/>
                </a:cxn>
                <a:cxn ang="0">
                  <a:pos x="563" y="293"/>
                </a:cxn>
                <a:cxn ang="0">
                  <a:pos x="583" y="298"/>
                </a:cxn>
                <a:cxn ang="0">
                  <a:pos x="589" y="328"/>
                </a:cxn>
                <a:cxn ang="0">
                  <a:pos x="533" y="458"/>
                </a:cxn>
                <a:cxn ang="0">
                  <a:pos x="431" y="582"/>
                </a:cxn>
                <a:cxn ang="0">
                  <a:pos x="248" y="684"/>
                </a:cxn>
                <a:cxn ang="0">
                  <a:pos x="129" y="696"/>
                </a:cxn>
              </a:cxnLst>
              <a:rect l="0" t="0" r="r" b="b"/>
              <a:pathLst>
                <a:path w="1082" h="1042">
                  <a:moveTo>
                    <a:pt x="173" y="1042"/>
                  </a:moveTo>
                  <a:lnTo>
                    <a:pt x="173" y="1042"/>
                  </a:lnTo>
                  <a:lnTo>
                    <a:pt x="153" y="1041"/>
                  </a:lnTo>
                  <a:lnTo>
                    <a:pt x="134" y="1040"/>
                  </a:lnTo>
                  <a:lnTo>
                    <a:pt x="118" y="1038"/>
                  </a:lnTo>
                  <a:lnTo>
                    <a:pt x="102" y="1035"/>
                  </a:lnTo>
                  <a:lnTo>
                    <a:pt x="102" y="1035"/>
                  </a:lnTo>
                  <a:lnTo>
                    <a:pt x="90" y="1031"/>
                  </a:lnTo>
                  <a:lnTo>
                    <a:pt x="78" y="1027"/>
                  </a:lnTo>
                  <a:lnTo>
                    <a:pt x="68" y="1022"/>
                  </a:lnTo>
                  <a:lnTo>
                    <a:pt x="60" y="1017"/>
                  </a:lnTo>
                  <a:lnTo>
                    <a:pt x="53" y="1011"/>
                  </a:lnTo>
                  <a:lnTo>
                    <a:pt x="47" y="1003"/>
                  </a:lnTo>
                  <a:lnTo>
                    <a:pt x="42" y="992"/>
                  </a:lnTo>
                  <a:lnTo>
                    <a:pt x="39" y="981"/>
                  </a:lnTo>
                  <a:lnTo>
                    <a:pt x="39" y="981"/>
                  </a:lnTo>
                  <a:lnTo>
                    <a:pt x="37" y="973"/>
                  </a:lnTo>
                  <a:lnTo>
                    <a:pt x="34" y="964"/>
                  </a:lnTo>
                  <a:lnTo>
                    <a:pt x="27" y="950"/>
                  </a:lnTo>
                  <a:lnTo>
                    <a:pt x="27" y="950"/>
                  </a:lnTo>
                  <a:lnTo>
                    <a:pt x="20" y="935"/>
                  </a:lnTo>
                  <a:lnTo>
                    <a:pt x="16" y="927"/>
                  </a:lnTo>
                  <a:lnTo>
                    <a:pt x="14" y="919"/>
                  </a:lnTo>
                  <a:lnTo>
                    <a:pt x="14" y="919"/>
                  </a:lnTo>
                  <a:lnTo>
                    <a:pt x="13" y="907"/>
                  </a:lnTo>
                  <a:lnTo>
                    <a:pt x="12" y="894"/>
                  </a:lnTo>
                  <a:lnTo>
                    <a:pt x="12" y="894"/>
                  </a:lnTo>
                  <a:lnTo>
                    <a:pt x="11" y="879"/>
                  </a:lnTo>
                  <a:lnTo>
                    <a:pt x="8" y="863"/>
                  </a:lnTo>
                  <a:lnTo>
                    <a:pt x="8" y="863"/>
                  </a:lnTo>
                  <a:lnTo>
                    <a:pt x="5" y="846"/>
                  </a:lnTo>
                  <a:lnTo>
                    <a:pt x="2" y="822"/>
                  </a:lnTo>
                  <a:lnTo>
                    <a:pt x="0" y="794"/>
                  </a:lnTo>
                  <a:lnTo>
                    <a:pt x="0" y="780"/>
                  </a:lnTo>
                  <a:lnTo>
                    <a:pt x="0" y="764"/>
                  </a:lnTo>
                  <a:lnTo>
                    <a:pt x="2" y="750"/>
                  </a:lnTo>
                  <a:lnTo>
                    <a:pt x="4" y="735"/>
                  </a:lnTo>
                  <a:lnTo>
                    <a:pt x="8" y="721"/>
                  </a:lnTo>
                  <a:lnTo>
                    <a:pt x="13" y="707"/>
                  </a:lnTo>
                  <a:lnTo>
                    <a:pt x="21" y="696"/>
                  </a:lnTo>
                  <a:lnTo>
                    <a:pt x="29" y="685"/>
                  </a:lnTo>
                  <a:lnTo>
                    <a:pt x="33" y="680"/>
                  </a:lnTo>
                  <a:lnTo>
                    <a:pt x="39" y="675"/>
                  </a:lnTo>
                  <a:lnTo>
                    <a:pt x="44" y="672"/>
                  </a:lnTo>
                  <a:lnTo>
                    <a:pt x="52" y="668"/>
                  </a:lnTo>
                  <a:lnTo>
                    <a:pt x="52" y="668"/>
                  </a:lnTo>
                  <a:lnTo>
                    <a:pt x="61" y="664"/>
                  </a:lnTo>
                  <a:lnTo>
                    <a:pt x="72" y="662"/>
                  </a:lnTo>
                  <a:lnTo>
                    <a:pt x="85" y="660"/>
                  </a:lnTo>
                  <a:lnTo>
                    <a:pt x="98" y="660"/>
                  </a:lnTo>
                  <a:lnTo>
                    <a:pt x="98" y="660"/>
                  </a:lnTo>
                  <a:lnTo>
                    <a:pt x="127" y="661"/>
                  </a:lnTo>
                  <a:lnTo>
                    <a:pt x="127" y="661"/>
                  </a:lnTo>
                  <a:lnTo>
                    <a:pt x="141" y="662"/>
                  </a:lnTo>
                  <a:lnTo>
                    <a:pt x="156" y="662"/>
                  </a:lnTo>
                  <a:lnTo>
                    <a:pt x="156" y="662"/>
                  </a:lnTo>
                  <a:lnTo>
                    <a:pt x="173" y="661"/>
                  </a:lnTo>
                  <a:lnTo>
                    <a:pt x="189" y="659"/>
                  </a:lnTo>
                  <a:lnTo>
                    <a:pt x="189" y="659"/>
                  </a:lnTo>
                  <a:lnTo>
                    <a:pt x="228" y="648"/>
                  </a:lnTo>
                  <a:lnTo>
                    <a:pt x="248" y="642"/>
                  </a:lnTo>
                  <a:lnTo>
                    <a:pt x="266" y="636"/>
                  </a:lnTo>
                  <a:lnTo>
                    <a:pt x="285" y="629"/>
                  </a:lnTo>
                  <a:lnTo>
                    <a:pt x="304" y="621"/>
                  </a:lnTo>
                  <a:lnTo>
                    <a:pt x="323" y="612"/>
                  </a:lnTo>
                  <a:lnTo>
                    <a:pt x="342" y="602"/>
                  </a:lnTo>
                  <a:lnTo>
                    <a:pt x="342" y="602"/>
                  </a:lnTo>
                  <a:lnTo>
                    <a:pt x="361" y="591"/>
                  </a:lnTo>
                  <a:lnTo>
                    <a:pt x="380" y="577"/>
                  </a:lnTo>
                  <a:lnTo>
                    <a:pt x="399" y="563"/>
                  </a:lnTo>
                  <a:lnTo>
                    <a:pt x="416" y="547"/>
                  </a:lnTo>
                  <a:lnTo>
                    <a:pt x="434" y="530"/>
                  </a:lnTo>
                  <a:lnTo>
                    <a:pt x="451" y="511"/>
                  </a:lnTo>
                  <a:lnTo>
                    <a:pt x="468" y="490"/>
                  </a:lnTo>
                  <a:lnTo>
                    <a:pt x="482" y="470"/>
                  </a:lnTo>
                  <a:lnTo>
                    <a:pt x="482" y="470"/>
                  </a:lnTo>
                  <a:lnTo>
                    <a:pt x="495" y="452"/>
                  </a:lnTo>
                  <a:lnTo>
                    <a:pt x="507" y="433"/>
                  </a:lnTo>
                  <a:lnTo>
                    <a:pt x="517" y="413"/>
                  </a:lnTo>
                  <a:lnTo>
                    <a:pt x="522" y="404"/>
                  </a:lnTo>
                  <a:lnTo>
                    <a:pt x="526" y="393"/>
                  </a:lnTo>
                  <a:lnTo>
                    <a:pt x="526" y="393"/>
                  </a:lnTo>
                  <a:lnTo>
                    <a:pt x="531" y="379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45" y="349"/>
                  </a:lnTo>
                  <a:lnTo>
                    <a:pt x="548" y="341"/>
                  </a:lnTo>
                  <a:lnTo>
                    <a:pt x="552" y="331"/>
                  </a:lnTo>
                  <a:lnTo>
                    <a:pt x="553" y="325"/>
                  </a:lnTo>
                  <a:lnTo>
                    <a:pt x="546" y="324"/>
                  </a:lnTo>
                  <a:lnTo>
                    <a:pt x="546" y="324"/>
                  </a:lnTo>
                  <a:lnTo>
                    <a:pt x="530" y="321"/>
                  </a:lnTo>
                  <a:lnTo>
                    <a:pt x="513" y="317"/>
                  </a:lnTo>
                  <a:lnTo>
                    <a:pt x="496" y="310"/>
                  </a:lnTo>
                  <a:lnTo>
                    <a:pt x="478" y="301"/>
                  </a:lnTo>
                  <a:lnTo>
                    <a:pt x="463" y="291"/>
                  </a:lnTo>
                  <a:lnTo>
                    <a:pt x="447" y="280"/>
                  </a:lnTo>
                  <a:lnTo>
                    <a:pt x="441" y="273"/>
                  </a:lnTo>
                  <a:lnTo>
                    <a:pt x="435" y="266"/>
                  </a:lnTo>
                  <a:lnTo>
                    <a:pt x="429" y="259"/>
                  </a:lnTo>
                  <a:lnTo>
                    <a:pt x="423" y="252"/>
                  </a:lnTo>
                  <a:lnTo>
                    <a:pt x="423" y="252"/>
                  </a:lnTo>
                  <a:lnTo>
                    <a:pt x="419" y="243"/>
                  </a:lnTo>
                  <a:lnTo>
                    <a:pt x="416" y="236"/>
                  </a:lnTo>
                  <a:lnTo>
                    <a:pt x="415" y="229"/>
                  </a:lnTo>
                  <a:lnTo>
                    <a:pt x="414" y="222"/>
                  </a:lnTo>
                  <a:lnTo>
                    <a:pt x="415" y="216"/>
                  </a:lnTo>
                  <a:lnTo>
                    <a:pt x="416" y="209"/>
                  </a:lnTo>
                  <a:lnTo>
                    <a:pt x="419" y="203"/>
                  </a:lnTo>
                  <a:lnTo>
                    <a:pt x="422" y="198"/>
                  </a:lnTo>
                  <a:lnTo>
                    <a:pt x="427" y="192"/>
                  </a:lnTo>
                  <a:lnTo>
                    <a:pt x="431" y="187"/>
                  </a:lnTo>
                  <a:lnTo>
                    <a:pt x="441" y="176"/>
                  </a:lnTo>
                  <a:lnTo>
                    <a:pt x="453" y="166"/>
                  </a:lnTo>
                  <a:lnTo>
                    <a:pt x="466" y="157"/>
                  </a:lnTo>
                  <a:lnTo>
                    <a:pt x="466" y="15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500" y="130"/>
                  </a:lnTo>
                  <a:lnTo>
                    <a:pt x="519" y="115"/>
                  </a:lnTo>
                  <a:lnTo>
                    <a:pt x="540" y="103"/>
                  </a:lnTo>
                  <a:lnTo>
                    <a:pt x="563" y="90"/>
                  </a:lnTo>
                  <a:lnTo>
                    <a:pt x="588" y="77"/>
                  </a:lnTo>
                  <a:lnTo>
                    <a:pt x="613" y="65"/>
                  </a:lnTo>
                  <a:lnTo>
                    <a:pt x="642" y="53"/>
                  </a:lnTo>
                  <a:lnTo>
                    <a:pt x="672" y="41"/>
                  </a:lnTo>
                  <a:lnTo>
                    <a:pt x="672" y="41"/>
                  </a:lnTo>
                  <a:lnTo>
                    <a:pt x="695" y="33"/>
                  </a:lnTo>
                  <a:lnTo>
                    <a:pt x="695" y="33"/>
                  </a:lnTo>
                  <a:lnTo>
                    <a:pt x="719" y="23"/>
                  </a:lnTo>
                  <a:lnTo>
                    <a:pt x="744" y="14"/>
                  </a:lnTo>
                  <a:lnTo>
                    <a:pt x="767" y="7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03" y="0"/>
                  </a:lnTo>
                  <a:lnTo>
                    <a:pt x="803" y="0"/>
                  </a:lnTo>
                  <a:lnTo>
                    <a:pt x="815" y="1"/>
                  </a:lnTo>
                  <a:lnTo>
                    <a:pt x="826" y="4"/>
                  </a:lnTo>
                  <a:lnTo>
                    <a:pt x="838" y="8"/>
                  </a:lnTo>
                  <a:lnTo>
                    <a:pt x="850" y="13"/>
                  </a:lnTo>
                  <a:lnTo>
                    <a:pt x="850" y="13"/>
                  </a:lnTo>
                  <a:lnTo>
                    <a:pt x="863" y="19"/>
                  </a:lnTo>
                  <a:lnTo>
                    <a:pt x="863" y="19"/>
                  </a:lnTo>
                  <a:lnTo>
                    <a:pt x="871" y="23"/>
                  </a:lnTo>
                  <a:lnTo>
                    <a:pt x="878" y="27"/>
                  </a:lnTo>
                  <a:lnTo>
                    <a:pt x="883" y="32"/>
                  </a:lnTo>
                  <a:lnTo>
                    <a:pt x="889" y="36"/>
                  </a:lnTo>
                  <a:lnTo>
                    <a:pt x="899" y="46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17" y="69"/>
                  </a:lnTo>
                  <a:lnTo>
                    <a:pt x="926" y="79"/>
                  </a:lnTo>
                  <a:lnTo>
                    <a:pt x="926" y="79"/>
                  </a:lnTo>
                  <a:lnTo>
                    <a:pt x="946" y="100"/>
                  </a:lnTo>
                  <a:lnTo>
                    <a:pt x="966" y="122"/>
                  </a:lnTo>
                  <a:lnTo>
                    <a:pt x="975" y="134"/>
                  </a:lnTo>
                  <a:lnTo>
                    <a:pt x="984" y="146"/>
                  </a:lnTo>
                  <a:lnTo>
                    <a:pt x="992" y="159"/>
                  </a:lnTo>
                  <a:lnTo>
                    <a:pt x="999" y="171"/>
                  </a:lnTo>
                  <a:lnTo>
                    <a:pt x="999" y="171"/>
                  </a:lnTo>
                  <a:lnTo>
                    <a:pt x="1018" y="209"/>
                  </a:lnTo>
                  <a:lnTo>
                    <a:pt x="1031" y="230"/>
                  </a:lnTo>
                  <a:lnTo>
                    <a:pt x="1044" y="251"/>
                  </a:lnTo>
                  <a:lnTo>
                    <a:pt x="1044" y="251"/>
                  </a:lnTo>
                  <a:lnTo>
                    <a:pt x="1059" y="275"/>
                  </a:lnTo>
                  <a:lnTo>
                    <a:pt x="1065" y="287"/>
                  </a:lnTo>
                  <a:lnTo>
                    <a:pt x="1070" y="299"/>
                  </a:lnTo>
                  <a:lnTo>
                    <a:pt x="1070" y="299"/>
                  </a:lnTo>
                  <a:lnTo>
                    <a:pt x="1073" y="309"/>
                  </a:lnTo>
                  <a:lnTo>
                    <a:pt x="1077" y="319"/>
                  </a:lnTo>
                  <a:lnTo>
                    <a:pt x="1080" y="332"/>
                  </a:lnTo>
                  <a:lnTo>
                    <a:pt x="1082" y="346"/>
                  </a:lnTo>
                  <a:lnTo>
                    <a:pt x="1082" y="352"/>
                  </a:lnTo>
                  <a:lnTo>
                    <a:pt x="1081" y="358"/>
                  </a:lnTo>
                  <a:lnTo>
                    <a:pt x="1080" y="365"/>
                  </a:lnTo>
                  <a:lnTo>
                    <a:pt x="1078" y="371"/>
                  </a:lnTo>
                  <a:lnTo>
                    <a:pt x="1076" y="377"/>
                  </a:lnTo>
                  <a:lnTo>
                    <a:pt x="1072" y="382"/>
                  </a:lnTo>
                  <a:lnTo>
                    <a:pt x="1067" y="387"/>
                  </a:lnTo>
                  <a:lnTo>
                    <a:pt x="1062" y="391"/>
                  </a:lnTo>
                  <a:lnTo>
                    <a:pt x="1062" y="391"/>
                  </a:lnTo>
                  <a:lnTo>
                    <a:pt x="1052" y="395"/>
                  </a:lnTo>
                  <a:lnTo>
                    <a:pt x="1043" y="398"/>
                  </a:lnTo>
                  <a:lnTo>
                    <a:pt x="1033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10" y="400"/>
                  </a:lnTo>
                  <a:lnTo>
                    <a:pt x="997" y="398"/>
                  </a:lnTo>
                  <a:lnTo>
                    <a:pt x="997" y="398"/>
                  </a:lnTo>
                  <a:lnTo>
                    <a:pt x="975" y="395"/>
                  </a:lnTo>
                  <a:lnTo>
                    <a:pt x="975" y="395"/>
                  </a:lnTo>
                  <a:lnTo>
                    <a:pt x="952" y="392"/>
                  </a:lnTo>
                  <a:lnTo>
                    <a:pt x="930" y="388"/>
                  </a:lnTo>
                  <a:lnTo>
                    <a:pt x="923" y="387"/>
                  </a:lnTo>
                  <a:lnTo>
                    <a:pt x="922" y="392"/>
                  </a:lnTo>
                  <a:lnTo>
                    <a:pt x="922" y="392"/>
                  </a:lnTo>
                  <a:lnTo>
                    <a:pt x="917" y="413"/>
                  </a:lnTo>
                  <a:lnTo>
                    <a:pt x="911" y="434"/>
                  </a:lnTo>
                  <a:lnTo>
                    <a:pt x="911" y="434"/>
                  </a:lnTo>
                  <a:lnTo>
                    <a:pt x="905" y="452"/>
                  </a:lnTo>
                  <a:lnTo>
                    <a:pt x="900" y="472"/>
                  </a:lnTo>
                  <a:lnTo>
                    <a:pt x="895" y="491"/>
                  </a:lnTo>
                  <a:lnTo>
                    <a:pt x="894" y="501"/>
                  </a:lnTo>
                  <a:lnTo>
                    <a:pt x="894" y="511"/>
                  </a:lnTo>
                  <a:lnTo>
                    <a:pt x="894" y="511"/>
                  </a:lnTo>
                  <a:lnTo>
                    <a:pt x="893" y="525"/>
                  </a:lnTo>
                  <a:lnTo>
                    <a:pt x="891" y="540"/>
                  </a:lnTo>
                  <a:lnTo>
                    <a:pt x="887" y="554"/>
                  </a:lnTo>
                  <a:lnTo>
                    <a:pt x="882" y="568"/>
                  </a:lnTo>
                  <a:lnTo>
                    <a:pt x="877" y="582"/>
                  </a:lnTo>
                  <a:lnTo>
                    <a:pt x="870" y="596"/>
                  </a:lnTo>
                  <a:lnTo>
                    <a:pt x="856" y="623"/>
                  </a:lnTo>
                  <a:lnTo>
                    <a:pt x="856" y="623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32" y="669"/>
                  </a:lnTo>
                  <a:lnTo>
                    <a:pt x="815" y="699"/>
                  </a:lnTo>
                  <a:lnTo>
                    <a:pt x="795" y="730"/>
                  </a:lnTo>
                  <a:lnTo>
                    <a:pt x="774" y="761"/>
                  </a:lnTo>
                  <a:lnTo>
                    <a:pt x="750" y="791"/>
                  </a:lnTo>
                  <a:lnTo>
                    <a:pt x="737" y="806"/>
                  </a:lnTo>
                  <a:lnTo>
                    <a:pt x="724" y="821"/>
                  </a:lnTo>
                  <a:lnTo>
                    <a:pt x="710" y="834"/>
                  </a:lnTo>
                  <a:lnTo>
                    <a:pt x="695" y="848"/>
                  </a:lnTo>
                  <a:lnTo>
                    <a:pt x="680" y="861"/>
                  </a:lnTo>
                  <a:lnTo>
                    <a:pt x="664" y="874"/>
                  </a:lnTo>
                  <a:lnTo>
                    <a:pt x="664" y="874"/>
                  </a:lnTo>
                  <a:lnTo>
                    <a:pt x="629" y="897"/>
                  </a:lnTo>
                  <a:lnTo>
                    <a:pt x="595" y="919"/>
                  </a:lnTo>
                  <a:lnTo>
                    <a:pt x="562" y="940"/>
                  </a:lnTo>
                  <a:lnTo>
                    <a:pt x="529" y="958"/>
                  </a:lnTo>
                  <a:lnTo>
                    <a:pt x="497" y="975"/>
                  </a:lnTo>
                  <a:lnTo>
                    <a:pt x="463" y="989"/>
                  </a:lnTo>
                  <a:lnTo>
                    <a:pt x="430" y="1004"/>
                  </a:lnTo>
                  <a:lnTo>
                    <a:pt x="396" y="1015"/>
                  </a:lnTo>
                  <a:lnTo>
                    <a:pt x="396" y="1015"/>
                  </a:lnTo>
                  <a:lnTo>
                    <a:pt x="377" y="1021"/>
                  </a:lnTo>
                  <a:lnTo>
                    <a:pt x="359" y="1026"/>
                  </a:lnTo>
                  <a:lnTo>
                    <a:pt x="341" y="1031"/>
                  </a:lnTo>
                  <a:lnTo>
                    <a:pt x="323" y="1034"/>
                  </a:lnTo>
                  <a:lnTo>
                    <a:pt x="306" y="1037"/>
                  </a:lnTo>
                  <a:lnTo>
                    <a:pt x="288" y="1038"/>
                  </a:lnTo>
                  <a:lnTo>
                    <a:pt x="271" y="1040"/>
                  </a:lnTo>
                  <a:lnTo>
                    <a:pt x="252" y="1040"/>
                  </a:lnTo>
                  <a:lnTo>
                    <a:pt x="252" y="1040"/>
                  </a:lnTo>
                  <a:lnTo>
                    <a:pt x="214" y="1041"/>
                  </a:lnTo>
                  <a:lnTo>
                    <a:pt x="214" y="1041"/>
                  </a:lnTo>
                  <a:lnTo>
                    <a:pt x="173" y="1042"/>
                  </a:lnTo>
                  <a:lnTo>
                    <a:pt x="173" y="1042"/>
                  </a:lnTo>
                  <a:close/>
                  <a:moveTo>
                    <a:pt x="98" y="694"/>
                  </a:moveTo>
                  <a:lnTo>
                    <a:pt x="98" y="694"/>
                  </a:lnTo>
                  <a:lnTo>
                    <a:pt x="84" y="695"/>
                  </a:lnTo>
                  <a:lnTo>
                    <a:pt x="71" y="698"/>
                  </a:lnTo>
                  <a:lnTo>
                    <a:pt x="66" y="700"/>
                  </a:lnTo>
                  <a:lnTo>
                    <a:pt x="62" y="702"/>
                  </a:lnTo>
                  <a:lnTo>
                    <a:pt x="58" y="705"/>
                  </a:lnTo>
                  <a:lnTo>
                    <a:pt x="55" y="708"/>
                  </a:lnTo>
                  <a:lnTo>
                    <a:pt x="55" y="708"/>
                  </a:lnTo>
                  <a:lnTo>
                    <a:pt x="51" y="714"/>
                  </a:lnTo>
                  <a:lnTo>
                    <a:pt x="47" y="721"/>
                  </a:lnTo>
                  <a:lnTo>
                    <a:pt x="44" y="729"/>
                  </a:lnTo>
                  <a:lnTo>
                    <a:pt x="42" y="736"/>
                  </a:lnTo>
                  <a:lnTo>
                    <a:pt x="39" y="753"/>
                  </a:lnTo>
                  <a:lnTo>
                    <a:pt x="38" y="768"/>
                  </a:lnTo>
                  <a:lnTo>
                    <a:pt x="38" y="768"/>
                  </a:lnTo>
                  <a:lnTo>
                    <a:pt x="38" y="783"/>
                  </a:lnTo>
                  <a:lnTo>
                    <a:pt x="39" y="797"/>
                  </a:lnTo>
                  <a:lnTo>
                    <a:pt x="42" y="826"/>
                  </a:lnTo>
                  <a:lnTo>
                    <a:pt x="42" y="826"/>
                  </a:lnTo>
                  <a:lnTo>
                    <a:pt x="45" y="855"/>
                  </a:lnTo>
                  <a:lnTo>
                    <a:pt x="47" y="883"/>
                  </a:lnTo>
                  <a:lnTo>
                    <a:pt x="47" y="883"/>
                  </a:lnTo>
                  <a:lnTo>
                    <a:pt x="48" y="893"/>
                  </a:lnTo>
                  <a:lnTo>
                    <a:pt x="51" y="909"/>
                  </a:lnTo>
                  <a:lnTo>
                    <a:pt x="55" y="926"/>
                  </a:lnTo>
                  <a:lnTo>
                    <a:pt x="61" y="945"/>
                  </a:lnTo>
                  <a:lnTo>
                    <a:pt x="68" y="962"/>
                  </a:lnTo>
                  <a:lnTo>
                    <a:pt x="72" y="971"/>
                  </a:lnTo>
                  <a:lnTo>
                    <a:pt x="76" y="979"/>
                  </a:lnTo>
                  <a:lnTo>
                    <a:pt x="82" y="985"/>
                  </a:lnTo>
                  <a:lnTo>
                    <a:pt x="87" y="990"/>
                  </a:lnTo>
                  <a:lnTo>
                    <a:pt x="93" y="994"/>
                  </a:lnTo>
                  <a:lnTo>
                    <a:pt x="98" y="996"/>
                  </a:lnTo>
                  <a:lnTo>
                    <a:pt x="98" y="996"/>
                  </a:lnTo>
                  <a:lnTo>
                    <a:pt x="121" y="1001"/>
                  </a:lnTo>
                  <a:lnTo>
                    <a:pt x="142" y="1004"/>
                  </a:lnTo>
                  <a:lnTo>
                    <a:pt x="164" y="1005"/>
                  </a:lnTo>
                  <a:lnTo>
                    <a:pt x="183" y="1005"/>
                  </a:lnTo>
                  <a:lnTo>
                    <a:pt x="183" y="1005"/>
                  </a:lnTo>
                  <a:lnTo>
                    <a:pt x="218" y="1004"/>
                  </a:lnTo>
                  <a:lnTo>
                    <a:pt x="218" y="1004"/>
                  </a:lnTo>
                  <a:lnTo>
                    <a:pt x="252" y="1004"/>
                  </a:lnTo>
                  <a:lnTo>
                    <a:pt x="252" y="1004"/>
                  </a:lnTo>
                  <a:lnTo>
                    <a:pt x="270" y="1004"/>
                  </a:lnTo>
                  <a:lnTo>
                    <a:pt x="286" y="1003"/>
                  </a:lnTo>
                  <a:lnTo>
                    <a:pt x="304" y="1001"/>
                  </a:lnTo>
                  <a:lnTo>
                    <a:pt x="320" y="999"/>
                  </a:lnTo>
                  <a:lnTo>
                    <a:pt x="337" y="994"/>
                  </a:lnTo>
                  <a:lnTo>
                    <a:pt x="353" y="991"/>
                  </a:lnTo>
                  <a:lnTo>
                    <a:pt x="370" y="986"/>
                  </a:lnTo>
                  <a:lnTo>
                    <a:pt x="386" y="981"/>
                  </a:lnTo>
                  <a:lnTo>
                    <a:pt x="386" y="981"/>
                  </a:lnTo>
                  <a:lnTo>
                    <a:pt x="419" y="969"/>
                  </a:lnTo>
                  <a:lnTo>
                    <a:pt x="451" y="955"/>
                  </a:lnTo>
                  <a:lnTo>
                    <a:pt x="483" y="941"/>
                  </a:lnTo>
                  <a:lnTo>
                    <a:pt x="514" y="925"/>
                  </a:lnTo>
                  <a:lnTo>
                    <a:pt x="544" y="909"/>
                  </a:lnTo>
                  <a:lnTo>
                    <a:pt x="574" y="891"/>
                  </a:lnTo>
                  <a:lnTo>
                    <a:pt x="603" y="872"/>
                  </a:lnTo>
                  <a:lnTo>
                    <a:pt x="633" y="851"/>
                  </a:lnTo>
                  <a:lnTo>
                    <a:pt x="633" y="851"/>
                  </a:lnTo>
                  <a:lnTo>
                    <a:pt x="647" y="841"/>
                  </a:lnTo>
                  <a:lnTo>
                    <a:pt x="661" y="829"/>
                  </a:lnTo>
                  <a:lnTo>
                    <a:pt x="674" y="818"/>
                  </a:lnTo>
                  <a:lnTo>
                    <a:pt x="687" y="805"/>
                  </a:lnTo>
                  <a:lnTo>
                    <a:pt x="713" y="779"/>
                  </a:lnTo>
                  <a:lnTo>
                    <a:pt x="737" y="751"/>
                  </a:lnTo>
                  <a:lnTo>
                    <a:pt x="760" y="720"/>
                  </a:lnTo>
                  <a:lnTo>
                    <a:pt x="781" y="689"/>
                  </a:lnTo>
                  <a:lnTo>
                    <a:pt x="799" y="656"/>
                  </a:lnTo>
                  <a:lnTo>
                    <a:pt x="808" y="639"/>
                  </a:lnTo>
                  <a:lnTo>
                    <a:pt x="816" y="623"/>
                  </a:lnTo>
                  <a:lnTo>
                    <a:pt x="821" y="610"/>
                  </a:lnTo>
                  <a:lnTo>
                    <a:pt x="821" y="610"/>
                  </a:lnTo>
                  <a:lnTo>
                    <a:pt x="835" y="581"/>
                  </a:lnTo>
                  <a:lnTo>
                    <a:pt x="848" y="553"/>
                  </a:lnTo>
                  <a:lnTo>
                    <a:pt x="848" y="553"/>
                  </a:lnTo>
                  <a:lnTo>
                    <a:pt x="853" y="542"/>
                  </a:lnTo>
                  <a:lnTo>
                    <a:pt x="855" y="533"/>
                  </a:lnTo>
                  <a:lnTo>
                    <a:pt x="856" y="523"/>
                  </a:lnTo>
                  <a:lnTo>
                    <a:pt x="856" y="515"/>
                  </a:lnTo>
                  <a:lnTo>
                    <a:pt x="856" y="515"/>
                  </a:lnTo>
                  <a:lnTo>
                    <a:pt x="857" y="504"/>
                  </a:lnTo>
                  <a:lnTo>
                    <a:pt x="859" y="492"/>
                  </a:lnTo>
                  <a:lnTo>
                    <a:pt x="860" y="487"/>
                  </a:lnTo>
                  <a:lnTo>
                    <a:pt x="860" y="487"/>
                  </a:lnTo>
                  <a:lnTo>
                    <a:pt x="868" y="456"/>
                  </a:lnTo>
                  <a:lnTo>
                    <a:pt x="875" y="425"/>
                  </a:lnTo>
                  <a:lnTo>
                    <a:pt x="875" y="425"/>
                  </a:lnTo>
                  <a:lnTo>
                    <a:pt x="878" y="414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6" y="388"/>
                  </a:lnTo>
                  <a:lnTo>
                    <a:pt x="888" y="380"/>
                  </a:lnTo>
                  <a:lnTo>
                    <a:pt x="890" y="372"/>
                  </a:lnTo>
                  <a:lnTo>
                    <a:pt x="890" y="372"/>
                  </a:lnTo>
                  <a:lnTo>
                    <a:pt x="890" y="367"/>
                  </a:lnTo>
                  <a:lnTo>
                    <a:pt x="892" y="363"/>
                  </a:lnTo>
                  <a:lnTo>
                    <a:pt x="894" y="360"/>
                  </a:lnTo>
                  <a:lnTo>
                    <a:pt x="898" y="357"/>
                  </a:lnTo>
                  <a:lnTo>
                    <a:pt x="899" y="356"/>
                  </a:lnTo>
                  <a:lnTo>
                    <a:pt x="900" y="355"/>
                  </a:lnTo>
                  <a:lnTo>
                    <a:pt x="900" y="355"/>
                  </a:lnTo>
                  <a:lnTo>
                    <a:pt x="901" y="352"/>
                  </a:lnTo>
                  <a:lnTo>
                    <a:pt x="903" y="349"/>
                  </a:lnTo>
                  <a:lnTo>
                    <a:pt x="907" y="347"/>
                  </a:lnTo>
                  <a:lnTo>
                    <a:pt x="912" y="346"/>
                  </a:lnTo>
                  <a:lnTo>
                    <a:pt x="912" y="346"/>
                  </a:lnTo>
                  <a:lnTo>
                    <a:pt x="915" y="346"/>
                  </a:lnTo>
                  <a:lnTo>
                    <a:pt x="918" y="347"/>
                  </a:lnTo>
                  <a:lnTo>
                    <a:pt x="918" y="347"/>
                  </a:lnTo>
                  <a:lnTo>
                    <a:pt x="934" y="352"/>
                  </a:lnTo>
                  <a:lnTo>
                    <a:pt x="957" y="357"/>
                  </a:lnTo>
                  <a:lnTo>
                    <a:pt x="985" y="362"/>
                  </a:lnTo>
                  <a:lnTo>
                    <a:pt x="999" y="363"/>
                  </a:lnTo>
                  <a:lnTo>
                    <a:pt x="1012" y="363"/>
                  </a:lnTo>
                  <a:lnTo>
                    <a:pt x="1012" y="363"/>
                  </a:lnTo>
                  <a:lnTo>
                    <a:pt x="1023" y="363"/>
                  </a:lnTo>
                  <a:lnTo>
                    <a:pt x="1031" y="361"/>
                  </a:lnTo>
                  <a:lnTo>
                    <a:pt x="1038" y="359"/>
                  </a:lnTo>
                  <a:lnTo>
                    <a:pt x="1043" y="355"/>
                  </a:lnTo>
                  <a:lnTo>
                    <a:pt x="1043" y="355"/>
                  </a:lnTo>
                  <a:lnTo>
                    <a:pt x="1044" y="353"/>
                  </a:lnTo>
                  <a:lnTo>
                    <a:pt x="1045" y="350"/>
                  </a:lnTo>
                  <a:lnTo>
                    <a:pt x="1046" y="347"/>
                  </a:lnTo>
                  <a:lnTo>
                    <a:pt x="1046" y="344"/>
                  </a:lnTo>
                  <a:lnTo>
                    <a:pt x="1046" y="344"/>
                  </a:lnTo>
                  <a:lnTo>
                    <a:pt x="1044" y="333"/>
                  </a:lnTo>
                  <a:lnTo>
                    <a:pt x="1041" y="323"/>
                  </a:lnTo>
                  <a:lnTo>
                    <a:pt x="1038" y="313"/>
                  </a:lnTo>
                  <a:lnTo>
                    <a:pt x="1033" y="303"/>
                  </a:lnTo>
                  <a:lnTo>
                    <a:pt x="1023" y="285"/>
                  </a:lnTo>
                  <a:lnTo>
                    <a:pt x="1012" y="268"/>
                  </a:lnTo>
                  <a:lnTo>
                    <a:pt x="1012" y="268"/>
                  </a:lnTo>
                  <a:lnTo>
                    <a:pt x="1006" y="258"/>
                  </a:lnTo>
                  <a:lnTo>
                    <a:pt x="1000" y="248"/>
                  </a:lnTo>
                  <a:lnTo>
                    <a:pt x="988" y="225"/>
                  </a:lnTo>
                  <a:lnTo>
                    <a:pt x="988" y="225"/>
                  </a:lnTo>
                  <a:lnTo>
                    <a:pt x="976" y="200"/>
                  </a:lnTo>
                  <a:lnTo>
                    <a:pt x="969" y="189"/>
                  </a:lnTo>
                  <a:lnTo>
                    <a:pt x="962" y="177"/>
                  </a:lnTo>
                  <a:lnTo>
                    <a:pt x="962" y="177"/>
                  </a:lnTo>
                  <a:lnTo>
                    <a:pt x="939" y="148"/>
                  </a:lnTo>
                  <a:lnTo>
                    <a:pt x="916" y="123"/>
                  </a:lnTo>
                  <a:lnTo>
                    <a:pt x="916" y="123"/>
                  </a:lnTo>
                  <a:lnTo>
                    <a:pt x="902" y="105"/>
                  </a:lnTo>
                  <a:lnTo>
                    <a:pt x="902" y="105"/>
                  </a:lnTo>
                  <a:lnTo>
                    <a:pt x="890" y="90"/>
                  </a:lnTo>
                  <a:lnTo>
                    <a:pt x="890" y="90"/>
                  </a:lnTo>
                  <a:lnTo>
                    <a:pt x="879" y="75"/>
                  </a:lnTo>
                  <a:lnTo>
                    <a:pt x="874" y="69"/>
                  </a:lnTo>
                  <a:lnTo>
                    <a:pt x="868" y="63"/>
                  </a:lnTo>
                  <a:lnTo>
                    <a:pt x="868" y="63"/>
                  </a:lnTo>
                  <a:lnTo>
                    <a:pt x="860" y="58"/>
                  </a:lnTo>
                  <a:lnTo>
                    <a:pt x="853" y="53"/>
                  </a:lnTo>
                  <a:lnTo>
                    <a:pt x="846" y="49"/>
                  </a:lnTo>
                  <a:lnTo>
                    <a:pt x="839" y="46"/>
                  </a:lnTo>
                  <a:lnTo>
                    <a:pt x="830" y="43"/>
                  </a:lnTo>
                  <a:lnTo>
                    <a:pt x="822" y="42"/>
                  </a:lnTo>
                  <a:lnTo>
                    <a:pt x="814" y="41"/>
                  </a:lnTo>
                  <a:lnTo>
                    <a:pt x="805" y="40"/>
                  </a:lnTo>
                  <a:lnTo>
                    <a:pt x="805" y="40"/>
                  </a:lnTo>
                  <a:lnTo>
                    <a:pt x="794" y="41"/>
                  </a:lnTo>
                  <a:lnTo>
                    <a:pt x="784" y="42"/>
                  </a:lnTo>
                  <a:lnTo>
                    <a:pt x="774" y="44"/>
                  </a:lnTo>
                  <a:lnTo>
                    <a:pt x="763" y="47"/>
                  </a:lnTo>
                  <a:lnTo>
                    <a:pt x="742" y="53"/>
                  </a:lnTo>
                  <a:lnTo>
                    <a:pt x="721" y="61"/>
                  </a:lnTo>
                  <a:lnTo>
                    <a:pt x="714" y="64"/>
                  </a:lnTo>
                  <a:lnTo>
                    <a:pt x="695" y="71"/>
                  </a:lnTo>
                  <a:lnTo>
                    <a:pt x="695" y="71"/>
                  </a:lnTo>
                  <a:lnTo>
                    <a:pt x="661" y="83"/>
                  </a:lnTo>
                  <a:lnTo>
                    <a:pt x="627" y="97"/>
                  </a:lnTo>
                  <a:lnTo>
                    <a:pt x="610" y="105"/>
                  </a:lnTo>
                  <a:lnTo>
                    <a:pt x="595" y="112"/>
                  </a:lnTo>
                  <a:lnTo>
                    <a:pt x="578" y="122"/>
                  </a:lnTo>
                  <a:lnTo>
                    <a:pt x="564" y="131"/>
                  </a:lnTo>
                  <a:lnTo>
                    <a:pt x="564" y="131"/>
                  </a:lnTo>
                  <a:lnTo>
                    <a:pt x="538" y="148"/>
                  </a:lnTo>
                  <a:lnTo>
                    <a:pt x="513" y="166"/>
                  </a:lnTo>
                  <a:lnTo>
                    <a:pt x="513" y="166"/>
                  </a:lnTo>
                  <a:lnTo>
                    <a:pt x="490" y="184"/>
                  </a:lnTo>
                  <a:lnTo>
                    <a:pt x="466" y="201"/>
                  </a:lnTo>
                  <a:lnTo>
                    <a:pt x="466" y="201"/>
                  </a:lnTo>
                  <a:lnTo>
                    <a:pt x="461" y="204"/>
                  </a:lnTo>
                  <a:lnTo>
                    <a:pt x="458" y="207"/>
                  </a:lnTo>
                  <a:lnTo>
                    <a:pt x="454" y="211"/>
                  </a:lnTo>
                  <a:lnTo>
                    <a:pt x="453" y="215"/>
                  </a:lnTo>
                  <a:lnTo>
                    <a:pt x="452" y="222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33"/>
                  </a:lnTo>
                  <a:lnTo>
                    <a:pt x="459" y="239"/>
                  </a:lnTo>
                  <a:lnTo>
                    <a:pt x="463" y="245"/>
                  </a:lnTo>
                  <a:lnTo>
                    <a:pt x="469" y="250"/>
                  </a:lnTo>
                  <a:lnTo>
                    <a:pt x="482" y="260"/>
                  </a:lnTo>
                  <a:lnTo>
                    <a:pt x="498" y="269"/>
                  </a:lnTo>
                  <a:lnTo>
                    <a:pt x="514" y="277"/>
                  </a:lnTo>
                  <a:lnTo>
                    <a:pt x="530" y="283"/>
                  </a:lnTo>
                  <a:lnTo>
                    <a:pt x="543" y="287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7" y="290"/>
                  </a:lnTo>
                  <a:lnTo>
                    <a:pt x="560" y="291"/>
                  </a:lnTo>
                  <a:lnTo>
                    <a:pt x="563" y="293"/>
                  </a:lnTo>
                  <a:lnTo>
                    <a:pt x="566" y="295"/>
                  </a:lnTo>
                  <a:lnTo>
                    <a:pt x="568" y="298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5" y="297"/>
                  </a:lnTo>
                  <a:lnTo>
                    <a:pt x="575" y="297"/>
                  </a:lnTo>
                  <a:lnTo>
                    <a:pt x="578" y="297"/>
                  </a:lnTo>
                  <a:lnTo>
                    <a:pt x="583" y="298"/>
                  </a:lnTo>
                  <a:lnTo>
                    <a:pt x="586" y="299"/>
                  </a:lnTo>
                  <a:lnTo>
                    <a:pt x="588" y="301"/>
                  </a:lnTo>
                  <a:lnTo>
                    <a:pt x="588" y="301"/>
                  </a:lnTo>
                  <a:lnTo>
                    <a:pt x="590" y="304"/>
                  </a:lnTo>
                  <a:lnTo>
                    <a:pt x="591" y="306"/>
                  </a:lnTo>
                  <a:lnTo>
                    <a:pt x="591" y="313"/>
                  </a:lnTo>
                  <a:lnTo>
                    <a:pt x="591" y="313"/>
                  </a:lnTo>
                  <a:lnTo>
                    <a:pt x="589" y="328"/>
                  </a:lnTo>
                  <a:lnTo>
                    <a:pt x="586" y="344"/>
                  </a:lnTo>
                  <a:lnTo>
                    <a:pt x="581" y="358"/>
                  </a:lnTo>
                  <a:lnTo>
                    <a:pt x="576" y="373"/>
                  </a:lnTo>
                  <a:lnTo>
                    <a:pt x="571" y="388"/>
                  </a:lnTo>
                  <a:lnTo>
                    <a:pt x="565" y="403"/>
                  </a:lnTo>
                  <a:lnTo>
                    <a:pt x="558" y="417"/>
                  </a:lnTo>
                  <a:lnTo>
                    <a:pt x="549" y="430"/>
                  </a:lnTo>
                  <a:lnTo>
                    <a:pt x="533" y="458"/>
                  </a:lnTo>
                  <a:lnTo>
                    <a:pt x="514" y="485"/>
                  </a:lnTo>
                  <a:lnTo>
                    <a:pt x="495" y="512"/>
                  </a:lnTo>
                  <a:lnTo>
                    <a:pt x="474" y="537"/>
                  </a:lnTo>
                  <a:lnTo>
                    <a:pt x="474" y="537"/>
                  </a:lnTo>
                  <a:lnTo>
                    <a:pt x="465" y="548"/>
                  </a:lnTo>
                  <a:lnTo>
                    <a:pt x="453" y="561"/>
                  </a:lnTo>
                  <a:lnTo>
                    <a:pt x="442" y="571"/>
                  </a:lnTo>
                  <a:lnTo>
                    <a:pt x="431" y="582"/>
                  </a:lnTo>
                  <a:lnTo>
                    <a:pt x="418" y="593"/>
                  </a:lnTo>
                  <a:lnTo>
                    <a:pt x="405" y="603"/>
                  </a:lnTo>
                  <a:lnTo>
                    <a:pt x="378" y="622"/>
                  </a:lnTo>
                  <a:lnTo>
                    <a:pt x="348" y="640"/>
                  </a:lnTo>
                  <a:lnTo>
                    <a:pt x="317" y="656"/>
                  </a:lnTo>
                  <a:lnTo>
                    <a:pt x="284" y="670"/>
                  </a:lnTo>
                  <a:lnTo>
                    <a:pt x="248" y="684"/>
                  </a:lnTo>
                  <a:lnTo>
                    <a:pt x="248" y="684"/>
                  </a:lnTo>
                  <a:lnTo>
                    <a:pt x="226" y="690"/>
                  </a:lnTo>
                  <a:lnTo>
                    <a:pt x="204" y="694"/>
                  </a:lnTo>
                  <a:lnTo>
                    <a:pt x="181" y="697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40" y="697"/>
                  </a:lnTo>
                  <a:lnTo>
                    <a:pt x="140" y="697"/>
                  </a:lnTo>
                  <a:lnTo>
                    <a:pt x="129" y="696"/>
                  </a:lnTo>
                  <a:lnTo>
                    <a:pt x="129" y="696"/>
                  </a:lnTo>
                  <a:lnTo>
                    <a:pt x="115" y="695"/>
                  </a:lnTo>
                  <a:lnTo>
                    <a:pt x="98" y="694"/>
                  </a:lnTo>
                  <a:lnTo>
                    <a:pt x="98" y="69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939263" y="2271237"/>
            <a:ext cx="1313748" cy="1246663"/>
            <a:chOff x="4219575" y="3103563"/>
            <a:chExt cx="746125" cy="708025"/>
          </a:xfrm>
          <a:solidFill>
            <a:schemeClr val="accent1"/>
          </a:solidFill>
        </p:grpSpPr>
        <p:sp>
          <p:nvSpPr>
            <p:cNvPr id="108" name="Freeform 356"/>
            <p:cNvSpPr/>
            <p:nvPr/>
          </p:nvSpPr>
          <p:spPr bwMode="auto">
            <a:xfrm>
              <a:off x="4276725" y="3703638"/>
              <a:ext cx="17463" cy="603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2" y="18"/>
                </a:cxn>
                <a:cxn ang="0">
                  <a:pos x="20" y="31"/>
                </a:cxn>
                <a:cxn ang="0">
                  <a:pos x="12" y="57"/>
                </a:cxn>
                <a:cxn ang="0">
                  <a:pos x="7" y="69"/>
                </a:cxn>
                <a:cxn ang="0">
                  <a:pos x="4" y="83"/>
                </a:cxn>
                <a:cxn ang="0">
                  <a:pos x="1" y="95"/>
                </a:cxn>
                <a:cxn ang="0">
                  <a:pos x="0" y="109"/>
                </a:cxn>
                <a:cxn ang="0">
                  <a:pos x="0" y="109"/>
                </a:cxn>
                <a:cxn ang="0">
                  <a:pos x="0" y="111"/>
                </a:cxn>
                <a:cxn ang="0">
                  <a:pos x="1" y="113"/>
                </a:cxn>
                <a:cxn ang="0">
                  <a:pos x="3" y="114"/>
                </a:cxn>
                <a:cxn ang="0">
                  <a:pos x="4" y="114"/>
                </a:cxn>
                <a:cxn ang="0">
                  <a:pos x="6" y="114"/>
                </a:cxn>
                <a:cxn ang="0">
                  <a:pos x="7" y="113"/>
                </a:cxn>
                <a:cxn ang="0">
                  <a:pos x="9" y="111"/>
                </a:cxn>
                <a:cxn ang="0">
                  <a:pos x="10" y="109"/>
                </a:cxn>
                <a:cxn ang="0">
                  <a:pos x="10" y="109"/>
                </a:cxn>
                <a:cxn ang="0">
                  <a:pos x="11" y="95"/>
                </a:cxn>
                <a:cxn ang="0">
                  <a:pos x="14" y="83"/>
                </a:cxn>
                <a:cxn ang="0">
                  <a:pos x="17" y="69"/>
                </a:cxn>
                <a:cxn ang="0">
                  <a:pos x="21" y="57"/>
                </a:cxn>
                <a:cxn ang="0">
                  <a:pos x="29" y="31"/>
                </a:cxn>
                <a:cxn ang="0">
                  <a:pos x="32" y="18"/>
                </a:cxn>
                <a:cxn ang="0">
                  <a:pos x="33" y="4"/>
                </a:cxn>
                <a:cxn ang="0">
                  <a:pos x="33" y="4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3" h="114">
                  <a:moveTo>
                    <a:pt x="24" y="4"/>
                  </a:moveTo>
                  <a:lnTo>
                    <a:pt x="24" y="4"/>
                  </a:lnTo>
                  <a:lnTo>
                    <a:pt x="22" y="18"/>
                  </a:lnTo>
                  <a:lnTo>
                    <a:pt x="20" y="31"/>
                  </a:lnTo>
                  <a:lnTo>
                    <a:pt x="12" y="57"/>
                  </a:lnTo>
                  <a:lnTo>
                    <a:pt x="7" y="69"/>
                  </a:lnTo>
                  <a:lnTo>
                    <a:pt x="4" y="83"/>
                  </a:lnTo>
                  <a:lnTo>
                    <a:pt x="1" y="95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11"/>
                  </a:lnTo>
                  <a:lnTo>
                    <a:pt x="1" y="113"/>
                  </a:lnTo>
                  <a:lnTo>
                    <a:pt x="3" y="114"/>
                  </a:lnTo>
                  <a:lnTo>
                    <a:pt x="4" y="114"/>
                  </a:lnTo>
                  <a:lnTo>
                    <a:pt x="6" y="114"/>
                  </a:lnTo>
                  <a:lnTo>
                    <a:pt x="7" y="113"/>
                  </a:lnTo>
                  <a:lnTo>
                    <a:pt x="9" y="111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1" y="95"/>
                  </a:lnTo>
                  <a:lnTo>
                    <a:pt x="14" y="83"/>
                  </a:lnTo>
                  <a:lnTo>
                    <a:pt x="17" y="69"/>
                  </a:lnTo>
                  <a:lnTo>
                    <a:pt x="21" y="57"/>
                  </a:lnTo>
                  <a:lnTo>
                    <a:pt x="29" y="31"/>
                  </a:lnTo>
                  <a:lnTo>
                    <a:pt x="32" y="1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2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357"/>
            <p:cNvSpPr/>
            <p:nvPr/>
          </p:nvSpPr>
          <p:spPr bwMode="auto">
            <a:xfrm>
              <a:off x="4314825" y="3724275"/>
              <a:ext cx="17463" cy="57150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8" y="17"/>
                </a:cxn>
                <a:cxn ang="0">
                  <a:pos x="14" y="29"/>
                </a:cxn>
                <a:cxn ang="0">
                  <a:pos x="9" y="43"/>
                </a:cxn>
                <a:cxn ang="0">
                  <a:pos x="4" y="55"/>
                </a:cxn>
                <a:cxn ang="0">
                  <a:pos x="4" y="55"/>
                </a:cxn>
                <a:cxn ang="0">
                  <a:pos x="2" y="68"/>
                </a:cxn>
                <a:cxn ang="0">
                  <a:pos x="1" y="80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2" y="109"/>
                </a:cxn>
                <a:cxn ang="0">
                  <a:pos x="4" y="109"/>
                </a:cxn>
                <a:cxn ang="0">
                  <a:pos x="6" y="109"/>
                </a:cxn>
                <a:cxn ang="0">
                  <a:pos x="7" y="108"/>
                </a:cxn>
                <a:cxn ang="0">
                  <a:pos x="8" y="106"/>
                </a:cxn>
                <a:cxn ang="0">
                  <a:pos x="9" y="105"/>
                </a:cxn>
                <a:cxn ang="0">
                  <a:pos x="9" y="105"/>
                </a:cxn>
                <a:cxn ang="0">
                  <a:pos x="9" y="93"/>
                </a:cxn>
                <a:cxn ang="0">
                  <a:pos x="11" y="83"/>
                </a:cxn>
                <a:cxn ang="0">
                  <a:pos x="13" y="62"/>
                </a:cxn>
                <a:cxn ang="0">
                  <a:pos x="13" y="62"/>
                </a:cxn>
                <a:cxn ang="0">
                  <a:pos x="14" y="55"/>
                </a:cxn>
                <a:cxn ang="0">
                  <a:pos x="16" y="48"/>
                </a:cxn>
                <a:cxn ang="0">
                  <a:pos x="21" y="33"/>
                </a:cxn>
                <a:cxn ang="0">
                  <a:pos x="27" y="20"/>
                </a:cxn>
                <a:cxn ang="0">
                  <a:pos x="33" y="6"/>
                </a:cxn>
                <a:cxn ang="0">
                  <a:pos x="33" y="6"/>
                </a:cxn>
                <a:cxn ang="0">
                  <a:pos x="33" y="4"/>
                </a:cxn>
                <a:cxn ang="0">
                  <a:pos x="32" y="3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3" h="109">
                  <a:moveTo>
                    <a:pt x="23" y="4"/>
                  </a:moveTo>
                  <a:lnTo>
                    <a:pt x="23" y="4"/>
                  </a:lnTo>
                  <a:lnTo>
                    <a:pt x="18" y="17"/>
                  </a:lnTo>
                  <a:lnTo>
                    <a:pt x="14" y="29"/>
                  </a:lnTo>
                  <a:lnTo>
                    <a:pt x="9" y="43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2" y="68"/>
                  </a:lnTo>
                  <a:lnTo>
                    <a:pt x="1" y="8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2" y="109"/>
                  </a:lnTo>
                  <a:lnTo>
                    <a:pt x="4" y="109"/>
                  </a:lnTo>
                  <a:lnTo>
                    <a:pt x="6" y="109"/>
                  </a:lnTo>
                  <a:lnTo>
                    <a:pt x="7" y="108"/>
                  </a:lnTo>
                  <a:lnTo>
                    <a:pt x="8" y="106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9" y="93"/>
                  </a:lnTo>
                  <a:lnTo>
                    <a:pt x="11" y="83"/>
                  </a:lnTo>
                  <a:lnTo>
                    <a:pt x="13" y="62"/>
                  </a:lnTo>
                  <a:lnTo>
                    <a:pt x="13" y="62"/>
                  </a:lnTo>
                  <a:lnTo>
                    <a:pt x="14" y="55"/>
                  </a:lnTo>
                  <a:lnTo>
                    <a:pt x="16" y="48"/>
                  </a:lnTo>
                  <a:lnTo>
                    <a:pt x="21" y="33"/>
                  </a:lnTo>
                  <a:lnTo>
                    <a:pt x="27" y="20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4"/>
                  </a:lnTo>
                  <a:lnTo>
                    <a:pt x="32" y="3"/>
                  </a:lnTo>
                  <a:lnTo>
                    <a:pt x="31" y="1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358"/>
            <p:cNvSpPr/>
            <p:nvPr/>
          </p:nvSpPr>
          <p:spPr bwMode="auto">
            <a:xfrm>
              <a:off x="4352925" y="3725863"/>
              <a:ext cx="22225" cy="5556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2" y="11"/>
                </a:cxn>
                <a:cxn ang="0">
                  <a:pos x="30" y="17"/>
                </a:cxn>
                <a:cxn ang="0">
                  <a:pos x="25" y="30"/>
                </a:cxn>
                <a:cxn ang="0">
                  <a:pos x="18" y="41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9" y="64"/>
                </a:cxn>
                <a:cxn ang="0">
                  <a:pos x="5" y="7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8" y="101"/>
                </a:cxn>
                <a:cxn ang="0">
                  <a:pos x="8" y="101"/>
                </a:cxn>
                <a:cxn ang="0">
                  <a:pos x="16" y="72"/>
                </a:cxn>
                <a:cxn ang="0">
                  <a:pos x="21" y="58"/>
                </a:cxn>
                <a:cxn ang="0">
                  <a:pos x="27" y="45"/>
                </a:cxn>
                <a:cxn ang="0">
                  <a:pos x="27" y="45"/>
                </a:cxn>
                <a:cxn ang="0">
                  <a:pos x="36" y="25"/>
                </a:cxn>
                <a:cxn ang="0">
                  <a:pos x="40" y="15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4" y="1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104">
                  <a:moveTo>
                    <a:pt x="33" y="5"/>
                  </a:moveTo>
                  <a:lnTo>
                    <a:pt x="33" y="5"/>
                  </a:lnTo>
                  <a:lnTo>
                    <a:pt x="32" y="11"/>
                  </a:lnTo>
                  <a:lnTo>
                    <a:pt x="30" y="17"/>
                  </a:lnTo>
                  <a:lnTo>
                    <a:pt x="25" y="30"/>
                  </a:lnTo>
                  <a:lnTo>
                    <a:pt x="18" y="41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16" y="72"/>
                  </a:lnTo>
                  <a:lnTo>
                    <a:pt x="21" y="58"/>
                  </a:lnTo>
                  <a:lnTo>
                    <a:pt x="27" y="45"/>
                  </a:lnTo>
                  <a:lnTo>
                    <a:pt x="27" y="45"/>
                  </a:lnTo>
                  <a:lnTo>
                    <a:pt x="36" y="25"/>
                  </a:lnTo>
                  <a:lnTo>
                    <a:pt x="40" y="1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4" y="1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359"/>
            <p:cNvSpPr/>
            <p:nvPr/>
          </p:nvSpPr>
          <p:spPr bwMode="auto">
            <a:xfrm>
              <a:off x="4387850" y="3729038"/>
              <a:ext cx="26988" cy="57150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42" y="4"/>
                </a:cxn>
                <a:cxn ang="0">
                  <a:pos x="41" y="10"/>
                </a:cxn>
                <a:cxn ang="0">
                  <a:pos x="40" y="15"/>
                </a:cxn>
                <a:cxn ang="0">
                  <a:pos x="35" y="26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22" y="49"/>
                </a:cxn>
                <a:cxn ang="0">
                  <a:pos x="20" y="56"/>
                </a:cxn>
                <a:cxn ang="0">
                  <a:pos x="16" y="67"/>
                </a:cxn>
                <a:cxn ang="0">
                  <a:pos x="16" y="67"/>
                </a:cxn>
                <a:cxn ang="0">
                  <a:pos x="9" y="84"/>
                </a:cxn>
                <a:cxn ang="0">
                  <a:pos x="0" y="101"/>
                </a:cxn>
                <a:cxn ang="0">
                  <a:pos x="0" y="101"/>
                </a:cxn>
                <a:cxn ang="0">
                  <a:pos x="0" y="103"/>
                </a:cxn>
                <a:cxn ang="0">
                  <a:pos x="0" y="105"/>
                </a:cxn>
                <a:cxn ang="0">
                  <a:pos x="1" y="107"/>
                </a:cxn>
                <a:cxn ang="0">
                  <a:pos x="2" y="108"/>
                </a:cxn>
                <a:cxn ang="0">
                  <a:pos x="4" y="108"/>
                </a:cxn>
                <a:cxn ang="0">
                  <a:pos x="6" y="108"/>
                </a:cxn>
                <a:cxn ang="0">
                  <a:pos x="7" y="108"/>
                </a:cxn>
                <a:cxn ang="0">
                  <a:pos x="8" y="106"/>
                </a:cxn>
                <a:cxn ang="0">
                  <a:pos x="8" y="106"/>
                </a:cxn>
                <a:cxn ang="0">
                  <a:pos x="22" y="77"/>
                </a:cxn>
                <a:cxn ang="0">
                  <a:pos x="22" y="77"/>
                </a:cxn>
                <a:cxn ang="0">
                  <a:pos x="25" y="70"/>
                </a:cxn>
                <a:cxn ang="0">
                  <a:pos x="28" y="62"/>
                </a:cxn>
                <a:cxn ang="0">
                  <a:pos x="31" y="53"/>
                </a:cxn>
                <a:cxn ang="0">
                  <a:pos x="34" y="46"/>
                </a:cxn>
                <a:cxn ang="0">
                  <a:pos x="34" y="46"/>
                </a:cxn>
                <a:cxn ang="0">
                  <a:pos x="45" y="26"/>
                </a:cxn>
                <a:cxn ang="0">
                  <a:pos x="49" y="15"/>
                </a:cxn>
                <a:cxn ang="0">
                  <a:pos x="51" y="10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2" y="2"/>
                </a:cxn>
                <a:cxn ang="0">
                  <a:pos x="51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4"/>
                </a:cxn>
                <a:cxn ang="0">
                  <a:pos x="42" y="4"/>
                </a:cxn>
              </a:cxnLst>
              <a:rect l="0" t="0" r="r" b="b"/>
              <a:pathLst>
                <a:path w="52" h="108">
                  <a:moveTo>
                    <a:pt x="42" y="4"/>
                  </a:moveTo>
                  <a:lnTo>
                    <a:pt x="42" y="4"/>
                  </a:lnTo>
                  <a:lnTo>
                    <a:pt x="41" y="10"/>
                  </a:lnTo>
                  <a:lnTo>
                    <a:pt x="40" y="15"/>
                  </a:lnTo>
                  <a:lnTo>
                    <a:pt x="35" y="26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2" y="49"/>
                  </a:lnTo>
                  <a:lnTo>
                    <a:pt x="20" y="56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9" y="8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1" y="107"/>
                  </a:lnTo>
                  <a:lnTo>
                    <a:pt x="2" y="108"/>
                  </a:lnTo>
                  <a:lnTo>
                    <a:pt x="4" y="108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5" y="70"/>
                  </a:lnTo>
                  <a:lnTo>
                    <a:pt x="28" y="62"/>
                  </a:lnTo>
                  <a:lnTo>
                    <a:pt x="31" y="53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45" y="26"/>
                  </a:lnTo>
                  <a:lnTo>
                    <a:pt x="49" y="15"/>
                  </a:lnTo>
                  <a:lnTo>
                    <a:pt x="51" y="1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360"/>
            <p:cNvSpPr/>
            <p:nvPr/>
          </p:nvSpPr>
          <p:spPr bwMode="auto">
            <a:xfrm>
              <a:off x="4438650" y="3730625"/>
              <a:ext cx="23813" cy="55563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5" y="17"/>
                </a:cxn>
                <a:cxn ang="0">
                  <a:pos x="32" y="29"/>
                </a:cxn>
                <a:cxn ang="0">
                  <a:pos x="27" y="41"/>
                </a:cxn>
                <a:cxn ang="0">
                  <a:pos x="21" y="53"/>
                </a:cxn>
                <a:cxn ang="0">
                  <a:pos x="8" y="75"/>
                </a:cxn>
                <a:cxn ang="0">
                  <a:pos x="3" y="87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2" y="103"/>
                </a:cxn>
                <a:cxn ang="0">
                  <a:pos x="3" y="104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1"/>
                </a:cxn>
                <a:cxn ang="0">
                  <a:pos x="9" y="101"/>
                </a:cxn>
                <a:cxn ang="0">
                  <a:pos x="12" y="89"/>
                </a:cxn>
                <a:cxn ang="0">
                  <a:pos x="17" y="76"/>
                </a:cxn>
                <a:cxn ang="0">
                  <a:pos x="30" y="54"/>
                </a:cxn>
                <a:cxn ang="0">
                  <a:pos x="36" y="42"/>
                </a:cxn>
                <a:cxn ang="0">
                  <a:pos x="41" y="30"/>
                </a:cxn>
                <a:cxn ang="0">
                  <a:pos x="45" y="17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5" y="2"/>
                </a:cxn>
                <a:cxn ang="0">
                  <a:pos x="44" y="1"/>
                </a:cxn>
                <a:cxn ang="0">
                  <a:pos x="42" y="0"/>
                </a:cxn>
                <a:cxn ang="0">
                  <a:pos x="40" y="1"/>
                </a:cxn>
                <a:cxn ang="0">
                  <a:pos x="39" y="2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6" h="104">
                  <a:moveTo>
                    <a:pt x="37" y="5"/>
                  </a:moveTo>
                  <a:lnTo>
                    <a:pt x="37" y="5"/>
                  </a:lnTo>
                  <a:lnTo>
                    <a:pt x="35" y="17"/>
                  </a:lnTo>
                  <a:lnTo>
                    <a:pt x="32" y="29"/>
                  </a:lnTo>
                  <a:lnTo>
                    <a:pt x="27" y="41"/>
                  </a:lnTo>
                  <a:lnTo>
                    <a:pt x="21" y="53"/>
                  </a:lnTo>
                  <a:lnTo>
                    <a:pt x="8" y="75"/>
                  </a:lnTo>
                  <a:lnTo>
                    <a:pt x="3" y="87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2" y="103"/>
                  </a:lnTo>
                  <a:lnTo>
                    <a:pt x="3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12" y="89"/>
                  </a:lnTo>
                  <a:lnTo>
                    <a:pt x="17" y="76"/>
                  </a:lnTo>
                  <a:lnTo>
                    <a:pt x="30" y="54"/>
                  </a:lnTo>
                  <a:lnTo>
                    <a:pt x="36" y="42"/>
                  </a:lnTo>
                  <a:lnTo>
                    <a:pt x="41" y="30"/>
                  </a:lnTo>
                  <a:lnTo>
                    <a:pt x="45" y="17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5" y="2"/>
                  </a:lnTo>
                  <a:lnTo>
                    <a:pt x="44" y="1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9" y="2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361"/>
            <p:cNvSpPr/>
            <p:nvPr/>
          </p:nvSpPr>
          <p:spPr bwMode="auto">
            <a:xfrm>
              <a:off x="4478338" y="3732213"/>
              <a:ext cx="25400" cy="52388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4" y="14"/>
                </a:cxn>
                <a:cxn ang="0">
                  <a:pos x="29" y="26"/>
                </a:cxn>
                <a:cxn ang="0">
                  <a:pos x="18" y="47"/>
                </a:cxn>
                <a:cxn ang="0">
                  <a:pos x="13" y="58"/>
                </a:cxn>
                <a:cxn ang="0">
                  <a:pos x="8" y="69"/>
                </a:cxn>
                <a:cxn ang="0">
                  <a:pos x="3" y="80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95"/>
                </a:cxn>
                <a:cxn ang="0">
                  <a:pos x="1" y="97"/>
                </a:cxn>
                <a:cxn ang="0">
                  <a:pos x="4" y="98"/>
                </a:cxn>
                <a:cxn ang="0">
                  <a:pos x="6" y="99"/>
                </a:cxn>
                <a:cxn ang="0">
                  <a:pos x="8" y="98"/>
                </a:cxn>
                <a:cxn ang="0">
                  <a:pos x="9" y="97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3" y="84"/>
                </a:cxn>
                <a:cxn ang="0">
                  <a:pos x="17" y="72"/>
                </a:cxn>
                <a:cxn ang="0">
                  <a:pos x="22" y="61"/>
                </a:cxn>
                <a:cxn ang="0">
                  <a:pos x="27" y="49"/>
                </a:cxn>
                <a:cxn ang="0">
                  <a:pos x="39" y="28"/>
                </a:cxn>
                <a:cxn ang="0">
                  <a:pos x="44" y="16"/>
                </a:cxn>
                <a:cxn ang="0">
                  <a:pos x="48" y="5"/>
                </a:cxn>
                <a:cxn ang="0">
                  <a:pos x="48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99">
                  <a:moveTo>
                    <a:pt x="39" y="3"/>
                  </a:moveTo>
                  <a:lnTo>
                    <a:pt x="39" y="3"/>
                  </a:lnTo>
                  <a:lnTo>
                    <a:pt x="34" y="14"/>
                  </a:lnTo>
                  <a:lnTo>
                    <a:pt x="29" y="26"/>
                  </a:lnTo>
                  <a:lnTo>
                    <a:pt x="18" y="47"/>
                  </a:lnTo>
                  <a:lnTo>
                    <a:pt x="13" y="58"/>
                  </a:lnTo>
                  <a:lnTo>
                    <a:pt x="8" y="69"/>
                  </a:lnTo>
                  <a:lnTo>
                    <a:pt x="3" y="8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3" y="84"/>
                  </a:lnTo>
                  <a:lnTo>
                    <a:pt x="17" y="72"/>
                  </a:lnTo>
                  <a:lnTo>
                    <a:pt x="22" y="61"/>
                  </a:lnTo>
                  <a:lnTo>
                    <a:pt x="27" y="49"/>
                  </a:lnTo>
                  <a:lnTo>
                    <a:pt x="39" y="28"/>
                  </a:lnTo>
                  <a:lnTo>
                    <a:pt x="44" y="1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362"/>
            <p:cNvSpPr/>
            <p:nvPr/>
          </p:nvSpPr>
          <p:spPr bwMode="auto">
            <a:xfrm>
              <a:off x="4508500" y="3738563"/>
              <a:ext cx="19050" cy="55563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29" y="5"/>
                </a:cxn>
                <a:cxn ang="0">
                  <a:pos x="27" y="17"/>
                </a:cxn>
                <a:cxn ang="0">
                  <a:pos x="24" y="29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14" y="56"/>
                </a:cxn>
                <a:cxn ang="0">
                  <a:pos x="13" y="61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9" y="79"/>
                </a:cxn>
                <a:cxn ang="0">
                  <a:pos x="7" y="85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2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7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15" y="92"/>
                </a:cxn>
                <a:cxn ang="0">
                  <a:pos x="19" y="81"/>
                </a:cxn>
                <a:cxn ang="0">
                  <a:pos x="22" y="70"/>
                </a:cxn>
                <a:cxn ang="0">
                  <a:pos x="24" y="57"/>
                </a:cxn>
                <a:cxn ang="0">
                  <a:pos x="24" y="57"/>
                </a:cxn>
                <a:cxn ang="0">
                  <a:pos x="25" y="51"/>
                </a:cxn>
                <a:cxn ang="0">
                  <a:pos x="27" y="45"/>
                </a:cxn>
                <a:cxn ang="0">
                  <a:pos x="31" y="31"/>
                </a:cxn>
                <a:cxn ang="0">
                  <a:pos x="35" y="19"/>
                </a:cxn>
                <a:cxn ang="0">
                  <a:pos x="37" y="12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7" y="3"/>
                </a:cxn>
                <a:cxn ang="0">
                  <a:pos x="37" y="1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5"/>
                </a:cxn>
                <a:cxn ang="0">
                  <a:pos x="29" y="5"/>
                </a:cxn>
              </a:cxnLst>
              <a:rect l="0" t="0" r="r" b="b"/>
              <a:pathLst>
                <a:path w="38" h="105">
                  <a:moveTo>
                    <a:pt x="29" y="5"/>
                  </a:moveTo>
                  <a:lnTo>
                    <a:pt x="29" y="5"/>
                  </a:lnTo>
                  <a:lnTo>
                    <a:pt x="27" y="17"/>
                  </a:lnTo>
                  <a:lnTo>
                    <a:pt x="24" y="29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4" y="56"/>
                  </a:lnTo>
                  <a:lnTo>
                    <a:pt x="13" y="61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9" y="79"/>
                  </a:lnTo>
                  <a:lnTo>
                    <a:pt x="7" y="85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2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7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15" y="92"/>
                  </a:lnTo>
                  <a:lnTo>
                    <a:pt x="19" y="81"/>
                  </a:lnTo>
                  <a:lnTo>
                    <a:pt x="22" y="70"/>
                  </a:lnTo>
                  <a:lnTo>
                    <a:pt x="24" y="57"/>
                  </a:lnTo>
                  <a:lnTo>
                    <a:pt x="24" y="57"/>
                  </a:lnTo>
                  <a:lnTo>
                    <a:pt x="25" y="51"/>
                  </a:lnTo>
                  <a:lnTo>
                    <a:pt x="27" y="45"/>
                  </a:lnTo>
                  <a:lnTo>
                    <a:pt x="31" y="31"/>
                  </a:lnTo>
                  <a:lnTo>
                    <a:pt x="35" y="19"/>
                  </a:lnTo>
                  <a:lnTo>
                    <a:pt x="37" y="12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7" y="3"/>
                  </a:lnTo>
                  <a:lnTo>
                    <a:pt x="37" y="1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29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363"/>
            <p:cNvSpPr/>
            <p:nvPr/>
          </p:nvSpPr>
          <p:spPr bwMode="auto">
            <a:xfrm>
              <a:off x="4545013" y="3736975"/>
              <a:ext cx="15875" cy="492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9" y="16"/>
                </a:cxn>
                <a:cxn ang="0">
                  <a:pos x="17" y="26"/>
                </a:cxn>
                <a:cxn ang="0">
                  <a:pos x="13" y="47"/>
                </a:cxn>
                <a:cxn ang="0">
                  <a:pos x="8" y="68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0"/>
                </a:cxn>
                <a:cxn ang="0">
                  <a:pos x="0" y="92"/>
                </a:cxn>
                <a:cxn ang="0">
                  <a:pos x="2" y="93"/>
                </a:cxn>
                <a:cxn ang="0">
                  <a:pos x="4" y="94"/>
                </a:cxn>
                <a:cxn ang="0">
                  <a:pos x="6" y="94"/>
                </a:cxn>
                <a:cxn ang="0">
                  <a:pos x="7" y="94"/>
                </a:cxn>
                <a:cxn ang="0">
                  <a:pos x="9" y="93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17" y="69"/>
                </a:cxn>
                <a:cxn ang="0">
                  <a:pos x="22" y="49"/>
                </a:cxn>
                <a:cxn ang="0">
                  <a:pos x="27" y="27"/>
                </a:cxn>
                <a:cxn ang="0">
                  <a:pos x="28" y="16"/>
                </a:cxn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8" h="94">
                  <a:moveTo>
                    <a:pt x="19" y="4"/>
                  </a:moveTo>
                  <a:lnTo>
                    <a:pt x="19" y="4"/>
                  </a:lnTo>
                  <a:lnTo>
                    <a:pt x="19" y="16"/>
                  </a:lnTo>
                  <a:lnTo>
                    <a:pt x="17" y="26"/>
                  </a:lnTo>
                  <a:lnTo>
                    <a:pt x="13" y="47"/>
                  </a:lnTo>
                  <a:lnTo>
                    <a:pt x="8" y="68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2" y="93"/>
                  </a:lnTo>
                  <a:lnTo>
                    <a:pt x="4" y="94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9" y="93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17" y="69"/>
                  </a:lnTo>
                  <a:lnTo>
                    <a:pt x="22" y="49"/>
                  </a:lnTo>
                  <a:lnTo>
                    <a:pt x="27" y="27"/>
                  </a:lnTo>
                  <a:lnTo>
                    <a:pt x="28" y="16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364"/>
            <p:cNvSpPr/>
            <p:nvPr/>
          </p:nvSpPr>
          <p:spPr bwMode="auto">
            <a:xfrm>
              <a:off x="4605338" y="3643313"/>
              <a:ext cx="47625" cy="82550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79" y="12"/>
                </a:cxn>
                <a:cxn ang="0">
                  <a:pos x="74" y="16"/>
                </a:cxn>
                <a:cxn ang="0">
                  <a:pos x="63" y="24"/>
                </a:cxn>
                <a:cxn ang="0">
                  <a:pos x="61" y="27"/>
                </a:cxn>
                <a:cxn ang="0">
                  <a:pos x="56" y="41"/>
                </a:cxn>
                <a:cxn ang="0">
                  <a:pos x="50" y="50"/>
                </a:cxn>
                <a:cxn ang="0">
                  <a:pos x="37" y="68"/>
                </a:cxn>
                <a:cxn ang="0">
                  <a:pos x="31" y="77"/>
                </a:cxn>
                <a:cxn ang="0">
                  <a:pos x="12" y="109"/>
                </a:cxn>
                <a:cxn ang="0">
                  <a:pos x="4" y="127"/>
                </a:cxn>
                <a:cxn ang="0">
                  <a:pos x="1" y="144"/>
                </a:cxn>
                <a:cxn ang="0">
                  <a:pos x="0" y="146"/>
                </a:cxn>
                <a:cxn ang="0">
                  <a:pos x="0" y="149"/>
                </a:cxn>
                <a:cxn ang="0">
                  <a:pos x="2" y="154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49"/>
                </a:cxn>
                <a:cxn ang="0">
                  <a:pos x="10" y="143"/>
                </a:cxn>
                <a:cxn ang="0">
                  <a:pos x="15" y="125"/>
                </a:cxn>
                <a:cxn ang="0">
                  <a:pos x="26" y="101"/>
                </a:cxn>
                <a:cxn ang="0">
                  <a:pos x="41" y="78"/>
                </a:cxn>
                <a:cxn ang="0">
                  <a:pos x="56" y="57"/>
                </a:cxn>
                <a:cxn ang="0">
                  <a:pos x="65" y="42"/>
                </a:cxn>
                <a:cxn ang="0">
                  <a:pos x="75" y="27"/>
                </a:cxn>
                <a:cxn ang="0">
                  <a:pos x="81" y="23"/>
                </a:cxn>
                <a:cxn ang="0">
                  <a:pos x="88" y="12"/>
                </a:cxn>
                <a:cxn ang="0">
                  <a:pos x="90" y="5"/>
                </a:cxn>
                <a:cxn ang="0">
                  <a:pos x="89" y="2"/>
                </a:cxn>
                <a:cxn ang="0">
                  <a:pos x="85" y="0"/>
                </a:cxn>
                <a:cxn ang="0">
                  <a:pos x="82" y="1"/>
                </a:cxn>
                <a:cxn ang="0">
                  <a:pos x="81" y="3"/>
                </a:cxn>
              </a:cxnLst>
              <a:rect l="0" t="0" r="r" b="b"/>
              <a:pathLst>
                <a:path w="90" h="155">
                  <a:moveTo>
                    <a:pt x="81" y="3"/>
                  </a:moveTo>
                  <a:lnTo>
                    <a:pt x="81" y="3"/>
                  </a:lnTo>
                  <a:lnTo>
                    <a:pt x="80" y="8"/>
                  </a:lnTo>
                  <a:lnTo>
                    <a:pt x="79" y="12"/>
                  </a:lnTo>
                  <a:lnTo>
                    <a:pt x="76" y="14"/>
                  </a:lnTo>
                  <a:lnTo>
                    <a:pt x="74" y="16"/>
                  </a:lnTo>
                  <a:lnTo>
                    <a:pt x="69" y="19"/>
                  </a:lnTo>
                  <a:lnTo>
                    <a:pt x="63" y="24"/>
                  </a:lnTo>
                  <a:lnTo>
                    <a:pt x="63" y="24"/>
                  </a:lnTo>
                  <a:lnTo>
                    <a:pt x="61" y="27"/>
                  </a:lnTo>
                  <a:lnTo>
                    <a:pt x="59" y="33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0" y="50"/>
                  </a:lnTo>
                  <a:lnTo>
                    <a:pt x="43" y="58"/>
                  </a:lnTo>
                  <a:lnTo>
                    <a:pt x="37" y="68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22" y="92"/>
                  </a:lnTo>
                  <a:lnTo>
                    <a:pt x="12" y="109"/>
                  </a:lnTo>
                  <a:lnTo>
                    <a:pt x="8" y="117"/>
                  </a:lnTo>
                  <a:lnTo>
                    <a:pt x="4" y="127"/>
                  </a:lnTo>
                  <a:lnTo>
                    <a:pt x="2" y="135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6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51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8" y="154"/>
                  </a:lnTo>
                  <a:lnTo>
                    <a:pt x="9" y="151"/>
                  </a:lnTo>
                  <a:lnTo>
                    <a:pt x="9" y="149"/>
                  </a:lnTo>
                  <a:lnTo>
                    <a:pt x="9" y="149"/>
                  </a:lnTo>
                  <a:lnTo>
                    <a:pt x="10" y="143"/>
                  </a:lnTo>
                  <a:lnTo>
                    <a:pt x="10" y="137"/>
                  </a:lnTo>
                  <a:lnTo>
                    <a:pt x="15" y="125"/>
                  </a:lnTo>
                  <a:lnTo>
                    <a:pt x="20" y="112"/>
                  </a:lnTo>
                  <a:lnTo>
                    <a:pt x="26" y="101"/>
                  </a:lnTo>
                  <a:lnTo>
                    <a:pt x="34" y="89"/>
                  </a:lnTo>
                  <a:lnTo>
                    <a:pt x="41" y="78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61" y="49"/>
                  </a:lnTo>
                  <a:lnTo>
                    <a:pt x="65" y="42"/>
                  </a:lnTo>
                  <a:lnTo>
                    <a:pt x="69" y="34"/>
                  </a:lnTo>
                  <a:lnTo>
                    <a:pt x="75" y="27"/>
                  </a:lnTo>
                  <a:lnTo>
                    <a:pt x="75" y="27"/>
                  </a:lnTo>
                  <a:lnTo>
                    <a:pt x="81" y="23"/>
                  </a:lnTo>
                  <a:lnTo>
                    <a:pt x="85" y="18"/>
                  </a:lnTo>
                  <a:lnTo>
                    <a:pt x="88" y="12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0" y="3"/>
                  </a:lnTo>
                  <a:lnTo>
                    <a:pt x="89" y="2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365"/>
            <p:cNvSpPr/>
            <p:nvPr/>
          </p:nvSpPr>
          <p:spPr bwMode="auto">
            <a:xfrm>
              <a:off x="4610100" y="3646488"/>
              <a:ext cx="71438" cy="104775"/>
            </a:xfrm>
            <a:custGeom>
              <a:avLst/>
              <a:gdLst/>
              <a:ahLst/>
              <a:cxnLst>
                <a:cxn ang="0">
                  <a:pos x="126" y="1"/>
                </a:cxn>
                <a:cxn ang="0">
                  <a:pos x="126" y="1"/>
                </a:cxn>
                <a:cxn ang="0">
                  <a:pos x="115" y="9"/>
                </a:cxn>
                <a:cxn ang="0">
                  <a:pos x="105" y="17"/>
                </a:cxn>
                <a:cxn ang="0">
                  <a:pos x="96" y="27"/>
                </a:cxn>
                <a:cxn ang="0">
                  <a:pos x="87" y="37"/>
                </a:cxn>
                <a:cxn ang="0">
                  <a:pos x="80" y="47"/>
                </a:cxn>
                <a:cxn ang="0">
                  <a:pos x="73" y="59"/>
                </a:cxn>
                <a:cxn ang="0">
                  <a:pos x="59" y="82"/>
                </a:cxn>
                <a:cxn ang="0">
                  <a:pos x="59" y="82"/>
                </a:cxn>
                <a:cxn ang="0">
                  <a:pos x="44" y="109"/>
                </a:cxn>
                <a:cxn ang="0">
                  <a:pos x="28" y="136"/>
                </a:cxn>
                <a:cxn ang="0">
                  <a:pos x="13" y="164"/>
                </a:cxn>
                <a:cxn ang="0">
                  <a:pos x="7" y="178"/>
                </a:cxn>
                <a:cxn ang="0">
                  <a:pos x="0" y="193"/>
                </a:cxn>
                <a:cxn ang="0">
                  <a:pos x="0" y="193"/>
                </a:cxn>
                <a:cxn ang="0">
                  <a:pos x="0" y="195"/>
                </a:cxn>
                <a:cxn ang="0">
                  <a:pos x="1" y="197"/>
                </a:cxn>
                <a:cxn ang="0">
                  <a:pos x="2" y="198"/>
                </a:cxn>
                <a:cxn ang="0">
                  <a:pos x="3" y="199"/>
                </a:cxn>
                <a:cxn ang="0">
                  <a:pos x="6" y="199"/>
                </a:cxn>
                <a:cxn ang="0">
                  <a:pos x="8" y="198"/>
                </a:cxn>
                <a:cxn ang="0">
                  <a:pos x="9" y="197"/>
                </a:cxn>
                <a:cxn ang="0">
                  <a:pos x="10" y="196"/>
                </a:cxn>
                <a:cxn ang="0">
                  <a:pos x="10" y="196"/>
                </a:cxn>
                <a:cxn ang="0">
                  <a:pos x="15" y="183"/>
                </a:cxn>
                <a:cxn ang="0">
                  <a:pos x="21" y="170"/>
                </a:cxn>
                <a:cxn ang="0">
                  <a:pos x="33" y="147"/>
                </a:cxn>
                <a:cxn ang="0">
                  <a:pos x="47" y="124"/>
                </a:cxn>
                <a:cxn ang="0">
                  <a:pos x="60" y="100"/>
                </a:cxn>
                <a:cxn ang="0">
                  <a:pos x="60" y="100"/>
                </a:cxn>
                <a:cxn ang="0">
                  <a:pos x="74" y="74"/>
                </a:cxn>
                <a:cxn ang="0">
                  <a:pos x="82" y="62"/>
                </a:cxn>
                <a:cxn ang="0">
                  <a:pos x="89" y="49"/>
                </a:cxn>
                <a:cxn ang="0">
                  <a:pos x="98" y="38"/>
                </a:cxn>
                <a:cxn ang="0">
                  <a:pos x="108" y="28"/>
                </a:cxn>
                <a:cxn ang="0">
                  <a:pos x="119" y="17"/>
                </a:cxn>
                <a:cxn ang="0">
                  <a:pos x="130" y="9"/>
                </a:cxn>
                <a:cxn ang="0">
                  <a:pos x="130" y="9"/>
                </a:cxn>
                <a:cxn ang="0">
                  <a:pos x="133" y="7"/>
                </a:cxn>
                <a:cxn ang="0">
                  <a:pos x="134" y="6"/>
                </a:cxn>
                <a:cxn ang="0">
                  <a:pos x="133" y="4"/>
                </a:cxn>
                <a:cxn ang="0">
                  <a:pos x="133" y="2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8" y="0"/>
                </a:cxn>
                <a:cxn ang="0">
                  <a:pos x="126" y="1"/>
                </a:cxn>
                <a:cxn ang="0">
                  <a:pos x="126" y="1"/>
                </a:cxn>
              </a:cxnLst>
              <a:rect l="0" t="0" r="r" b="b"/>
              <a:pathLst>
                <a:path w="134" h="199">
                  <a:moveTo>
                    <a:pt x="126" y="1"/>
                  </a:moveTo>
                  <a:lnTo>
                    <a:pt x="126" y="1"/>
                  </a:lnTo>
                  <a:lnTo>
                    <a:pt x="115" y="9"/>
                  </a:lnTo>
                  <a:lnTo>
                    <a:pt x="105" y="17"/>
                  </a:lnTo>
                  <a:lnTo>
                    <a:pt x="96" y="27"/>
                  </a:lnTo>
                  <a:lnTo>
                    <a:pt x="87" y="37"/>
                  </a:lnTo>
                  <a:lnTo>
                    <a:pt x="80" y="47"/>
                  </a:lnTo>
                  <a:lnTo>
                    <a:pt x="73" y="5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44" y="109"/>
                  </a:lnTo>
                  <a:lnTo>
                    <a:pt x="28" y="136"/>
                  </a:lnTo>
                  <a:lnTo>
                    <a:pt x="13" y="164"/>
                  </a:lnTo>
                  <a:lnTo>
                    <a:pt x="7" y="17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195"/>
                  </a:lnTo>
                  <a:lnTo>
                    <a:pt x="1" y="197"/>
                  </a:lnTo>
                  <a:lnTo>
                    <a:pt x="2" y="198"/>
                  </a:lnTo>
                  <a:lnTo>
                    <a:pt x="3" y="199"/>
                  </a:lnTo>
                  <a:lnTo>
                    <a:pt x="6" y="199"/>
                  </a:lnTo>
                  <a:lnTo>
                    <a:pt x="8" y="198"/>
                  </a:lnTo>
                  <a:lnTo>
                    <a:pt x="9" y="197"/>
                  </a:lnTo>
                  <a:lnTo>
                    <a:pt x="10" y="196"/>
                  </a:lnTo>
                  <a:lnTo>
                    <a:pt x="10" y="196"/>
                  </a:lnTo>
                  <a:lnTo>
                    <a:pt x="15" y="183"/>
                  </a:lnTo>
                  <a:lnTo>
                    <a:pt x="21" y="170"/>
                  </a:lnTo>
                  <a:lnTo>
                    <a:pt x="33" y="147"/>
                  </a:lnTo>
                  <a:lnTo>
                    <a:pt x="47" y="124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74" y="74"/>
                  </a:lnTo>
                  <a:lnTo>
                    <a:pt x="82" y="62"/>
                  </a:lnTo>
                  <a:lnTo>
                    <a:pt x="89" y="49"/>
                  </a:lnTo>
                  <a:lnTo>
                    <a:pt x="98" y="38"/>
                  </a:lnTo>
                  <a:lnTo>
                    <a:pt x="108" y="28"/>
                  </a:lnTo>
                  <a:lnTo>
                    <a:pt x="119" y="17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33" y="7"/>
                  </a:lnTo>
                  <a:lnTo>
                    <a:pt x="134" y="6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8" y="0"/>
                  </a:ln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366"/>
            <p:cNvSpPr/>
            <p:nvPr/>
          </p:nvSpPr>
          <p:spPr bwMode="auto">
            <a:xfrm>
              <a:off x="4624388" y="3638550"/>
              <a:ext cx="84138" cy="130175"/>
            </a:xfrm>
            <a:custGeom>
              <a:avLst/>
              <a:gdLst/>
              <a:ahLst/>
              <a:cxnLst>
                <a:cxn ang="0">
                  <a:pos x="152" y="1"/>
                </a:cxn>
                <a:cxn ang="0">
                  <a:pos x="137" y="15"/>
                </a:cxn>
                <a:cxn ang="0">
                  <a:pos x="123" y="30"/>
                </a:cxn>
                <a:cxn ang="0">
                  <a:pos x="99" y="66"/>
                </a:cxn>
                <a:cxn ang="0">
                  <a:pos x="67" y="121"/>
                </a:cxn>
                <a:cxn ang="0">
                  <a:pos x="56" y="138"/>
                </a:cxn>
                <a:cxn ang="0">
                  <a:pos x="32" y="174"/>
                </a:cxn>
                <a:cxn ang="0">
                  <a:pos x="12" y="211"/>
                </a:cxn>
                <a:cxn ang="0">
                  <a:pos x="1" y="229"/>
                </a:cxn>
                <a:cxn ang="0">
                  <a:pos x="0" y="238"/>
                </a:cxn>
                <a:cxn ang="0">
                  <a:pos x="4" y="246"/>
                </a:cxn>
                <a:cxn ang="0">
                  <a:pos x="6" y="247"/>
                </a:cxn>
                <a:cxn ang="0">
                  <a:pos x="12" y="246"/>
                </a:cxn>
                <a:cxn ang="0">
                  <a:pos x="14" y="242"/>
                </a:cxn>
                <a:cxn ang="0">
                  <a:pos x="16" y="241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2" y="234"/>
                </a:cxn>
                <a:cxn ang="0">
                  <a:pos x="10" y="234"/>
                </a:cxn>
                <a:cxn ang="0">
                  <a:pos x="12" y="229"/>
                </a:cxn>
                <a:cxn ang="0">
                  <a:pos x="22" y="210"/>
                </a:cxn>
                <a:cxn ang="0">
                  <a:pos x="33" y="191"/>
                </a:cxn>
                <a:cxn ang="0">
                  <a:pos x="53" y="160"/>
                </a:cxn>
                <a:cxn ang="0">
                  <a:pos x="73" y="129"/>
                </a:cxn>
                <a:cxn ang="0">
                  <a:pos x="92" y="98"/>
                </a:cxn>
                <a:cxn ang="0">
                  <a:pos x="121" y="50"/>
                </a:cxn>
                <a:cxn ang="0">
                  <a:pos x="144" y="21"/>
                </a:cxn>
                <a:cxn ang="0">
                  <a:pos x="157" y="10"/>
                </a:cxn>
                <a:cxn ang="0">
                  <a:pos x="158" y="9"/>
                </a:cxn>
                <a:cxn ang="0">
                  <a:pos x="158" y="2"/>
                </a:cxn>
                <a:cxn ang="0">
                  <a:pos x="156" y="0"/>
                </a:cxn>
                <a:cxn ang="0">
                  <a:pos x="152" y="1"/>
                </a:cxn>
              </a:cxnLst>
              <a:rect l="0" t="0" r="r" b="b"/>
              <a:pathLst>
                <a:path w="159" h="247">
                  <a:moveTo>
                    <a:pt x="152" y="1"/>
                  </a:moveTo>
                  <a:lnTo>
                    <a:pt x="152" y="1"/>
                  </a:lnTo>
                  <a:lnTo>
                    <a:pt x="145" y="8"/>
                  </a:lnTo>
                  <a:lnTo>
                    <a:pt x="137" y="15"/>
                  </a:lnTo>
                  <a:lnTo>
                    <a:pt x="129" y="23"/>
                  </a:lnTo>
                  <a:lnTo>
                    <a:pt x="123" y="30"/>
                  </a:lnTo>
                  <a:lnTo>
                    <a:pt x="111" y="48"/>
                  </a:lnTo>
                  <a:lnTo>
                    <a:pt x="99" y="66"/>
                  </a:lnTo>
                  <a:lnTo>
                    <a:pt x="79" y="103"/>
                  </a:lnTo>
                  <a:lnTo>
                    <a:pt x="67" y="121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44" y="155"/>
                  </a:lnTo>
                  <a:lnTo>
                    <a:pt x="32" y="174"/>
                  </a:lnTo>
                  <a:lnTo>
                    <a:pt x="12" y="211"/>
                  </a:lnTo>
                  <a:lnTo>
                    <a:pt x="12" y="211"/>
                  </a:lnTo>
                  <a:lnTo>
                    <a:pt x="6" y="219"/>
                  </a:lnTo>
                  <a:lnTo>
                    <a:pt x="1" y="229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1" y="242"/>
                  </a:lnTo>
                  <a:lnTo>
                    <a:pt x="4" y="246"/>
                  </a:lnTo>
                  <a:lnTo>
                    <a:pt x="4" y="246"/>
                  </a:lnTo>
                  <a:lnTo>
                    <a:pt x="6" y="247"/>
                  </a:lnTo>
                  <a:lnTo>
                    <a:pt x="9" y="247"/>
                  </a:lnTo>
                  <a:lnTo>
                    <a:pt x="12" y="246"/>
                  </a:lnTo>
                  <a:lnTo>
                    <a:pt x="13" y="244"/>
                  </a:lnTo>
                  <a:lnTo>
                    <a:pt x="14" y="242"/>
                  </a:lnTo>
                  <a:lnTo>
                    <a:pt x="14" y="242"/>
                  </a:lnTo>
                  <a:lnTo>
                    <a:pt x="16" y="241"/>
                  </a:lnTo>
                  <a:lnTo>
                    <a:pt x="17" y="240"/>
                  </a:lnTo>
                  <a:lnTo>
                    <a:pt x="17" y="236"/>
                  </a:lnTo>
                  <a:lnTo>
                    <a:pt x="16" y="235"/>
                  </a:lnTo>
                  <a:lnTo>
                    <a:pt x="15" y="234"/>
                  </a:lnTo>
                  <a:lnTo>
                    <a:pt x="14" y="233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0" y="234"/>
                  </a:lnTo>
                  <a:lnTo>
                    <a:pt x="10" y="234"/>
                  </a:lnTo>
                  <a:lnTo>
                    <a:pt x="12" y="229"/>
                  </a:lnTo>
                  <a:lnTo>
                    <a:pt x="15" y="222"/>
                  </a:lnTo>
                  <a:lnTo>
                    <a:pt x="22" y="210"/>
                  </a:lnTo>
                  <a:lnTo>
                    <a:pt x="33" y="191"/>
                  </a:lnTo>
                  <a:lnTo>
                    <a:pt x="33" y="191"/>
                  </a:lnTo>
                  <a:lnTo>
                    <a:pt x="43" y="176"/>
                  </a:lnTo>
                  <a:lnTo>
                    <a:pt x="53" y="16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83" y="114"/>
                  </a:lnTo>
                  <a:lnTo>
                    <a:pt x="92" y="98"/>
                  </a:lnTo>
                  <a:lnTo>
                    <a:pt x="111" y="65"/>
                  </a:lnTo>
                  <a:lnTo>
                    <a:pt x="121" y="50"/>
                  </a:lnTo>
                  <a:lnTo>
                    <a:pt x="131" y="34"/>
                  </a:lnTo>
                  <a:lnTo>
                    <a:pt x="144" y="21"/>
                  </a:lnTo>
                  <a:lnTo>
                    <a:pt x="150" y="15"/>
                  </a:lnTo>
                  <a:lnTo>
                    <a:pt x="157" y="10"/>
                  </a:lnTo>
                  <a:lnTo>
                    <a:pt x="157" y="10"/>
                  </a:lnTo>
                  <a:lnTo>
                    <a:pt x="158" y="9"/>
                  </a:lnTo>
                  <a:lnTo>
                    <a:pt x="159" y="6"/>
                  </a:lnTo>
                  <a:lnTo>
                    <a:pt x="158" y="2"/>
                  </a:lnTo>
                  <a:lnTo>
                    <a:pt x="157" y="1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2" y="1"/>
                  </a:lnTo>
                  <a:lnTo>
                    <a:pt x="1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367"/>
            <p:cNvSpPr/>
            <p:nvPr/>
          </p:nvSpPr>
          <p:spPr bwMode="auto">
            <a:xfrm>
              <a:off x="4648200" y="3646488"/>
              <a:ext cx="80963" cy="120650"/>
            </a:xfrm>
            <a:custGeom>
              <a:avLst/>
              <a:gdLst/>
              <a:ahLst/>
              <a:cxnLst>
                <a:cxn ang="0">
                  <a:pos x="143" y="2"/>
                </a:cxn>
                <a:cxn ang="0">
                  <a:pos x="143" y="2"/>
                </a:cxn>
                <a:cxn ang="0">
                  <a:pos x="132" y="14"/>
                </a:cxn>
                <a:cxn ang="0">
                  <a:pos x="120" y="28"/>
                </a:cxn>
                <a:cxn ang="0">
                  <a:pos x="110" y="41"/>
                </a:cxn>
                <a:cxn ang="0">
                  <a:pos x="100" y="54"/>
                </a:cxn>
                <a:cxn ang="0">
                  <a:pos x="81" y="83"/>
                </a:cxn>
                <a:cxn ang="0">
                  <a:pos x="63" y="113"/>
                </a:cxn>
                <a:cxn ang="0">
                  <a:pos x="63" y="113"/>
                </a:cxn>
                <a:cxn ang="0">
                  <a:pos x="47" y="141"/>
                </a:cxn>
                <a:cxn ang="0">
                  <a:pos x="32" y="169"/>
                </a:cxn>
                <a:cxn ang="0">
                  <a:pos x="32" y="169"/>
                </a:cxn>
                <a:cxn ang="0">
                  <a:pos x="24" y="182"/>
                </a:cxn>
                <a:cxn ang="0">
                  <a:pos x="15" y="195"/>
                </a:cxn>
                <a:cxn ang="0">
                  <a:pos x="7" y="207"/>
                </a:cxn>
                <a:cxn ang="0">
                  <a:pos x="1" y="221"/>
                </a:cxn>
                <a:cxn ang="0">
                  <a:pos x="1" y="221"/>
                </a:cxn>
                <a:cxn ang="0">
                  <a:pos x="0" y="223"/>
                </a:cxn>
                <a:cxn ang="0">
                  <a:pos x="1" y="225"/>
                </a:cxn>
                <a:cxn ang="0">
                  <a:pos x="2" y="227"/>
                </a:cxn>
                <a:cxn ang="0">
                  <a:pos x="5" y="228"/>
                </a:cxn>
                <a:cxn ang="0">
                  <a:pos x="9" y="228"/>
                </a:cxn>
                <a:cxn ang="0">
                  <a:pos x="9" y="228"/>
                </a:cxn>
                <a:cxn ang="0">
                  <a:pos x="12" y="227"/>
                </a:cxn>
                <a:cxn ang="0">
                  <a:pos x="14" y="224"/>
                </a:cxn>
                <a:cxn ang="0">
                  <a:pos x="13" y="221"/>
                </a:cxn>
                <a:cxn ang="0">
                  <a:pos x="12" y="219"/>
                </a:cxn>
                <a:cxn ang="0">
                  <a:pos x="12" y="219"/>
                </a:cxn>
                <a:cxn ang="0">
                  <a:pos x="17" y="209"/>
                </a:cxn>
                <a:cxn ang="0">
                  <a:pos x="23" y="200"/>
                </a:cxn>
                <a:cxn ang="0">
                  <a:pos x="36" y="180"/>
                </a:cxn>
                <a:cxn ang="0">
                  <a:pos x="36" y="180"/>
                </a:cxn>
                <a:cxn ang="0">
                  <a:pos x="52" y="153"/>
                </a:cxn>
                <a:cxn ang="0">
                  <a:pos x="67" y="125"/>
                </a:cxn>
                <a:cxn ang="0">
                  <a:pos x="67" y="125"/>
                </a:cxn>
                <a:cxn ang="0">
                  <a:pos x="85" y="94"/>
                </a:cxn>
                <a:cxn ang="0">
                  <a:pos x="105" y="64"/>
                </a:cxn>
                <a:cxn ang="0">
                  <a:pos x="115" y="49"/>
                </a:cxn>
                <a:cxn ang="0">
                  <a:pos x="127" y="35"/>
                </a:cxn>
                <a:cxn ang="0">
                  <a:pos x="138" y="21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51" y="6"/>
                </a:cxn>
                <a:cxn ang="0">
                  <a:pos x="151" y="5"/>
                </a:cxn>
                <a:cxn ang="0">
                  <a:pos x="150" y="3"/>
                </a:cxn>
                <a:cxn ang="0">
                  <a:pos x="149" y="2"/>
                </a:cxn>
                <a:cxn ang="0">
                  <a:pos x="148" y="1"/>
                </a:cxn>
                <a:cxn ang="0">
                  <a:pos x="146" y="0"/>
                </a:cxn>
                <a:cxn ang="0">
                  <a:pos x="145" y="0"/>
                </a:cxn>
                <a:cxn ang="0">
                  <a:pos x="143" y="2"/>
                </a:cxn>
                <a:cxn ang="0">
                  <a:pos x="143" y="2"/>
                </a:cxn>
              </a:cxnLst>
              <a:rect l="0" t="0" r="r" b="b"/>
              <a:pathLst>
                <a:path w="151" h="228">
                  <a:moveTo>
                    <a:pt x="143" y="2"/>
                  </a:moveTo>
                  <a:lnTo>
                    <a:pt x="143" y="2"/>
                  </a:lnTo>
                  <a:lnTo>
                    <a:pt x="132" y="14"/>
                  </a:lnTo>
                  <a:lnTo>
                    <a:pt x="120" y="28"/>
                  </a:lnTo>
                  <a:lnTo>
                    <a:pt x="110" y="41"/>
                  </a:lnTo>
                  <a:lnTo>
                    <a:pt x="100" y="54"/>
                  </a:lnTo>
                  <a:lnTo>
                    <a:pt x="81" y="83"/>
                  </a:lnTo>
                  <a:lnTo>
                    <a:pt x="63" y="113"/>
                  </a:lnTo>
                  <a:lnTo>
                    <a:pt x="63" y="113"/>
                  </a:lnTo>
                  <a:lnTo>
                    <a:pt x="47" y="141"/>
                  </a:lnTo>
                  <a:lnTo>
                    <a:pt x="32" y="169"/>
                  </a:lnTo>
                  <a:lnTo>
                    <a:pt x="32" y="169"/>
                  </a:lnTo>
                  <a:lnTo>
                    <a:pt x="24" y="182"/>
                  </a:lnTo>
                  <a:lnTo>
                    <a:pt x="15" y="195"/>
                  </a:lnTo>
                  <a:lnTo>
                    <a:pt x="7" y="207"/>
                  </a:lnTo>
                  <a:lnTo>
                    <a:pt x="1" y="221"/>
                  </a:lnTo>
                  <a:lnTo>
                    <a:pt x="1" y="221"/>
                  </a:lnTo>
                  <a:lnTo>
                    <a:pt x="0" y="223"/>
                  </a:lnTo>
                  <a:lnTo>
                    <a:pt x="1" y="225"/>
                  </a:lnTo>
                  <a:lnTo>
                    <a:pt x="2" y="227"/>
                  </a:lnTo>
                  <a:lnTo>
                    <a:pt x="5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7"/>
                  </a:lnTo>
                  <a:lnTo>
                    <a:pt x="14" y="224"/>
                  </a:lnTo>
                  <a:lnTo>
                    <a:pt x="13" y="221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7" y="209"/>
                  </a:lnTo>
                  <a:lnTo>
                    <a:pt x="23" y="200"/>
                  </a:lnTo>
                  <a:lnTo>
                    <a:pt x="36" y="180"/>
                  </a:lnTo>
                  <a:lnTo>
                    <a:pt x="36" y="180"/>
                  </a:lnTo>
                  <a:lnTo>
                    <a:pt x="52" y="153"/>
                  </a:lnTo>
                  <a:lnTo>
                    <a:pt x="67" y="125"/>
                  </a:lnTo>
                  <a:lnTo>
                    <a:pt x="67" y="125"/>
                  </a:lnTo>
                  <a:lnTo>
                    <a:pt x="85" y="94"/>
                  </a:lnTo>
                  <a:lnTo>
                    <a:pt x="105" y="64"/>
                  </a:lnTo>
                  <a:lnTo>
                    <a:pt x="115" y="49"/>
                  </a:lnTo>
                  <a:lnTo>
                    <a:pt x="127" y="35"/>
                  </a:lnTo>
                  <a:lnTo>
                    <a:pt x="138" y="21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1" y="6"/>
                  </a:lnTo>
                  <a:lnTo>
                    <a:pt x="151" y="5"/>
                  </a:lnTo>
                  <a:lnTo>
                    <a:pt x="150" y="3"/>
                  </a:lnTo>
                  <a:lnTo>
                    <a:pt x="149" y="2"/>
                  </a:lnTo>
                  <a:lnTo>
                    <a:pt x="148" y="1"/>
                  </a:lnTo>
                  <a:lnTo>
                    <a:pt x="146" y="0"/>
                  </a:lnTo>
                  <a:lnTo>
                    <a:pt x="145" y="0"/>
                  </a:lnTo>
                  <a:lnTo>
                    <a:pt x="143" y="2"/>
                  </a:lnTo>
                  <a:lnTo>
                    <a:pt x="14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368"/>
            <p:cNvSpPr/>
            <p:nvPr/>
          </p:nvSpPr>
          <p:spPr bwMode="auto">
            <a:xfrm>
              <a:off x="4708525" y="3648075"/>
              <a:ext cx="52388" cy="69850"/>
            </a:xfrm>
            <a:custGeom>
              <a:avLst/>
              <a:gdLst/>
              <a:ahLst/>
              <a:cxnLst>
                <a:cxn ang="0">
                  <a:pos x="92" y="1"/>
                </a:cxn>
                <a:cxn ang="0">
                  <a:pos x="92" y="1"/>
                </a:cxn>
                <a:cxn ang="0">
                  <a:pos x="79" y="15"/>
                </a:cxn>
                <a:cxn ang="0">
                  <a:pos x="66" y="30"/>
                </a:cxn>
                <a:cxn ang="0">
                  <a:pos x="54" y="44"/>
                </a:cxn>
                <a:cxn ang="0">
                  <a:pos x="43" y="60"/>
                </a:cxn>
                <a:cxn ang="0">
                  <a:pos x="21" y="92"/>
                </a:cxn>
                <a:cxn ang="0">
                  <a:pos x="1" y="125"/>
                </a:cxn>
                <a:cxn ang="0">
                  <a:pos x="1" y="125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1" y="131"/>
                </a:cxn>
                <a:cxn ang="0">
                  <a:pos x="3" y="132"/>
                </a:cxn>
                <a:cxn ang="0">
                  <a:pos x="4" y="132"/>
                </a:cxn>
                <a:cxn ang="0">
                  <a:pos x="6" y="132"/>
                </a:cxn>
                <a:cxn ang="0">
                  <a:pos x="8" y="132"/>
                </a:cxn>
                <a:cxn ang="0">
                  <a:pos x="10" y="130"/>
                </a:cxn>
                <a:cxn ang="0">
                  <a:pos x="10" y="130"/>
                </a:cxn>
                <a:cxn ang="0">
                  <a:pos x="29" y="97"/>
                </a:cxn>
                <a:cxn ang="0">
                  <a:pos x="50" y="66"/>
                </a:cxn>
                <a:cxn ang="0">
                  <a:pos x="61" y="51"/>
                </a:cxn>
                <a:cxn ang="0">
                  <a:pos x="74" y="36"/>
                </a:cxn>
                <a:cxn ang="0">
                  <a:pos x="86" y="22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99" y="6"/>
                </a:cxn>
                <a:cxn ang="0">
                  <a:pos x="100" y="4"/>
                </a:cxn>
                <a:cxn ang="0">
                  <a:pos x="99" y="3"/>
                </a:cxn>
                <a:cxn ang="0">
                  <a:pos x="98" y="1"/>
                </a:cxn>
                <a:cxn ang="0">
                  <a:pos x="97" y="0"/>
                </a:cxn>
                <a:cxn ang="0">
                  <a:pos x="95" y="0"/>
                </a:cxn>
                <a:cxn ang="0">
                  <a:pos x="93" y="0"/>
                </a:cxn>
                <a:cxn ang="0">
                  <a:pos x="92" y="1"/>
                </a:cxn>
                <a:cxn ang="0">
                  <a:pos x="92" y="1"/>
                </a:cxn>
              </a:cxnLst>
              <a:rect l="0" t="0" r="r" b="b"/>
              <a:pathLst>
                <a:path w="100" h="132">
                  <a:moveTo>
                    <a:pt x="92" y="1"/>
                  </a:moveTo>
                  <a:lnTo>
                    <a:pt x="92" y="1"/>
                  </a:lnTo>
                  <a:lnTo>
                    <a:pt x="79" y="15"/>
                  </a:lnTo>
                  <a:lnTo>
                    <a:pt x="66" y="30"/>
                  </a:lnTo>
                  <a:lnTo>
                    <a:pt x="54" y="44"/>
                  </a:lnTo>
                  <a:lnTo>
                    <a:pt x="43" y="60"/>
                  </a:lnTo>
                  <a:lnTo>
                    <a:pt x="21" y="92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1" y="131"/>
                  </a:lnTo>
                  <a:lnTo>
                    <a:pt x="3" y="132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8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29" y="97"/>
                  </a:lnTo>
                  <a:lnTo>
                    <a:pt x="50" y="66"/>
                  </a:lnTo>
                  <a:lnTo>
                    <a:pt x="61" y="51"/>
                  </a:lnTo>
                  <a:lnTo>
                    <a:pt x="74" y="36"/>
                  </a:lnTo>
                  <a:lnTo>
                    <a:pt x="86" y="22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9" y="6"/>
                  </a:lnTo>
                  <a:lnTo>
                    <a:pt x="100" y="4"/>
                  </a:lnTo>
                  <a:lnTo>
                    <a:pt x="99" y="3"/>
                  </a:lnTo>
                  <a:lnTo>
                    <a:pt x="98" y="1"/>
                  </a:lnTo>
                  <a:lnTo>
                    <a:pt x="97" y="0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2" y="1"/>
                  </a:lnTo>
                  <a:lnTo>
                    <a:pt x="9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369"/>
            <p:cNvSpPr/>
            <p:nvPr/>
          </p:nvSpPr>
          <p:spPr bwMode="auto">
            <a:xfrm>
              <a:off x="4749800" y="3648075"/>
              <a:ext cx="39688" cy="52388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66" y="4"/>
                </a:cxn>
                <a:cxn ang="0">
                  <a:pos x="65" y="10"/>
                </a:cxn>
                <a:cxn ang="0">
                  <a:pos x="62" y="14"/>
                </a:cxn>
                <a:cxn ang="0">
                  <a:pos x="59" y="20"/>
                </a:cxn>
                <a:cxn ang="0">
                  <a:pos x="54" y="24"/>
                </a:cxn>
                <a:cxn ang="0">
                  <a:pos x="45" y="32"/>
                </a:cxn>
                <a:cxn ang="0">
                  <a:pos x="41" y="36"/>
                </a:cxn>
                <a:cxn ang="0">
                  <a:pos x="38" y="40"/>
                </a:cxn>
                <a:cxn ang="0">
                  <a:pos x="38" y="40"/>
                </a:cxn>
                <a:cxn ang="0">
                  <a:pos x="29" y="54"/>
                </a:cxn>
                <a:cxn ang="0">
                  <a:pos x="18" y="66"/>
                </a:cxn>
                <a:cxn ang="0">
                  <a:pos x="9" y="78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97"/>
                </a:cxn>
                <a:cxn ang="0">
                  <a:pos x="2" y="99"/>
                </a:cxn>
                <a:cxn ang="0">
                  <a:pos x="4" y="99"/>
                </a:cxn>
                <a:cxn ang="0">
                  <a:pos x="5" y="99"/>
                </a:cxn>
                <a:cxn ang="0">
                  <a:pos x="7" y="98"/>
                </a:cxn>
                <a:cxn ang="0">
                  <a:pos x="8" y="97"/>
                </a:cxn>
                <a:cxn ang="0">
                  <a:pos x="8" y="97"/>
                </a:cxn>
                <a:cxn ang="0">
                  <a:pos x="17" y="82"/>
                </a:cxn>
                <a:cxn ang="0">
                  <a:pos x="28" y="66"/>
                </a:cxn>
                <a:cxn ang="0">
                  <a:pos x="40" y="52"/>
                </a:cxn>
                <a:cxn ang="0">
                  <a:pos x="52" y="38"/>
                </a:cxn>
                <a:cxn ang="0">
                  <a:pos x="52" y="38"/>
                </a:cxn>
                <a:cxn ang="0">
                  <a:pos x="60" y="31"/>
                </a:cxn>
                <a:cxn ang="0">
                  <a:pos x="67" y="23"/>
                </a:cxn>
                <a:cxn ang="0">
                  <a:pos x="70" y="18"/>
                </a:cxn>
                <a:cxn ang="0">
                  <a:pos x="72" y="14"/>
                </a:cxn>
                <a:cxn ang="0">
                  <a:pos x="74" y="10"/>
                </a:cxn>
                <a:cxn ang="0">
                  <a:pos x="75" y="4"/>
                </a:cxn>
                <a:cxn ang="0">
                  <a:pos x="75" y="4"/>
                </a:cxn>
                <a:cxn ang="0">
                  <a:pos x="75" y="3"/>
                </a:cxn>
                <a:cxn ang="0">
                  <a:pos x="74" y="1"/>
                </a:cxn>
                <a:cxn ang="0">
                  <a:pos x="73" y="0"/>
                </a:cxn>
                <a:cxn ang="0">
                  <a:pos x="71" y="0"/>
                </a:cxn>
                <a:cxn ang="0">
                  <a:pos x="68" y="1"/>
                </a:cxn>
                <a:cxn ang="0">
                  <a:pos x="67" y="3"/>
                </a:cxn>
                <a:cxn ang="0">
                  <a:pos x="66" y="4"/>
                </a:cxn>
                <a:cxn ang="0">
                  <a:pos x="66" y="4"/>
                </a:cxn>
              </a:cxnLst>
              <a:rect l="0" t="0" r="r" b="b"/>
              <a:pathLst>
                <a:path w="75" h="99">
                  <a:moveTo>
                    <a:pt x="66" y="4"/>
                  </a:moveTo>
                  <a:lnTo>
                    <a:pt x="66" y="4"/>
                  </a:lnTo>
                  <a:lnTo>
                    <a:pt x="65" y="10"/>
                  </a:lnTo>
                  <a:lnTo>
                    <a:pt x="62" y="14"/>
                  </a:lnTo>
                  <a:lnTo>
                    <a:pt x="59" y="20"/>
                  </a:lnTo>
                  <a:lnTo>
                    <a:pt x="54" y="24"/>
                  </a:lnTo>
                  <a:lnTo>
                    <a:pt x="45" y="32"/>
                  </a:lnTo>
                  <a:lnTo>
                    <a:pt x="41" y="3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29" y="54"/>
                  </a:lnTo>
                  <a:lnTo>
                    <a:pt x="18" y="66"/>
                  </a:lnTo>
                  <a:lnTo>
                    <a:pt x="9" y="7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7" y="98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7" y="82"/>
                  </a:lnTo>
                  <a:lnTo>
                    <a:pt x="28" y="66"/>
                  </a:lnTo>
                  <a:lnTo>
                    <a:pt x="40" y="52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60" y="31"/>
                  </a:lnTo>
                  <a:lnTo>
                    <a:pt x="67" y="23"/>
                  </a:lnTo>
                  <a:lnTo>
                    <a:pt x="70" y="18"/>
                  </a:lnTo>
                  <a:lnTo>
                    <a:pt x="72" y="14"/>
                  </a:lnTo>
                  <a:lnTo>
                    <a:pt x="74" y="10"/>
                  </a:lnTo>
                  <a:lnTo>
                    <a:pt x="75" y="4"/>
                  </a:lnTo>
                  <a:lnTo>
                    <a:pt x="75" y="4"/>
                  </a:lnTo>
                  <a:lnTo>
                    <a:pt x="75" y="3"/>
                  </a:lnTo>
                  <a:lnTo>
                    <a:pt x="74" y="1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68" y="1"/>
                  </a:lnTo>
                  <a:lnTo>
                    <a:pt x="67" y="3"/>
                  </a:lnTo>
                  <a:lnTo>
                    <a:pt x="66" y="4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370"/>
            <p:cNvSpPr/>
            <p:nvPr/>
          </p:nvSpPr>
          <p:spPr bwMode="auto">
            <a:xfrm>
              <a:off x="4384675" y="3116263"/>
              <a:ext cx="22225" cy="381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19" y="18"/>
                </a:cxn>
                <a:cxn ang="0">
                  <a:pos x="10" y="35"/>
                </a:cxn>
                <a:cxn ang="0">
                  <a:pos x="10" y="35"/>
                </a:cxn>
                <a:cxn ang="0">
                  <a:pos x="6" y="42"/>
                </a:cxn>
                <a:cxn ang="0">
                  <a:pos x="2" y="50"/>
                </a:cxn>
                <a:cxn ang="0">
                  <a:pos x="0" y="59"/>
                </a:cxn>
                <a:cxn ang="0">
                  <a:pos x="0" y="63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0"/>
                </a:cxn>
                <a:cxn ang="0">
                  <a:pos x="4" y="70"/>
                </a:cxn>
                <a:cxn ang="0">
                  <a:pos x="6" y="70"/>
                </a:cxn>
                <a:cxn ang="0">
                  <a:pos x="8" y="69"/>
                </a:cxn>
                <a:cxn ang="0">
                  <a:pos x="9" y="68"/>
                </a:cxn>
                <a:cxn ang="0">
                  <a:pos x="9" y="67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9" y="61"/>
                </a:cxn>
                <a:cxn ang="0">
                  <a:pos x="9" y="57"/>
                </a:cxn>
                <a:cxn ang="0">
                  <a:pos x="13" y="48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33" y="15"/>
                </a:cxn>
                <a:cxn ang="0">
                  <a:pos x="33" y="15"/>
                </a:cxn>
                <a:cxn ang="0">
                  <a:pos x="36" y="9"/>
                </a:cxn>
                <a:cxn ang="0">
                  <a:pos x="36" y="9"/>
                </a:cxn>
                <a:cxn ang="0">
                  <a:pos x="38" y="9"/>
                </a:cxn>
                <a:cxn ang="0">
                  <a:pos x="38" y="9"/>
                </a:cxn>
                <a:cxn ang="0">
                  <a:pos x="40" y="9"/>
                </a:cxn>
                <a:cxn ang="0">
                  <a:pos x="41" y="8"/>
                </a:cxn>
                <a:cxn ang="0">
                  <a:pos x="42" y="6"/>
                </a:cxn>
                <a:cxn ang="0">
                  <a:pos x="42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2" h="70">
                  <a:moveTo>
                    <a:pt x="38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19" y="18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6" y="42"/>
                  </a:lnTo>
                  <a:lnTo>
                    <a:pt x="2" y="50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6" y="70"/>
                  </a:lnTo>
                  <a:lnTo>
                    <a:pt x="8" y="69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1"/>
                  </a:lnTo>
                  <a:lnTo>
                    <a:pt x="9" y="57"/>
                  </a:lnTo>
                  <a:lnTo>
                    <a:pt x="13" y="48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371"/>
            <p:cNvSpPr/>
            <p:nvPr/>
          </p:nvSpPr>
          <p:spPr bwMode="auto">
            <a:xfrm>
              <a:off x="4446588" y="3108325"/>
              <a:ext cx="34925" cy="47625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6" y="15"/>
                </a:cxn>
                <a:cxn ang="0">
                  <a:pos x="36" y="26"/>
                </a:cxn>
                <a:cxn ang="0">
                  <a:pos x="26" y="39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0" y="58"/>
                </a:cxn>
                <a:cxn ang="0">
                  <a:pos x="4" y="69"/>
                </a:cxn>
                <a:cxn ang="0">
                  <a:pos x="1" y="75"/>
                </a:cxn>
                <a:cxn ang="0">
                  <a:pos x="0" y="80"/>
                </a:cxn>
                <a:cxn ang="0">
                  <a:pos x="0" y="85"/>
                </a:cxn>
                <a:cxn ang="0">
                  <a:pos x="1" y="87"/>
                </a:cxn>
                <a:cxn ang="0">
                  <a:pos x="4" y="89"/>
                </a:cxn>
                <a:cxn ang="0">
                  <a:pos x="4" y="89"/>
                </a:cxn>
                <a:cxn ang="0">
                  <a:pos x="6" y="90"/>
                </a:cxn>
                <a:cxn ang="0">
                  <a:pos x="8" y="90"/>
                </a:cxn>
                <a:cxn ang="0">
                  <a:pos x="9" y="90"/>
                </a:cxn>
                <a:cxn ang="0">
                  <a:pos x="11" y="89"/>
                </a:cxn>
                <a:cxn ang="0">
                  <a:pos x="12" y="87"/>
                </a:cxn>
                <a:cxn ang="0">
                  <a:pos x="12" y="86"/>
                </a:cxn>
                <a:cxn ang="0">
                  <a:pos x="12" y="84"/>
                </a:cxn>
                <a:cxn ang="0">
                  <a:pos x="11" y="82"/>
                </a:cxn>
                <a:cxn ang="0">
                  <a:pos x="11" y="82"/>
                </a:cxn>
                <a:cxn ang="0">
                  <a:pos x="10" y="80"/>
                </a:cxn>
                <a:cxn ang="0">
                  <a:pos x="10" y="77"/>
                </a:cxn>
                <a:cxn ang="0">
                  <a:pos x="12" y="74"/>
                </a:cxn>
                <a:cxn ang="0">
                  <a:pos x="14" y="69"/>
                </a:cxn>
                <a:cxn ang="0">
                  <a:pos x="21" y="57"/>
                </a:cxn>
                <a:cxn ang="0">
                  <a:pos x="31" y="46"/>
                </a:cxn>
                <a:cxn ang="0">
                  <a:pos x="51" y="22"/>
                </a:cxn>
                <a:cxn ang="0">
                  <a:pos x="63" y="8"/>
                </a:cxn>
                <a:cxn ang="0">
                  <a:pos x="63" y="8"/>
                </a:cxn>
                <a:cxn ang="0">
                  <a:pos x="65" y="6"/>
                </a:cxn>
                <a:cxn ang="0">
                  <a:pos x="65" y="3"/>
                </a:cxn>
                <a:cxn ang="0">
                  <a:pos x="63" y="2"/>
                </a:cxn>
                <a:cxn ang="0">
                  <a:pos x="62" y="1"/>
                </a:cxn>
                <a:cxn ang="0">
                  <a:pos x="58" y="0"/>
                </a:cxn>
                <a:cxn ang="0">
                  <a:pos x="56" y="1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5" h="90">
                  <a:moveTo>
                    <a:pt x="55" y="2"/>
                  </a:moveTo>
                  <a:lnTo>
                    <a:pt x="55" y="2"/>
                  </a:lnTo>
                  <a:lnTo>
                    <a:pt x="46" y="15"/>
                  </a:lnTo>
                  <a:lnTo>
                    <a:pt x="36" y="26"/>
                  </a:lnTo>
                  <a:lnTo>
                    <a:pt x="26" y="39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0" y="58"/>
                  </a:lnTo>
                  <a:lnTo>
                    <a:pt x="4" y="69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1" y="87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6" y="90"/>
                  </a:lnTo>
                  <a:lnTo>
                    <a:pt x="8" y="90"/>
                  </a:lnTo>
                  <a:lnTo>
                    <a:pt x="9" y="90"/>
                  </a:lnTo>
                  <a:lnTo>
                    <a:pt x="11" y="89"/>
                  </a:lnTo>
                  <a:lnTo>
                    <a:pt x="12" y="87"/>
                  </a:lnTo>
                  <a:lnTo>
                    <a:pt x="12" y="86"/>
                  </a:lnTo>
                  <a:lnTo>
                    <a:pt x="12" y="84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10" y="80"/>
                  </a:lnTo>
                  <a:lnTo>
                    <a:pt x="10" y="77"/>
                  </a:lnTo>
                  <a:lnTo>
                    <a:pt x="12" y="74"/>
                  </a:lnTo>
                  <a:lnTo>
                    <a:pt x="14" y="69"/>
                  </a:lnTo>
                  <a:lnTo>
                    <a:pt x="21" y="57"/>
                  </a:lnTo>
                  <a:lnTo>
                    <a:pt x="31" y="46"/>
                  </a:lnTo>
                  <a:lnTo>
                    <a:pt x="51" y="22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6"/>
                  </a:lnTo>
                  <a:lnTo>
                    <a:pt x="65" y="3"/>
                  </a:lnTo>
                  <a:lnTo>
                    <a:pt x="63" y="2"/>
                  </a:lnTo>
                  <a:lnTo>
                    <a:pt x="62" y="1"/>
                  </a:lnTo>
                  <a:lnTo>
                    <a:pt x="58" y="0"/>
                  </a:lnTo>
                  <a:lnTo>
                    <a:pt x="56" y="1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372"/>
            <p:cNvSpPr/>
            <p:nvPr/>
          </p:nvSpPr>
          <p:spPr bwMode="auto">
            <a:xfrm>
              <a:off x="4516438" y="3119438"/>
              <a:ext cx="22225" cy="39688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29" y="5"/>
                </a:cxn>
                <a:cxn ang="0">
                  <a:pos x="24" y="10"/>
                </a:cxn>
                <a:cxn ang="0">
                  <a:pos x="16" y="21"/>
                </a:cxn>
                <a:cxn ang="0">
                  <a:pos x="10" y="33"/>
                </a:cxn>
                <a:cxn ang="0">
                  <a:pos x="5" y="45"/>
                </a:cxn>
                <a:cxn ang="0">
                  <a:pos x="5" y="45"/>
                </a:cxn>
                <a:cxn ang="0">
                  <a:pos x="3" y="54"/>
                </a:cxn>
                <a:cxn ang="0">
                  <a:pos x="0" y="63"/>
                </a:cxn>
                <a:cxn ang="0">
                  <a:pos x="0" y="67"/>
                </a:cxn>
                <a:cxn ang="0">
                  <a:pos x="2" y="71"/>
                </a:cxn>
                <a:cxn ang="0">
                  <a:pos x="4" y="73"/>
                </a:cxn>
                <a:cxn ang="0">
                  <a:pos x="9" y="75"/>
                </a:cxn>
                <a:cxn ang="0">
                  <a:pos x="9" y="75"/>
                </a:cxn>
                <a:cxn ang="0">
                  <a:pos x="11" y="75"/>
                </a:cxn>
                <a:cxn ang="0">
                  <a:pos x="12" y="74"/>
                </a:cxn>
                <a:cxn ang="0">
                  <a:pos x="13" y="72"/>
                </a:cxn>
                <a:cxn ang="0">
                  <a:pos x="13" y="71"/>
                </a:cxn>
                <a:cxn ang="0">
                  <a:pos x="12" y="67"/>
                </a:cxn>
                <a:cxn ang="0">
                  <a:pos x="11" y="66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9" y="35"/>
                </a:cxn>
                <a:cxn ang="0">
                  <a:pos x="19" y="35"/>
                </a:cxn>
                <a:cxn ang="0">
                  <a:pos x="23" y="28"/>
                </a:cxn>
                <a:cxn ang="0">
                  <a:pos x="29" y="21"/>
                </a:cxn>
                <a:cxn ang="0">
                  <a:pos x="34" y="13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2" y="6"/>
                </a:cxn>
                <a:cxn ang="0">
                  <a:pos x="42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2" h="75">
                  <a:moveTo>
                    <a:pt x="34" y="1"/>
                  </a:moveTo>
                  <a:lnTo>
                    <a:pt x="34" y="1"/>
                  </a:lnTo>
                  <a:lnTo>
                    <a:pt x="29" y="5"/>
                  </a:lnTo>
                  <a:lnTo>
                    <a:pt x="24" y="10"/>
                  </a:lnTo>
                  <a:lnTo>
                    <a:pt x="16" y="21"/>
                  </a:lnTo>
                  <a:lnTo>
                    <a:pt x="10" y="33"/>
                  </a:lnTo>
                  <a:lnTo>
                    <a:pt x="5" y="45"/>
                  </a:lnTo>
                  <a:lnTo>
                    <a:pt x="5" y="45"/>
                  </a:lnTo>
                  <a:lnTo>
                    <a:pt x="3" y="54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2" y="71"/>
                  </a:lnTo>
                  <a:lnTo>
                    <a:pt x="4" y="73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11" y="75"/>
                  </a:lnTo>
                  <a:lnTo>
                    <a:pt x="12" y="74"/>
                  </a:lnTo>
                  <a:lnTo>
                    <a:pt x="13" y="72"/>
                  </a:lnTo>
                  <a:lnTo>
                    <a:pt x="13" y="71"/>
                  </a:lnTo>
                  <a:lnTo>
                    <a:pt x="12" y="67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3" y="28"/>
                  </a:lnTo>
                  <a:lnTo>
                    <a:pt x="29" y="21"/>
                  </a:lnTo>
                  <a:lnTo>
                    <a:pt x="34" y="13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373"/>
            <p:cNvSpPr/>
            <p:nvPr/>
          </p:nvSpPr>
          <p:spPr bwMode="auto">
            <a:xfrm>
              <a:off x="4583113" y="3121025"/>
              <a:ext cx="26988" cy="34925"/>
            </a:xfrm>
            <a:custGeom>
              <a:avLst/>
              <a:gdLst/>
              <a:ahLst/>
              <a:cxnLst>
                <a:cxn ang="0">
                  <a:pos x="43" y="1"/>
                </a:cxn>
                <a:cxn ang="0">
                  <a:pos x="43" y="1"/>
                </a:cxn>
                <a:cxn ang="0">
                  <a:pos x="37" y="7"/>
                </a:cxn>
                <a:cxn ang="0">
                  <a:pos x="31" y="15"/>
                </a:cxn>
                <a:cxn ang="0">
                  <a:pos x="21" y="29"/>
                </a:cxn>
                <a:cxn ang="0">
                  <a:pos x="12" y="45"/>
                </a:cxn>
                <a:cxn ang="0">
                  <a:pos x="7" y="52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8" y="65"/>
                </a:cxn>
                <a:cxn ang="0">
                  <a:pos x="13" y="58"/>
                </a:cxn>
                <a:cxn ang="0">
                  <a:pos x="18" y="51"/>
                </a:cxn>
                <a:cxn ang="0">
                  <a:pos x="28" y="36"/>
                </a:cxn>
                <a:cxn ang="0">
                  <a:pos x="38" y="21"/>
                </a:cxn>
                <a:cxn ang="0">
                  <a:pos x="44" y="15"/>
                </a:cxn>
                <a:cxn ang="0">
                  <a:pos x="50" y="8"/>
                </a:cxn>
                <a:cxn ang="0">
                  <a:pos x="50" y="8"/>
                </a:cxn>
                <a:cxn ang="0">
                  <a:pos x="51" y="6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0" y="2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3" y="1"/>
                </a:cxn>
              </a:cxnLst>
              <a:rect l="0" t="0" r="r" b="b"/>
              <a:pathLst>
                <a:path w="51" h="66">
                  <a:moveTo>
                    <a:pt x="43" y="1"/>
                  </a:moveTo>
                  <a:lnTo>
                    <a:pt x="43" y="1"/>
                  </a:lnTo>
                  <a:lnTo>
                    <a:pt x="37" y="7"/>
                  </a:lnTo>
                  <a:lnTo>
                    <a:pt x="31" y="15"/>
                  </a:lnTo>
                  <a:lnTo>
                    <a:pt x="21" y="29"/>
                  </a:lnTo>
                  <a:lnTo>
                    <a:pt x="12" y="45"/>
                  </a:lnTo>
                  <a:lnTo>
                    <a:pt x="7" y="52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8" y="65"/>
                  </a:lnTo>
                  <a:lnTo>
                    <a:pt x="13" y="58"/>
                  </a:lnTo>
                  <a:lnTo>
                    <a:pt x="18" y="51"/>
                  </a:lnTo>
                  <a:lnTo>
                    <a:pt x="28" y="36"/>
                  </a:lnTo>
                  <a:lnTo>
                    <a:pt x="38" y="21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1" y="6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0" y="2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374"/>
            <p:cNvSpPr/>
            <p:nvPr/>
          </p:nvSpPr>
          <p:spPr bwMode="auto">
            <a:xfrm>
              <a:off x="4638675" y="3114675"/>
              <a:ext cx="26988" cy="44450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40" y="8"/>
                </a:cxn>
                <a:cxn ang="0">
                  <a:pos x="37" y="12"/>
                </a:cxn>
                <a:cxn ang="0">
                  <a:pos x="30" y="22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1" y="83"/>
                </a:cxn>
                <a:cxn ang="0">
                  <a:pos x="2" y="83"/>
                </a:cxn>
                <a:cxn ang="0">
                  <a:pos x="4" y="84"/>
                </a:cxn>
                <a:cxn ang="0">
                  <a:pos x="6" y="83"/>
                </a:cxn>
                <a:cxn ang="0">
                  <a:pos x="7" y="83"/>
                </a:cxn>
                <a:cxn ang="0">
                  <a:pos x="8" y="81"/>
                </a:cxn>
                <a:cxn ang="0">
                  <a:pos x="9" y="79"/>
                </a:cxn>
                <a:cxn ang="0">
                  <a:pos x="9" y="79"/>
                </a:cxn>
                <a:cxn ang="0">
                  <a:pos x="10" y="74"/>
                </a:cxn>
                <a:cxn ang="0">
                  <a:pos x="11" y="68"/>
                </a:cxn>
                <a:cxn ang="0">
                  <a:pos x="14" y="58"/>
                </a:cxn>
                <a:cxn ang="0">
                  <a:pos x="21" y="49"/>
                </a:cxn>
                <a:cxn ang="0">
                  <a:pos x="27" y="40"/>
                </a:cxn>
                <a:cxn ang="0">
                  <a:pos x="40" y="23"/>
                </a:cxn>
                <a:cxn ang="0">
                  <a:pos x="46" y="14"/>
                </a:cxn>
                <a:cxn ang="0">
                  <a:pos x="52" y="5"/>
                </a:cxn>
                <a:cxn ang="0">
                  <a:pos x="52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2" h="84">
                  <a:moveTo>
                    <a:pt x="42" y="3"/>
                  </a:moveTo>
                  <a:lnTo>
                    <a:pt x="42" y="3"/>
                  </a:lnTo>
                  <a:lnTo>
                    <a:pt x="40" y="8"/>
                  </a:lnTo>
                  <a:lnTo>
                    <a:pt x="37" y="12"/>
                  </a:lnTo>
                  <a:lnTo>
                    <a:pt x="30" y="2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1" y="83"/>
                  </a:lnTo>
                  <a:lnTo>
                    <a:pt x="2" y="83"/>
                  </a:lnTo>
                  <a:lnTo>
                    <a:pt x="4" y="84"/>
                  </a:lnTo>
                  <a:lnTo>
                    <a:pt x="6" y="83"/>
                  </a:lnTo>
                  <a:lnTo>
                    <a:pt x="7" y="83"/>
                  </a:lnTo>
                  <a:lnTo>
                    <a:pt x="8" y="81"/>
                  </a:lnTo>
                  <a:lnTo>
                    <a:pt x="9" y="79"/>
                  </a:lnTo>
                  <a:lnTo>
                    <a:pt x="9" y="79"/>
                  </a:lnTo>
                  <a:lnTo>
                    <a:pt x="10" y="74"/>
                  </a:lnTo>
                  <a:lnTo>
                    <a:pt x="11" y="68"/>
                  </a:lnTo>
                  <a:lnTo>
                    <a:pt x="14" y="58"/>
                  </a:lnTo>
                  <a:lnTo>
                    <a:pt x="21" y="49"/>
                  </a:lnTo>
                  <a:lnTo>
                    <a:pt x="27" y="40"/>
                  </a:lnTo>
                  <a:lnTo>
                    <a:pt x="40" y="23"/>
                  </a:lnTo>
                  <a:lnTo>
                    <a:pt x="46" y="14"/>
                  </a:lnTo>
                  <a:lnTo>
                    <a:pt x="52" y="5"/>
                  </a:lnTo>
                  <a:lnTo>
                    <a:pt x="52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375"/>
            <p:cNvSpPr/>
            <p:nvPr/>
          </p:nvSpPr>
          <p:spPr bwMode="auto">
            <a:xfrm>
              <a:off x="4686300" y="3121025"/>
              <a:ext cx="25400" cy="38100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34" y="10"/>
                </a:cxn>
                <a:cxn ang="0">
                  <a:pos x="29" y="19"/>
                </a:cxn>
                <a:cxn ang="0">
                  <a:pos x="17" y="33"/>
                </a:cxn>
                <a:cxn ang="0">
                  <a:pos x="12" y="40"/>
                </a:cxn>
                <a:cxn ang="0">
                  <a:pos x="7" y="48"/>
                </a:cxn>
                <a:cxn ang="0">
                  <a:pos x="3" y="56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2" y="70"/>
                </a:cxn>
                <a:cxn ang="0">
                  <a:pos x="4" y="71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12" y="59"/>
                </a:cxn>
                <a:cxn ang="0">
                  <a:pos x="16" y="52"/>
                </a:cxn>
                <a:cxn ang="0">
                  <a:pos x="21" y="44"/>
                </a:cxn>
                <a:cxn ang="0">
                  <a:pos x="27" y="37"/>
                </a:cxn>
                <a:cxn ang="0">
                  <a:pos x="37" y="23"/>
                </a:cxn>
                <a:cxn ang="0">
                  <a:pos x="42" y="16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7" y="5"/>
                </a:cxn>
                <a:cxn ang="0">
                  <a:pos x="46" y="3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71">
                  <a:moveTo>
                    <a:pt x="38" y="2"/>
                  </a:moveTo>
                  <a:lnTo>
                    <a:pt x="38" y="2"/>
                  </a:lnTo>
                  <a:lnTo>
                    <a:pt x="34" y="10"/>
                  </a:lnTo>
                  <a:lnTo>
                    <a:pt x="29" y="19"/>
                  </a:lnTo>
                  <a:lnTo>
                    <a:pt x="17" y="33"/>
                  </a:lnTo>
                  <a:lnTo>
                    <a:pt x="12" y="40"/>
                  </a:lnTo>
                  <a:lnTo>
                    <a:pt x="7" y="48"/>
                  </a:lnTo>
                  <a:lnTo>
                    <a:pt x="3" y="5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2" y="70"/>
                  </a:lnTo>
                  <a:lnTo>
                    <a:pt x="4" y="71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12" y="59"/>
                  </a:lnTo>
                  <a:lnTo>
                    <a:pt x="16" y="52"/>
                  </a:lnTo>
                  <a:lnTo>
                    <a:pt x="21" y="44"/>
                  </a:lnTo>
                  <a:lnTo>
                    <a:pt x="27" y="37"/>
                  </a:lnTo>
                  <a:lnTo>
                    <a:pt x="37" y="23"/>
                  </a:lnTo>
                  <a:lnTo>
                    <a:pt x="42" y="1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6" y="3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376"/>
            <p:cNvSpPr/>
            <p:nvPr/>
          </p:nvSpPr>
          <p:spPr bwMode="auto">
            <a:xfrm>
              <a:off x="4721225" y="3125788"/>
              <a:ext cx="33338" cy="38100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40" y="17"/>
                </a:cxn>
                <a:cxn ang="0">
                  <a:pos x="28" y="32"/>
                </a:cxn>
                <a:cxn ang="0">
                  <a:pos x="15" y="49"/>
                </a:cxn>
                <a:cxn ang="0">
                  <a:pos x="2" y="63"/>
                </a:cxn>
                <a:cxn ang="0">
                  <a:pos x="2" y="63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69"/>
                </a:cxn>
                <a:cxn ang="0">
                  <a:pos x="2" y="71"/>
                </a:cxn>
                <a:cxn ang="0">
                  <a:pos x="3" y="72"/>
                </a:cxn>
                <a:cxn ang="0">
                  <a:pos x="5" y="72"/>
                </a:cxn>
                <a:cxn ang="0">
                  <a:pos x="6" y="72"/>
                </a:cxn>
                <a:cxn ang="0">
                  <a:pos x="8" y="71"/>
                </a:cxn>
                <a:cxn ang="0">
                  <a:pos x="8" y="71"/>
                </a:cxn>
                <a:cxn ang="0">
                  <a:pos x="22" y="55"/>
                </a:cxn>
                <a:cxn ang="0">
                  <a:pos x="34" y="40"/>
                </a:cxn>
                <a:cxn ang="0">
                  <a:pos x="47" y="24"/>
                </a:cxn>
                <a:cxn ang="0">
                  <a:pos x="61" y="9"/>
                </a:cxn>
                <a:cxn ang="0">
                  <a:pos x="61" y="9"/>
                </a:cxn>
                <a:cxn ang="0">
                  <a:pos x="62" y="7"/>
                </a:cxn>
                <a:cxn ang="0">
                  <a:pos x="62" y="6"/>
                </a:cxn>
                <a:cxn ang="0">
                  <a:pos x="61" y="4"/>
                </a:cxn>
                <a:cxn ang="0">
                  <a:pos x="60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2" h="72">
                  <a:moveTo>
                    <a:pt x="54" y="1"/>
                  </a:moveTo>
                  <a:lnTo>
                    <a:pt x="54" y="1"/>
                  </a:lnTo>
                  <a:lnTo>
                    <a:pt x="40" y="17"/>
                  </a:lnTo>
                  <a:lnTo>
                    <a:pt x="28" y="32"/>
                  </a:lnTo>
                  <a:lnTo>
                    <a:pt x="15" y="49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69"/>
                  </a:lnTo>
                  <a:lnTo>
                    <a:pt x="2" y="71"/>
                  </a:lnTo>
                  <a:lnTo>
                    <a:pt x="3" y="72"/>
                  </a:lnTo>
                  <a:lnTo>
                    <a:pt x="5" y="72"/>
                  </a:lnTo>
                  <a:lnTo>
                    <a:pt x="6" y="72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22" y="55"/>
                  </a:lnTo>
                  <a:lnTo>
                    <a:pt x="34" y="40"/>
                  </a:lnTo>
                  <a:lnTo>
                    <a:pt x="47" y="24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2" y="7"/>
                  </a:lnTo>
                  <a:lnTo>
                    <a:pt x="62" y="6"/>
                  </a:lnTo>
                  <a:lnTo>
                    <a:pt x="61" y="4"/>
                  </a:lnTo>
                  <a:lnTo>
                    <a:pt x="60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377"/>
            <p:cNvSpPr/>
            <p:nvPr/>
          </p:nvSpPr>
          <p:spPr bwMode="auto">
            <a:xfrm>
              <a:off x="4311650" y="3119438"/>
              <a:ext cx="20638" cy="39688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8" y="2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4"/>
                </a:cxn>
                <a:cxn ang="0">
                  <a:pos x="29" y="4"/>
                </a:cxn>
                <a:cxn ang="0">
                  <a:pos x="29" y="14"/>
                </a:cxn>
                <a:cxn ang="0">
                  <a:pos x="28" y="24"/>
                </a:cxn>
                <a:cxn ang="0">
                  <a:pos x="26" y="33"/>
                </a:cxn>
                <a:cxn ang="0">
                  <a:pos x="24" y="38"/>
                </a:cxn>
                <a:cxn ang="0">
                  <a:pos x="21" y="42"/>
                </a:cxn>
                <a:cxn ang="0">
                  <a:pos x="21" y="42"/>
                </a:cxn>
                <a:cxn ang="0">
                  <a:pos x="17" y="50"/>
                </a:cxn>
                <a:cxn ang="0">
                  <a:pos x="12" y="56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1"/>
                </a:cxn>
                <a:cxn ang="0">
                  <a:pos x="1" y="73"/>
                </a:cxn>
                <a:cxn ang="0">
                  <a:pos x="2" y="74"/>
                </a:cxn>
                <a:cxn ang="0">
                  <a:pos x="6" y="75"/>
                </a:cxn>
                <a:cxn ang="0">
                  <a:pos x="8" y="74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5" y="65"/>
                </a:cxn>
                <a:cxn ang="0">
                  <a:pos x="22" y="57"/>
                </a:cxn>
                <a:cxn ang="0">
                  <a:pos x="28" y="50"/>
                </a:cxn>
                <a:cxn ang="0">
                  <a:pos x="33" y="41"/>
                </a:cxn>
                <a:cxn ang="0">
                  <a:pos x="33" y="41"/>
                </a:cxn>
                <a:cxn ang="0">
                  <a:pos x="35" y="37"/>
                </a:cxn>
                <a:cxn ang="0">
                  <a:pos x="37" y="32"/>
                </a:cxn>
                <a:cxn ang="0">
                  <a:pos x="39" y="23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39" h="75">
                  <a:moveTo>
                    <a:pt x="39" y="4"/>
                  </a:moveTo>
                  <a:lnTo>
                    <a:pt x="39" y="4"/>
                  </a:lnTo>
                  <a:lnTo>
                    <a:pt x="38" y="2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14"/>
                  </a:lnTo>
                  <a:lnTo>
                    <a:pt x="28" y="24"/>
                  </a:lnTo>
                  <a:lnTo>
                    <a:pt x="26" y="33"/>
                  </a:lnTo>
                  <a:lnTo>
                    <a:pt x="24" y="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7" y="50"/>
                  </a:lnTo>
                  <a:lnTo>
                    <a:pt x="12" y="56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1"/>
                  </a:lnTo>
                  <a:lnTo>
                    <a:pt x="1" y="73"/>
                  </a:lnTo>
                  <a:lnTo>
                    <a:pt x="2" y="74"/>
                  </a:lnTo>
                  <a:lnTo>
                    <a:pt x="6" y="75"/>
                  </a:lnTo>
                  <a:lnTo>
                    <a:pt x="8" y="74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5" y="65"/>
                  </a:lnTo>
                  <a:lnTo>
                    <a:pt x="22" y="57"/>
                  </a:lnTo>
                  <a:lnTo>
                    <a:pt x="28" y="50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5" y="37"/>
                  </a:lnTo>
                  <a:lnTo>
                    <a:pt x="37" y="32"/>
                  </a:lnTo>
                  <a:lnTo>
                    <a:pt x="39" y="23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378"/>
            <p:cNvSpPr/>
            <p:nvPr/>
          </p:nvSpPr>
          <p:spPr bwMode="auto">
            <a:xfrm>
              <a:off x="4568825" y="3319463"/>
              <a:ext cx="41275" cy="146050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72" y="2"/>
                </a:cxn>
                <a:cxn ang="0">
                  <a:pos x="64" y="16"/>
                </a:cxn>
                <a:cxn ang="0">
                  <a:pos x="58" y="30"/>
                </a:cxn>
                <a:cxn ang="0">
                  <a:pos x="51" y="45"/>
                </a:cxn>
                <a:cxn ang="0">
                  <a:pos x="47" y="60"/>
                </a:cxn>
                <a:cxn ang="0">
                  <a:pos x="40" y="91"/>
                </a:cxn>
                <a:cxn ang="0">
                  <a:pos x="34" y="122"/>
                </a:cxn>
                <a:cxn ang="0">
                  <a:pos x="34" y="122"/>
                </a:cxn>
                <a:cxn ang="0">
                  <a:pos x="26" y="158"/>
                </a:cxn>
                <a:cxn ang="0">
                  <a:pos x="17" y="195"/>
                </a:cxn>
                <a:cxn ang="0">
                  <a:pos x="17" y="195"/>
                </a:cxn>
                <a:cxn ang="0">
                  <a:pos x="12" y="214"/>
                </a:cxn>
                <a:cxn ang="0">
                  <a:pos x="7" y="233"/>
                </a:cxn>
                <a:cxn ang="0">
                  <a:pos x="3" y="251"/>
                </a:cxn>
                <a:cxn ang="0">
                  <a:pos x="1" y="260"/>
                </a:cxn>
                <a:cxn ang="0">
                  <a:pos x="0" y="270"/>
                </a:cxn>
                <a:cxn ang="0">
                  <a:pos x="0" y="270"/>
                </a:cxn>
                <a:cxn ang="0">
                  <a:pos x="0" y="272"/>
                </a:cxn>
                <a:cxn ang="0">
                  <a:pos x="1" y="274"/>
                </a:cxn>
                <a:cxn ang="0">
                  <a:pos x="3" y="274"/>
                </a:cxn>
                <a:cxn ang="0">
                  <a:pos x="5" y="275"/>
                </a:cxn>
                <a:cxn ang="0">
                  <a:pos x="6" y="274"/>
                </a:cxn>
                <a:cxn ang="0">
                  <a:pos x="8" y="274"/>
                </a:cxn>
                <a:cxn ang="0">
                  <a:pos x="9" y="272"/>
                </a:cxn>
                <a:cxn ang="0">
                  <a:pos x="9" y="270"/>
                </a:cxn>
                <a:cxn ang="0">
                  <a:pos x="9" y="270"/>
                </a:cxn>
                <a:cxn ang="0">
                  <a:pos x="10" y="260"/>
                </a:cxn>
                <a:cxn ang="0">
                  <a:pos x="12" y="251"/>
                </a:cxn>
                <a:cxn ang="0">
                  <a:pos x="16" y="234"/>
                </a:cxn>
                <a:cxn ang="0">
                  <a:pos x="21" y="216"/>
                </a:cxn>
                <a:cxn ang="0">
                  <a:pos x="27" y="197"/>
                </a:cxn>
                <a:cxn ang="0">
                  <a:pos x="27" y="197"/>
                </a:cxn>
                <a:cxn ang="0">
                  <a:pos x="40" y="133"/>
                </a:cxn>
                <a:cxn ang="0">
                  <a:pos x="40" y="133"/>
                </a:cxn>
                <a:cxn ang="0">
                  <a:pos x="47" y="100"/>
                </a:cxn>
                <a:cxn ang="0">
                  <a:pos x="55" y="68"/>
                </a:cxn>
                <a:cxn ang="0">
                  <a:pos x="60" y="52"/>
                </a:cxn>
                <a:cxn ang="0">
                  <a:pos x="65" y="36"/>
                </a:cxn>
                <a:cxn ang="0">
                  <a:pos x="72" y="21"/>
                </a:cxn>
                <a:cxn ang="0">
                  <a:pos x="80" y="6"/>
                </a:cxn>
                <a:cxn ang="0">
                  <a:pos x="80" y="6"/>
                </a:cxn>
                <a:cxn ang="0">
                  <a:pos x="80" y="5"/>
                </a:cxn>
                <a:cxn ang="0">
                  <a:pos x="80" y="3"/>
                </a:cxn>
                <a:cxn ang="0">
                  <a:pos x="79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72" y="2"/>
                </a:cxn>
                <a:cxn ang="0">
                  <a:pos x="72" y="2"/>
                </a:cxn>
              </a:cxnLst>
              <a:rect l="0" t="0" r="r" b="b"/>
              <a:pathLst>
                <a:path w="80" h="275">
                  <a:moveTo>
                    <a:pt x="72" y="2"/>
                  </a:moveTo>
                  <a:lnTo>
                    <a:pt x="72" y="2"/>
                  </a:lnTo>
                  <a:lnTo>
                    <a:pt x="64" y="16"/>
                  </a:lnTo>
                  <a:lnTo>
                    <a:pt x="58" y="30"/>
                  </a:lnTo>
                  <a:lnTo>
                    <a:pt x="51" y="45"/>
                  </a:lnTo>
                  <a:lnTo>
                    <a:pt x="47" y="60"/>
                  </a:lnTo>
                  <a:lnTo>
                    <a:pt x="40" y="91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26" y="158"/>
                  </a:lnTo>
                  <a:lnTo>
                    <a:pt x="17" y="195"/>
                  </a:lnTo>
                  <a:lnTo>
                    <a:pt x="17" y="195"/>
                  </a:lnTo>
                  <a:lnTo>
                    <a:pt x="12" y="214"/>
                  </a:lnTo>
                  <a:lnTo>
                    <a:pt x="7" y="233"/>
                  </a:lnTo>
                  <a:lnTo>
                    <a:pt x="3" y="251"/>
                  </a:lnTo>
                  <a:lnTo>
                    <a:pt x="1" y="260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1" y="274"/>
                  </a:lnTo>
                  <a:lnTo>
                    <a:pt x="3" y="274"/>
                  </a:lnTo>
                  <a:lnTo>
                    <a:pt x="5" y="275"/>
                  </a:lnTo>
                  <a:lnTo>
                    <a:pt x="6" y="274"/>
                  </a:lnTo>
                  <a:lnTo>
                    <a:pt x="8" y="274"/>
                  </a:lnTo>
                  <a:lnTo>
                    <a:pt x="9" y="272"/>
                  </a:lnTo>
                  <a:lnTo>
                    <a:pt x="9" y="270"/>
                  </a:lnTo>
                  <a:lnTo>
                    <a:pt x="9" y="270"/>
                  </a:lnTo>
                  <a:lnTo>
                    <a:pt x="10" y="260"/>
                  </a:lnTo>
                  <a:lnTo>
                    <a:pt x="12" y="251"/>
                  </a:lnTo>
                  <a:lnTo>
                    <a:pt x="16" y="234"/>
                  </a:lnTo>
                  <a:lnTo>
                    <a:pt x="21" y="216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40" y="133"/>
                  </a:lnTo>
                  <a:lnTo>
                    <a:pt x="40" y="133"/>
                  </a:lnTo>
                  <a:lnTo>
                    <a:pt x="47" y="100"/>
                  </a:lnTo>
                  <a:lnTo>
                    <a:pt x="55" y="68"/>
                  </a:lnTo>
                  <a:lnTo>
                    <a:pt x="60" y="52"/>
                  </a:lnTo>
                  <a:lnTo>
                    <a:pt x="65" y="36"/>
                  </a:lnTo>
                  <a:lnTo>
                    <a:pt x="72" y="21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80" y="5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2" y="2"/>
                  </a:lnTo>
                  <a:lnTo>
                    <a:pt x="7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379"/>
            <p:cNvSpPr/>
            <p:nvPr/>
          </p:nvSpPr>
          <p:spPr bwMode="auto">
            <a:xfrm>
              <a:off x="4610100" y="3270250"/>
              <a:ext cx="46038" cy="166688"/>
            </a:xfrm>
            <a:custGeom>
              <a:avLst/>
              <a:gdLst/>
              <a:ahLst/>
              <a:cxnLst>
                <a:cxn ang="0">
                  <a:pos x="77" y="3"/>
                </a:cxn>
                <a:cxn ang="0">
                  <a:pos x="77" y="3"/>
                </a:cxn>
                <a:cxn ang="0">
                  <a:pos x="72" y="21"/>
                </a:cxn>
                <a:cxn ang="0">
                  <a:pos x="65" y="38"/>
                </a:cxn>
                <a:cxn ang="0">
                  <a:pos x="58" y="55"/>
                </a:cxn>
                <a:cxn ang="0">
                  <a:pos x="53" y="72"/>
                </a:cxn>
                <a:cxn ang="0">
                  <a:pos x="53" y="72"/>
                </a:cxn>
                <a:cxn ang="0">
                  <a:pos x="31" y="156"/>
                </a:cxn>
                <a:cxn ang="0">
                  <a:pos x="31" y="156"/>
                </a:cxn>
                <a:cxn ang="0">
                  <a:pos x="27" y="177"/>
                </a:cxn>
                <a:cxn ang="0">
                  <a:pos x="24" y="197"/>
                </a:cxn>
                <a:cxn ang="0">
                  <a:pos x="20" y="219"/>
                </a:cxn>
                <a:cxn ang="0">
                  <a:pos x="16" y="240"/>
                </a:cxn>
                <a:cxn ang="0">
                  <a:pos x="16" y="240"/>
                </a:cxn>
                <a:cxn ang="0">
                  <a:pos x="7" y="276"/>
                </a:cxn>
                <a:cxn ang="0">
                  <a:pos x="2" y="293"/>
                </a:cxn>
                <a:cxn ang="0">
                  <a:pos x="0" y="313"/>
                </a:cxn>
                <a:cxn ang="0">
                  <a:pos x="0" y="313"/>
                </a:cxn>
                <a:cxn ang="0">
                  <a:pos x="1" y="315"/>
                </a:cxn>
                <a:cxn ang="0">
                  <a:pos x="1" y="316"/>
                </a:cxn>
                <a:cxn ang="0">
                  <a:pos x="3" y="317"/>
                </a:cxn>
                <a:cxn ang="0">
                  <a:pos x="6" y="317"/>
                </a:cxn>
                <a:cxn ang="0">
                  <a:pos x="7" y="317"/>
                </a:cxn>
                <a:cxn ang="0">
                  <a:pos x="9" y="316"/>
                </a:cxn>
                <a:cxn ang="0">
                  <a:pos x="10" y="315"/>
                </a:cxn>
                <a:cxn ang="0">
                  <a:pos x="10" y="313"/>
                </a:cxn>
                <a:cxn ang="0">
                  <a:pos x="10" y="313"/>
                </a:cxn>
                <a:cxn ang="0">
                  <a:pos x="11" y="303"/>
                </a:cxn>
                <a:cxn ang="0">
                  <a:pos x="13" y="292"/>
                </a:cxn>
                <a:cxn ang="0">
                  <a:pos x="17" y="273"/>
                </a:cxn>
                <a:cxn ang="0">
                  <a:pos x="27" y="234"/>
                </a:cxn>
                <a:cxn ang="0">
                  <a:pos x="27" y="234"/>
                </a:cxn>
                <a:cxn ang="0">
                  <a:pos x="31" y="215"/>
                </a:cxn>
                <a:cxn ang="0">
                  <a:pos x="34" y="196"/>
                </a:cxn>
                <a:cxn ang="0">
                  <a:pos x="36" y="177"/>
                </a:cxn>
                <a:cxn ang="0">
                  <a:pos x="41" y="158"/>
                </a:cxn>
                <a:cxn ang="0">
                  <a:pos x="41" y="158"/>
                </a:cxn>
                <a:cxn ang="0">
                  <a:pos x="60" y="84"/>
                </a:cxn>
                <a:cxn ang="0">
                  <a:pos x="60" y="84"/>
                </a:cxn>
                <a:cxn ang="0">
                  <a:pos x="66" y="64"/>
                </a:cxn>
                <a:cxn ang="0">
                  <a:pos x="73" y="44"/>
                </a:cxn>
                <a:cxn ang="0">
                  <a:pos x="80" y="26"/>
                </a:cxn>
                <a:cxn ang="0">
                  <a:pos x="86" y="6"/>
                </a:cxn>
                <a:cxn ang="0">
                  <a:pos x="86" y="6"/>
                </a:cxn>
                <a:cxn ang="0">
                  <a:pos x="86" y="4"/>
                </a:cxn>
                <a:cxn ang="0">
                  <a:pos x="85" y="2"/>
                </a:cxn>
                <a:cxn ang="0">
                  <a:pos x="84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0"/>
                </a:cxn>
                <a:cxn ang="0">
                  <a:pos x="78" y="1"/>
                </a:cxn>
                <a:cxn ang="0">
                  <a:pos x="77" y="3"/>
                </a:cxn>
                <a:cxn ang="0">
                  <a:pos x="77" y="3"/>
                </a:cxn>
              </a:cxnLst>
              <a:rect l="0" t="0" r="r" b="b"/>
              <a:pathLst>
                <a:path w="86" h="317">
                  <a:moveTo>
                    <a:pt x="77" y="3"/>
                  </a:moveTo>
                  <a:lnTo>
                    <a:pt x="77" y="3"/>
                  </a:lnTo>
                  <a:lnTo>
                    <a:pt x="72" y="21"/>
                  </a:lnTo>
                  <a:lnTo>
                    <a:pt x="65" y="38"/>
                  </a:lnTo>
                  <a:lnTo>
                    <a:pt x="58" y="55"/>
                  </a:lnTo>
                  <a:lnTo>
                    <a:pt x="53" y="72"/>
                  </a:lnTo>
                  <a:lnTo>
                    <a:pt x="53" y="72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27" y="177"/>
                  </a:lnTo>
                  <a:lnTo>
                    <a:pt x="24" y="197"/>
                  </a:lnTo>
                  <a:lnTo>
                    <a:pt x="20" y="219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7" y="276"/>
                  </a:lnTo>
                  <a:lnTo>
                    <a:pt x="2" y="293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1" y="315"/>
                  </a:lnTo>
                  <a:lnTo>
                    <a:pt x="1" y="316"/>
                  </a:lnTo>
                  <a:lnTo>
                    <a:pt x="3" y="317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6"/>
                  </a:lnTo>
                  <a:lnTo>
                    <a:pt x="10" y="315"/>
                  </a:lnTo>
                  <a:lnTo>
                    <a:pt x="10" y="313"/>
                  </a:lnTo>
                  <a:lnTo>
                    <a:pt x="10" y="313"/>
                  </a:lnTo>
                  <a:lnTo>
                    <a:pt x="11" y="303"/>
                  </a:lnTo>
                  <a:lnTo>
                    <a:pt x="13" y="292"/>
                  </a:lnTo>
                  <a:lnTo>
                    <a:pt x="17" y="273"/>
                  </a:lnTo>
                  <a:lnTo>
                    <a:pt x="27" y="234"/>
                  </a:lnTo>
                  <a:lnTo>
                    <a:pt x="27" y="234"/>
                  </a:lnTo>
                  <a:lnTo>
                    <a:pt x="31" y="215"/>
                  </a:lnTo>
                  <a:lnTo>
                    <a:pt x="34" y="196"/>
                  </a:lnTo>
                  <a:lnTo>
                    <a:pt x="36" y="177"/>
                  </a:lnTo>
                  <a:lnTo>
                    <a:pt x="41" y="158"/>
                  </a:lnTo>
                  <a:lnTo>
                    <a:pt x="41" y="158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6" y="64"/>
                  </a:lnTo>
                  <a:lnTo>
                    <a:pt x="73" y="44"/>
                  </a:lnTo>
                  <a:lnTo>
                    <a:pt x="80" y="26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0"/>
                  </a:lnTo>
                  <a:lnTo>
                    <a:pt x="78" y="1"/>
                  </a:lnTo>
                  <a:lnTo>
                    <a:pt x="77" y="3"/>
                  </a:lnTo>
                  <a:lnTo>
                    <a:pt x="7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380"/>
            <p:cNvSpPr/>
            <p:nvPr/>
          </p:nvSpPr>
          <p:spPr bwMode="auto">
            <a:xfrm>
              <a:off x="4660900" y="3228975"/>
              <a:ext cx="38100" cy="158750"/>
            </a:xfrm>
            <a:custGeom>
              <a:avLst/>
              <a:gdLst/>
              <a:ahLst/>
              <a:cxnLst>
                <a:cxn ang="0">
                  <a:pos x="62" y="5"/>
                </a:cxn>
                <a:cxn ang="0">
                  <a:pos x="62" y="5"/>
                </a:cxn>
                <a:cxn ang="0">
                  <a:pos x="59" y="23"/>
                </a:cxn>
                <a:cxn ang="0">
                  <a:pos x="56" y="43"/>
                </a:cxn>
                <a:cxn ang="0">
                  <a:pos x="46" y="80"/>
                </a:cxn>
                <a:cxn ang="0">
                  <a:pos x="46" y="80"/>
                </a:cxn>
                <a:cxn ang="0">
                  <a:pos x="35" y="117"/>
                </a:cxn>
                <a:cxn ang="0">
                  <a:pos x="31" y="136"/>
                </a:cxn>
                <a:cxn ang="0">
                  <a:pos x="27" y="155"/>
                </a:cxn>
                <a:cxn ang="0">
                  <a:pos x="27" y="155"/>
                </a:cxn>
                <a:cxn ang="0">
                  <a:pos x="20" y="189"/>
                </a:cxn>
                <a:cxn ang="0">
                  <a:pos x="13" y="224"/>
                </a:cxn>
                <a:cxn ang="0">
                  <a:pos x="6" y="259"/>
                </a:cxn>
                <a:cxn ang="0">
                  <a:pos x="2" y="276"/>
                </a:cxn>
                <a:cxn ang="0">
                  <a:pos x="0" y="294"/>
                </a:cxn>
                <a:cxn ang="0">
                  <a:pos x="0" y="294"/>
                </a:cxn>
                <a:cxn ang="0">
                  <a:pos x="0" y="296"/>
                </a:cxn>
                <a:cxn ang="0">
                  <a:pos x="1" y="297"/>
                </a:cxn>
                <a:cxn ang="0">
                  <a:pos x="3" y="298"/>
                </a:cxn>
                <a:cxn ang="0">
                  <a:pos x="4" y="298"/>
                </a:cxn>
                <a:cxn ang="0">
                  <a:pos x="8" y="297"/>
                </a:cxn>
                <a:cxn ang="0">
                  <a:pos x="10" y="296"/>
                </a:cxn>
                <a:cxn ang="0">
                  <a:pos x="10" y="294"/>
                </a:cxn>
                <a:cxn ang="0">
                  <a:pos x="10" y="294"/>
                </a:cxn>
                <a:cxn ang="0">
                  <a:pos x="13" y="274"/>
                </a:cxn>
                <a:cxn ang="0">
                  <a:pos x="16" y="255"/>
                </a:cxn>
                <a:cxn ang="0">
                  <a:pos x="24" y="216"/>
                </a:cxn>
                <a:cxn ang="0">
                  <a:pos x="24" y="216"/>
                </a:cxn>
                <a:cxn ang="0">
                  <a:pos x="31" y="177"/>
                </a:cxn>
                <a:cxn ang="0">
                  <a:pos x="35" y="159"/>
                </a:cxn>
                <a:cxn ang="0">
                  <a:pos x="41" y="140"/>
                </a:cxn>
                <a:cxn ang="0">
                  <a:pos x="41" y="140"/>
                </a:cxn>
                <a:cxn ang="0">
                  <a:pos x="46" y="122"/>
                </a:cxn>
                <a:cxn ang="0">
                  <a:pos x="50" y="103"/>
                </a:cxn>
                <a:cxn ang="0">
                  <a:pos x="55" y="84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63" y="51"/>
                </a:cxn>
                <a:cxn ang="0">
                  <a:pos x="68" y="36"/>
                </a:cxn>
                <a:cxn ang="0">
                  <a:pos x="70" y="20"/>
                </a:cxn>
                <a:cxn ang="0">
                  <a:pos x="72" y="5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2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5" y="1"/>
                </a:cxn>
                <a:cxn ang="0">
                  <a:pos x="63" y="2"/>
                </a:cxn>
                <a:cxn ang="0">
                  <a:pos x="62" y="3"/>
                </a:cxn>
                <a:cxn ang="0">
                  <a:pos x="62" y="5"/>
                </a:cxn>
                <a:cxn ang="0">
                  <a:pos x="62" y="5"/>
                </a:cxn>
              </a:cxnLst>
              <a:rect l="0" t="0" r="r" b="b"/>
              <a:pathLst>
                <a:path w="72" h="298">
                  <a:moveTo>
                    <a:pt x="62" y="5"/>
                  </a:moveTo>
                  <a:lnTo>
                    <a:pt x="62" y="5"/>
                  </a:lnTo>
                  <a:lnTo>
                    <a:pt x="59" y="23"/>
                  </a:lnTo>
                  <a:lnTo>
                    <a:pt x="56" y="43"/>
                  </a:lnTo>
                  <a:lnTo>
                    <a:pt x="46" y="80"/>
                  </a:lnTo>
                  <a:lnTo>
                    <a:pt x="46" y="80"/>
                  </a:lnTo>
                  <a:lnTo>
                    <a:pt x="35" y="117"/>
                  </a:lnTo>
                  <a:lnTo>
                    <a:pt x="31" y="136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0" y="189"/>
                  </a:lnTo>
                  <a:lnTo>
                    <a:pt x="13" y="224"/>
                  </a:lnTo>
                  <a:lnTo>
                    <a:pt x="6" y="259"/>
                  </a:lnTo>
                  <a:lnTo>
                    <a:pt x="2" y="276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296"/>
                  </a:lnTo>
                  <a:lnTo>
                    <a:pt x="1" y="297"/>
                  </a:lnTo>
                  <a:lnTo>
                    <a:pt x="3" y="298"/>
                  </a:lnTo>
                  <a:lnTo>
                    <a:pt x="4" y="298"/>
                  </a:lnTo>
                  <a:lnTo>
                    <a:pt x="8" y="297"/>
                  </a:lnTo>
                  <a:lnTo>
                    <a:pt x="10" y="296"/>
                  </a:lnTo>
                  <a:lnTo>
                    <a:pt x="10" y="294"/>
                  </a:lnTo>
                  <a:lnTo>
                    <a:pt x="10" y="294"/>
                  </a:lnTo>
                  <a:lnTo>
                    <a:pt x="13" y="274"/>
                  </a:lnTo>
                  <a:lnTo>
                    <a:pt x="16" y="255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31" y="177"/>
                  </a:lnTo>
                  <a:lnTo>
                    <a:pt x="35" y="159"/>
                  </a:lnTo>
                  <a:lnTo>
                    <a:pt x="41" y="140"/>
                  </a:lnTo>
                  <a:lnTo>
                    <a:pt x="41" y="140"/>
                  </a:lnTo>
                  <a:lnTo>
                    <a:pt x="46" y="122"/>
                  </a:lnTo>
                  <a:lnTo>
                    <a:pt x="50" y="103"/>
                  </a:lnTo>
                  <a:lnTo>
                    <a:pt x="55" y="84"/>
                  </a:lnTo>
                  <a:lnTo>
                    <a:pt x="59" y="66"/>
                  </a:lnTo>
                  <a:lnTo>
                    <a:pt x="59" y="66"/>
                  </a:lnTo>
                  <a:lnTo>
                    <a:pt x="63" y="51"/>
                  </a:lnTo>
                  <a:lnTo>
                    <a:pt x="68" y="36"/>
                  </a:lnTo>
                  <a:lnTo>
                    <a:pt x="70" y="20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1"/>
                  </a:lnTo>
                  <a:lnTo>
                    <a:pt x="63" y="2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381"/>
            <p:cNvSpPr/>
            <p:nvPr/>
          </p:nvSpPr>
          <p:spPr bwMode="auto">
            <a:xfrm>
              <a:off x="4719638" y="3197225"/>
              <a:ext cx="39688" cy="139700"/>
            </a:xfrm>
            <a:custGeom>
              <a:avLst/>
              <a:gdLst/>
              <a:ahLst/>
              <a:cxnLst>
                <a:cxn ang="0">
                  <a:pos x="66" y="3"/>
                </a:cxn>
                <a:cxn ang="0">
                  <a:pos x="66" y="3"/>
                </a:cxn>
                <a:cxn ang="0">
                  <a:pos x="55" y="28"/>
                </a:cxn>
                <a:cxn ang="0">
                  <a:pos x="49" y="40"/>
                </a:cxn>
                <a:cxn ang="0">
                  <a:pos x="44" y="53"/>
                </a:cxn>
                <a:cxn ang="0">
                  <a:pos x="44" y="53"/>
                </a:cxn>
                <a:cxn ang="0">
                  <a:pos x="39" y="72"/>
                </a:cxn>
                <a:cxn ang="0">
                  <a:pos x="35" y="91"/>
                </a:cxn>
                <a:cxn ang="0">
                  <a:pos x="31" y="109"/>
                </a:cxn>
                <a:cxn ang="0">
                  <a:pos x="26" y="128"/>
                </a:cxn>
                <a:cxn ang="0">
                  <a:pos x="26" y="128"/>
                </a:cxn>
                <a:cxn ang="0">
                  <a:pos x="22" y="144"/>
                </a:cxn>
                <a:cxn ang="0">
                  <a:pos x="18" y="160"/>
                </a:cxn>
                <a:cxn ang="0">
                  <a:pos x="15" y="176"/>
                </a:cxn>
                <a:cxn ang="0">
                  <a:pos x="12" y="193"/>
                </a:cxn>
                <a:cxn ang="0">
                  <a:pos x="12" y="193"/>
                </a:cxn>
                <a:cxn ang="0">
                  <a:pos x="5" y="227"/>
                </a:cxn>
                <a:cxn ang="0">
                  <a:pos x="2" y="243"/>
                </a:cxn>
                <a:cxn ang="0">
                  <a:pos x="0" y="260"/>
                </a:cxn>
                <a:cxn ang="0">
                  <a:pos x="0" y="260"/>
                </a:cxn>
                <a:cxn ang="0">
                  <a:pos x="0" y="262"/>
                </a:cxn>
                <a:cxn ang="0">
                  <a:pos x="1" y="263"/>
                </a:cxn>
                <a:cxn ang="0">
                  <a:pos x="2" y="264"/>
                </a:cxn>
                <a:cxn ang="0">
                  <a:pos x="4" y="264"/>
                </a:cxn>
                <a:cxn ang="0">
                  <a:pos x="7" y="263"/>
                </a:cxn>
                <a:cxn ang="0">
                  <a:pos x="8" y="262"/>
                </a:cxn>
                <a:cxn ang="0">
                  <a:pos x="9" y="260"/>
                </a:cxn>
                <a:cxn ang="0">
                  <a:pos x="9" y="260"/>
                </a:cxn>
                <a:cxn ang="0">
                  <a:pos x="12" y="241"/>
                </a:cxn>
                <a:cxn ang="0">
                  <a:pos x="15" y="224"/>
                </a:cxn>
                <a:cxn ang="0">
                  <a:pos x="24" y="188"/>
                </a:cxn>
                <a:cxn ang="0">
                  <a:pos x="24" y="188"/>
                </a:cxn>
                <a:cxn ang="0">
                  <a:pos x="30" y="155"/>
                </a:cxn>
                <a:cxn ang="0">
                  <a:pos x="33" y="138"/>
                </a:cxn>
                <a:cxn ang="0">
                  <a:pos x="37" y="123"/>
                </a:cxn>
                <a:cxn ang="0">
                  <a:pos x="37" y="123"/>
                </a:cxn>
                <a:cxn ang="0">
                  <a:pos x="45" y="89"/>
                </a:cxn>
                <a:cxn ang="0">
                  <a:pos x="54" y="55"/>
                </a:cxn>
                <a:cxn ang="0">
                  <a:pos x="54" y="55"/>
                </a:cxn>
                <a:cxn ang="0">
                  <a:pos x="59" y="43"/>
                </a:cxn>
                <a:cxn ang="0">
                  <a:pos x="64" y="31"/>
                </a:cxn>
                <a:cxn ang="0">
                  <a:pos x="75" y="5"/>
                </a:cxn>
                <a:cxn ang="0">
                  <a:pos x="75" y="5"/>
                </a:cxn>
                <a:cxn ang="0">
                  <a:pos x="75" y="4"/>
                </a:cxn>
                <a:cxn ang="0">
                  <a:pos x="75" y="2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69" y="0"/>
                </a:cxn>
                <a:cxn ang="0">
                  <a:pos x="67" y="1"/>
                </a:cxn>
                <a:cxn ang="0">
                  <a:pos x="66" y="3"/>
                </a:cxn>
                <a:cxn ang="0">
                  <a:pos x="66" y="3"/>
                </a:cxn>
              </a:cxnLst>
              <a:rect l="0" t="0" r="r" b="b"/>
              <a:pathLst>
                <a:path w="75" h="264">
                  <a:moveTo>
                    <a:pt x="66" y="3"/>
                  </a:moveTo>
                  <a:lnTo>
                    <a:pt x="66" y="3"/>
                  </a:lnTo>
                  <a:lnTo>
                    <a:pt x="55" y="28"/>
                  </a:lnTo>
                  <a:lnTo>
                    <a:pt x="49" y="40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39" y="72"/>
                  </a:lnTo>
                  <a:lnTo>
                    <a:pt x="35" y="91"/>
                  </a:lnTo>
                  <a:lnTo>
                    <a:pt x="31" y="109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2" y="144"/>
                  </a:lnTo>
                  <a:lnTo>
                    <a:pt x="18" y="160"/>
                  </a:lnTo>
                  <a:lnTo>
                    <a:pt x="15" y="17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5" y="227"/>
                  </a:lnTo>
                  <a:lnTo>
                    <a:pt x="2" y="243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2" y="264"/>
                  </a:lnTo>
                  <a:lnTo>
                    <a:pt x="4" y="264"/>
                  </a:lnTo>
                  <a:lnTo>
                    <a:pt x="7" y="263"/>
                  </a:lnTo>
                  <a:lnTo>
                    <a:pt x="8" y="262"/>
                  </a:lnTo>
                  <a:lnTo>
                    <a:pt x="9" y="260"/>
                  </a:lnTo>
                  <a:lnTo>
                    <a:pt x="9" y="260"/>
                  </a:lnTo>
                  <a:lnTo>
                    <a:pt x="12" y="241"/>
                  </a:lnTo>
                  <a:lnTo>
                    <a:pt x="15" y="224"/>
                  </a:lnTo>
                  <a:lnTo>
                    <a:pt x="24" y="188"/>
                  </a:lnTo>
                  <a:lnTo>
                    <a:pt x="24" y="188"/>
                  </a:lnTo>
                  <a:lnTo>
                    <a:pt x="30" y="155"/>
                  </a:lnTo>
                  <a:lnTo>
                    <a:pt x="33" y="138"/>
                  </a:lnTo>
                  <a:lnTo>
                    <a:pt x="37" y="123"/>
                  </a:lnTo>
                  <a:lnTo>
                    <a:pt x="37" y="123"/>
                  </a:lnTo>
                  <a:lnTo>
                    <a:pt x="45" y="89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9" y="43"/>
                  </a:lnTo>
                  <a:lnTo>
                    <a:pt x="64" y="31"/>
                  </a:lnTo>
                  <a:lnTo>
                    <a:pt x="75" y="5"/>
                  </a:lnTo>
                  <a:lnTo>
                    <a:pt x="75" y="5"/>
                  </a:lnTo>
                  <a:lnTo>
                    <a:pt x="75" y="4"/>
                  </a:lnTo>
                  <a:lnTo>
                    <a:pt x="75" y="2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7" y="1"/>
                  </a:lnTo>
                  <a:lnTo>
                    <a:pt x="66" y="3"/>
                  </a:lnTo>
                  <a:lnTo>
                    <a:pt x="6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382"/>
            <p:cNvSpPr/>
            <p:nvPr/>
          </p:nvSpPr>
          <p:spPr bwMode="auto">
            <a:xfrm>
              <a:off x="4773613" y="3186113"/>
              <a:ext cx="34925" cy="101600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9" y="4"/>
                </a:cxn>
                <a:cxn ang="0">
                  <a:pos x="57" y="11"/>
                </a:cxn>
                <a:cxn ang="0">
                  <a:pos x="53" y="18"/>
                </a:cxn>
                <a:cxn ang="0">
                  <a:pos x="46" y="31"/>
                </a:cxn>
                <a:cxn ang="0">
                  <a:pos x="46" y="31"/>
                </a:cxn>
                <a:cxn ang="0">
                  <a:pos x="42" y="36"/>
                </a:cxn>
                <a:cxn ang="0">
                  <a:pos x="41" y="42"/>
                </a:cxn>
                <a:cxn ang="0">
                  <a:pos x="40" y="54"/>
                </a:cxn>
                <a:cxn ang="0">
                  <a:pos x="40" y="54"/>
                </a:cxn>
                <a:cxn ang="0">
                  <a:pos x="36" y="74"/>
                </a:cxn>
                <a:cxn ang="0">
                  <a:pos x="31" y="93"/>
                </a:cxn>
                <a:cxn ang="0">
                  <a:pos x="18" y="132"/>
                </a:cxn>
                <a:cxn ang="0">
                  <a:pos x="18" y="132"/>
                </a:cxn>
                <a:cxn ang="0">
                  <a:pos x="10" y="153"/>
                </a:cxn>
                <a:cxn ang="0">
                  <a:pos x="2" y="174"/>
                </a:cxn>
                <a:cxn ang="0">
                  <a:pos x="2" y="174"/>
                </a:cxn>
                <a:cxn ang="0">
                  <a:pos x="1" y="178"/>
                </a:cxn>
                <a:cxn ang="0">
                  <a:pos x="0" y="182"/>
                </a:cxn>
                <a:cxn ang="0">
                  <a:pos x="1" y="186"/>
                </a:cxn>
                <a:cxn ang="0">
                  <a:pos x="4" y="189"/>
                </a:cxn>
                <a:cxn ang="0">
                  <a:pos x="4" y="189"/>
                </a:cxn>
                <a:cxn ang="0">
                  <a:pos x="6" y="190"/>
                </a:cxn>
                <a:cxn ang="0">
                  <a:pos x="7" y="190"/>
                </a:cxn>
                <a:cxn ang="0">
                  <a:pos x="9" y="189"/>
                </a:cxn>
                <a:cxn ang="0">
                  <a:pos x="10" y="188"/>
                </a:cxn>
                <a:cxn ang="0">
                  <a:pos x="10" y="185"/>
                </a:cxn>
                <a:cxn ang="0">
                  <a:pos x="10" y="183"/>
                </a:cxn>
                <a:cxn ang="0">
                  <a:pos x="9" y="181"/>
                </a:cxn>
                <a:cxn ang="0">
                  <a:pos x="9" y="181"/>
                </a:cxn>
                <a:cxn ang="0">
                  <a:pos x="9" y="180"/>
                </a:cxn>
                <a:cxn ang="0">
                  <a:pos x="10" y="178"/>
                </a:cxn>
                <a:cxn ang="0">
                  <a:pos x="14" y="170"/>
                </a:cxn>
                <a:cxn ang="0">
                  <a:pos x="19" y="163"/>
                </a:cxn>
                <a:cxn ang="0">
                  <a:pos x="21" y="158"/>
                </a:cxn>
                <a:cxn ang="0">
                  <a:pos x="21" y="158"/>
                </a:cxn>
                <a:cxn ang="0">
                  <a:pos x="24" y="144"/>
                </a:cxn>
                <a:cxn ang="0">
                  <a:pos x="28" y="130"/>
                </a:cxn>
                <a:cxn ang="0">
                  <a:pos x="38" y="102"/>
                </a:cxn>
                <a:cxn ang="0">
                  <a:pos x="38" y="102"/>
                </a:cxn>
                <a:cxn ang="0">
                  <a:pos x="42" y="89"/>
                </a:cxn>
                <a:cxn ang="0">
                  <a:pos x="46" y="75"/>
                </a:cxn>
                <a:cxn ang="0">
                  <a:pos x="51" y="48"/>
                </a:cxn>
                <a:cxn ang="0">
                  <a:pos x="51" y="48"/>
                </a:cxn>
                <a:cxn ang="0">
                  <a:pos x="52" y="42"/>
                </a:cxn>
                <a:cxn ang="0">
                  <a:pos x="54" y="37"/>
                </a:cxn>
                <a:cxn ang="0">
                  <a:pos x="59" y="27"/>
                </a:cxn>
                <a:cxn ang="0">
                  <a:pos x="64" y="18"/>
                </a:cxn>
                <a:cxn ang="0">
                  <a:pos x="66" y="11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68" y="4"/>
                </a:cxn>
                <a:cxn ang="0">
                  <a:pos x="67" y="2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1" y="1"/>
                </a:cxn>
                <a:cxn ang="0">
                  <a:pos x="60" y="2"/>
                </a:cxn>
                <a:cxn ang="0">
                  <a:pos x="59" y="4"/>
                </a:cxn>
                <a:cxn ang="0">
                  <a:pos x="59" y="4"/>
                </a:cxn>
              </a:cxnLst>
              <a:rect l="0" t="0" r="r" b="b"/>
              <a:pathLst>
                <a:path w="68" h="190">
                  <a:moveTo>
                    <a:pt x="59" y="4"/>
                  </a:moveTo>
                  <a:lnTo>
                    <a:pt x="59" y="4"/>
                  </a:lnTo>
                  <a:lnTo>
                    <a:pt x="57" y="11"/>
                  </a:lnTo>
                  <a:lnTo>
                    <a:pt x="53" y="18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2" y="36"/>
                  </a:lnTo>
                  <a:lnTo>
                    <a:pt x="41" y="42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36" y="74"/>
                  </a:lnTo>
                  <a:lnTo>
                    <a:pt x="31" y="93"/>
                  </a:lnTo>
                  <a:lnTo>
                    <a:pt x="18" y="132"/>
                  </a:lnTo>
                  <a:lnTo>
                    <a:pt x="18" y="132"/>
                  </a:lnTo>
                  <a:lnTo>
                    <a:pt x="10" y="153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1" y="178"/>
                  </a:lnTo>
                  <a:lnTo>
                    <a:pt x="0" y="182"/>
                  </a:lnTo>
                  <a:lnTo>
                    <a:pt x="1" y="186"/>
                  </a:lnTo>
                  <a:lnTo>
                    <a:pt x="4" y="189"/>
                  </a:lnTo>
                  <a:lnTo>
                    <a:pt x="4" y="189"/>
                  </a:lnTo>
                  <a:lnTo>
                    <a:pt x="6" y="190"/>
                  </a:lnTo>
                  <a:lnTo>
                    <a:pt x="7" y="190"/>
                  </a:lnTo>
                  <a:lnTo>
                    <a:pt x="9" y="189"/>
                  </a:lnTo>
                  <a:lnTo>
                    <a:pt x="10" y="188"/>
                  </a:lnTo>
                  <a:lnTo>
                    <a:pt x="10" y="185"/>
                  </a:lnTo>
                  <a:lnTo>
                    <a:pt x="10" y="183"/>
                  </a:lnTo>
                  <a:lnTo>
                    <a:pt x="9" y="181"/>
                  </a:lnTo>
                  <a:lnTo>
                    <a:pt x="9" y="181"/>
                  </a:lnTo>
                  <a:lnTo>
                    <a:pt x="9" y="180"/>
                  </a:lnTo>
                  <a:lnTo>
                    <a:pt x="10" y="178"/>
                  </a:lnTo>
                  <a:lnTo>
                    <a:pt x="14" y="170"/>
                  </a:lnTo>
                  <a:lnTo>
                    <a:pt x="19" y="163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4" y="144"/>
                  </a:lnTo>
                  <a:lnTo>
                    <a:pt x="28" y="130"/>
                  </a:lnTo>
                  <a:lnTo>
                    <a:pt x="38" y="102"/>
                  </a:lnTo>
                  <a:lnTo>
                    <a:pt x="38" y="102"/>
                  </a:lnTo>
                  <a:lnTo>
                    <a:pt x="42" y="89"/>
                  </a:lnTo>
                  <a:lnTo>
                    <a:pt x="46" y="75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2" y="42"/>
                  </a:lnTo>
                  <a:lnTo>
                    <a:pt x="54" y="37"/>
                  </a:lnTo>
                  <a:lnTo>
                    <a:pt x="59" y="27"/>
                  </a:lnTo>
                  <a:lnTo>
                    <a:pt x="64" y="18"/>
                  </a:lnTo>
                  <a:lnTo>
                    <a:pt x="66" y="11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7" y="2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1" y="1"/>
                  </a:lnTo>
                  <a:lnTo>
                    <a:pt x="60" y="2"/>
                  </a:lnTo>
                  <a:lnTo>
                    <a:pt x="59" y="4"/>
                  </a:lnTo>
                  <a:lnTo>
                    <a:pt x="5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383"/>
            <p:cNvSpPr/>
            <p:nvPr/>
          </p:nvSpPr>
          <p:spPr bwMode="auto">
            <a:xfrm>
              <a:off x="4829175" y="3186113"/>
              <a:ext cx="22225" cy="73025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32" y="21"/>
                </a:cxn>
                <a:cxn ang="0">
                  <a:pos x="29" y="37"/>
                </a:cxn>
                <a:cxn ang="0">
                  <a:pos x="21" y="68"/>
                </a:cxn>
                <a:cxn ang="0">
                  <a:pos x="21" y="68"/>
                </a:cxn>
                <a:cxn ang="0">
                  <a:pos x="18" y="85"/>
                </a:cxn>
                <a:cxn ang="0">
                  <a:pos x="13" y="100"/>
                </a:cxn>
                <a:cxn ang="0">
                  <a:pos x="2" y="132"/>
                </a:cxn>
                <a:cxn ang="0">
                  <a:pos x="2" y="132"/>
                </a:cxn>
                <a:cxn ang="0">
                  <a:pos x="0" y="134"/>
                </a:cxn>
                <a:cxn ang="0">
                  <a:pos x="2" y="135"/>
                </a:cxn>
                <a:cxn ang="0">
                  <a:pos x="3" y="136"/>
                </a:cxn>
                <a:cxn ang="0">
                  <a:pos x="5" y="137"/>
                </a:cxn>
                <a:cxn ang="0">
                  <a:pos x="8" y="137"/>
                </a:cxn>
                <a:cxn ang="0">
                  <a:pos x="10" y="136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7" y="117"/>
                </a:cxn>
                <a:cxn ang="0">
                  <a:pos x="23" y="99"/>
                </a:cxn>
                <a:cxn ang="0">
                  <a:pos x="28" y="81"/>
                </a:cxn>
                <a:cxn ang="0">
                  <a:pos x="32" y="62"/>
                </a:cxn>
                <a:cxn ang="0">
                  <a:pos x="32" y="62"/>
                </a:cxn>
                <a:cxn ang="0">
                  <a:pos x="40" y="34"/>
                </a:cxn>
                <a:cxn ang="0">
                  <a:pos x="42" y="20"/>
                </a:cxn>
                <a:cxn ang="0">
                  <a:pos x="44" y="5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5"/>
                </a:cxn>
                <a:cxn ang="0">
                  <a:pos x="35" y="5"/>
                </a:cxn>
              </a:cxnLst>
              <a:rect l="0" t="0" r="r" b="b"/>
              <a:pathLst>
                <a:path w="44" h="137">
                  <a:moveTo>
                    <a:pt x="35" y="5"/>
                  </a:moveTo>
                  <a:lnTo>
                    <a:pt x="35" y="5"/>
                  </a:lnTo>
                  <a:lnTo>
                    <a:pt x="32" y="21"/>
                  </a:lnTo>
                  <a:lnTo>
                    <a:pt x="29" y="3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18" y="85"/>
                  </a:lnTo>
                  <a:lnTo>
                    <a:pt x="13" y="100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0" y="134"/>
                  </a:lnTo>
                  <a:lnTo>
                    <a:pt x="2" y="135"/>
                  </a:lnTo>
                  <a:lnTo>
                    <a:pt x="3" y="136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6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7" y="117"/>
                  </a:lnTo>
                  <a:lnTo>
                    <a:pt x="23" y="99"/>
                  </a:lnTo>
                  <a:lnTo>
                    <a:pt x="28" y="81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40" y="34"/>
                  </a:lnTo>
                  <a:lnTo>
                    <a:pt x="42" y="20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384"/>
            <p:cNvSpPr/>
            <p:nvPr/>
          </p:nvSpPr>
          <p:spPr bwMode="auto">
            <a:xfrm>
              <a:off x="4884738" y="3184525"/>
              <a:ext cx="9525" cy="12700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1"/>
                </a:cxn>
                <a:cxn ang="0">
                  <a:pos x="3" y="9"/>
                </a:cxn>
                <a:cxn ang="0">
                  <a:pos x="1" y="13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1" y="22"/>
                </a:cxn>
                <a:cxn ang="0">
                  <a:pos x="2" y="23"/>
                </a:cxn>
                <a:cxn ang="0">
                  <a:pos x="4" y="23"/>
                </a:cxn>
                <a:cxn ang="0">
                  <a:pos x="7" y="22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10" y="15"/>
                </a:cxn>
                <a:cxn ang="0">
                  <a:pos x="12" y="12"/>
                </a:cxn>
                <a:cxn ang="0">
                  <a:pos x="17" y="8"/>
                </a:cxn>
                <a:cxn ang="0">
                  <a:pos x="17" y="8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10" y="1"/>
                </a:cxn>
              </a:cxnLst>
              <a:rect l="0" t="0" r="r" b="b"/>
              <a:pathLst>
                <a:path w="18" h="23">
                  <a:moveTo>
                    <a:pt x="10" y="1"/>
                  </a:moveTo>
                  <a:lnTo>
                    <a:pt x="10" y="1"/>
                  </a:lnTo>
                  <a:lnTo>
                    <a:pt x="3" y="9"/>
                  </a:lnTo>
                  <a:lnTo>
                    <a:pt x="1" y="1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1" y="22"/>
                  </a:lnTo>
                  <a:lnTo>
                    <a:pt x="2" y="23"/>
                  </a:lnTo>
                  <a:lnTo>
                    <a:pt x="4" y="23"/>
                  </a:lnTo>
                  <a:lnTo>
                    <a:pt x="7" y="22"/>
                  </a:lnTo>
                  <a:lnTo>
                    <a:pt x="8" y="21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0" y="15"/>
                  </a:lnTo>
                  <a:lnTo>
                    <a:pt x="12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1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385"/>
            <p:cNvSpPr/>
            <p:nvPr/>
          </p:nvSpPr>
          <p:spPr bwMode="auto">
            <a:xfrm>
              <a:off x="4586288" y="3460750"/>
              <a:ext cx="165100" cy="39688"/>
            </a:xfrm>
            <a:custGeom>
              <a:avLst/>
              <a:gdLst/>
              <a:ahLst/>
              <a:cxnLst>
                <a:cxn ang="0">
                  <a:pos x="306" y="66"/>
                </a:cxn>
                <a:cxn ang="0">
                  <a:pos x="306" y="66"/>
                </a:cxn>
                <a:cxn ang="0">
                  <a:pos x="297" y="67"/>
                </a:cxn>
                <a:cxn ang="0">
                  <a:pos x="288" y="66"/>
                </a:cxn>
                <a:cxn ang="0">
                  <a:pos x="279" y="63"/>
                </a:cxn>
                <a:cxn ang="0">
                  <a:pos x="268" y="59"/>
                </a:cxn>
                <a:cxn ang="0">
                  <a:pos x="249" y="51"/>
                </a:cxn>
                <a:cxn ang="0">
                  <a:pos x="232" y="45"/>
                </a:cxn>
                <a:cxn ang="0">
                  <a:pos x="232" y="45"/>
                </a:cxn>
                <a:cxn ang="0">
                  <a:pos x="194" y="35"/>
                </a:cxn>
                <a:cxn ang="0">
                  <a:pos x="157" y="24"/>
                </a:cxn>
                <a:cxn ang="0">
                  <a:pos x="157" y="24"/>
                </a:cxn>
                <a:cxn ang="0">
                  <a:pos x="139" y="20"/>
                </a:cxn>
                <a:cxn ang="0">
                  <a:pos x="121" y="17"/>
                </a:cxn>
                <a:cxn ang="0">
                  <a:pos x="102" y="14"/>
                </a:cxn>
                <a:cxn ang="0">
                  <a:pos x="85" y="11"/>
                </a:cxn>
                <a:cxn ang="0">
                  <a:pos x="85" y="11"/>
                </a:cxn>
                <a:cxn ang="0">
                  <a:pos x="64" y="7"/>
                </a:cxn>
                <a:cxn ang="0">
                  <a:pos x="44" y="3"/>
                </a:cxn>
                <a:cxn ang="0">
                  <a:pos x="25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26" y="10"/>
                </a:cxn>
                <a:cxn ang="0">
                  <a:pos x="47" y="13"/>
                </a:cxn>
                <a:cxn ang="0">
                  <a:pos x="68" y="17"/>
                </a:cxn>
                <a:cxn ang="0">
                  <a:pos x="90" y="21"/>
                </a:cxn>
                <a:cxn ang="0">
                  <a:pos x="90" y="21"/>
                </a:cxn>
                <a:cxn ang="0">
                  <a:pos x="109" y="25"/>
                </a:cxn>
                <a:cxn ang="0">
                  <a:pos x="130" y="30"/>
                </a:cxn>
                <a:cxn ang="0">
                  <a:pos x="151" y="34"/>
                </a:cxn>
                <a:cxn ang="0">
                  <a:pos x="170" y="39"/>
                </a:cxn>
                <a:cxn ang="0">
                  <a:pos x="170" y="39"/>
                </a:cxn>
                <a:cxn ang="0">
                  <a:pos x="191" y="45"/>
                </a:cxn>
                <a:cxn ang="0">
                  <a:pos x="213" y="50"/>
                </a:cxn>
                <a:cxn ang="0">
                  <a:pos x="234" y="56"/>
                </a:cxn>
                <a:cxn ang="0">
                  <a:pos x="255" y="63"/>
                </a:cxn>
                <a:cxn ang="0">
                  <a:pos x="255" y="63"/>
                </a:cxn>
                <a:cxn ang="0">
                  <a:pos x="281" y="73"/>
                </a:cxn>
                <a:cxn ang="0">
                  <a:pos x="288" y="74"/>
                </a:cxn>
                <a:cxn ang="0">
                  <a:pos x="294" y="75"/>
                </a:cxn>
                <a:cxn ang="0">
                  <a:pos x="301" y="76"/>
                </a:cxn>
                <a:cxn ang="0">
                  <a:pos x="309" y="75"/>
                </a:cxn>
                <a:cxn ang="0">
                  <a:pos x="309" y="75"/>
                </a:cxn>
                <a:cxn ang="0">
                  <a:pos x="311" y="74"/>
                </a:cxn>
                <a:cxn ang="0">
                  <a:pos x="312" y="73"/>
                </a:cxn>
                <a:cxn ang="0">
                  <a:pos x="312" y="71"/>
                </a:cxn>
                <a:cxn ang="0">
                  <a:pos x="312" y="70"/>
                </a:cxn>
                <a:cxn ang="0">
                  <a:pos x="310" y="67"/>
                </a:cxn>
                <a:cxn ang="0">
                  <a:pos x="308" y="66"/>
                </a:cxn>
                <a:cxn ang="0">
                  <a:pos x="306" y="66"/>
                </a:cxn>
                <a:cxn ang="0">
                  <a:pos x="306" y="66"/>
                </a:cxn>
              </a:cxnLst>
              <a:rect l="0" t="0" r="r" b="b"/>
              <a:pathLst>
                <a:path w="312" h="76">
                  <a:moveTo>
                    <a:pt x="306" y="66"/>
                  </a:moveTo>
                  <a:lnTo>
                    <a:pt x="306" y="66"/>
                  </a:lnTo>
                  <a:lnTo>
                    <a:pt x="297" y="67"/>
                  </a:lnTo>
                  <a:lnTo>
                    <a:pt x="288" y="66"/>
                  </a:lnTo>
                  <a:lnTo>
                    <a:pt x="279" y="63"/>
                  </a:lnTo>
                  <a:lnTo>
                    <a:pt x="268" y="59"/>
                  </a:lnTo>
                  <a:lnTo>
                    <a:pt x="249" y="51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194" y="35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39" y="20"/>
                  </a:lnTo>
                  <a:lnTo>
                    <a:pt x="121" y="17"/>
                  </a:lnTo>
                  <a:lnTo>
                    <a:pt x="102" y="14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64" y="7"/>
                  </a:lnTo>
                  <a:lnTo>
                    <a:pt x="44" y="3"/>
                  </a:lnTo>
                  <a:lnTo>
                    <a:pt x="2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8"/>
                  </a:lnTo>
                  <a:lnTo>
                    <a:pt x="4" y="9"/>
                  </a:lnTo>
                  <a:lnTo>
                    <a:pt x="4" y="9"/>
                  </a:lnTo>
                  <a:lnTo>
                    <a:pt x="26" y="10"/>
                  </a:lnTo>
                  <a:lnTo>
                    <a:pt x="47" y="13"/>
                  </a:lnTo>
                  <a:lnTo>
                    <a:pt x="68" y="17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109" y="25"/>
                  </a:lnTo>
                  <a:lnTo>
                    <a:pt x="130" y="30"/>
                  </a:lnTo>
                  <a:lnTo>
                    <a:pt x="151" y="34"/>
                  </a:lnTo>
                  <a:lnTo>
                    <a:pt x="170" y="39"/>
                  </a:lnTo>
                  <a:lnTo>
                    <a:pt x="170" y="39"/>
                  </a:lnTo>
                  <a:lnTo>
                    <a:pt x="191" y="45"/>
                  </a:lnTo>
                  <a:lnTo>
                    <a:pt x="213" y="50"/>
                  </a:lnTo>
                  <a:lnTo>
                    <a:pt x="234" y="56"/>
                  </a:lnTo>
                  <a:lnTo>
                    <a:pt x="255" y="63"/>
                  </a:lnTo>
                  <a:lnTo>
                    <a:pt x="255" y="63"/>
                  </a:lnTo>
                  <a:lnTo>
                    <a:pt x="281" y="73"/>
                  </a:lnTo>
                  <a:lnTo>
                    <a:pt x="288" y="74"/>
                  </a:lnTo>
                  <a:lnTo>
                    <a:pt x="294" y="75"/>
                  </a:lnTo>
                  <a:lnTo>
                    <a:pt x="301" y="76"/>
                  </a:lnTo>
                  <a:lnTo>
                    <a:pt x="309" y="75"/>
                  </a:lnTo>
                  <a:lnTo>
                    <a:pt x="309" y="75"/>
                  </a:lnTo>
                  <a:lnTo>
                    <a:pt x="311" y="74"/>
                  </a:lnTo>
                  <a:lnTo>
                    <a:pt x="312" y="73"/>
                  </a:lnTo>
                  <a:lnTo>
                    <a:pt x="312" y="71"/>
                  </a:lnTo>
                  <a:lnTo>
                    <a:pt x="312" y="70"/>
                  </a:lnTo>
                  <a:lnTo>
                    <a:pt x="310" y="67"/>
                  </a:lnTo>
                  <a:lnTo>
                    <a:pt x="308" y="66"/>
                  </a:lnTo>
                  <a:lnTo>
                    <a:pt x="306" y="66"/>
                  </a:lnTo>
                  <a:lnTo>
                    <a:pt x="306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386"/>
            <p:cNvSpPr/>
            <p:nvPr/>
          </p:nvSpPr>
          <p:spPr bwMode="auto">
            <a:xfrm>
              <a:off x="4660900" y="3400425"/>
              <a:ext cx="171450" cy="47625"/>
            </a:xfrm>
            <a:custGeom>
              <a:avLst/>
              <a:gdLst/>
              <a:ahLst/>
              <a:cxnLst>
                <a:cxn ang="0">
                  <a:pos x="319" y="80"/>
                </a:cxn>
                <a:cxn ang="0">
                  <a:pos x="319" y="80"/>
                </a:cxn>
                <a:cxn ang="0">
                  <a:pos x="278" y="76"/>
                </a:cxn>
                <a:cxn ang="0">
                  <a:pos x="239" y="71"/>
                </a:cxn>
                <a:cxn ang="0">
                  <a:pos x="199" y="63"/>
                </a:cxn>
                <a:cxn ang="0">
                  <a:pos x="160" y="54"/>
                </a:cxn>
                <a:cxn ang="0">
                  <a:pos x="160" y="54"/>
                </a:cxn>
                <a:cxn ang="0">
                  <a:pos x="121" y="42"/>
                </a:cxn>
                <a:cxn ang="0">
                  <a:pos x="83" y="31"/>
                </a:cxn>
                <a:cxn ang="0">
                  <a:pos x="63" y="25"/>
                </a:cxn>
                <a:cxn ang="0">
                  <a:pos x="45" y="19"/>
                </a:cxn>
                <a:cxn ang="0">
                  <a:pos x="26" y="1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1" y="19"/>
                </a:cxn>
                <a:cxn ang="0">
                  <a:pos x="41" y="27"/>
                </a:cxn>
                <a:cxn ang="0">
                  <a:pos x="59" y="33"/>
                </a:cxn>
                <a:cxn ang="0">
                  <a:pos x="79" y="39"/>
                </a:cxn>
                <a:cxn ang="0">
                  <a:pos x="118" y="51"/>
                </a:cxn>
                <a:cxn ang="0">
                  <a:pos x="157" y="62"/>
                </a:cxn>
                <a:cxn ang="0">
                  <a:pos x="157" y="62"/>
                </a:cxn>
                <a:cxn ang="0">
                  <a:pos x="177" y="68"/>
                </a:cxn>
                <a:cxn ang="0">
                  <a:pos x="197" y="72"/>
                </a:cxn>
                <a:cxn ang="0">
                  <a:pos x="217" y="77"/>
                </a:cxn>
                <a:cxn ang="0">
                  <a:pos x="237" y="80"/>
                </a:cxn>
                <a:cxn ang="0">
                  <a:pos x="277" y="87"/>
                </a:cxn>
                <a:cxn ang="0">
                  <a:pos x="319" y="91"/>
                </a:cxn>
                <a:cxn ang="0">
                  <a:pos x="319" y="91"/>
                </a:cxn>
                <a:cxn ang="0">
                  <a:pos x="321" y="90"/>
                </a:cxn>
                <a:cxn ang="0">
                  <a:pos x="322" y="90"/>
                </a:cxn>
                <a:cxn ang="0">
                  <a:pos x="323" y="88"/>
                </a:cxn>
                <a:cxn ang="0">
                  <a:pos x="323" y="86"/>
                </a:cxn>
                <a:cxn ang="0">
                  <a:pos x="322" y="83"/>
                </a:cxn>
                <a:cxn ang="0">
                  <a:pos x="321" y="82"/>
                </a:cxn>
                <a:cxn ang="0">
                  <a:pos x="319" y="80"/>
                </a:cxn>
                <a:cxn ang="0">
                  <a:pos x="319" y="80"/>
                </a:cxn>
              </a:cxnLst>
              <a:rect l="0" t="0" r="r" b="b"/>
              <a:pathLst>
                <a:path w="323" h="91">
                  <a:moveTo>
                    <a:pt x="319" y="80"/>
                  </a:moveTo>
                  <a:lnTo>
                    <a:pt x="319" y="80"/>
                  </a:lnTo>
                  <a:lnTo>
                    <a:pt x="278" y="76"/>
                  </a:lnTo>
                  <a:lnTo>
                    <a:pt x="239" y="71"/>
                  </a:lnTo>
                  <a:lnTo>
                    <a:pt x="199" y="63"/>
                  </a:lnTo>
                  <a:lnTo>
                    <a:pt x="160" y="54"/>
                  </a:lnTo>
                  <a:lnTo>
                    <a:pt x="160" y="54"/>
                  </a:lnTo>
                  <a:lnTo>
                    <a:pt x="121" y="42"/>
                  </a:lnTo>
                  <a:lnTo>
                    <a:pt x="83" y="31"/>
                  </a:lnTo>
                  <a:lnTo>
                    <a:pt x="63" y="25"/>
                  </a:lnTo>
                  <a:lnTo>
                    <a:pt x="45" y="19"/>
                  </a:lnTo>
                  <a:lnTo>
                    <a:pt x="26" y="10"/>
                  </a:lnTo>
                  <a:lnTo>
                    <a:pt x="8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1" y="19"/>
                  </a:lnTo>
                  <a:lnTo>
                    <a:pt x="41" y="27"/>
                  </a:lnTo>
                  <a:lnTo>
                    <a:pt x="59" y="33"/>
                  </a:lnTo>
                  <a:lnTo>
                    <a:pt x="79" y="39"/>
                  </a:lnTo>
                  <a:lnTo>
                    <a:pt x="118" y="51"/>
                  </a:lnTo>
                  <a:lnTo>
                    <a:pt x="157" y="62"/>
                  </a:lnTo>
                  <a:lnTo>
                    <a:pt x="157" y="62"/>
                  </a:lnTo>
                  <a:lnTo>
                    <a:pt x="177" y="68"/>
                  </a:lnTo>
                  <a:lnTo>
                    <a:pt x="197" y="72"/>
                  </a:lnTo>
                  <a:lnTo>
                    <a:pt x="217" y="77"/>
                  </a:lnTo>
                  <a:lnTo>
                    <a:pt x="237" y="80"/>
                  </a:lnTo>
                  <a:lnTo>
                    <a:pt x="277" y="87"/>
                  </a:lnTo>
                  <a:lnTo>
                    <a:pt x="319" y="91"/>
                  </a:lnTo>
                  <a:lnTo>
                    <a:pt x="319" y="91"/>
                  </a:lnTo>
                  <a:lnTo>
                    <a:pt x="321" y="90"/>
                  </a:lnTo>
                  <a:lnTo>
                    <a:pt x="322" y="90"/>
                  </a:lnTo>
                  <a:lnTo>
                    <a:pt x="323" y="88"/>
                  </a:lnTo>
                  <a:lnTo>
                    <a:pt x="323" y="86"/>
                  </a:lnTo>
                  <a:lnTo>
                    <a:pt x="322" y="83"/>
                  </a:lnTo>
                  <a:lnTo>
                    <a:pt x="321" y="82"/>
                  </a:lnTo>
                  <a:lnTo>
                    <a:pt x="319" y="80"/>
                  </a:lnTo>
                  <a:lnTo>
                    <a:pt x="319" y="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387"/>
            <p:cNvSpPr/>
            <p:nvPr/>
          </p:nvSpPr>
          <p:spPr bwMode="auto">
            <a:xfrm>
              <a:off x="4708525" y="3362325"/>
              <a:ext cx="158750" cy="50800"/>
            </a:xfrm>
            <a:custGeom>
              <a:avLst/>
              <a:gdLst/>
              <a:ahLst/>
              <a:cxnLst>
                <a:cxn ang="0">
                  <a:pos x="294" y="84"/>
                </a:cxn>
                <a:cxn ang="0">
                  <a:pos x="294" y="84"/>
                </a:cxn>
                <a:cxn ang="0">
                  <a:pos x="290" y="85"/>
                </a:cxn>
                <a:cxn ang="0">
                  <a:pos x="287" y="85"/>
                </a:cxn>
                <a:cxn ang="0">
                  <a:pos x="282" y="83"/>
                </a:cxn>
                <a:cxn ang="0">
                  <a:pos x="278" y="79"/>
                </a:cxn>
                <a:cxn ang="0">
                  <a:pos x="273" y="76"/>
                </a:cxn>
                <a:cxn ang="0">
                  <a:pos x="273" y="76"/>
                </a:cxn>
                <a:cxn ang="0">
                  <a:pos x="266" y="72"/>
                </a:cxn>
                <a:cxn ang="0">
                  <a:pos x="257" y="69"/>
                </a:cxn>
                <a:cxn ang="0">
                  <a:pos x="240" y="63"/>
                </a:cxn>
                <a:cxn ang="0">
                  <a:pos x="240" y="63"/>
                </a:cxn>
                <a:cxn ang="0">
                  <a:pos x="222" y="58"/>
                </a:cxn>
                <a:cxn ang="0">
                  <a:pos x="205" y="52"/>
                </a:cxn>
                <a:cxn ang="0">
                  <a:pos x="169" y="45"/>
                </a:cxn>
                <a:cxn ang="0">
                  <a:pos x="169" y="45"/>
                </a:cxn>
                <a:cxn ang="0">
                  <a:pos x="128" y="36"/>
                </a:cxn>
                <a:cxn ang="0">
                  <a:pos x="87" y="25"/>
                </a:cxn>
                <a:cxn ang="0">
                  <a:pos x="67" y="20"/>
                </a:cxn>
                <a:cxn ang="0">
                  <a:pos x="47" y="14"/>
                </a:cxn>
                <a:cxn ang="0">
                  <a:pos x="27" y="8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23" y="16"/>
                </a:cxn>
                <a:cxn ang="0">
                  <a:pos x="43" y="23"/>
                </a:cxn>
                <a:cxn ang="0">
                  <a:pos x="63" y="30"/>
                </a:cxn>
                <a:cxn ang="0">
                  <a:pos x="84" y="35"/>
                </a:cxn>
                <a:cxn ang="0">
                  <a:pos x="125" y="4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210" y="65"/>
                </a:cxn>
                <a:cxn ang="0">
                  <a:pos x="232" y="70"/>
                </a:cxn>
                <a:cxn ang="0">
                  <a:pos x="253" y="78"/>
                </a:cxn>
                <a:cxn ang="0">
                  <a:pos x="253" y="78"/>
                </a:cxn>
                <a:cxn ang="0">
                  <a:pos x="263" y="83"/>
                </a:cxn>
                <a:cxn ang="0">
                  <a:pos x="274" y="90"/>
                </a:cxn>
                <a:cxn ang="0">
                  <a:pos x="279" y="93"/>
                </a:cxn>
                <a:cxn ang="0">
                  <a:pos x="285" y="95"/>
                </a:cxn>
                <a:cxn ang="0">
                  <a:pos x="290" y="95"/>
                </a:cxn>
                <a:cxn ang="0">
                  <a:pos x="296" y="94"/>
                </a:cxn>
                <a:cxn ang="0">
                  <a:pos x="296" y="94"/>
                </a:cxn>
                <a:cxn ang="0">
                  <a:pos x="298" y="93"/>
                </a:cxn>
                <a:cxn ang="0">
                  <a:pos x="299" y="92"/>
                </a:cxn>
                <a:cxn ang="0">
                  <a:pos x="299" y="87"/>
                </a:cxn>
                <a:cxn ang="0">
                  <a:pos x="298" y="86"/>
                </a:cxn>
                <a:cxn ang="0">
                  <a:pos x="297" y="84"/>
                </a:cxn>
                <a:cxn ang="0">
                  <a:pos x="296" y="84"/>
                </a:cxn>
                <a:cxn ang="0">
                  <a:pos x="294" y="84"/>
                </a:cxn>
                <a:cxn ang="0">
                  <a:pos x="294" y="84"/>
                </a:cxn>
              </a:cxnLst>
              <a:rect l="0" t="0" r="r" b="b"/>
              <a:pathLst>
                <a:path w="299" h="95">
                  <a:moveTo>
                    <a:pt x="294" y="84"/>
                  </a:moveTo>
                  <a:lnTo>
                    <a:pt x="294" y="84"/>
                  </a:lnTo>
                  <a:lnTo>
                    <a:pt x="290" y="85"/>
                  </a:lnTo>
                  <a:lnTo>
                    <a:pt x="287" y="85"/>
                  </a:lnTo>
                  <a:lnTo>
                    <a:pt x="282" y="83"/>
                  </a:lnTo>
                  <a:lnTo>
                    <a:pt x="278" y="79"/>
                  </a:lnTo>
                  <a:lnTo>
                    <a:pt x="273" y="76"/>
                  </a:lnTo>
                  <a:lnTo>
                    <a:pt x="273" y="76"/>
                  </a:lnTo>
                  <a:lnTo>
                    <a:pt x="266" y="72"/>
                  </a:lnTo>
                  <a:lnTo>
                    <a:pt x="257" y="69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22" y="58"/>
                  </a:lnTo>
                  <a:lnTo>
                    <a:pt x="205" y="52"/>
                  </a:lnTo>
                  <a:lnTo>
                    <a:pt x="169" y="45"/>
                  </a:lnTo>
                  <a:lnTo>
                    <a:pt x="169" y="45"/>
                  </a:lnTo>
                  <a:lnTo>
                    <a:pt x="128" y="36"/>
                  </a:lnTo>
                  <a:lnTo>
                    <a:pt x="87" y="25"/>
                  </a:lnTo>
                  <a:lnTo>
                    <a:pt x="67" y="20"/>
                  </a:lnTo>
                  <a:lnTo>
                    <a:pt x="47" y="14"/>
                  </a:lnTo>
                  <a:lnTo>
                    <a:pt x="27" y="8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23" y="16"/>
                  </a:lnTo>
                  <a:lnTo>
                    <a:pt x="43" y="23"/>
                  </a:lnTo>
                  <a:lnTo>
                    <a:pt x="63" y="30"/>
                  </a:lnTo>
                  <a:lnTo>
                    <a:pt x="84" y="35"/>
                  </a:lnTo>
                  <a:lnTo>
                    <a:pt x="125" y="4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210" y="65"/>
                  </a:lnTo>
                  <a:lnTo>
                    <a:pt x="232" y="70"/>
                  </a:lnTo>
                  <a:lnTo>
                    <a:pt x="253" y="78"/>
                  </a:lnTo>
                  <a:lnTo>
                    <a:pt x="253" y="78"/>
                  </a:lnTo>
                  <a:lnTo>
                    <a:pt x="263" y="83"/>
                  </a:lnTo>
                  <a:lnTo>
                    <a:pt x="274" y="90"/>
                  </a:lnTo>
                  <a:lnTo>
                    <a:pt x="279" y="93"/>
                  </a:lnTo>
                  <a:lnTo>
                    <a:pt x="285" y="95"/>
                  </a:lnTo>
                  <a:lnTo>
                    <a:pt x="290" y="95"/>
                  </a:lnTo>
                  <a:lnTo>
                    <a:pt x="296" y="94"/>
                  </a:lnTo>
                  <a:lnTo>
                    <a:pt x="296" y="94"/>
                  </a:lnTo>
                  <a:lnTo>
                    <a:pt x="298" y="93"/>
                  </a:lnTo>
                  <a:lnTo>
                    <a:pt x="299" y="92"/>
                  </a:lnTo>
                  <a:lnTo>
                    <a:pt x="299" y="87"/>
                  </a:lnTo>
                  <a:lnTo>
                    <a:pt x="298" y="86"/>
                  </a:lnTo>
                  <a:lnTo>
                    <a:pt x="297" y="84"/>
                  </a:lnTo>
                  <a:lnTo>
                    <a:pt x="296" y="84"/>
                  </a:lnTo>
                  <a:lnTo>
                    <a:pt x="294" y="84"/>
                  </a:lnTo>
                  <a:lnTo>
                    <a:pt x="294" y="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388"/>
            <p:cNvSpPr/>
            <p:nvPr/>
          </p:nvSpPr>
          <p:spPr bwMode="auto">
            <a:xfrm>
              <a:off x="4737100" y="3335338"/>
              <a:ext cx="131763" cy="30163"/>
            </a:xfrm>
            <a:custGeom>
              <a:avLst/>
              <a:gdLst/>
              <a:ahLst/>
              <a:cxnLst>
                <a:cxn ang="0">
                  <a:pos x="246" y="48"/>
                </a:cxn>
                <a:cxn ang="0">
                  <a:pos x="214" y="44"/>
                </a:cxn>
                <a:cxn ang="0">
                  <a:pos x="148" y="32"/>
                </a:cxn>
                <a:cxn ang="0">
                  <a:pos x="116" y="25"/>
                </a:cxn>
                <a:cxn ang="0">
                  <a:pos x="88" y="20"/>
                </a:cxn>
                <a:cxn ang="0">
                  <a:pos x="60" y="18"/>
                </a:cxn>
                <a:cxn ang="0">
                  <a:pos x="36" y="12"/>
                </a:cxn>
                <a:cxn ang="0">
                  <a:pos x="13" y="6"/>
                </a:cxn>
                <a:cxn ang="0">
                  <a:pos x="14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2" y="13"/>
                </a:cxn>
                <a:cxn ang="0">
                  <a:pos x="4" y="14"/>
                </a:cxn>
                <a:cxn ang="0">
                  <a:pos x="21" y="19"/>
                </a:cxn>
                <a:cxn ang="0">
                  <a:pos x="32" y="24"/>
                </a:cxn>
                <a:cxn ang="0">
                  <a:pos x="38" y="25"/>
                </a:cxn>
                <a:cxn ang="0">
                  <a:pos x="60" y="27"/>
                </a:cxn>
                <a:cxn ang="0">
                  <a:pos x="96" y="31"/>
                </a:cxn>
                <a:cxn ang="0">
                  <a:pos x="131" y="38"/>
                </a:cxn>
                <a:cxn ang="0">
                  <a:pos x="159" y="44"/>
                </a:cxn>
                <a:cxn ang="0">
                  <a:pos x="218" y="55"/>
                </a:cxn>
                <a:cxn ang="0">
                  <a:pos x="246" y="57"/>
                </a:cxn>
                <a:cxn ang="0">
                  <a:pos x="248" y="57"/>
                </a:cxn>
                <a:cxn ang="0">
                  <a:pos x="251" y="54"/>
                </a:cxn>
                <a:cxn ang="0">
                  <a:pos x="251" y="51"/>
                </a:cxn>
                <a:cxn ang="0">
                  <a:pos x="248" y="48"/>
                </a:cxn>
                <a:cxn ang="0">
                  <a:pos x="246" y="48"/>
                </a:cxn>
              </a:cxnLst>
              <a:rect l="0" t="0" r="r" b="b"/>
              <a:pathLst>
                <a:path w="251" h="57">
                  <a:moveTo>
                    <a:pt x="246" y="48"/>
                  </a:moveTo>
                  <a:lnTo>
                    <a:pt x="246" y="48"/>
                  </a:lnTo>
                  <a:lnTo>
                    <a:pt x="230" y="46"/>
                  </a:lnTo>
                  <a:lnTo>
                    <a:pt x="214" y="44"/>
                  </a:lnTo>
                  <a:lnTo>
                    <a:pt x="181" y="39"/>
                  </a:lnTo>
                  <a:lnTo>
                    <a:pt x="148" y="32"/>
                  </a:lnTo>
                  <a:lnTo>
                    <a:pt x="116" y="25"/>
                  </a:lnTo>
                  <a:lnTo>
                    <a:pt x="116" y="25"/>
                  </a:lnTo>
                  <a:lnTo>
                    <a:pt x="102" y="22"/>
                  </a:lnTo>
                  <a:lnTo>
                    <a:pt x="88" y="20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48" y="15"/>
                  </a:lnTo>
                  <a:lnTo>
                    <a:pt x="36" y="12"/>
                  </a:lnTo>
                  <a:lnTo>
                    <a:pt x="25" y="9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7"/>
                  </a:lnTo>
                  <a:lnTo>
                    <a:pt x="21" y="19"/>
                  </a:lnTo>
                  <a:lnTo>
                    <a:pt x="25" y="21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8" y="25"/>
                  </a:lnTo>
                  <a:lnTo>
                    <a:pt x="45" y="26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96" y="31"/>
                  </a:lnTo>
                  <a:lnTo>
                    <a:pt x="114" y="34"/>
                  </a:lnTo>
                  <a:lnTo>
                    <a:pt x="131" y="38"/>
                  </a:lnTo>
                  <a:lnTo>
                    <a:pt x="131" y="38"/>
                  </a:lnTo>
                  <a:lnTo>
                    <a:pt x="159" y="44"/>
                  </a:lnTo>
                  <a:lnTo>
                    <a:pt x="188" y="51"/>
                  </a:lnTo>
                  <a:lnTo>
                    <a:pt x="218" y="55"/>
                  </a:lnTo>
                  <a:lnTo>
                    <a:pt x="232" y="56"/>
                  </a:lnTo>
                  <a:lnTo>
                    <a:pt x="246" y="57"/>
                  </a:lnTo>
                  <a:lnTo>
                    <a:pt x="246" y="57"/>
                  </a:lnTo>
                  <a:lnTo>
                    <a:pt x="248" y="57"/>
                  </a:lnTo>
                  <a:lnTo>
                    <a:pt x="250" y="56"/>
                  </a:lnTo>
                  <a:lnTo>
                    <a:pt x="251" y="54"/>
                  </a:lnTo>
                  <a:lnTo>
                    <a:pt x="251" y="53"/>
                  </a:lnTo>
                  <a:lnTo>
                    <a:pt x="251" y="51"/>
                  </a:lnTo>
                  <a:lnTo>
                    <a:pt x="250" y="50"/>
                  </a:lnTo>
                  <a:lnTo>
                    <a:pt x="248" y="48"/>
                  </a:lnTo>
                  <a:lnTo>
                    <a:pt x="246" y="48"/>
                  </a:lnTo>
                  <a:lnTo>
                    <a:pt x="246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389"/>
            <p:cNvSpPr/>
            <p:nvPr/>
          </p:nvSpPr>
          <p:spPr bwMode="auto">
            <a:xfrm>
              <a:off x="4838700" y="3271838"/>
              <a:ext cx="112713" cy="6350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3" y="9"/>
                </a:cxn>
                <a:cxn ang="0">
                  <a:pos x="5" y="11"/>
                </a:cxn>
                <a:cxn ang="0">
                  <a:pos x="209" y="11"/>
                </a:cxn>
                <a:cxn ang="0">
                  <a:pos x="209" y="11"/>
                </a:cxn>
                <a:cxn ang="0">
                  <a:pos x="211" y="9"/>
                </a:cxn>
                <a:cxn ang="0">
                  <a:pos x="212" y="8"/>
                </a:cxn>
                <a:cxn ang="0">
                  <a:pos x="213" y="7"/>
                </a:cxn>
                <a:cxn ang="0">
                  <a:pos x="213" y="5"/>
                </a:cxn>
                <a:cxn ang="0">
                  <a:pos x="213" y="3"/>
                </a:cxn>
                <a:cxn ang="0">
                  <a:pos x="212" y="2"/>
                </a:cxn>
                <a:cxn ang="0">
                  <a:pos x="211" y="1"/>
                </a:cxn>
                <a:cxn ang="0">
                  <a:pos x="209" y="0"/>
                </a:cxn>
                <a:cxn ang="0">
                  <a:pos x="209" y="0"/>
                </a:cxn>
              </a:cxnLst>
              <a:rect l="0" t="0" r="r" b="b"/>
              <a:pathLst>
                <a:path w="213" h="11">
                  <a:moveTo>
                    <a:pt x="209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8"/>
                  </a:lnTo>
                  <a:lnTo>
                    <a:pt x="3" y="9"/>
                  </a:lnTo>
                  <a:lnTo>
                    <a:pt x="5" y="11"/>
                  </a:lnTo>
                  <a:lnTo>
                    <a:pt x="209" y="11"/>
                  </a:lnTo>
                  <a:lnTo>
                    <a:pt x="209" y="11"/>
                  </a:lnTo>
                  <a:lnTo>
                    <a:pt x="211" y="9"/>
                  </a:lnTo>
                  <a:lnTo>
                    <a:pt x="212" y="8"/>
                  </a:lnTo>
                  <a:lnTo>
                    <a:pt x="213" y="7"/>
                  </a:lnTo>
                  <a:lnTo>
                    <a:pt x="213" y="5"/>
                  </a:lnTo>
                  <a:lnTo>
                    <a:pt x="213" y="3"/>
                  </a:lnTo>
                  <a:lnTo>
                    <a:pt x="212" y="2"/>
                  </a:lnTo>
                  <a:lnTo>
                    <a:pt x="211" y="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390"/>
            <p:cNvSpPr/>
            <p:nvPr/>
          </p:nvSpPr>
          <p:spPr bwMode="auto">
            <a:xfrm>
              <a:off x="4260850" y="3252788"/>
              <a:ext cx="73025" cy="128588"/>
            </a:xfrm>
            <a:custGeom>
              <a:avLst/>
              <a:gdLst/>
              <a:ahLst/>
              <a:cxnLst>
                <a:cxn ang="0">
                  <a:pos x="127" y="2"/>
                </a:cxn>
                <a:cxn ang="0">
                  <a:pos x="127" y="2"/>
                </a:cxn>
                <a:cxn ang="0">
                  <a:pos x="93" y="60"/>
                </a:cxn>
                <a:cxn ang="0">
                  <a:pos x="61" y="118"/>
                </a:cxn>
                <a:cxn ang="0">
                  <a:pos x="30" y="177"/>
                </a:cxn>
                <a:cxn ang="0">
                  <a:pos x="15" y="207"/>
                </a:cxn>
                <a:cxn ang="0">
                  <a:pos x="0" y="237"/>
                </a:cxn>
                <a:cxn ang="0">
                  <a:pos x="0" y="237"/>
                </a:cxn>
                <a:cxn ang="0">
                  <a:pos x="0" y="239"/>
                </a:cxn>
                <a:cxn ang="0">
                  <a:pos x="0" y="241"/>
                </a:cxn>
                <a:cxn ang="0">
                  <a:pos x="2" y="243"/>
                </a:cxn>
                <a:cxn ang="0">
                  <a:pos x="4" y="244"/>
                </a:cxn>
                <a:cxn ang="0">
                  <a:pos x="7" y="244"/>
                </a:cxn>
                <a:cxn ang="0">
                  <a:pos x="8" y="243"/>
                </a:cxn>
                <a:cxn ang="0">
                  <a:pos x="9" y="242"/>
                </a:cxn>
                <a:cxn ang="0">
                  <a:pos x="9" y="242"/>
                </a:cxn>
                <a:cxn ang="0">
                  <a:pos x="23" y="211"/>
                </a:cxn>
                <a:cxn ang="0">
                  <a:pos x="39" y="182"/>
                </a:cxn>
                <a:cxn ang="0">
                  <a:pos x="70" y="123"/>
                </a:cxn>
                <a:cxn ang="0">
                  <a:pos x="102" y="6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3"/>
                </a:cxn>
                <a:cxn ang="0">
                  <a:pos x="135" y="2"/>
                </a:cxn>
                <a:cxn ang="0">
                  <a:pos x="134" y="1"/>
                </a:cxn>
                <a:cxn ang="0">
                  <a:pos x="131" y="0"/>
                </a:cxn>
                <a:cxn ang="0">
                  <a:pos x="130" y="0"/>
                </a:cxn>
                <a:cxn ang="0">
                  <a:pos x="128" y="1"/>
                </a:cxn>
                <a:cxn ang="0">
                  <a:pos x="127" y="2"/>
                </a:cxn>
                <a:cxn ang="0">
                  <a:pos x="127" y="2"/>
                </a:cxn>
              </a:cxnLst>
              <a:rect l="0" t="0" r="r" b="b"/>
              <a:pathLst>
                <a:path w="136" h="244">
                  <a:moveTo>
                    <a:pt x="127" y="2"/>
                  </a:moveTo>
                  <a:lnTo>
                    <a:pt x="127" y="2"/>
                  </a:lnTo>
                  <a:lnTo>
                    <a:pt x="93" y="60"/>
                  </a:lnTo>
                  <a:lnTo>
                    <a:pt x="61" y="118"/>
                  </a:lnTo>
                  <a:lnTo>
                    <a:pt x="30" y="177"/>
                  </a:lnTo>
                  <a:lnTo>
                    <a:pt x="15" y="20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9"/>
                  </a:lnTo>
                  <a:lnTo>
                    <a:pt x="0" y="241"/>
                  </a:lnTo>
                  <a:lnTo>
                    <a:pt x="2" y="243"/>
                  </a:lnTo>
                  <a:lnTo>
                    <a:pt x="4" y="244"/>
                  </a:lnTo>
                  <a:lnTo>
                    <a:pt x="7" y="244"/>
                  </a:lnTo>
                  <a:lnTo>
                    <a:pt x="8" y="243"/>
                  </a:lnTo>
                  <a:lnTo>
                    <a:pt x="9" y="242"/>
                  </a:lnTo>
                  <a:lnTo>
                    <a:pt x="9" y="242"/>
                  </a:lnTo>
                  <a:lnTo>
                    <a:pt x="23" y="211"/>
                  </a:lnTo>
                  <a:lnTo>
                    <a:pt x="39" y="182"/>
                  </a:lnTo>
                  <a:lnTo>
                    <a:pt x="70" y="123"/>
                  </a:lnTo>
                  <a:lnTo>
                    <a:pt x="102" y="6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3"/>
                  </a:lnTo>
                  <a:lnTo>
                    <a:pt x="135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30" y="0"/>
                  </a:lnTo>
                  <a:lnTo>
                    <a:pt x="128" y="1"/>
                  </a:lnTo>
                  <a:lnTo>
                    <a:pt x="127" y="2"/>
                  </a:lnTo>
                  <a:lnTo>
                    <a:pt x="12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391"/>
            <p:cNvSpPr/>
            <p:nvPr/>
          </p:nvSpPr>
          <p:spPr bwMode="auto">
            <a:xfrm>
              <a:off x="4311650" y="3292475"/>
              <a:ext cx="50800" cy="82550"/>
            </a:xfrm>
            <a:custGeom>
              <a:avLst/>
              <a:gdLst/>
              <a:ahLst/>
              <a:cxnLst>
                <a:cxn ang="0">
                  <a:pos x="90" y="3"/>
                </a:cxn>
                <a:cxn ang="0">
                  <a:pos x="90" y="3"/>
                </a:cxn>
                <a:cxn ang="0">
                  <a:pos x="45" y="75"/>
                </a:cxn>
                <a:cxn ang="0">
                  <a:pos x="23" y="111"/>
                </a:cxn>
                <a:cxn ang="0">
                  <a:pos x="1" y="148"/>
                </a:cxn>
                <a:cxn ang="0">
                  <a:pos x="1" y="148"/>
                </a:cxn>
                <a:cxn ang="0">
                  <a:pos x="0" y="150"/>
                </a:cxn>
                <a:cxn ang="0">
                  <a:pos x="1" y="151"/>
                </a:cxn>
                <a:cxn ang="0">
                  <a:pos x="2" y="153"/>
                </a:cxn>
                <a:cxn ang="0">
                  <a:pos x="3" y="154"/>
                </a:cxn>
                <a:cxn ang="0">
                  <a:pos x="4" y="154"/>
                </a:cxn>
                <a:cxn ang="0">
                  <a:pos x="6" y="154"/>
                </a:cxn>
                <a:cxn ang="0">
                  <a:pos x="9" y="154"/>
                </a:cxn>
                <a:cxn ang="0">
                  <a:pos x="10" y="152"/>
                </a:cxn>
                <a:cxn ang="0">
                  <a:pos x="10" y="152"/>
                </a:cxn>
                <a:cxn ang="0">
                  <a:pos x="31" y="116"/>
                </a:cxn>
                <a:cxn ang="0">
                  <a:pos x="53" y="80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98" y="6"/>
                </a:cxn>
                <a:cxn ang="0">
                  <a:pos x="98" y="4"/>
                </a:cxn>
                <a:cxn ang="0">
                  <a:pos x="97" y="3"/>
                </a:cxn>
                <a:cxn ang="0">
                  <a:pos x="96" y="0"/>
                </a:cxn>
                <a:cxn ang="0">
                  <a:pos x="94" y="0"/>
                </a:cxn>
                <a:cxn ang="0">
                  <a:pos x="93" y="0"/>
                </a:cxn>
                <a:cxn ang="0">
                  <a:pos x="91" y="0"/>
                </a:cxn>
                <a:cxn ang="0">
                  <a:pos x="90" y="3"/>
                </a:cxn>
                <a:cxn ang="0">
                  <a:pos x="90" y="3"/>
                </a:cxn>
              </a:cxnLst>
              <a:rect l="0" t="0" r="r" b="b"/>
              <a:pathLst>
                <a:path w="98" h="154">
                  <a:moveTo>
                    <a:pt x="90" y="3"/>
                  </a:moveTo>
                  <a:lnTo>
                    <a:pt x="90" y="3"/>
                  </a:lnTo>
                  <a:lnTo>
                    <a:pt x="45" y="75"/>
                  </a:lnTo>
                  <a:lnTo>
                    <a:pt x="23" y="111"/>
                  </a:lnTo>
                  <a:lnTo>
                    <a:pt x="1" y="148"/>
                  </a:lnTo>
                  <a:lnTo>
                    <a:pt x="1" y="148"/>
                  </a:lnTo>
                  <a:lnTo>
                    <a:pt x="0" y="150"/>
                  </a:lnTo>
                  <a:lnTo>
                    <a:pt x="1" y="151"/>
                  </a:lnTo>
                  <a:lnTo>
                    <a:pt x="2" y="153"/>
                  </a:lnTo>
                  <a:lnTo>
                    <a:pt x="3" y="154"/>
                  </a:lnTo>
                  <a:lnTo>
                    <a:pt x="4" y="154"/>
                  </a:lnTo>
                  <a:lnTo>
                    <a:pt x="6" y="154"/>
                  </a:lnTo>
                  <a:lnTo>
                    <a:pt x="9" y="154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31" y="116"/>
                  </a:lnTo>
                  <a:lnTo>
                    <a:pt x="53" y="80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8" y="6"/>
                  </a:lnTo>
                  <a:lnTo>
                    <a:pt x="98" y="4"/>
                  </a:lnTo>
                  <a:lnTo>
                    <a:pt x="97" y="3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90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392"/>
            <p:cNvSpPr/>
            <p:nvPr/>
          </p:nvSpPr>
          <p:spPr bwMode="auto">
            <a:xfrm>
              <a:off x="4529138" y="3536950"/>
              <a:ext cx="41275" cy="85725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71" y="3"/>
                </a:cxn>
                <a:cxn ang="0">
                  <a:pos x="52" y="40"/>
                </a:cxn>
                <a:cxn ang="0">
                  <a:pos x="33" y="79"/>
                </a:cxn>
                <a:cxn ang="0">
                  <a:pos x="17" y="11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0" y="158"/>
                </a:cxn>
                <a:cxn ang="0">
                  <a:pos x="1" y="159"/>
                </a:cxn>
                <a:cxn ang="0">
                  <a:pos x="2" y="160"/>
                </a:cxn>
                <a:cxn ang="0">
                  <a:pos x="3" y="161"/>
                </a:cxn>
                <a:cxn ang="0">
                  <a:pos x="8" y="161"/>
                </a:cxn>
                <a:cxn ang="0">
                  <a:pos x="9" y="160"/>
                </a:cxn>
                <a:cxn ang="0">
                  <a:pos x="10" y="158"/>
                </a:cxn>
                <a:cxn ang="0">
                  <a:pos x="10" y="158"/>
                </a:cxn>
                <a:cxn ang="0">
                  <a:pos x="25" y="120"/>
                </a:cxn>
                <a:cxn ang="0">
                  <a:pos x="43" y="82"/>
                </a:cxn>
                <a:cxn ang="0">
                  <a:pos x="60" y="45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4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3"/>
                </a:cxn>
                <a:cxn ang="0">
                  <a:pos x="71" y="3"/>
                </a:cxn>
              </a:cxnLst>
              <a:rect l="0" t="0" r="r" b="b"/>
              <a:pathLst>
                <a:path w="80" h="161">
                  <a:moveTo>
                    <a:pt x="71" y="3"/>
                  </a:moveTo>
                  <a:lnTo>
                    <a:pt x="71" y="3"/>
                  </a:lnTo>
                  <a:lnTo>
                    <a:pt x="52" y="40"/>
                  </a:lnTo>
                  <a:lnTo>
                    <a:pt x="33" y="79"/>
                  </a:lnTo>
                  <a:lnTo>
                    <a:pt x="17" y="11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1" y="159"/>
                  </a:lnTo>
                  <a:lnTo>
                    <a:pt x="2" y="160"/>
                  </a:lnTo>
                  <a:lnTo>
                    <a:pt x="3" y="161"/>
                  </a:lnTo>
                  <a:lnTo>
                    <a:pt x="8" y="161"/>
                  </a:lnTo>
                  <a:lnTo>
                    <a:pt x="9" y="160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25" y="120"/>
                  </a:lnTo>
                  <a:lnTo>
                    <a:pt x="43" y="82"/>
                  </a:lnTo>
                  <a:lnTo>
                    <a:pt x="60" y="45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4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3"/>
                  </a:lnTo>
                  <a:lnTo>
                    <a:pt x="7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393"/>
            <p:cNvSpPr/>
            <p:nvPr/>
          </p:nvSpPr>
          <p:spPr bwMode="auto">
            <a:xfrm>
              <a:off x="4592638" y="3511550"/>
              <a:ext cx="31750" cy="57150"/>
            </a:xfrm>
            <a:custGeom>
              <a:avLst/>
              <a:gdLst/>
              <a:ahLst/>
              <a:cxnLst>
                <a:cxn ang="0">
                  <a:pos x="51" y="4"/>
                </a:cxn>
                <a:cxn ang="0">
                  <a:pos x="51" y="4"/>
                </a:cxn>
                <a:cxn ang="0">
                  <a:pos x="50" y="10"/>
                </a:cxn>
                <a:cxn ang="0">
                  <a:pos x="49" y="17"/>
                </a:cxn>
                <a:cxn ang="0">
                  <a:pos x="43" y="30"/>
                </a:cxn>
                <a:cxn ang="0">
                  <a:pos x="29" y="53"/>
                </a:cxn>
                <a:cxn ang="0">
                  <a:pos x="29" y="53"/>
                </a:cxn>
                <a:cxn ang="0">
                  <a:pos x="16" y="78"/>
                </a:cxn>
                <a:cxn ang="0">
                  <a:pos x="1" y="103"/>
                </a:cxn>
                <a:cxn ang="0">
                  <a:pos x="1" y="103"/>
                </a:cxn>
                <a:cxn ang="0">
                  <a:pos x="0" y="104"/>
                </a:cxn>
                <a:cxn ang="0">
                  <a:pos x="1" y="106"/>
                </a:cxn>
                <a:cxn ang="0">
                  <a:pos x="1" y="108"/>
                </a:cxn>
                <a:cxn ang="0">
                  <a:pos x="3" y="109"/>
                </a:cxn>
                <a:cxn ang="0">
                  <a:pos x="4" y="109"/>
                </a:cxn>
                <a:cxn ang="0">
                  <a:pos x="6" y="109"/>
                </a:cxn>
                <a:cxn ang="0">
                  <a:pos x="8" y="109"/>
                </a:cxn>
                <a:cxn ang="0">
                  <a:pos x="10" y="107"/>
                </a:cxn>
                <a:cxn ang="0">
                  <a:pos x="10" y="107"/>
                </a:cxn>
                <a:cxn ang="0">
                  <a:pos x="18" y="94"/>
                </a:cxn>
                <a:cxn ang="0">
                  <a:pos x="26" y="80"/>
                </a:cxn>
                <a:cxn ang="0">
                  <a:pos x="41" y="51"/>
                </a:cxn>
                <a:cxn ang="0">
                  <a:pos x="41" y="51"/>
                </a:cxn>
                <a:cxn ang="0">
                  <a:pos x="53" y="29"/>
                </a:cxn>
                <a:cxn ang="0">
                  <a:pos x="58" y="17"/>
                </a:cxn>
                <a:cxn ang="0">
                  <a:pos x="60" y="11"/>
                </a:cxn>
                <a:cxn ang="0">
                  <a:pos x="61" y="4"/>
                </a:cxn>
                <a:cxn ang="0">
                  <a:pos x="61" y="4"/>
                </a:cxn>
                <a:cxn ang="0">
                  <a:pos x="60" y="2"/>
                </a:cxn>
                <a:cxn ang="0">
                  <a:pos x="60" y="1"/>
                </a:cxn>
                <a:cxn ang="0">
                  <a:pos x="58" y="0"/>
                </a:cxn>
                <a:cxn ang="0">
                  <a:pos x="56" y="0"/>
                </a:cxn>
                <a:cxn ang="0">
                  <a:pos x="53" y="1"/>
                </a:cxn>
                <a:cxn ang="0">
                  <a:pos x="52" y="2"/>
                </a:cxn>
                <a:cxn ang="0">
                  <a:pos x="51" y="4"/>
                </a:cxn>
                <a:cxn ang="0">
                  <a:pos x="51" y="4"/>
                </a:cxn>
              </a:cxnLst>
              <a:rect l="0" t="0" r="r" b="b"/>
              <a:pathLst>
                <a:path w="61" h="109">
                  <a:moveTo>
                    <a:pt x="51" y="4"/>
                  </a:moveTo>
                  <a:lnTo>
                    <a:pt x="51" y="4"/>
                  </a:lnTo>
                  <a:lnTo>
                    <a:pt x="50" y="10"/>
                  </a:lnTo>
                  <a:lnTo>
                    <a:pt x="49" y="17"/>
                  </a:lnTo>
                  <a:lnTo>
                    <a:pt x="43" y="30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16" y="78"/>
                  </a:lnTo>
                  <a:lnTo>
                    <a:pt x="1" y="103"/>
                  </a:lnTo>
                  <a:lnTo>
                    <a:pt x="1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1" y="108"/>
                  </a:lnTo>
                  <a:lnTo>
                    <a:pt x="3" y="109"/>
                  </a:lnTo>
                  <a:lnTo>
                    <a:pt x="4" y="109"/>
                  </a:lnTo>
                  <a:lnTo>
                    <a:pt x="6" y="109"/>
                  </a:lnTo>
                  <a:lnTo>
                    <a:pt x="8" y="109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8" y="94"/>
                  </a:lnTo>
                  <a:lnTo>
                    <a:pt x="26" y="80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53" y="29"/>
                  </a:lnTo>
                  <a:lnTo>
                    <a:pt x="58" y="17"/>
                  </a:lnTo>
                  <a:lnTo>
                    <a:pt x="60" y="11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0" y="2"/>
                  </a:lnTo>
                  <a:lnTo>
                    <a:pt x="60" y="1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3" y="1"/>
                  </a:lnTo>
                  <a:lnTo>
                    <a:pt x="52" y="2"/>
                  </a:lnTo>
                  <a:lnTo>
                    <a:pt x="51" y="4"/>
                  </a:lnTo>
                  <a:lnTo>
                    <a:pt x="5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394"/>
            <p:cNvSpPr/>
            <p:nvPr/>
          </p:nvSpPr>
          <p:spPr bwMode="auto">
            <a:xfrm>
              <a:off x="4638675" y="3521075"/>
              <a:ext cx="22225" cy="5080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31" y="17"/>
                </a:cxn>
                <a:cxn ang="0">
                  <a:pos x="28" y="28"/>
                </a:cxn>
                <a:cxn ang="0">
                  <a:pos x="25" y="38"/>
                </a:cxn>
                <a:cxn ang="0">
                  <a:pos x="20" y="50"/>
                </a:cxn>
                <a:cxn ang="0">
                  <a:pos x="10" y="70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0" y="95"/>
                </a:cxn>
                <a:cxn ang="0">
                  <a:pos x="2" y="96"/>
                </a:cxn>
                <a:cxn ang="0">
                  <a:pos x="3" y="97"/>
                </a:cxn>
                <a:cxn ang="0">
                  <a:pos x="7" y="97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9" y="94"/>
                </a:cxn>
                <a:cxn ang="0">
                  <a:pos x="20" y="72"/>
                </a:cxn>
                <a:cxn ang="0">
                  <a:pos x="30" y="51"/>
                </a:cxn>
                <a:cxn ang="0">
                  <a:pos x="34" y="39"/>
                </a:cxn>
                <a:cxn ang="0">
                  <a:pos x="37" y="28"/>
                </a:cxn>
                <a:cxn ang="0">
                  <a:pos x="40" y="17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97">
                  <a:moveTo>
                    <a:pt x="32" y="4"/>
                  </a:moveTo>
                  <a:lnTo>
                    <a:pt x="32" y="4"/>
                  </a:lnTo>
                  <a:lnTo>
                    <a:pt x="31" y="17"/>
                  </a:lnTo>
                  <a:lnTo>
                    <a:pt x="28" y="28"/>
                  </a:lnTo>
                  <a:lnTo>
                    <a:pt x="25" y="38"/>
                  </a:lnTo>
                  <a:lnTo>
                    <a:pt x="20" y="50"/>
                  </a:lnTo>
                  <a:lnTo>
                    <a:pt x="10" y="7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5"/>
                  </a:lnTo>
                  <a:lnTo>
                    <a:pt x="2" y="96"/>
                  </a:lnTo>
                  <a:lnTo>
                    <a:pt x="3" y="97"/>
                  </a:lnTo>
                  <a:lnTo>
                    <a:pt x="7" y="97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20" y="72"/>
                  </a:lnTo>
                  <a:lnTo>
                    <a:pt x="30" y="51"/>
                  </a:lnTo>
                  <a:lnTo>
                    <a:pt x="34" y="39"/>
                  </a:lnTo>
                  <a:lnTo>
                    <a:pt x="37" y="28"/>
                  </a:lnTo>
                  <a:lnTo>
                    <a:pt x="40" y="17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395"/>
            <p:cNvSpPr/>
            <p:nvPr/>
          </p:nvSpPr>
          <p:spPr bwMode="auto">
            <a:xfrm>
              <a:off x="4719638" y="3544888"/>
              <a:ext cx="55563" cy="80963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6" y="1"/>
                </a:cxn>
                <a:cxn ang="0">
                  <a:pos x="81" y="16"/>
                </a:cxn>
                <a:cxn ang="0">
                  <a:pos x="68" y="32"/>
                </a:cxn>
                <a:cxn ang="0">
                  <a:pos x="42" y="65"/>
                </a:cxn>
                <a:cxn ang="0">
                  <a:pos x="42" y="65"/>
                </a:cxn>
                <a:cxn ang="0">
                  <a:pos x="35" y="74"/>
                </a:cxn>
                <a:cxn ang="0">
                  <a:pos x="30" y="84"/>
                </a:cxn>
                <a:cxn ang="0">
                  <a:pos x="20" y="105"/>
                </a:cxn>
                <a:cxn ang="0">
                  <a:pos x="10" y="126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0" y="149"/>
                </a:cxn>
                <a:cxn ang="0">
                  <a:pos x="1" y="150"/>
                </a:cxn>
                <a:cxn ang="0">
                  <a:pos x="1" y="152"/>
                </a:cxn>
                <a:cxn ang="0">
                  <a:pos x="3" y="154"/>
                </a:cxn>
                <a:cxn ang="0">
                  <a:pos x="4" y="155"/>
                </a:cxn>
                <a:cxn ang="0">
                  <a:pos x="6" y="155"/>
                </a:cxn>
                <a:cxn ang="0">
                  <a:pos x="7" y="154"/>
                </a:cxn>
                <a:cxn ang="0">
                  <a:pos x="9" y="151"/>
                </a:cxn>
                <a:cxn ang="0">
                  <a:pos x="9" y="151"/>
                </a:cxn>
                <a:cxn ang="0">
                  <a:pos x="17" y="133"/>
                </a:cxn>
                <a:cxn ang="0">
                  <a:pos x="26" y="113"/>
                </a:cxn>
                <a:cxn ang="0">
                  <a:pos x="34" y="94"/>
                </a:cxn>
                <a:cxn ang="0">
                  <a:pos x="39" y="84"/>
                </a:cxn>
                <a:cxn ang="0">
                  <a:pos x="45" y="76"/>
                </a:cxn>
                <a:cxn ang="0">
                  <a:pos x="45" y="76"/>
                </a:cxn>
                <a:cxn ang="0">
                  <a:pos x="59" y="58"/>
                </a:cxn>
                <a:cxn ang="0">
                  <a:pos x="73" y="41"/>
                </a:cxn>
                <a:cxn ang="0">
                  <a:pos x="88" y="23"/>
                </a:cxn>
                <a:cxn ang="0">
                  <a:pos x="103" y="7"/>
                </a:cxn>
                <a:cxn ang="0">
                  <a:pos x="103" y="7"/>
                </a:cxn>
                <a:cxn ang="0">
                  <a:pos x="104" y="6"/>
                </a:cxn>
                <a:cxn ang="0">
                  <a:pos x="104" y="4"/>
                </a:cxn>
                <a:cxn ang="0">
                  <a:pos x="104" y="2"/>
                </a:cxn>
                <a:cxn ang="0">
                  <a:pos x="103" y="1"/>
                </a:cxn>
                <a:cxn ang="0">
                  <a:pos x="101" y="0"/>
                </a:cxn>
                <a:cxn ang="0">
                  <a:pos x="100" y="0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6" y="1"/>
                </a:cxn>
              </a:cxnLst>
              <a:rect l="0" t="0" r="r" b="b"/>
              <a:pathLst>
                <a:path w="104" h="155">
                  <a:moveTo>
                    <a:pt x="96" y="1"/>
                  </a:moveTo>
                  <a:lnTo>
                    <a:pt x="96" y="1"/>
                  </a:lnTo>
                  <a:lnTo>
                    <a:pt x="81" y="16"/>
                  </a:lnTo>
                  <a:lnTo>
                    <a:pt x="68" y="32"/>
                  </a:lnTo>
                  <a:lnTo>
                    <a:pt x="42" y="65"/>
                  </a:lnTo>
                  <a:lnTo>
                    <a:pt x="42" y="65"/>
                  </a:lnTo>
                  <a:lnTo>
                    <a:pt x="35" y="74"/>
                  </a:lnTo>
                  <a:lnTo>
                    <a:pt x="30" y="84"/>
                  </a:lnTo>
                  <a:lnTo>
                    <a:pt x="20" y="105"/>
                  </a:lnTo>
                  <a:lnTo>
                    <a:pt x="10" y="126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0" y="149"/>
                  </a:lnTo>
                  <a:lnTo>
                    <a:pt x="1" y="150"/>
                  </a:lnTo>
                  <a:lnTo>
                    <a:pt x="1" y="152"/>
                  </a:lnTo>
                  <a:lnTo>
                    <a:pt x="3" y="154"/>
                  </a:lnTo>
                  <a:lnTo>
                    <a:pt x="4" y="155"/>
                  </a:lnTo>
                  <a:lnTo>
                    <a:pt x="6" y="155"/>
                  </a:lnTo>
                  <a:lnTo>
                    <a:pt x="7" y="154"/>
                  </a:lnTo>
                  <a:lnTo>
                    <a:pt x="9" y="151"/>
                  </a:lnTo>
                  <a:lnTo>
                    <a:pt x="9" y="151"/>
                  </a:lnTo>
                  <a:lnTo>
                    <a:pt x="17" y="133"/>
                  </a:lnTo>
                  <a:lnTo>
                    <a:pt x="26" y="113"/>
                  </a:lnTo>
                  <a:lnTo>
                    <a:pt x="34" y="94"/>
                  </a:lnTo>
                  <a:lnTo>
                    <a:pt x="39" y="84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59" y="58"/>
                  </a:lnTo>
                  <a:lnTo>
                    <a:pt x="73" y="41"/>
                  </a:lnTo>
                  <a:lnTo>
                    <a:pt x="88" y="23"/>
                  </a:lnTo>
                  <a:lnTo>
                    <a:pt x="103" y="7"/>
                  </a:lnTo>
                  <a:lnTo>
                    <a:pt x="103" y="7"/>
                  </a:lnTo>
                  <a:lnTo>
                    <a:pt x="104" y="6"/>
                  </a:lnTo>
                  <a:lnTo>
                    <a:pt x="104" y="4"/>
                  </a:lnTo>
                  <a:lnTo>
                    <a:pt x="104" y="2"/>
                  </a:lnTo>
                  <a:lnTo>
                    <a:pt x="103" y="1"/>
                  </a:lnTo>
                  <a:lnTo>
                    <a:pt x="101" y="0"/>
                  </a:lnTo>
                  <a:lnTo>
                    <a:pt x="100" y="0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396"/>
            <p:cNvSpPr/>
            <p:nvPr/>
          </p:nvSpPr>
          <p:spPr bwMode="auto">
            <a:xfrm>
              <a:off x="4219575" y="3103563"/>
              <a:ext cx="604838" cy="708025"/>
            </a:xfrm>
            <a:custGeom>
              <a:avLst/>
              <a:gdLst/>
              <a:ahLst/>
              <a:cxnLst>
                <a:cxn ang="0">
                  <a:pos x="691" y="1338"/>
                </a:cxn>
                <a:cxn ang="0">
                  <a:pos x="661" y="1332"/>
                </a:cxn>
                <a:cxn ang="0">
                  <a:pos x="581" y="1332"/>
                </a:cxn>
                <a:cxn ang="0">
                  <a:pos x="509" y="1331"/>
                </a:cxn>
                <a:cxn ang="0">
                  <a:pos x="487" y="1329"/>
                </a:cxn>
                <a:cxn ang="0">
                  <a:pos x="346" y="1332"/>
                </a:cxn>
                <a:cxn ang="0">
                  <a:pos x="227" y="1324"/>
                </a:cxn>
                <a:cxn ang="0">
                  <a:pos x="107" y="1276"/>
                </a:cxn>
                <a:cxn ang="0">
                  <a:pos x="26" y="1174"/>
                </a:cxn>
                <a:cxn ang="0">
                  <a:pos x="14" y="1125"/>
                </a:cxn>
                <a:cxn ang="0">
                  <a:pos x="14" y="1040"/>
                </a:cxn>
                <a:cxn ang="0">
                  <a:pos x="11" y="848"/>
                </a:cxn>
                <a:cxn ang="0">
                  <a:pos x="5" y="639"/>
                </a:cxn>
                <a:cxn ang="0">
                  <a:pos x="0" y="262"/>
                </a:cxn>
                <a:cxn ang="0">
                  <a:pos x="4" y="169"/>
                </a:cxn>
                <a:cxn ang="0">
                  <a:pos x="43" y="68"/>
                </a:cxn>
                <a:cxn ang="0">
                  <a:pos x="174" y="11"/>
                </a:cxn>
                <a:cxn ang="0">
                  <a:pos x="398" y="2"/>
                </a:cxn>
                <a:cxn ang="0">
                  <a:pos x="580" y="8"/>
                </a:cxn>
                <a:cxn ang="0">
                  <a:pos x="893" y="18"/>
                </a:cxn>
                <a:cxn ang="0">
                  <a:pos x="1050" y="43"/>
                </a:cxn>
                <a:cxn ang="0">
                  <a:pos x="1101" y="104"/>
                </a:cxn>
                <a:cxn ang="0">
                  <a:pos x="1104" y="157"/>
                </a:cxn>
                <a:cxn ang="0">
                  <a:pos x="1081" y="159"/>
                </a:cxn>
                <a:cxn ang="0">
                  <a:pos x="1069" y="123"/>
                </a:cxn>
                <a:cxn ang="0">
                  <a:pos x="1017" y="66"/>
                </a:cxn>
                <a:cxn ang="0">
                  <a:pos x="935" y="54"/>
                </a:cxn>
                <a:cxn ang="0">
                  <a:pos x="613" y="49"/>
                </a:cxn>
                <a:cxn ang="0">
                  <a:pos x="445" y="38"/>
                </a:cxn>
                <a:cxn ang="0">
                  <a:pos x="247" y="35"/>
                </a:cxn>
                <a:cxn ang="0">
                  <a:pos x="128" y="61"/>
                </a:cxn>
                <a:cxn ang="0">
                  <a:pos x="59" y="111"/>
                </a:cxn>
                <a:cxn ang="0">
                  <a:pos x="41" y="193"/>
                </a:cxn>
                <a:cxn ang="0">
                  <a:pos x="35" y="262"/>
                </a:cxn>
                <a:cxn ang="0">
                  <a:pos x="39" y="299"/>
                </a:cxn>
                <a:cxn ang="0">
                  <a:pos x="45" y="732"/>
                </a:cxn>
                <a:cxn ang="0">
                  <a:pos x="50" y="996"/>
                </a:cxn>
                <a:cxn ang="0">
                  <a:pos x="49" y="1106"/>
                </a:cxn>
                <a:cxn ang="0">
                  <a:pos x="52" y="1136"/>
                </a:cxn>
                <a:cxn ang="0">
                  <a:pos x="85" y="1207"/>
                </a:cxn>
                <a:cxn ang="0">
                  <a:pos x="189" y="1281"/>
                </a:cxn>
                <a:cxn ang="0">
                  <a:pos x="259" y="1287"/>
                </a:cxn>
                <a:cxn ang="0">
                  <a:pos x="384" y="1298"/>
                </a:cxn>
                <a:cxn ang="0">
                  <a:pos x="466" y="1292"/>
                </a:cxn>
                <a:cxn ang="0">
                  <a:pos x="602" y="1297"/>
                </a:cxn>
                <a:cxn ang="0">
                  <a:pos x="682" y="1297"/>
                </a:cxn>
                <a:cxn ang="0">
                  <a:pos x="713" y="1294"/>
                </a:cxn>
                <a:cxn ang="0">
                  <a:pos x="781" y="1271"/>
                </a:cxn>
                <a:cxn ang="0">
                  <a:pos x="969" y="1143"/>
                </a:cxn>
                <a:cxn ang="0">
                  <a:pos x="1093" y="1056"/>
                </a:cxn>
                <a:cxn ang="0">
                  <a:pos x="1108" y="1031"/>
                </a:cxn>
                <a:cxn ang="0">
                  <a:pos x="1096" y="668"/>
                </a:cxn>
                <a:cxn ang="0">
                  <a:pos x="1112" y="658"/>
                </a:cxn>
                <a:cxn ang="0">
                  <a:pos x="1132" y="676"/>
                </a:cxn>
                <a:cxn ang="0">
                  <a:pos x="1135" y="1062"/>
                </a:cxn>
                <a:cxn ang="0">
                  <a:pos x="1074" y="1111"/>
                </a:cxn>
                <a:cxn ang="0">
                  <a:pos x="931" y="1212"/>
                </a:cxn>
                <a:cxn ang="0">
                  <a:pos x="765" y="1319"/>
                </a:cxn>
                <a:cxn ang="0">
                  <a:pos x="719" y="1332"/>
                </a:cxn>
              </a:cxnLst>
              <a:rect l="0" t="0" r="r" b="b"/>
              <a:pathLst>
                <a:path w="1145" h="1338">
                  <a:moveTo>
                    <a:pt x="707" y="1338"/>
                  </a:moveTo>
                  <a:lnTo>
                    <a:pt x="707" y="1338"/>
                  </a:lnTo>
                  <a:lnTo>
                    <a:pt x="703" y="1338"/>
                  </a:lnTo>
                  <a:lnTo>
                    <a:pt x="700" y="1337"/>
                  </a:lnTo>
                  <a:lnTo>
                    <a:pt x="698" y="1336"/>
                  </a:lnTo>
                  <a:lnTo>
                    <a:pt x="696" y="1337"/>
                  </a:lnTo>
                  <a:lnTo>
                    <a:pt x="696" y="1337"/>
                  </a:lnTo>
                  <a:lnTo>
                    <a:pt x="691" y="1338"/>
                  </a:lnTo>
                  <a:lnTo>
                    <a:pt x="691" y="1338"/>
                  </a:lnTo>
                  <a:lnTo>
                    <a:pt x="685" y="1337"/>
                  </a:lnTo>
                  <a:lnTo>
                    <a:pt x="678" y="1333"/>
                  </a:lnTo>
                  <a:lnTo>
                    <a:pt x="678" y="1333"/>
                  </a:lnTo>
                  <a:lnTo>
                    <a:pt x="675" y="1332"/>
                  </a:lnTo>
                  <a:lnTo>
                    <a:pt x="671" y="1332"/>
                  </a:lnTo>
                  <a:lnTo>
                    <a:pt x="671" y="1332"/>
                  </a:lnTo>
                  <a:lnTo>
                    <a:pt x="661" y="1332"/>
                  </a:lnTo>
                  <a:lnTo>
                    <a:pt x="648" y="1333"/>
                  </a:lnTo>
                  <a:lnTo>
                    <a:pt x="648" y="1333"/>
                  </a:lnTo>
                  <a:lnTo>
                    <a:pt x="638" y="1334"/>
                  </a:lnTo>
                  <a:lnTo>
                    <a:pt x="638" y="1334"/>
                  </a:lnTo>
                  <a:lnTo>
                    <a:pt x="615" y="1334"/>
                  </a:lnTo>
                  <a:lnTo>
                    <a:pt x="615" y="1334"/>
                  </a:lnTo>
                  <a:lnTo>
                    <a:pt x="600" y="1334"/>
                  </a:lnTo>
                  <a:lnTo>
                    <a:pt x="581" y="1332"/>
                  </a:lnTo>
                  <a:lnTo>
                    <a:pt x="581" y="1332"/>
                  </a:lnTo>
                  <a:lnTo>
                    <a:pt x="569" y="1331"/>
                  </a:lnTo>
                  <a:lnTo>
                    <a:pt x="554" y="1329"/>
                  </a:lnTo>
                  <a:lnTo>
                    <a:pt x="554" y="1329"/>
                  </a:lnTo>
                  <a:lnTo>
                    <a:pt x="534" y="1331"/>
                  </a:lnTo>
                  <a:lnTo>
                    <a:pt x="534" y="1331"/>
                  </a:lnTo>
                  <a:lnTo>
                    <a:pt x="513" y="1331"/>
                  </a:lnTo>
                  <a:lnTo>
                    <a:pt x="509" y="1331"/>
                  </a:lnTo>
                  <a:lnTo>
                    <a:pt x="509" y="1331"/>
                  </a:lnTo>
                  <a:lnTo>
                    <a:pt x="503" y="1329"/>
                  </a:lnTo>
                  <a:lnTo>
                    <a:pt x="496" y="1328"/>
                  </a:lnTo>
                  <a:lnTo>
                    <a:pt x="495" y="1327"/>
                  </a:lnTo>
                  <a:lnTo>
                    <a:pt x="492" y="1328"/>
                  </a:lnTo>
                  <a:lnTo>
                    <a:pt x="492" y="1328"/>
                  </a:lnTo>
                  <a:lnTo>
                    <a:pt x="487" y="1329"/>
                  </a:lnTo>
                  <a:lnTo>
                    <a:pt x="487" y="1329"/>
                  </a:lnTo>
                  <a:lnTo>
                    <a:pt x="461" y="1329"/>
                  </a:lnTo>
                  <a:lnTo>
                    <a:pt x="436" y="1332"/>
                  </a:lnTo>
                  <a:lnTo>
                    <a:pt x="436" y="1332"/>
                  </a:lnTo>
                  <a:lnTo>
                    <a:pt x="410" y="1333"/>
                  </a:lnTo>
                  <a:lnTo>
                    <a:pt x="384" y="1334"/>
                  </a:lnTo>
                  <a:lnTo>
                    <a:pt x="384" y="1334"/>
                  </a:lnTo>
                  <a:lnTo>
                    <a:pt x="364" y="1333"/>
                  </a:lnTo>
                  <a:lnTo>
                    <a:pt x="346" y="1332"/>
                  </a:lnTo>
                  <a:lnTo>
                    <a:pt x="346" y="1332"/>
                  </a:lnTo>
                  <a:lnTo>
                    <a:pt x="327" y="1329"/>
                  </a:lnTo>
                  <a:lnTo>
                    <a:pt x="308" y="1329"/>
                  </a:lnTo>
                  <a:lnTo>
                    <a:pt x="308" y="1329"/>
                  </a:lnTo>
                  <a:lnTo>
                    <a:pt x="274" y="1327"/>
                  </a:lnTo>
                  <a:lnTo>
                    <a:pt x="240" y="1325"/>
                  </a:lnTo>
                  <a:lnTo>
                    <a:pt x="227" y="1324"/>
                  </a:lnTo>
                  <a:lnTo>
                    <a:pt x="227" y="1324"/>
                  </a:lnTo>
                  <a:lnTo>
                    <a:pt x="208" y="1322"/>
                  </a:lnTo>
                  <a:lnTo>
                    <a:pt x="191" y="1318"/>
                  </a:lnTo>
                  <a:lnTo>
                    <a:pt x="174" y="1313"/>
                  </a:lnTo>
                  <a:lnTo>
                    <a:pt x="159" y="1307"/>
                  </a:lnTo>
                  <a:lnTo>
                    <a:pt x="159" y="1307"/>
                  </a:lnTo>
                  <a:lnTo>
                    <a:pt x="140" y="1297"/>
                  </a:lnTo>
                  <a:lnTo>
                    <a:pt x="124" y="1287"/>
                  </a:lnTo>
                  <a:lnTo>
                    <a:pt x="107" y="1276"/>
                  </a:lnTo>
                  <a:lnTo>
                    <a:pt x="93" y="1263"/>
                  </a:lnTo>
                  <a:lnTo>
                    <a:pt x="78" y="1249"/>
                  </a:lnTo>
                  <a:lnTo>
                    <a:pt x="65" y="1234"/>
                  </a:lnTo>
                  <a:lnTo>
                    <a:pt x="52" y="1219"/>
                  </a:lnTo>
                  <a:lnTo>
                    <a:pt x="40" y="1201"/>
                  </a:lnTo>
                  <a:lnTo>
                    <a:pt x="40" y="1201"/>
                  </a:lnTo>
                  <a:lnTo>
                    <a:pt x="30" y="1183"/>
                  </a:lnTo>
                  <a:lnTo>
                    <a:pt x="26" y="1174"/>
                  </a:lnTo>
                  <a:lnTo>
                    <a:pt x="22" y="1164"/>
                  </a:lnTo>
                  <a:lnTo>
                    <a:pt x="19" y="1155"/>
                  </a:lnTo>
                  <a:lnTo>
                    <a:pt x="17" y="1146"/>
                  </a:lnTo>
                  <a:lnTo>
                    <a:pt x="15" y="1136"/>
                  </a:lnTo>
                  <a:lnTo>
                    <a:pt x="14" y="1126"/>
                  </a:lnTo>
                  <a:lnTo>
                    <a:pt x="14" y="1125"/>
                  </a:lnTo>
                  <a:lnTo>
                    <a:pt x="14" y="1125"/>
                  </a:lnTo>
                  <a:lnTo>
                    <a:pt x="14" y="1125"/>
                  </a:lnTo>
                  <a:lnTo>
                    <a:pt x="13" y="1118"/>
                  </a:lnTo>
                  <a:lnTo>
                    <a:pt x="12" y="1111"/>
                  </a:lnTo>
                  <a:lnTo>
                    <a:pt x="11" y="1096"/>
                  </a:lnTo>
                  <a:lnTo>
                    <a:pt x="12" y="1081"/>
                  </a:lnTo>
                  <a:lnTo>
                    <a:pt x="13" y="1065"/>
                  </a:lnTo>
                  <a:lnTo>
                    <a:pt x="13" y="1065"/>
                  </a:lnTo>
                  <a:lnTo>
                    <a:pt x="14" y="1040"/>
                  </a:lnTo>
                  <a:lnTo>
                    <a:pt x="14" y="1040"/>
                  </a:lnTo>
                  <a:lnTo>
                    <a:pt x="14" y="997"/>
                  </a:lnTo>
                  <a:lnTo>
                    <a:pt x="14" y="997"/>
                  </a:lnTo>
                  <a:lnTo>
                    <a:pt x="14" y="945"/>
                  </a:lnTo>
                  <a:lnTo>
                    <a:pt x="14" y="895"/>
                  </a:lnTo>
                  <a:lnTo>
                    <a:pt x="14" y="895"/>
                  </a:lnTo>
                  <a:lnTo>
                    <a:pt x="13" y="871"/>
                  </a:lnTo>
                  <a:lnTo>
                    <a:pt x="11" y="848"/>
                  </a:lnTo>
                  <a:lnTo>
                    <a:pt x="11" y="848"/>
                  </a:lnTo>
                  <a:lnTo>
                    <a:pt x="8" y="815"/>
                  </a:lnTo>
                  <a:lnTo>
                    <a:pt x="7" y="799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9" y="747"/>
                  </a:lnTo>
                  <a:lnTo>
                    <a:pt x="9" y="711"/>
                  </a:lnTo>
                  <a:lnTo>
                    <a:pt x="7" y="675"/>
                  </a:lnTo>
                  <a:lnTo>
                    <a:pt x="5" y="639"/>
                  </a:lnTo>
                  <a:lnTo>
                    <a:pt x="5" y="639"/>
                  </a:lnTo>
                  <a:lnTo>
                    <a:pt x="2" y="589"/>
                  </a:lnTo>
                  <a:lnTo>
                    <a:pt x="1" y="564"/>
                  </a:lnTo>
                  <a:lnTo>
                    <a:pt x="0" y="539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0" y="272"/>
                  </a:lnTo>
                  <a:lnTo>
                    <a:pt x="0" y="262"/>
                  </a:lnTo>
                  <a:lnTo>
                    <a:pt x="3" y="243"/>
                  </a:lnTo>
                  <a:lnTo>
                    <a:pt x="3" y="243"/>
                  </a:lnTo>
                  <a:lnTo>
                    <a:pt x="4" y="230"/>
                  </a:lnTo>
                  <a:lnTo>
                    <a:pt x="5" y="219"/>
                  </a:lnTo>
                  <a:lnTo>
                    <a:pt x="4" y="196"/>
                  </a:lnTo>
                  <a:lnTo>
                    <a:pt x="4" y="196"/>
                  </a:lnTo>
                  <a:lnTo>
                    <a:pt x="4" y="183"/>
                  </a:lnTo>
                  <a:lnTo>
                    <a:pt x="4" y="169"/>
                  </a:lnTo>
                  <a:lnTo>
                    <a:pt x="5" y="157"/>
                  </a:lnTo>
                  <a:lnTo>
                    <a:pt x="7" y="145"/>
                  </a:lnTo>
                  <a:lnTo>
                    <a:pt x="7" y="145"/>
                  </a:lnTo>
                  <a:lnTo>
                    <a:pt x="12" y="126"/>
                  </a:lnTo>
                  <a:lnTo>
                    <a:pt x="18" y="109"/>
                  </a:lnTo>
                  <a:lnTo>
                    <a:pt x="26" y="93"/>
                  </a:lnTo>
                  <a:lnTo>
                    <a:pt x="34" y="80"/>
                  </a:lnTo>
                  <a:lnTo>
                    <a:pt x="43" y="68"/>
                  </a:lnTo>
                  <a:lnTo>
                    <a:pt x="54" y="58"/>
                  </a:lnTo>
                  <a:lnTo>
                    <a:pt x="68" y="48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100" y="33"/>
                  </a:lnTo>
                  <a:lnTo>
                    <a:pt x="114" y="28"/>
                  </a:lnTo>
                  <a:lnTo>
                    <a:pt x="144" y="19"/>
                  </a:lnTo>
                  <a:lnTo>
                    <a:pt x="174" y="11"/>
                  </a:lnTo>
                  <a:lnTo>
                    <a:pt x="204" y="6"/>
                  </a:lnTo>
                  <a:lnTo>
                    <a:pt x="233" y="3"/>
                  </a:lnTo>
                  <a:lnTo>
                    <a:pt x="262" y="1"/>
                  </a:lnTo>
                  <a:lnTo>
                    <a:pt x="290" y="0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58" y="0"/>
                  </a:lnTo>
                  <a:lnTo>
                    <a:pt x="398" y="2"/>
                  </a:lnTo>
                  <a:lnTo>
                    <a:pt x="398" y="2"/>
                  </a:lnTo>
                  <a:lnTo>
                    <a:pt x="441" y="3"/>
                  </a:lnTo>
                  <a:lnTo>
                    <a:pt x="483" y="3"/>
                  </a:lnTo>
                  <a:lnTo>
                    <a:pt x="483" y="3"/>
                  </a:lnTo>
                  <a:lnTo>
                    <a:pt x="507" y="4"/>
                  </a:lnTo>
                  <a:lnTo>
                    <a:pt x="532" y="5"/>
                  </a:lnTo>
                  <a:lnTo>
                    <a:pt x="580" y="8"/>
                  </a:lnTo>
                  <a:lnTo>
                    <a:pt x="580" y="8"/>
                  </a:lnTo>
                  <a:lnTo>
                    <a:pt x="629" y="11"/>
                  </a:lnTo>
                  <a:lnTo>
                    <a:pt x="654" y="12"/>
                  </a:lnTo>
                  <a:lnTo>
                    <a:pt x="678" y="12"/>
                  </a:lnTo>
                  <a:lnTo>
                    <a:pt x="678" y="12"/>
                  </a:lnTo>
                  <a:lnTo>
                    <a:pt x="730" y="14"/>
                  </a:lnTo>
                  <a:lnTo>
                    <a:pt x="783" y="15"/>
                  </a:lnTo>
                  <a:lnTo>
                    <a:pt x="881" y="17"/>
                  </a:lnTo>
                  <a:lnTo>
                    <a:pt x="893" y="18"/>
                  </a:lnTo>
                  <a:lnTo>
                    <a:pt x="893" y="18"/>
                  </a:lnTo>
                  <a:lnTo>
                    <a:pt x="930" y="19"/>
                  </a:lnTo>
                  <a:lnTo>
                    <a:pt x="968" y="22"/>
                  </a:lnTo>
                  <a:lnTo>
                    <a:pt x="985" y="24"/>
                  </a:lnTo>
                  <a:lnTo>
                    <a:pt x="1003" y="27"/>
                  </a:lnTo>
                  <a:lnTo>
                    <a:pt x="1019" y="31"/>
                  </a:lnTo>
                  <a:lnTo>
                    <a:pt x="1035" y="37"/>
                  </a:lnTo>
                  <a:lnTo>
                    <a:pt x="1050" y="43"/>
                  </a:lnTo>
                  <a:lnTo>
                    <a:pt x="1064" y="52"/>
                  </a:lnTo>
                  <a:lnTo>
                    <a:pt x="1075" y="62"/>
                  </a:lnTo>
                  <a:lnTo>
                    <a:pt x="1081" y="68"/>
                  </a:lnTo>
                  <a:lnTo>
                    <a:pt x="1085" y="74"/>
                  </a:lnTo>
                  <a:lnTo>
                    <a:pt x="1090" y="81"/>
                  </a:lnTo>
                  <a:lnTo>
                    <a:pt x="1095" y="89"/>
                  </a:lnTo>
                  <a:lnTo>
                    <a:pt x="1098" y="96"/>
                  </a:lnTo>
                  <a:lnTo>
                    <a:pt x="1101" y="104"/>
                  </a:lnTo>
                  <a:lnTo>
                    <a:pt x="1104" y="114"/>
                  </a:lnTo>
                  <a:lnTo>
                    <a:pt x="1106" y="124"/>
                  </a:lnTo>
                  <a:lnTo>
                    <a:pt x="1107" y="134"/>
                  </a:lnTo>
                  <a:lnTo>
                    <a:pt x="1108" y="145"/>
                  </a:lnTo>
                  <a:lnTo>
                    <a:pt x="1108" y="145"/>
                  </a:lnTo>
                  <a:lnTo>
                    <a:pt x="1107" y="152"/>
                  </a:lnTo>
                  <a:lnTo>
                    <a:pt x="1106" y="154"/>
                  </a:lnTo>
                  <a:lnTo>
                    <a:pt x="1104" y="157"/>
                  </a:lnTo>
                  <a:lnTo>
                    <a:pt x="1104" y="157"/>
                  </a:lnTo>
                  <a:lnTo>
                    <a:pt x="1101" y="159"/>
                  </a:lnTo>
                  <a:lnTo>
                    <a:pt x="1098" y="160"/>
                  </a:lnTo>
                  <a:lnTo>
                    <a:pt x="1095" y="161"/>
                  </a:lnTo>
                  <a:lnTo>
                    <a:pt x="1090" y="162"/>
                  </a:lnTo>
                  <a:lnTo>
                    <a:pt x="1090" y="162"/>
                  </a:lnTo>
                  <a:lnTo>
                    <a:pt x="1084" y="161"/>
                  </a:lnTo>
                  <a:lnTo>
                    <a:pt x="1081" y="159"/>
                  </a:lnTo>
                  <a:lnTo>
                    <a:pt x="1078" y="157"/>
                  </a:lnTo>
                  <a:lnTo>
                    <a:pt x="1076" y="155"/>
                  </a:lnTo>
                  <a:lnTo>
                    <a:pt x="1074" y="152"/>
                  </a:lnTo>
                  <a:lnTo>
                    <a:pt x="1072" y="149"/>
                  </a:lnTo>
                  <a:lnTo>
                    <a:pt x="1072" y="145"/>
                  </a:lnTo>
                  <a:lnTo>
                    <a:pt x="1072" y="145"/>
                  </a:lnTo>
                  <a:lnTo>
                    <a:pt x="1071" y="133"/>
                  </a:lnTo>
                  <a:lnTo>
                    <a:pt x="1069" y="123"/>
                  </a:lnTo>
                  <a:lnTo>
                    <a:pt x="1066" y="114"/>
                  </a:lnTo>
                  <a:lnTo>
                    <a:pt x="1062" y="104"/>
                  </a:lnTo>
                  <a:lnTo>
                    <a:pt x="1056" y="96"/>
                  </a:lnTo>
                  <a:lnTo>
                    <a:pt x="1050" y="89"/>
                  </a:lnTo>
                  <a:lnTo>
                    <a:pt x="1044" y="83"/>
                  </a:lnTo>
                  <a:lnTo>
                    <a:pt x="1036" y="77"/>
                  </a:lnTo>
                  <a:lnTo>
                    <a:pt x="1026" y="71"/>
                  </a:lnTo>
                  <a:lnTo>
                    <a:pt x="1017" y="66"/>
                  </a:lnTo>
                  <a:lnTo>
                    <a:pt x="1006" y="62"/>
                  </a:lnTo>
                  <a:lnTo>
                    <a:pt x="994" y="59"/>
                  </a:lnTo>
                  <a:lnTo>
                    <a:pt x="981" y="57"/>
                  </a:lnTo>
                  <a:lnTo>
                    <a:pt x="968" y="55"/>
                  </a:lnTo>
                  <a:lnTo>
                    <a:pt x="952" y="54"/>
                  </a:lnTo>
                  <a:lnTo>
                    <a:pt x="937" y="54"/>
                  </a:lnTo>
                  <a:lnTo>
                    <a:pt x="935" y="54"/>
                  </a:lnTo>
                  <a:lnTo>
                    <a:pt x="935" y="54"/>
                  </a:lnTo>
                  <a:lnTo>
                    <a:pt x="897" y="53"/>
                  </a:lnTo>
                  <a:lnTo>
                    <a:pt x="861" y="51"/>
                  </a:lnTo>
                  <a:lnTo>
                    <a:pt x="861" y="51"/>
                  </a:lnTo>
                  <a:lnTo>
                    <a:pt x="825" y="50"/>
                  </a:lnTo>
                  <a:lnTo>
                    <a:pt x="788" y="49"/>
                  </a:lnTo>
                  <a:lnTo>
                    <a:pt x="630" y="49"/>
                  </a:lnTo>
                  <a:lnTo>
                    <a:pt x="630" y="49"/>
                  </a:lnTo>
                  <a:lnTo>
                    <a:pt x="613" y="49"/>
                  </a:lnTo>
                  <a:lnTo>
                    <a:pt x="597" y="48"/>
                  </a:lnTo>
                  <a:lnTo>
                    <a:pt x="564" y="45"/>
                  </a:lnTo>
                  <a:lnTo>
                    <a:pt x="564" y="45"/>
                  </a:lnTo>
                  <a:lnTo>
                    <a:pt x="531" y="40"/>
                  </a:lnTo>
                  <a:lnTo>
                    <a:pt x="514" y="39"/>
                  </a:lnTo>
                  <a:lnTo>
                    <a:pt x="497" y="39"/>
                  </a:lnTo>
                  <a:lnTo>
                    <a:pt x="497" y="39"/>
                  </a:lnTo>
                  <a:lnTo>
                    <a:pt x="445" y="38"/>
                  </a:lnTo>
                  <a:lnTo>
                    <a:pt x="392" y="35"/>
                  </a:lnTo>
                  <a:lnTo>
                    <a:pt x="392" y="35"/>
                  </a:lnTo>
                  <a:lnTo>
                    <a:pt x="344" y="33"/>
                  </a:lnTo>
                  <a:lnTo>
                    <a:pt x="344" y="33"/>
                  </a:lnTo>
                  <a:lnTo>
                    <a:pt x="311" y="32"/>
                  </a:lnTo>
                  <a:lnTo>
                    <a:pt x="311" y="32"/>
                  </a:lnTo>
                  <a:lnTo>
                    <a:pt x="283" y="33"/>
                  </a:lnTo>
                  <a:lnTo>
                    <a:pt x="247" y="35"/>
                  </a:lnTo>
                  <a:lnTo>
                    <a:pt x="227" y="37"/>
                  </a:lnTo>
                  <a:lnTo>
                    <a:pt x="207" y="40"/>
                  </a:lnTo>
                  <a:lnTo>
                    <a:pt x="188" y="43"/>
                  </a:lnTo>
                  <a:lnTo>
                    <a:pt x="169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47" y="55"/>
                  </a:lnTo>
                  <a:lnTo>
                    <a:pt x="128" y="61"/>
                  </a:lnTo>
                  <a:lnTo>
                    <a:pt x="109" y="68"/>
                  </a:lnTo>
                  <a:lnTo>
                    <a:pt x="101" y="72"/>
                  </a:lnTo>
                  <a:lnTo>
                    <a:pt x="93" y="78"/>
                  </a:lnTo>
                  <a:lnTo>
                    <a:pt x="84" y="83"/>
                  </a:lnTo>
                  <a:lnTo>
                    <a:pt x="77" y="89"/>
                  </a:lnTo>
                  <a:lnTo>
                    <a:pt x="70" y="95"/>
                  </a:lnTo>
                  <a:lnTo>
                    <a:pt x="64" y="102"/>
                  </a:lnTo>
                  <a:lnTo>
                    <a:pt x="59" y="111"/>
                  </a:lnTo>
                  <a:lnTo>
                    <a:pt x="53" y="120"/>
                  </a:lnTo>
                  <a:lnTo>
                    <a:pt x="49" y="130"/>
                  </a:lnTo>
                  <a:lnTo>
                    <a:pt x="45" y="142"/>
                  </a:lnTo>
                  <a:lnTo>
                    <a:pt x="45" y="142"/>
                  </a:lnTo>
                  <a:lnTo>
                    <a:pt x="42" y="155"/>
                  </a:lnTo>
                  <a:lnTo>
                    <a:pt x="41" y="167"/>
                  </a:lnTo>
                  <a:lnTo>
                    <a:pt x="41" y="181"/>
                  </a:lnTo>
                  <a:lnTo>
                    <a:pt x="41" y="193"/>
                  </a:lnTo>
                  <a:lnTo>
                    <a:pt x="41" y="193"/>
                  </a:lnTo>
                  <a:lnTo>
                    <a:pt x="42" y="209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8" y="240"/>
                  </a:lnTo>
                  <a:lnTo>
                    <a:pt x="38" y="240"/>
                  </a:lnTo>
                  <a:lnTo>
                    <a:pt x="36" y="251"/>
                  </a:lnTo>
                  <a:lnTo>
                    <a:pt x="35" y="262"/>
                  </a:lnTo>
                  <a:lnTo>
                    <a:pt x="35" y="268"/>
                  </a:lnTo>
                  <a:lnTo>
                    <a:pt x="35" y="273"/>
                  </a:lnTo>
                  <a:lnTo>
                    <a:pt x="37" y="278"/>
                  </a:lnTo>
                  <a:lnTo>
                    <a:pt x="39" y="282"/>
                  </a:lnTo>
                  <a:lnTo>
                    <a:pt x="39" y="282"/>
                  </a:lnTo>
                  <a:lnTo>
                    <a:pt x="41" y="288"/>
                  </a:lnTo>
                  <a:lnTo>
                    <a:pt x="41" y="294"/>
                  </a:lnTo>
                  <a:lnTo>
                    <a:pt x="39" y="299"/>
                  </a:lnTo>
                  <a:lnTo>
                    <a:pt x="38" y="302"/>
                  </a:lnTo>
                  <a:lnTo>
                    <a:pt x="36" y="303"/>
                  </a:lnTo>
                  <a:lnTo>
                    <a:pt x="36" y="305"/>
                  </a:lnTo>
                  <a:lnTo>
                    <a:pt x="36" y="305"/>
                  </a:lnTo>
                  <a:lnTo>
                    <a:pt x="37" y="404"/>
                  </a:lnTo>
                  <a:lnTo>
                    <a:pt x="38" y="509"/>
                  </a:lnTo>
                  <a:lnTo>
                    <a:pt x="40" y="620"/>
                  </a:lnTo>
                  <a:lnTo>
                    <a:pt x="45" y="732"/>
                  </a:lnTo>
                  <a:lnTo>
                    <a:pt x="45" y="732"/>
                  </a:lnTo>
                  <a:lnTo>
                    <a:pt x="47" y="788"/>
                  </a:lnTo>
                  <a:lnTo>
                    <a:pt x="49" y="845"/>
                  </a:lnTo>
                  <a:lnTo>
                    <a:pt x="50" y="905"/>
                  </a:lnTo>
                  <a:lnTo>
                    <a:pt x="50" y="965"/>
                  </a:lnTo>
                  <a:lnTo>
                    <a:pt x="50" y="965"/>
                  </a:lnTo>
                  <a:lnTo>
                    <a:pt x="50" y="996"/>
                  </a:lnTo>
                  <a:lnTo>
                    <a:pt x="50" y="996"/>
                  </a:lnTo>
                  <a:lnTo>
                    <a:pt x="50" y="1033"/>
                  </a:lnTo>
                  <a:lnTo>
                    <a:pt x="50" y="1070"/>
                  </a:lnTo>
                  <a:lnTo>
                    <a:pt x="50" y="1075"/>
                  </a:lnTo>
                  <a:lnTo>
                    <a:pt x="50" y="1075"/>
                  </a:lnTo>
                  <a:lnTo>
                    <a:pt x="49" y="1099"/>
                  </a:lnTo>
                  <a:lnTo>
                    <a:pt x="49" y="1099"/>
                  </a:lnTo>
                  <a:lnTo>
                    <a:pt x="50" y="1106"/>
                  </a:lnTo>
                  <a:lnTo>
                    <a:pt x="49" y="1106"/>
                  </a:lnTo>
                  <a:lnTo>
                    <a:pt x="50" y="1116"/>
                  </a:lnTo>
                  <a:lnTo>
                    <a:pt x="50" y="1119"/>
                  </a:lnTo>
                  <a:lnTo>
                    <a:pt x="51" y="1121"/>
                  </a:lnTo>
                  <a:lnTo>
                    <a:pt x="51" y="1121"/>
                  </a:lnTo>
                  <a:lnTo>
                    <a:pt x="52" y="1124"/>
                  </a:lnTo>
                  <a:lnTo>
                    <a:pt x="53" y="1128"/>
                  </a:lnTo>
                  <a:lnTo>
                    <a:pt x="53" y="1132"/>
                  </a:lnTo>
                  <a:lnTo>
                    <a:pt x="52" y="1136"/>
                  </a:lnTo>
                  <a:lnTo>
                    <a:pt x="52" y="1137"/>
                  </a:lnTo>
                  <a:lnTo>
                    <a:pt x="52" y="1138"/>
                  </a:lnTo>
                  <a:lnTo>
                    <a:pt x="52" y="1138"/>
                  </a:lnTo>
                  <a:lnTo>
                    <a:pt x="57" y="1153"/>
                  </a:lnTo>
                  <a:lnTo>
                    <a:pt x="62" y="1167"/>
                  </a:lnTo>
                  <a:lnTo>
                    <a:pt x="69" y="1181"/>
                  </a:lnTo>
                  <a:lnTo>
                    <a:pt x="76" y="1194"/>
                  </a:lnTo>
                  <a:lnTo>
                    <a:pt x="85" y="1207"/>
                  </a:lnTo>
                  <a:lnTo>
                    <a:pt x="96" y="1219"/>
                  </a:lnTo>
                  <a:lnTo>
                    <a:pt x="107" y="1230"/>
                  </a:lnTo>
                  <a:lnTo>
                    <a:pt x="120" y="1242"/>
                  </a:lnTo>
                  <a:lnTo>
                    <a:pt x="133" y="1252"/>
                  </a:lnTo>
                  <a:lnTo>
                    <a:pt x="146" y="1260"/>
                  </a:lnTo>
                  <a:lnTo>
                    <a:pt x="160" y="1269"/>
                  </a:lnTo>
                  <a:lnTo>
                    <a:pt x="174" y="1275"/>
                  </a:lnTo>
                  <a:lnTo>
                    <a:pt x="189" y="1281"/>
                  </a:lnTo>
                  <a:lnTo>
                    <a:pt x="202" y="1285"/>
                  </a:lnTo>
                  <a:lnTo>
                    <a:pt x="217" y="1287"/>
                  </a:lnTo>
                  <a:lnTo>
                    <a:pt x="231" y="1288"/>
                  </a:lnTo>
                  <a:lnTo>
                    <a:pt x="231" y="1288"/>
                  </a:lnTo>
                  <a:lnTo>
                    <a:pt x="240" y="1287"/>
                  </a:lnTo>
                  <a:lnTo>
                    <a:pt x="240" y="1287"/>
                  </a:lnTo>
                  <a:lnTo>
                    <a:pt x="259" y="1287"/>
                  </a:lnTo>
                  <a:lnTo>
                    <a:pt x="259" y="1287"/>
                  </a:lnTo>
                  <a:lnTo>
                    <a:pt x="278" y="1287"/>
                  </a:lnTo>
                  <a:lnTo>
                    <a:pt x="296" y="1289"/>
                  </a:lnTo>
                  <a:lnTo>
                    <a:pt x="332" y="1293"/>
                  </a:lnTo>
                  <a:lnTo>
                    <a:pt x="332" y="1293"/>
                  </a:lnTo>
                  <a:lnTo>
                    <a:pt x="349" y="1296"/>
                  </a:lnTo>
                  <a:lnTo>
                    <a:pt x="349" y="1296"/>
                  </a:lnTo>
                  <a:lnTo>
                    <a:pt x="366" y="1297"/>
                  </a:lnTo>
                  <a:lnTo>
                    <a:pt x="384" y="1298"/>
                  </a:lnTo>
                  <a:lnTo>
                    <a:pt x="384" y="1298"/>
                  </a:lnTo>
                  <a:lnTo>
                    <a:pt x="411" y="1297"/>
                  </a:lnTo>
                  <a:lnTo>
                    <a:pt x="437" y="1295"/>
                  </a:lnTo>
                  <a:lnTo>
                    <a:pt x="437" y="1295"/>
                  </a:lnTo>
                  <a:lnTo>
                    <a:pt x="462" y="1293"/>
                  </a:lnTo>
                  <a:lnTo>
                    <a:pt x="465" y="1293"/>
                  </a:lnTo>
                  <a:lnTo>
                    <a:pt x="466" y="1292"/>
                  </a:lnTo>
                  <a:lnTo>
                    <a:pt x="466" y="1292"/>
                  </a:lnTo>
                  <a:lnTo>
                    <a:pt x="471" y="1289"/>
                  </a:lnTo>
                  <a:lnTo>
                    <a:pt x="476" y="1288"/>
                  </a:lnTo>
                  <a:lnTo>
                    <a:pt x="478" y="1288"/>
                  </a:lnTo>
                  <a:lnTo>
                    <a:pt x="478" y="1288"/>
                  </a:lnTo>
                  <a:lnTo>
                    <a:pt x="528" y="1292"/>
                  </a:lnTo>
                  <a:lnTo>
                    <a:pt x="528" y="1292"/>
                  </a:lnTo>
                  <a:lnTo>
                    <a:pt x="577" y="1295"/>
                  </a:lnTo>
                  <a:lnTo>
                    <a:pt x="602" y="1297"/>
                  </a:lnTo>
                  <a:lnTo>
                    <a:pt x="627" y="1297"/>
                  </a:lnTo>
                  <a:lnTo>
                    <a:pt x="627" y="1297"/>
                  </a:lnTo>
                  <a:lnTo>
                    <a:pt x="645" y="1296"/>
                  </a:lnTo>
                  <a:lnTo>
                    <a:pt x="645" y="1296"/>
                  </a:lnTo>
                  <a:lnTo>
                    <a:pt x="665" y="1296"/>
                  </a:lnTo>
                  <a:lnTo>
                    <a:pt x="665" y="1296"/>
                  </a:lnTo>
                  <a:lnTo>
                    <a:pt x="674" y="1296"/>
                  </a:lnTo>
                  <a:lnTo>
                    <a:pt x="682" y="1297"/>
                  </a:lnTo>
                  <a:lnTo>
                    <a:pt x="690" y="1300"/>
                  </a:lnTo>
                  <a:lnTo>
                    <a:pt x="697" y="1303"/>
                  </a:lnTo>
                  <a:lnTo>
                    <a:pt x="699" y="1304"/>
                  </a:lnTo>
                  <a:lnTo>
                    <a:pt x="703" y="1303"/>
                  </a:lnTo>
                  <a:lnTo>
                    <a:pt x="704" y="1302"/>
                  </a:lnTo>
                  <a:lnTo>
                    <a:pt x="704" y="1302"/>
                  </a:lnTo>
                  <a:lnTo>
                    <a:pt x="708" y="1297"/>
                  </a:lnTo>
                  <a:lnTo>
                    <a:pt x="713" y="1294"/>
                  </a:lnTo>
                  <a:lnTo>
                    <a:pt x="725" y="1289"/>
                  </a:lnTo>
                  <a:lnTo>
                    <a:pt x="736" y="1285"/>
                  </a:lnTo>
                  <a:lnTo>
                    <a:pt x="749" y="1281"/>
                  </a:lnTo>
                  <a:lnTo>
                    <a:pt x="749" y="1281"/>
                  </a:lnTo>
                  <a:lnTo>
                    <a:pt x="765" y="1277"/>
                  </a:lnTo>
                  <a:lnTo>
                    <a:pt x="772" y="1274"/>
                  </a:lnTo>
                  <a:lnTo>
                    <a:pt x="781" y="1271"/>
                  </a:lnTo>
                  <a:lnTo>
                    <a:pt x="781" y="1271"/>
                  </a:lnTo>
                  <a:lnTo>
                    <a:pt x="812" y="1254"/>
                  </a:lnTo>
                  <a:lnTo>
                    <a:pt x="843" y="1233"/>
                  </a:lnTo>
                  <a:lnTo>
                    <a:pt x="875" y="1211"/>
                  </a:lnTo>
                  <a:lnTo>
                    <a:pt x="908" y="1185"/>
                  </a:lnTo>
                  <a:lnTo>
                    <a:pt x="908" y="1185"/>
                  </a:lnTo>
                  <a:lnTo>
                    <a:pt x="922" y="1174"/>
                  </a:lnTo>
                  <a:lnTo>
                    <a:pt x="938" y="1162"/>
                  </a:lnTo>
                  <a:lnTo>
                    <a:pt x="969" y="1143"/>
                  </a:lnTo>
                  <a:lnTo>
                    <a:pt x="969" y="1143"/>
                  </a:lnTo>
                  <a:lnTo>
                    <a:pt x="992" y="1127"/>
                  </a:lnTo>
                  <a:lnTo>
                    <a:pt x="1016" y="1111"/>
                  </a:lnTo>
                  <a:lnTo>
                    <a:pt x="1016" y="1111"/>
                  </a:lnTo>
                  <a:lnTo>
                    <a:pt x="1029" y="1101"/>
                  </a:lnTo>
                  <a:lnTo>
                    <a:pt x="1029" y="1101"/>
                  </a:lnTo>
                  <a:lnTo>
                    <a:pt x="1070" y="1073"/>
                  </a:lnTo>
                  <a:lnTo>
                    <a:pt x="1093" y="1056"/>
                  </a:lnTo>
                  <a:lnTo>
                    <a:pt x="1099" y="1051"/>
                  </a:lnTo>
                  <a:lnTo>
                    <a:pt x="1103" y="1046"/>
                  </a:lnTo>
                  <a:lnTo>
                    <a:pt x="1104" y="1043"/>
                  </a:lnTo>
                  <a:lnTo>
                    <a:pt x="1105" y="1041"/>
                  </a:lnTo>
                  <a:lnTo>
                    <a:pt x="1105" y="1041"/>
                  </a:lnTo>
                  <a:lnTo>
                    <a:pt x="1106" y="1036"/>
                  </a:lnTo>
                  <a:lnTo>
                    <a:pt x="1107" y="1032"/>
                  </a:lnTo>
                  <a:lnTo>
                    <a:pt x="1108" y="1031"/>
                  </a:lnTo>
                  <a:lnTo>
                    <a:pt x="1108" y="1029"/>
                  </a:lnTo>
                  <a:lnTo>
                    <a:pt x="1108" y="1029"/>
                  </a:lnTo>
                  <a:lnTo>
                    <a:pt x="1106" y="946"/>
                  </a:lnTo>
                  <a:lnTo>
                    <a:pt x="1104" y="859"/>
                  </a:lnTo>
                  <a:lnTo>
                    <a:pt x="1100" y="770"/>
                  </a:lnTo>
                  <a:lnTo>
                    <a:pt x="1096" y="676"/>
                  </a:lnTo>
                  <a:lnTo>
                    <a:pt x="1096" y="676"/>
                  </a:lnTo>
                  <a:lnTo>
                    <a:pt x="1096" y="668"/>
                  </a:lnTo>
                  <a:lnTo>
                    <a:pt x="1098" y="666"/>
                  </a:lnTo>
                  <a:lnTo>
                    <a:pt x="1099" y="663"/>
                  </a:lnTo>
                  <a:lnTo>
                    <a:pt x="1099" y="663"/>
                  </a:lnTo>
                  <a:lnTo>
                    <a:pt x="1102" y="661"/>
                  </a:lnTo>
                  <a:lnTo>
                    <a:pt x="1105" y="660"/>
                  </a:lnTo>
                  <a:lnTo>
                    <a:pt x="1108" y="659"/>
                  </a:lnTo>
                  <a:lnTo>
                    <a:pt x="1112" y="658"/>
                  </a:lnTo>
                  <a:lnTo>
                    <a:pt x="1112" y="658"/>
                  </a:lnTo>
                  <a:lnTo>
                    <a:pt x="1118" y="659"/>
                  </a:lnTo>
                  <a:lnTo>
                    <a:pt x="1123" y="661"/>
                  </a:lnTo>
                  <a:lnTo>
                    <a:pt x="1125" y="662"/>
                  </a:lnTo>
                  <a:lnTo>
                    <a:pt x="1128" y="665"/>
                  </a:lnTo>
                  <a:lnTo>
                    <a:pt x="1130" y="668"/>
                  </a:lnTo>
                  <a:lnTo>
                    <a:pt x="1131" y="672"/>
                  </a:lnTo>
                  <a:lnTo>
                    <a:pt x="1132" y="676"/>
                  </a:lnTo>
                  <a:lnTo>
                    <a:pt x="1132" y="676"/>
                  </a:lnTo>
                  <a:lnTo>
                    <a:pt x="1137" y="780"/>
                  </a:lnTo>
                  <a:lnTo>
                    <a:pt x="1140" y="877"/>
                  </a:lnTo>
                  <a:lnTo>
                    <a:pt x="1143" y="967"/>
                  </a:lnTo>
                  <a:lnTo>
                    <a:pt x="1145" y="1053"/>
                  </a:lnTo>
                  <a:lnTo>
                    <a:pt x="1139" y="1053"/>
                  </a:lnTo>
                  <a:lnTo>
                    <a:pt x="1137" y="1057"/>
                  </a:lnTo>
                  <a:lnTo>
                    <a:pt x="1137" y="1057"/>
                  </a:lnTo>
                  <a:lnTo>
                    <a:pt x="1135" y="1062"/>
                  </a:lnTo>
                  <a:lnTo>
                    <a:pt x="1131" y="1067"/>
                  </a:lnTo>
                  <a:lnTo>
                    <a:pt x="1127" y="1072"/>
                  </a:lnTo>
                  <a:lnTo>
                    <a:pt x="1121" y="1076"/>
                  </a:lnTo>
                  <a:lnTo>
                    <a:pt x="1110" y="1085"/>
                  </a:lnTo>
                  <a:lnTo>
                    <a:pt x="1098" y="1093"/>
                  </a:lnTo>
                  <a:lnTo>
                    <a:pt x="1098" y="1093"/>
                  </a:lnTo>
                  <a:lnTo>
                    <a:pt x="1085" y="1101"/>
                  </a:lnTo>
                  <a:lnTo>
                    <a:pt x="1074" y="1111"/>
                  </a:lnTo>
                  <a:lnTo>
                    <a:pt x="1074" y="1111"/>
                  </a:lnTo>
                  <a:lnTo>
                    <a:pt x="1054" y="1125"/>
                  </a:lnTo>
                  <a:lnTo>
                    <a:pt x="1035" y="1139"/>
                  </a:lnTo>
                  <a:lnTo>
                    <a:pt x="995" y="1166"/>
                  </a:lnTo>
                  <a:lnTo>
                    <a:pt x="995" y="1166"/>
                  </a:lnTo>
                  <a:lnTo>
                    <a:pt x="954" y="1194"/>
                  </a:lnTo>
                  <a:lnTo>
                    <a:pt x="954" y="1194"/>
                  </a:lnTo>
                  <a:lnTo>
                    <a:pt x="931" y="1212"/>
                  </a:lnTo>
                  <a:lnTo>
                    <a:pt x="908" y="1229"/>
                  </a:lnTo>
                  <a:lnTo>
                    <a:pt x="908" y="1229"/>
                  </a:lnTo>
                  <a:lnTo>
                    <a:pt x="865" y="1262"/>
                  </a:lnTo>
                  <a:lnTo>
                    <a:pt x="844" y="1277"/>
                  </a:lnTo>
                  <a:lnTo>
                    <a:pt x="822" y="1291"/>
                  </a:lnTo>
                  <a:lnTo>
                    <a:pt x="799" y="1304"/>
                  </a:lnTo>
                  <a:lnTo>
                    <a:pt x="776" y="1315"/>
                  </a:lnTo>
                  <a:lnTo>
                    <a:pt x="765" y="1319"/>
                  </a:lnTo>
                  <a:lnTo>
                    <a:pt x="753" y="1322"/>
                  </a:lnTo>
                  <a:lnTo>
                    <a:pt x="740" y="1325"/>
                  </a:lnTo>
                  <a:lnTo>
                    <a:pt x="729" y="1328"/>
                  </a:lnTo>
                  <a:lnTo>
                    <a:pt x="727" y="1328"/>
                  </a:lnTo>
                  <a:lnTo>
                    <a:pt x="726" y="1329"/>
                  </a:lnTo>
                  <a:lnTo>
                    <a:pt x="726" y="1329"/>
                  </a:lnTo>
                  <a:lnTo>
                    <a:pt x="723" y="1331"/>
                  </a:lnTo>
                  <a:lnTo>
                    <a:pt x="719" y="1332"/>
                  </a:lnTo>
                  <a:lnTo>
                    <a:pt x="712" y="1334"/>
                  </a:lnTo>
                  <a:lnTo>
                    <a:pt x="713" y="1337"/>
                  </a:lnTo>
                  <a:lnTo>
                    <a:pt x="713" y="1337"/>
                  </a:lnTo>
                  <a:lnTo>
                    <a:pt x="710" y="1338"/>
                  </a:lnTo>
                  <a:lnTo>
                    <a:pt x="710" y="1338"/>
                  </a:lnTo>
                  <a:lnTo>
                    <a:pt x="707" y="1338"/>
                  </a:lnTo>
                  <a:lnTo>
                    <a:pt x="707" y="13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397"/>
            <p:cNvSpPr>
              <a:spLocks noEditPoints="1"/>
            </p:cNvSpPr>
            <p:nvPr/>
          </p:nvSpPr>
          <p:spPr bwMode="auto">
            <a:xfrm>
              <a:off x="4422775" y="3170238"/>
              <a:ext cx="542925" cy="473075"/>
            </a:xfrm>
            <a:custGeom>
              <a:avLst/>
              <a:gdLst/>
              <a:ahLst/>
              <a:cxnLst>
                <a:cxn ang="0">
                  <a:pos x="2" y="884"/>
                </a:cxn>
                <a:cxn ang="0">
                  <a:pos x="4" y="861"/>
                </a:cxn>
                <a:cxn ang="0">
                  <a:pos x="45" y="818"/>
                </a:cxn>
                <a:cxn ang="0">
                  <a:pos x="132" y="715"/>
                </a:cxn>
                <a:cxn ang="0">
                  <a:pos x="182" y="635"/>
                </a:cxn>
                <a:cxn ang="0">
                  <a:pos x="192" y="564"/>
                </a:cxn>
                <a:cxn ang="0">
                  <a:pos x="207" y="470"/>
                </a:cxn>
                <a:cxn ang="0">
                  <a:pos x="253" y="351"/>
                </a:cxn>
                <a:cxn ang="0">
                  <a:pos x="358" y="215"/>
                </a:cxn>
                <a:cxn ang="0">
                  <a:pos x="517" y="90"/>
                </a:cxn>
                <a:cxn ang="0">
                  <a:pos x="663" y="24"/>
                </a:cxn>
                <a:cxn ang="0">
                  <a:pos x="817" y="2"/>
                </a:cxn>
                <a:cxn ang="0">
                  <a:pos x="943" y="2"/>
                </a:cxn>
                <a:cxn ang="0">
                  <a:pos x="1002" y="16"/>
                </a:cxn>
                <a:cxn ang="0">
                  <a:pos x="1020" y="26"/>
                </a:cxn>
                <a:cxn ang="0">
                  <a:pos x="1022" y="133"/>
                </a:cxn>
                <a:cxn ang="0">
                  <a:pos x="979" y="246"/>
                </a:cxn>
                <a:cxn ang="0">
                  <a:pos x="962" y="260"/>
                </a:cxn>
                <a:cxn ang="0">
                  <a:pos x="893" y="274"/>
                </a:cxn>
                <a:cxn ang="0">
                  <a:pos x="808" y="306"/>
                </a:cxn>
                <a:cxn ang="0">
                  <a:pos x="918" y="339"/>
                </a:cxn>
                <a:cxn ang="0">
                  <a:pos x="927" y="359"/>
                </a:cxn>
                <a:cxn ang="0">
                  <a:pos x="913" y="390"/>
                </a:cxn>
                <a:cxn ang="0">
                  <a:pos x="814" y="507"/>
                </a:cxn>
                <a:cxn ang="0">
                  <a:pos x="649" y="614"/>
                </a:cxn>
                <a:cxn ang="0">
                  <a:pos x="475" y="674"/>
                </a:cxn>
                <a:cxn ang="0">
                  <a:pos x="252" y="686"/>
                </a:cxn>
                <a:cxn ang="0">
                  <a:pos x="211" y="689"/>
                </a:cxn>
                <a:cxn ang="0">
                  <a:pos x="126" y="777"/>
                </a:cxn>
                <a:cxn ang="0">
                  <a:pos x="53" y="863"/>
                </a:cxn>
                <a:cxn ang="0">
                  <a:pos x="17" y="894"/>
                </a:cxn>
                <a:cxn ang="0">
                  <a:pos x="745" y="48"/>
                </a:cxn>
                <a:cxn ang="0">
                  <a:pos x="624" y="74"/>
                </a:cxn>
                <a:cxn ang="0">
                  <a:pos x="505" y="137"/>
                </a:cxn>
                <a:cxn ang="0">
                  <a:pos x="419" y="211"/>
                </a:cxn>
                <a:cxn ang="0">
                  <a:pos x="291" y="355"/>
                </a:cxn>
                <a:cxn ang="0">
                  <a:pos x="241" y="484"/>
                </a:cxn>
                <a:cxn ang="0">
                  <a:pos x="228" y="573"/>
                </a:cxn>
                <a:cxn ang="0">
                  <a:pos x="224" y="646"/>
                </a:cxn>
                <a:cxn ang="0">
                  <a:pos x="307" y="651"/>
                </a:cxn>
                <a:cxn ang="0">
                  <a:pos x="441" y="639"/>
                </a:cxn>
                <a:cxn ang="0">
                  <a:pos x="535" y="627"/>
                </a:cxn>
                <a:cxn ang="0">
                  <a:pos x="630" y="583"/>
                </a:cxn>
                <a:cxn ang="0">
                  <a:pos x="705" y="540"/>
                </a:cxn>
                <a:cxn ang="0">
                  <a:pos x="803" y="471"/>
                </a:cxn>
                <a:cxn ang="0">
                  <a:pos x="872" y="385"/>
                </a:cxn>
                <a:cxn ang="0">
                  <a:pos x="826" y="349"/>
                </a:cxn>
                <a:cxn ang="0">
                  <a:pos x="717" y="321"/>
                </a:cxn>
                <a:cxn ang="0">
                  <a:pos x="657" y="300"/>
                </a:cxn>
                <a:cxn ang="0">
                  <a:pos x="647" y="280"/>
                </a:cxn>
                <a:cxn ang="0">
                  <a:pos x="659" y="257"/>
                </a:cxn>
                <a:cxn ang="0">
                  <a:pos x="843" y="243"/>
                </a:cxn>
                <a:cxn ang="0">
                  <a:pos x="959" y="205"/>
                </a:cxn>
                <a:cxn ang="0">
                  <a:pos x="990" y="94"/>
                </a:cxn>
                <a:cxn ang="0">
                  <a:pos x="979" y="41"/>
                </a:cxn>
                <a:cxn ang="0">
                  <a:pos x="974" y="45"/>
                </a:cxn>
                <a:cxn ang="0">
                  <a:pos x="957" y="41"/>
                </a:cxn>
              </a:cxnLst>
              <a:rect l="0" t="0" r="r" b="b"/>
              <a:pathLst>
                <a:path w="1026" h="894">
                  <a:moveTo>
                    <a:pt x="17" y="894"/>
                  </a:moveTo>
                  <a:lnTo>
                    <a:pt x="17" y="894"/>
                  </a:lnTo>
                  <a:lnTo>
                    <a:pt x="11" y="893"/>
                  </a:lnTo>
                  <a:lnTo>
                    <a:pt x="8" y="892"/>
                  </a:lnTo>
                  <a:lnTo>
                    <a:pt x="6" y="891"/>
                  </a:lnTo>
                  <a:lnTo>
                    <a:pt x="3" y="887"/>
                  </a:lnTo>
                  <a:lnTo>
                    <a:pt x="2" y="884"/>
                  </a:lnTo>
                  <a:lnTo>
                    <a:pt x="1" y="881"/>
                  </a:lnTo>
                  <a:lnTo>
                    <a:pt x="0" y="877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69"/>
                  </a:lnTo>
                  <a:lnTo>
                    <a:pt x="1" y="866"/>
                  </a:lnTo>
                  <a:lnTo>
                    <a:pt x="4" y="861"/>
                  </a:lnTo>
                  <a:lnTo>
                    <a:pt x="7" y="857"/>
                  </a:lnTo>
                  <a:lnTo>
                    <a:pt x="10" y="856"/>
                  </a:lnTo>
                  <a:lnTo>
                    <a:pt x="12" y="855"/>
                  </a:lnTo>
                  <a:lnTo>
                    <a:pt x="13" y="854"/>
                  </a:lnTo>
                  <a:lnTo>
                    <a:pt x="13" y="854"/>
                  </a:lnTo>
                  <a:lnTo>
                    <a:pt x="29" y="836"/>
                  </a:lnTo>
                  <a:lnTo>
                    <a:pt x="45" y="818"/>
                  </a:lnTo>
                  <a:lnTo>
                    <a:pt x="45" y="818"/>
                  </a:lnTo>
                  <a:lnTo>
                    <a:pt x="69" y="791"/>
                  </a:lnTo>
                  <a:lnTo>
                    <a:pt x="82" y="777"/>
                  </a:lnTo>
                  <a:lnTo>
                    <a:pt x="93" y="761"/>
                  </a:lnTo>
                  <a:lnTo>
                    <a:pt x="93" y="761"/>
                  </a:lnTo>
                  <a:lnTo>
                    <a:pt x="112" y="738"/>
                  </a:lnTo>
                  <a:lnTo>
                    <a:pt x="132" y="715"/>
                  </a:lnTo>
                  <a:lnTo>
                    <a:pt x="153" y="692"/>
                  </a:lnTo>
                  <a:lnTo>
                    <a:pt x="176" y="670"/>
                  </a:lnTo>
                  <a:lnTo>
                    <a:pt x="188" y="658"/>
                  </a:lnTo>
                  <a:lnTo>
                    <a:pt x="187" y="655"/>
                  </a:lnTo>
                  <a:lnTo>
                    <a:pt x="187" y="655"/>
                  </a:lnTo>
                  <a:lnTo>
                    <a:pt x="184" y="645"/>
                  </a:lnTo>
                  <a:lnTo>
                    <a:pt x="182" y="635"/>
                  </a:lnTo>
                  <a:lnTo>
                    <a:pt x="181" y="627"/>
                  </a:lnTo>
                  <a:lnTo>
                    <a:pt x="181" y="621"/>
                  </a:lnTo>
                  <a:lnTo>
                    <a:pt x="181" y="621"/>
                  </a:lnTo>
                  <a:lnTo>
                    <a:pt x="183" y="603"/>
                  </a:lnTo>
                  <a:lnTo>
                    <a:pt x="187" y="586"/>
                  </a:lnTo>
                  <a:lnTo>
                    <a:pt x="187" y="586"/>
                  </a:lnTo>
                  <a:lnTo>
                    <a:pt x="192" y="564"/>
                  </a:lnTo>
                  <a:lnTo>
                    <a:pt x="193" y="553"/>
                  </a:lnTo>
                  <a:lnTo>
                    <a:pt x="194" y="540"/>
                  </a:lnTo>
                  <a:lnTo>
                    <a:pt x="194" y="540"/>
                  </a:lnTo>
                  <a:lnTo>
                    <a:pt x="196" y="524"/>
                  </a:lnTo>
                  <a:lnTo>
                    <a:pt x="198" y="506"/>
                  </a:lnTo>
                  <a:lnTo>
                    <a:pt x="202" y="489"/>
                  </a:lnTo>
                  <a:lnTo>
                    <a:pt x="207" y="470"/>
                  </a:lnTo>
                  <a:lnTo>
                    <a:pt x="212" y="452"/>
                  </a:lnTo>
                  <a:lnTo>
                    <a:pt x="218" y="432"/>
                  </a:lnTo>
                  <a:lnTo>
                    <a:pt x="225" y="412"/>
                  </a:lnTo>
                  <a:lnTo>
                    <a:pt x="233" y="392"/>
                  </a:lnTo>
                  <a:lnTo>
                    <a:pt x="233" y="392"/>
                  </a:lnTo>
                  <a:lnTo>
                    <a:pt x="243" y="371"/>
                  </a:lnTo>
                  <a:lnTo>
                    <a:pt x="253" y="351"/>
                  </a:lnTo>
                  <a:lnTo>
                    <a:pt x="264" y="332"/>
                  </a:lnTo>
                  <a:lnTo>
                    <a:pt x="276" y="313"/>
                  </a:lnTo>
                  <a:lnTo>
                    <a:pt x="289" y="296"/>
                  </a:lnTo>
                  <a:lnTo>
                    <a:pt x="302" y="278"/>
                  </a:lnTo>
                  <a:lnTo>
                    <a:pt x="315" y="261"/>
                  </a:lnTo>
                  <a:lnTo>
                    <a:pt x="329" y="245"/>
                  </a:lnTo>
                  <a:lnTo>
                    <a:pt x="358" y="215"/>
                  </a:lnTo>
                  <a:lnTo>
                    <a:pt x="388" y="188"/>
                  </a:lnTo>
                  <a:lnTo>
                    <a:pt x="417" y="162"/>
                  </a:lnTo>
                  <a:lnTo>
                    <a:pt x="446" y="140"/>
                  </a:lnTo>
                  <a:lnTo>
                    <a:pt x="446" y="140"/>
                  </a:lnTo>
                  <a:lnTo>
                    <a:pt x="464" y="126"/>
                  </a:lnTo>
                  <a:lnTo>
                    <a:pt x="481" y="114"/>
                  </a:lnTo>
                  <a:lnTo>
                    <a:pt x="517" y="90"/>
                  </a:lnTo>
                  <a:lnTo>
                    <a:pt x="555" y="69"/>
                  </a:lnTo>
                  <a:lnTo>
                    <a:pt x="592" y="49"/>
                  </a:lnTo>
                  <a:lnTo>
                    <a:pt x="592" y="49"/>
                  </a:lnTo>
                  <a:lnTo>
                    <a:pt x="609" y="40"/>
                  </a:lnTo>
                  <a:lnTo>
                    <a:pt x="627" y="34"/>
                  </a:lnTo>
                  <a:lnTo>
                    <a:pt x="645" y="28"/>
                  </a:lnTo>
                  <a:lnTo>
                    <a:pt x="663" y="24"/>
                  </a:lnTo>
                  <a:lnTo>
                    <a:pt x="681" y="20"/>
                  </a:lnTo>
                  <a:lnTo>
                    <a:pt x="699" y="17"/>
                  </a:lnTo>
                  <a:lnTo>
                    <a:pt x="737" y="11"/>
                  </a:lnTo>
                  <a:lnTo>
                    <a:pt x="745" y="10"/>
                  </a:lnTo>
                  <a:lnTo>
                    <a:pt x="745" y="10"/>
                  </a:lnTo>
                  <a:lnTo>
                    <a:pt x="782" y="5"/>
                  </a:lnTo>
                  <a:lnTo>
                    <a:pt x="817" y="2"/>
                  </a:lnTo>
                  <a:lnTo>
                    <a:pt x="848" y="0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02" y="0"/>
                  </a:lnTo>
                  <a:lnTo>
                    <a:pt x="924" y="1"/>
                  </a:lnTo>
                  <a:lnTo>
                    <a:pt x="924" y="1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59" y="3"/>
                  </a:lnTo>
                  <a:lnTo>
                    <a:pt x="975" y="5"/>
                  </a:lnTo>
                  <a:lnTo>
                    <a:pt x="982" y="6"/>
                  </a:lnTo>
                  <a:lnTo>
                    <a:pt x="990" y="8"/>
                  </a:lnTo>
                  <a:lnTo>
                    <a:pt x="997" y="11"/>
                  </a:lnTo>
                  <a:lnTo>
                    <a:pt x="1002" y="16"/>
                  </a:lnTo>
                  <a:lnTo>
                    <a:pt x="1003" y="16"/>
                  </a:lnTo>
                  <a:lnTo>
                    <a:pt x="1005" y="17"/>
                  </a:lnTo>
                  <a:lnTo>
                    <a:pt x="1005" y="17"/>
                  </a:lnTo>
                  <a:lnTo>
                    <a:pt x="1010" y="18"/>
                  </a:lnTo>
                  <a:lnTo>
                    <a:pt x="1016" y="21"/>
                  </a:lnTo>
                  <a:lnTo>
                    <a:pt x="1018" y="24"/>
                  </a:lnTo>
                  <a:lnTo>
                    <a:pt x="1020" y="26"/>
                  </a:lnTo>
                  <a:lnTo>
                    <a:pt x="1022" y="30"/>
                  </a:lnTo>
                  <a:lnTo>
                    <a:pt x="1023" y="33"/>
                  </a:lnTo>
                  <a:lnTo>
                    <a:pt x="1023" y="33"/>
                  </a:lnTo>
                  <a:lnTo>
                    <a:pt x="1026" y="61"/>
                  </a:lnTo>
                  <a:lnTo>
                    <a:pt x="1026" y="86"/>
                  </a:lnTo>
                  <a:lnTo>
                    <a:pt x="1025" y="110"/>
                  </a:lnTo>
                  <a:lnTo>
                    <a:pt x="1022" y="133"/>
                  </a:lnTo>
                  <a:lnTo>
                    <a:pt x="1022" y="133"/>
                  </a:lnTo>
                  <a:lnTo>
                    <a:pt x="1016" y="154"/>
                  </a:lnTo>
                  <a:lnTo>
                    <a:pt x="1010" y="174"/>
                  </a:lnTo>
                  <a:lnTo>
                    <a:pt x="1002" y="193"/>
                  </a:lnTo>
                  <a:lnTo>
                    <a:pt x="994" y="213"/>
                  </a:lnTo>
                  <a:lnTo>
                    <a:pt x="994" y="213"/>
                  </a:lnTo>
                  <a:lnTo>
                    <a:pt x="979" y="246"/>
                  </a:lnTo>
                  <a:lnTo>
                    <a:pt x="979" y="246"/>
                  </a:lnTo>
                  <a:lnTo>
                    <a:pt x="976" y="251"/>
                  </a:lnTo>
                  <a:lnTo>
                    <a:pt x="973" y="254"/>
                  </a:lnTo>
                  <a:lnTo>
                    <a:pt x="969" y="256"/>
                  </a:lnTo>
                  <a:lnTo>
                    <a:pt x="966" y="257"/>
                  </a:lnTo>
                  <a:lnTo>
                    <a:pt x="963" y="258"/>
                  </a:lnTo>
                  <a:lnTo>
                    <a:pt x="962" y="260"/>
                  </a:lnTo>
                  <a:lnTo>
                    <a:pt x="962" y="260"/>
                  </a:lnTo>
                  <a:lnTo>
                    <a:pt x="960" y="262"/>
                  </a:lnTo>
                  <a:lnTo>
                    <a:pt x="956" y="266"/>
                  </a:lnTo>
                  <a:lnTo>
                    <a:pt x="952" y="268"/>
                  </a:lnTo>
                  <a:lnTo>
                    <a:pt x="947" y="269"/>
                  </a:lnTo>
                  <a:lnTo>
                    <a:pt x="947" y="269"/>
                  </a:lnTo>
                  <a:lnTo>
                    <a:pt x="893" y="274"/>
                  </a:lnTo>
                  <a:lnTo>
                    <a:pt x="841" y="279"/>
                  </a:lnTo>
                  <a:lnTo>
                    <a:pt x="841" y="279"/>
                  </a:lnTo>
                  <a:lnTo>
                    <a:pt x="780" y="286"/>
                  </a:lnTo>
                  <a:lnTo>
                    <a:pt x="779" y="298"/>
                  </a:lnTo>
                  <a:lnTo>
                    <a:pt x="779" y="298"/>
                  </a:lnTo>
                  <a:lnTo>
                    <a:pt x="795" y="302"/>
                  </a:lnTo>
                  <a:lnTo>
                    <a:pt x="808" y="306"/>
                  </a:lnTo>
                  <a:lnTo>
                    <a:pt x="808" y="306"/>
                  </a:lnTo>
                  <a:lnTo>
                    <a:pt x="833" y="316"/>
                  </a:lnTo>
                  <a:lnTo>
                    <a:pt x="858" y="324"/>
                  </a:lnTo>
                  <a:lnTo>
                    <a:pt x="887" y="333"/>
                  </a:lnTo>
                  <a:lnTo>
                    <a:pt x="915" y="338"/>
                  </a:lnTo>
                  <a:lnTo>
                    <a:pt x="915" y="338"/>
                  </a:lnTo>
                  <a:lnTo>
                    <a:pt x="918" y="339"/>
                  </a:lnTo>
                  <a:lnTo>
                    <a:pt x="921" y="341"/>
                  </a:lnTo>
                  <a:lnTo>
                    <a:pt x="924" y="343"/>
                  </a:lnTo>
                  <a:lnTo>
                    <a:pt x="925" y="345"/>
                  </a:lnTo>
                  <a:lnTo>
                    <a:pt x="925" y="345"/>
                  </a:lnTo>
                  <a:lnTo>
                    <a:pt x="928" y="349"/>
                  </a:lnTo>
                  <a:lnTo>
                    <a:pt x="928" y="353"/>
                  </a:lnTo>
                  <a:lnTo>
                    <a:pt x="927" y="359"/>
                  </a:lnTo>
                  <a:lnTo>
                    <a:pt x="924" y="363"/>
                  </a:lnTo>
                  <a:lnTo>
                    <a:pt x="923" y="364"/>
                  </a:lnTo>
                  <a:lnTo>
                    <a:pt x="923" y="365"/>
                  </a:lnTo>
                  <a:lnTo>
                    <a:pt x="923" y="365"/>
                  </a:lnTo>
                  <a:lnTo>
                    <a:pt x="922" y="369"/>
                  </a:lnTo>
                  <a:lnTo>
                    <a:pt x="922" y="369"/>
                  </a:lnTo>
                  <a:lnTo>
                    <a:pt x="913" y="390"/>
                  </a:lnTo>
                  <a:lnTo>
                    <a:pt x="902" y="409"/>
                  </a:lnTo>
                  <a:lnTo>
                    <a:pt x="889" y="428"/>
                  </a:lnTo>
                  <a:lnTo>
                    <a:pt x="877" y="445"/>
                  </a:lnTo>
                  <a:lnTo>
                    <a:pt x="862" y="462"/>
                  </a:lnTo>
                  <a:lnTo>
                    <a:pt x="847" y="478"/>
                  </a:lnTo>
                  <a:lnTo>
                    <a:pt x="831" y="493"/>
                  </a:lnTo>
                  <a:lnTo>
                    <a:pt x="814" y="507"/>
                  </a:lnTo>
                  <a:lnTo>
                    <a:pt x="796" y="521"/>
                  </a:lnTo>
                  <a:lnTo>
                    <a:pt x="779" y="534"/>
                  </a:lnTo>
                  <a:lnTo>
                    <a:pt x="742" y="559"/>
                  </a:lnTo>
                  <a:lnTo>
                    <a:pt x="703" y="583"/>
                  </a:lnTo>
                  <a:lnTo>
                    <a:pt x="664" y="605"/>
                  </a:lnTo>
                  <a:lnTo>
                    <a:pt x="649" y="614"/>
                  </a:lnTo>
                  <a:lnTo>
                    <a:pt x="649" y="614"/>
                  </a:lnTo>
                  <a:lnTo>
                    <a:pt x="625" y="627"/>
                  </a:lnTo>
                  <a:lnTo>
                    <a:pt x="601" y="637"/>
                  </a:lnTo>
                  <a:lnTo>
                    <a:pt x="576" y="648"/>
                  </a:lnTo>
                  <a:lnTo>
                    <a:pt x="552" y="656"/>
                  </a:lnTo>
                  <a:lnTo>
                    <a:pt x="526" y="662"/>
                  </a:lnTo>
                  <a:lnTo>
                    <a:pt x="501" y="668"/>
                  </a:lnTo>
                  <a:lnTo>
                    <a:pt x="475" y="674"/>
                  </a:lnTo>
                  <a:lnTo>
                    <a:pt x="449" y="677"/>
                  </a:lnTo>
                  <a:lnTo>
                    <a:pt x="423" y="680"/>
                  </a:lnTo>
                  <a:lnTo>
                    <a:pt x="398" y="682"/>
                  </a:lnTo>
                  <a:lnTo>
                    <a:pt x="348" y="685"/>
                  </a:lnTo>
                  <a:lnTo>
                    <a:pt x="298" y="686"/>
                  </a:lnTo>
                  <a:lnTo>
                    <a:pt x="252" y="686"/>
                  </a:lnTo>
                  <a:lnTo>
                    <a:pt x="252" y="686"/>
                  </a:lnTo>
                  <a:lnTo>
                    <a:pt x="225" y="686"/>
                  </a:lnTo>
                  <a:lnTo>
                    <a:pt x="224" y="687"/>
                  </a:lnTo>
                  <a:lnTo>
                    <a:pt x="224" y="687"/>
                  </a:lnTo>
                  <a:lnTo>
                    <a:pt x="220" y="689"/>
                  </a:lnTo>
                  <a:lnTo>
                    <a:pt x="215" y="690"/>
                  </a:lnTo>
                  <a:lnTo>
                    <a:pt x="215" y="690"/>
                  </a:lnTo>
                  <a:lnTo>
                    <a:pt x="211" y="689"/>
                  </a:lnTo>
                  <a:lnTo>
                    <a:pt x="208" y="689"/>
                  </a:lnTo>
                  <a:lnTo>
                    <a:pt x="199" y="697"/>
                  </a:lnTo>
                  <a:lnTo>
                    <a:pt x="199" y="697"/>
                  </a:lnTo>
                  <a:lnTo>
                    <a:pt x="178" y="719"/>
                  </a:lnTo>
                  <a:lnTo>
                    <a:pt x="156" y="742"/>
                  </a:lnTo>
                  <a:lnTo>
                    <a:pt x="135" y="766"/>
                  </a:lnTo>
                  <a:lnTo>
                    <a:pt x="126" y="777"/>
                  </a:lnTo>
                  <a:lnTo>
                    <a:pt x="117" y="789"/>
                  </a:lnTo>
                  <a:lnTo>
                    <a:pt x="117" y="789"/>
                  </a:lnTo>
                  <a:lnTo>
                    <a:pt x="106" y="804"/>
                  </a:lnTo>
                  <a:lnTo>
                    <a:pt x="96" y="817"/>
                  </a:lnTo>
                  <a:lnTo>
                    <a:pt x="72" y="842"/>
                  </a:lnTo>
                  <a:lnTo>
                    <a:pt x="72" y="842"/>
                  </a:lnTo>
                  <a:lnTo>
                    <a:pt x="53" y="863"/>
                  </a:lnTo>
                  <a:lnTo>
                    <a:pt x="43" y="874"/>
                  </a:lnTo>
                  <a:lnTo>
                    <a:pt x="34" y="885"/>
                  </a:lnTo>
                  <a:lnTo>
                    <a:pt x="34" y="885"/>
                  </a:lnTo>
                  <a:lnTo>
                    <a:pt x="31" y="888"/>
                  </a:lnTo>
                  <a:lnTo>
                    <a:pt x="27" y="892"/>
                  </a:lnTo>
                  <a:lnTo>
                    <a:pt x="22" y="894"/>
                  </a:lnTo>
                  <a:lnTo>
                    <a:pt x="17" y="894"/>
                  </a:lnTo>
                  <a:lnTo>
                    <a:pt x="17" y="894"/>
                  </a:lnTo>
                  <a:close/>
                  <a:moveTo>
                    <a:pt x="884" y="36"/>
                  </a:moveTo>
                  <a:lnTo>
                    <a:pt x="884" y="36"/>
                  </a:lnTo>
                  <a:lnTo>
                    <a:pt x="861" y="37"/>
                  </a:lnTo>
                  <a:lnTo>
                    <a:pt x="861" y="37"/>
                  </a:lnTo>
                  <a:lnTo>
                    <a:pt x="782" y="43"/>
                  </a:lnTo>
                  <a:lnTo>
                    <a:pt x="745" y="48"/>
                  </a:lnTo>
                  <a:lnTo>
                    <a:pt x="709" y="53"/>
                  </a:lnTo>
                  <a:lnTo>
                    <a:pt x="709" y="53"/>
                  </a:lnTo>
                  <a:lnTo>
                    <a:pt x="692" y="55"/>
                  </a:lnTo>
                  <a:lnTo>
                    <a:pt x="676" y="59"/>
                  </a:lnTo>
                  <a:lnTo>
                    <a:pt x="658" y="63"/>
                  </a:lnTo>
                  <a:lnTo>
                    <a:pt x="640" y="68"/>
                  </a:lnTo>
                  <a:lnTo>
                    <a:pt x="624" y="74"/>
                  </a:lnTo>
                  <a:lnTo>
                    <a:pt x="606" y="82"/>
                  </a:lnTo>
                  <a:lnTo>
                    <a:pt x="589" y="90"/>
                  </a:lnTo>
                  <a:lnTo>
                    <a:pt x="571" y="98"/>
                  </a:lnTo>
                  <a:lnTo>
                    <a:pt x="555" y="106"/>
                  </a:lnTo>
                  <a:lnTo>
                    <a:pt x="538" y="117"/>
                  </a:lnTo>
                  <a:lnTo>
                    <a:pt x="522" y="127"/>
                  </a:lnTo>
                  <a:lnTo>
                    <a:pt x="505" y="137"/>
                  </a:lnTo>
                  <a:lnTo>
                    <a:pt x="490" y="149"/>
                  </a:lnTo>
                  <a:lnTo>
                    <a:pt x="474" y="161"/>
                  </a:lnTo>
                  <a:lnTo>
                    <a:pt x="460" y="174"/>
                  </a:lnTo>
                  <a:lnTo>
                    <a:pt x="446" y="186"/>
                  </a:lnTo>
                  <a:lnTo>
                    <a:pt x="446" y="186"/>
                  </a:lnTo>
                  <a:lnTo>
                    <a:pt x="419" y="211"/>
                  </a:lnTo>
                  <a:lnTo>
                    <a:pt x="419" y="211"/>
                  </a:lnTo>
                  <a:lnTo>
                    <a:pt x="396" y="234"/>
                  </a:lnTo>
                  <a:lnTo>
                    <a:pt x="372" y="256"/>
                  </a:lnTo>
                  <a:lnTo>
                    <a:pt x="349" y="279"/>
                  </a:lnTo>
                  <a:lnTo>
                    <a:pt x="328" y="304"/>
                  </a:lnTo>
                  <a:lnTo>
                    <a:pt x="309" y="329"/>
                  </a:lnTo>
                  <a:lnTo>
                    <a:pt x="300" y="342"/>
                  </a:lnTo>
                  <a:lnTo>
                    <a:pt x="291" y="355"/>
                  </a:lnTo>
                  <a:lnTo>
                    <a:pt x="283" y="370"/>
                  </a:lnTo>
                  <a:lnTo>
                    <a:pt x="276" y="384"/>
                  </a:lnTo>
                  <a:lnTo>
                    <a:pt x="269" y="400"/>
                  </a:lnTo>
                  <a:lnTo>
                    <a:pt x="262" y="415"/>
                  </a:lnTo>
                  <a:lnTo>
                    <a:pt x="262" y="415"/>
                  </a:lnTo>
                  <a:lnTo>
                    <a:pt x="251" y="449"/>
                  </a:lnTo>
                  <a:lnTo>
                    <a:pt x="241" y="484"/>
                  </a:lnTo>
                  <a:lnTo>
                    <a:pt x="237" y="501"/>
                  </a:lnTo>
                  <a:lnTo>
                    <a:pt x="233" y="519"/>
                  </a:lnTo>
                  <a:lnTo>
                    <a:pt x="231" y="536"/>
                  </a:lnTo>
                  <a:lnTo>
                    <a:pt x="230" y="555"/>
                  </a:lnTo>
                  <a:lnTo>
                    <a:pt x="230" y="555"/>
                  </a:lnTo>
                  <a:lnTo>
                    <a:pt x="230" y="564"/>
                  </a:lnTo>
                  <a:lnTo>
                    <a:pt x="228" y="573"/>
                  </a:lnTo>
                  <a:lnTo>
                    <a:pt x="223" y="592"/>
                  </a:lnTo>
                  <a:lnTo>
                    <a:pt x="221" y="599"/>
                  </a:lnTo>
                  <a:lnTo>
                    <a:pt x="221" y="599"/>
                  </a:lnTo>
                  <a:lnTo>
                    <a:pt x="220" y="609"/>
                  </a:lnTo>
                  <a:lnTo>
                    <a:pt x="221" y="620"/>
                  </a:lnTo>
                  <a:lnTo>
                    <a:pt x="224" y="645"/>
                  </a:lnTo>
                  <a:lnTo>
                    <a:pt x="224" y="646"/>
                  </a:lnTo>
                  <a:lnTo>
                    <a:pt x="226" y="648"/>
                  </a:lnTo>
                  <a:lnTo>
                    <a:pt x="228" y="650"/>
                  </a:lnTo>
                  <a:lnTo>
                    <a:pt x="230" y="650"/>
                  </a:lnTo>
                  <a:lnTo>
                    <a:pt x="230" y="650"/>
                  </a:lnTo>
                  <a:lnTo>
                    <a:pt x="262" y="651"/>
                  </a:lnTo>
                  <a:lnTo>
                    <a:pt x="262" y="651"/>
                  </a:lnTo>
                  <a:lnTo>
                    <a:pt x="307" y="651"/>
                  </a:lnTo>
                  <a:lnTo>
                    <a:pt x="307" y="651"/>
                  </a:lnTo>
                  <a:lnTo>
                    <a:pt x="339" y="651"/>
                  </a:lnTo>
                  <a:lnTo>
                    <a:pt x="372" y="649"/>
                  </a:lnTo>
                  <a:lnTo>
                    <a:pt x="406" y="646"/>
                  </a:lnTo>
                  <a:lnTo>
                    <a:pt x="423" y="644"/>
                  </a:lnTo>
                  <a:lnTo>
                    <a:pt x="441" y="639"/>
                  </a:lnTo>
                  <a:lnTo>
                    <a:pt x="441" y="639"/>
                  </a:lnTo>
                  <a:lnTo>
                    <a:pt x="461" y="636"/>
                  </a:lnTo>
                  <a:lnTo>
                    <a:pt x="481" y="635"/>
                  </a:lnTo>
                  <a:lnTo>
                    <a:pt x="481" y="635"/>
                  </a:lnTo>
                  <a:lnTo>
                    <a:pt x="509" y="632"/>
                  </a:lnTo>
                  <a:lnTo>
                    <a:pt x="523" y="630"/>
                  </a:lnTo>
                  <a:lnTo>
                    <a:pt x="535" y="627"/>
                  </a:lnTo>
                  <a:lnTo>
                    <a:pt x="535" y="627"/>
                  </a:lnTo>
                  <a:lnTo>
                    <a:pt x="551" y="621"/>
                  </a:lnTo>
                  <a:lnTo>
                    <a:pt x="565" y="615"/>
                  </a:lnTo>
                  <a:lnTo>
                    <a:pt x="594" y="601"/>
                  </a:lnTo>
                  <a:lnTo>
                    <a:pt x="594" y="601"/>
                  </a:lnTo>
                  <a:lnTo>
                    <a:pt x="611" y="592"/>
                  </a:lnTo>
                  <a:lnTo>
                    <a:pt x="630" y="583"/>
                  </a:lnTo>
                  <a:lnTo>
                    <a:pt x="630" y="583"/>
                  </a:lnTo>
                  <a:lnTo>
                    <a:pt x="640" y="578"/>
                  </a:lnTo>
                  <a:lnTo>
                    <a:pt x="652" y="572"/>
                  </a:lnTo>
                  <a:lnTo>
                    <a:pt x="674" y="559"/>
                  </a:lnTo>
                  <a:lnTo>
                    <a:pt x="674" y="559"/>
                  </a:lnTo>
                  <a:lnTo>
                    <a:pt x="692" y="549"/>
                  </a:lnTo>
                  <a:lnTo>
                    <a:pt x="692" y="549"/>
                  </a:lnTo>
                  <a:lnTo>
                    <a:pt x="705" y="540"/>
                  </a:lnTo>
                  <a:lnTo>
                    <a:pt x="705" y="540"/>
                  </a:lnTo>
                  <a:lnTo>
                    <a:pt x="726" y="529"/>
                  </a:lnTo>
                  <a:lnTo>
                    <a:pt x="746" y="517"/>
                  </a:lnTo>
                  <a:lnTo>
                    <a:pt x="764" y="504"/>
                  </a:lnTo>
                  <a:lnTo>
                    <a:pt x="783" y="490"/>
                  </a:lnTo>
                  <a:lnTo>
                    <a:pt x="783" y="490"/>
                  </a:lnTo>
                  <a:lnTo>
                    <a:pt x="803" y="471"/>
                  </a:lnTo>
                  <a:lnTo>
                    <a:pt x="820" y="453"/>
                  </a:lnTo>
                  <a:lnTo>
                    <a:pt x="837" y="433"/>
                  </a:lnTo>
                  <a:lnTo>
                    <a:pt x="851" y="413"/>
                  </a:lnTo>
                  <a:lnTo>
                    <a:pt x="851" y="413"/>
                  </a:lnTo>
                  <a:lnTo>
                    <a:pt x="865" y="396"/>
                  </a:lnTo>
                  <a:lnTo>
                    <a:pt x="865" y="396"/>
                  </a:lnTo>
                  <a:lnTo>
                    <a:pt x="872" y="385"/>
                  </a:lnTo>
                  <a:lnTo>
                    <a:pt x="880" y="375"/>
                  </a:lnTo>
                  <a:lnTo>
                    <a:pt x="884" y="368"/>
                  </a:lnTo>
                  <a:lnTo>
                    <a:pt x="876" y="366"/>
                  </a:lnTo>
                  <a:lnTo>
                    <a:pt x="876" y="366"/>
                  </a:lnTo>
                  <a:lnTo>
                    <a:pt x="851" y="359"/>
                  </a:lnTo>
                  <a:lnTo>
                    <a:pt x="826" y="349"/>
                  </a:lnTo>
                  <a:lnTo>
                    <a:pt x="826" y="349"/>
                  </a:lnTo>
                  <a:lnTo>
                    <a:pt x="805" y="342"/>
                  </a:lnTo>
                  <a:lnTo>
                    <a:pt x="782" y="335"/>
                  </a:lnTo>
                  <a:lnTo>
                    <a:pt x="782" y="335"/>
                  </a:lnTo>
                  <a:lnTo>
                    <a:pt x="759" y="330"/>
                  </a:lnTo>
                  <a:lnTo>
                    <a:pt x="736" y="324"/>
                  </a:lnTo>
                  <a:lnTo>
                    <a:pt x="736" y="324"/>
                  </a:lnTo>
                  <a:lnTo>
                    <a:pt x="717" y="321"/>
                  </a:lnTo>
                  <a:lnTo>
                    <a:pt x="698" y="317"/>
                  </a:lnTo>
                  <a:lnTo>
                    <a:pt x="681" y="312"/>
                  </a:lnTo>
                  <a:lnTo>
                    <a:pt x="671" y="308"/>
                  </a:lnTo>
                  <a:lnTo>
                    <a:pt x="663" y="305"/>
                  </a:lnTo>
                  <a:lnTo>
                    <a:pt x="663" y="305"/>
                  </a:lnTo>
                  <a:lnTo>
                    <a:pt x="660" y="302"/>
                  </a:lnTo>
                  <a:lnTo>
                    <a:pt x="657" y="300"/>
                  </a:lnTo>
                  <a:lnTo>
                    <a:pt x="656" y="297"/>
                  </a:lnTo>
                  <a:lnTo>
                    <a:pt x="655" y="293"/>
                  </a:lnTo>
                  <a:lnTo>
                    <a:pt x="655" y="290"/>
                  </a:lnTo>
                  <a:lnTo>
                    <a:pt x="653" y="289"/>
                  </a:lnTo>
                  <a:lnTo>
                    <a:pt x="653" y="289"/>
                  </a:lnTo>
                  <a:lnTo>
                    <a:pt x="649" y="285"/>
                  </a:lnTo>
                  <a:lnTo>
                    <a:pt x="647" y="280"/>
                  </a:lnTo>
                  <a:lnTo>
                    <a:pt x="646" y="274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49" y="265"/>
                  </a:lnTo>
                  <a:lnTo>
                    <a:pt x="652" y="260"/>
                  </a:lnTo>
                  <a:lnTo>
                    <a:pt x="656" y="257"/>
                  </a:lnTo>
                  <a:lnTo>
                    <a:pt x="659" y="257"/>
                  </a:lnTo>
                  <a:lnTo>
                    <a:pt x="663" y="256"/>
                  </a:lnTo>
                  <a:lnTo>
                    <a:pt x="663" y="256"/>
                  </a:lnTo>
                  <a:lnTo>
                    <a:pt x="709" y="255"/>
                  </a:lnTo>
                  <a:lnTo>
                    <a:pt x="753" y="252"/>
                  </a:lnTo>
                  <a:lnTo>
                    <a:pt x="798" y="248"/>
                  </a:lnTo>
                  <a:lnTo>
                    <a:pt x="843" y="243"/>
                  </a:lnTo>
                  <a:lnTo>
                    <a:pt x="843" y="243"/>
                  </a:lnTo>
                  <a:lnTo>
                    <a:pt x="892" y="238"/>
                  </a:lnTo>
                  <a:lnTo>
                    <a:pt x="942" y="234"/>
                  </a:lnTo>
                  <a:lnTo>
                    <a:pt x="946" y="234"/>
                  </a:lnTo>
                  <a:lnTo>
                    <a:pt x="947" y="229"/>
                  </a:lnTo>
                  <a:lnTo>
                    <a:pt x="947" y="229"/>
                  </a:lnTo>
                  <a:lnTo>
                    <a:pt x="959" y="205"/>
                  </a:lnTo>
                  <a:lnTo>
                    <a:pt x="959" y="205"/>
                  </a:lnTo>
                  <a:lnTo>
                    <a:pt x="967" y="188"/>
                  </a:lnTo>
                  <a:lnTo>
                    <a:pt x="974" y="171"/>
                  </a:lnTo>
                  <a:lnTo>
                    <a:pt x="980" y="153"/>
                  </a:lnTo>
                  <a:lnTo>
                    <a:pt x="985" y="135"/>
                  </a:lnTo>
                  <a:lnTo>
                    <a:pt x="985" y="135"/>
                  </a:lnTo>
                  <a:lnTo>
                    <a:pt x="987" y="115"/>
                  </a:lnTo>
                  <a:lnTo>
                    <a:pt x="990" y="94"/>
                  </a:lnTo>
                  <a:lnTo>
                    <a:pt x="990" y="73"/>
                  </a:lnTo>
                  <a:lnTo>
                    <a:pt x="988" y="52"/>
                  </a:lnTo>
                  <a:lnTo>
                    <a:pt x="988" y="50"/>
                  </a:lnTo>
                  <a:lnTo>
                    <a:pt x="985" y="48"/>
                  </a:lnTo>
                  <a:lnTo>
                    <a:pt x="985" y="48"/>
                  </a:lnTo>
                  <a:lnTo>
                    <a:pt x="982" y="46"/>
                  </a:lnTo>
                  <a:lnTo>
                    <a:pt x="979" y="41"/>
                  </a:lnTo>
                  <a:lnTo>
                    <a:pt x="971" y="48"/>
                  </a:lnTo>
                  <a:lnTo>
                    <a:pt x="971" y="48"/>
                  </a:lnTo>
                  <a:lnTo>
                    <a:pt x="971" y="47"/>
                  </a:lnTo>
                  <a:lnTo>
                    <a:pt x="971" y="47"/>
                  </a:lnTo>
                  <a:lnTo>
                    <a:pt x="973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67" y="43"/>
                  </a:lnTo>
                  <a:lnTo>
                    <a:pt x="967" y="43"/>
                  </a:lnTo>
                  <a:lnTo>
                    <a:pt x="962" y="41"/>
                  </a:lnTo>
                  <a:lnTo>
                    <a:pt x="957" y="41"/>
                  </a:lnTo>
                  <a:lnTo>
                    <a:pt x="957" y="41"/>
                  </a:lnTo>
                  <a:lnTo>
                    <a:pt x="925" y="37"/>
                  </a:lnTo>
                  <a:lnTo>
                    <a:pt x="921" y="37"/>
                  </a:lnTo>
                  <a:lnTo>
                    <a:pt x="921" y="37"/>
                  </a:lnTo>
                  <a:lnTo>
                    <a:pt x="884" y="36"/>
                  </a:lnTo>
                  <a:lnTo>
                    <a:pt x="884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398"/>
            <p:cNvSpPr/>
            <p:nvPr/>
          </p:nvSpPr>
          <p:spPr bwMode="auto">
            <a:xfrm>
              <a:off x="4587875" y="3630613"/>
              <a:ext cx="239713" cy="161925"/>
            </a:xfrm>
            <a:custGeom>
              <a:avLst/>
              <a:gdLst/>
              <a:ahLst/>
              <a:cxnLst>
                <a:cxn ang="0">
                  <a:pos x="19" y="306"/>
                </a:cxn>
                <a:cxn ang="0">
                  <a:pos x="9" y="303"/>
                </a:cxn>
                <a:cxn ang="0">
                  <a:pos x="4" y="299"/>
                </a:cxn>
                <a:cxn ang="0">
                  <a:pos x="1" y="292"/>
                </a:cxn>
                <a:cxn ang="0">
                  <a:pos x="0" y="288"/>
                </a:cxn>
                <a:cxn ang="0">
                  <a:pos x="1" y="227"/>
                </a:cxn>
                <a:cxn ang="0">
                  <a:pos x="4" y="165"/>
                </a:cxn>
                <a:cxn ang="0">
                  <a:pos x="8" y="89"/>
                </a:cxn>
                <a:cxn ang="0">
                  <a:pos x="8" y="63"/>
                </a:cxn>
                <a:cxn ang="0">
                  <a:pos x="11" y="34"/>
                </a:cxn>
                <a:cxn ang="0">
                  <a:pos x="19" y="18"/>
                </a:cxn>
                <a:cxn ang="0">
                  <a:pos x="25" y="11"/>
                </a:cxn>
                <a:cxn ang="0">
                  <a:pos x="34" y="6"/>
                </a:cxn>
                <a:cxn ang="0">
                  <a:pos x="51" y="1"/>
                </a:cxn>
                <a:cxn ang="0">
                  <a:pos x="64" y="0"/>
                </a:cxn>
                <a:cxn ang="0">
                  <a:pos x="70" y="0"/>
                </a:cxn>
                <a:cxn ang="0">
                  <a:pos x="153" y="7"/>
                </a:cxn>
                <a:cxn ang="0">
                  <a:pos x="234" y="18"/>
                </a:cxn>
                <a:cxn ang="0">
                  <a:pos x="284" y="26"/>
                </a:cxn>
                <a:cxn ang="0">
                  <a:pos x="385" y="37"/>
                </a:cxn>
                <a:cxn ang="0">
                  <a:pos x="436" y="38"/>
                </a:cxn>
                <a:cxn ang="0">
                  <a:pos x="440" y="39"/>
                </a:cxn>
                <a:cxn ang="0">
                  <a:pos x="446" y="41"/>
                </a:cxn>
                <a:cxn ang="0">
                  <a:pos x="450" y="46"/>
                </a:cxn>
                <a:cxn ang="0">
                  <a:pos x="452" y="57"/>
                </a:cxn>
                <a:cxn ang="0">
                  <a:pos x="451" y="63"/>
                </a:cxn>
                <a:cxn ang="0">
                  <a:pos x="448" y="69"/>
                </a:cxn>
                <a:cxn ang="0">
                  <a:pos x="443" y="73"/>
                </a:cxn>
                <a:cxn ang="0">
                  <a:pos x="436" y="74"/>
                </a:cxn>
                <a:cxn ang="0">
                  <a:pos x="410" y="73"/>
                </a:cxn>
                <a:cxn ang="0">
                  <a:pos x="335" y="67"/>
                </a:cxn>
                <a:cxn ang="0">
                  <a:pos x="293" y="64"/>
                </a:cxn>
                <a:cxn ang="0">
                  <a:pos x="249" y="59"/>
                </a:cxn>
                <a:cxn ang="0">
                  <a:pos x="167" y="49"/>
                </a:cxn>
                <a:cxn ang="0">
                  <a:pos x="131" y="43"/>
                </a:cxn>
                <a:cxn ang="0">
                  <a:pos x="77" y="37"/>
                </a:cxn>
                <a:cxn ang="0">
                  <a:pos x="59" y="36"/>
                </a:cxn>
                <a:cxn ang="0">
                  <a:pos x="54" y="37"/>
                </a:cxn>
                <a:cxn ang="0">
                  <a:pos x="49" y="40"/>
                </a:cxn>
                <a:cxn ang="0">
                  <a:pos x="45" y="47"/>
                </a:cxn>
                <a:cxn ang="0">
                  <a:pos x="43" y="66"/>
                </a:cxn>
                <a:cxn ang="0">
                  <a:pos x="44" y="76"/>
                </a:cxn>
                <a:cxn ang="0">
                  <a:pos x="45" y="90"/>
                </a:cxn>
                <a:cxn ang="0">
                  <a:pos x="42" y="113"/>
                </a:cxn>
                <a:cxn ang="0">
                  <a:pos x="40" y="161"/>
                </a:cxn>
                <a:cxn ang="0">
                  <a:pos x="41" y="184"/>
                </a:cxn>
                <a:cxn ang="0">
                  <a:pos x="41" y="207"/>
                </a:cxn>
                <a:cxn ang="0">
                  <a:pos x="38" y="245"/>
                </a:cxn>
                <a:cxn ang="0">
                  <a:pos x="37" y="266"/>
                </a:cxn>
                <a:cxn ang="0">
                  <a:pos x="36" y="289"/>
                </a:cxn>
                <a:cxn ang="0">
                  <a:pos x="35" y="295"/>
                </a:cxn>
                <a:cxn ang="0">
                  <a:pos x="32" y="300"/>
                </a:cxn>
                <a:cxn ang="0">
                  <a:pos x="29" y="302"/>
                </a:cxn>
                <a:cxn ang="0">
                  <a:pos x="23" y="306"/>
                </a:cxn>
                <a:cxn ang="0">
                  <a:pos x="19" y="306"/>
                </a:cxn>
              </a:cxnLst>
              <a:rect l="0" t="0" r="r" b="b"/>
              <a:pathLst>
                <a:path w="452" h="306">
                  <a:moveTo>
                    <a:pt x="19" y="306"/>
                  </a:moveTo>
                  <a:lnTo>
                    <a:pt x="19" y="306"/>
                  </a:lnTo>
                  <a:lnTo>
                    <a:pt x="12" y="304"/>
                  </a:lnTo>
                  <a:lnTo>
                    <a:pt x="9" y="303"/>
                  </a:lnTo>
                  <a:lnTo>
                    <a:pt x="6" y="301"/>
                  </a:lnTo>
                  <a:lnTo>
                    <a:pt x="4" y="299"/>
                  </a:lnTo>
                  <a:lnTo>
                    <a:pt x="2" y="296"/>
                  </a:lnTo>
                  <a:lnTo>
                    <a:pt x="1" y="292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0" y="257"/>
                  </a:lnTo>
                  <a:lnTo>
                    <a:pt x="1" y="227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7" y="114"/>
                  </a:lnTo>
                  <a:lnTo>
                    <a:pt x="8" y="89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9" y="47"/>
                  </a:lnTo>
                  <a:lnTo>
                    <a:pt x="11" y="34"/>
                  </a:lnTo>
                  <a:lnTo>
                    <a:pt x="15" y="24"/>
                  </a:lnTo>
                  <a:lnTo>
                    <a:pt x="19" y="18"/>
                  </a:lnTo>
                  <a:lnTo>
                    <a:pt x="22" y="14"/>
                  </a:lnTo>
                  <a:lnTo>
                    <a:pt x="25" y="11"/>
                  </a:lnTo>
                  <a:lnTo>
                    <a:pt x="29" y="8"/>
                  </a:lnTo>
                  <a:lnTo>
                    <a:pt x="34" y="6"/>
                  </a:lnTo>
                  <a:lnTo>
                    <a:pt x="39" y="4"/>
                  </a:lnTo>
                  <a:lnTo>
                    <a:pt x="51" y="1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112" y="3"/>
                  </a:lnTo>
                  <a:lnTo>
                    <a:pt x="153" y="7"/>
                  </a:lnTo>
                  <a:lnTo>
                    <a:pt x="193" y="13"/>
                  </a:lnTo>
                  <a:lnTo>
                    <a:pt x="234" y="18"/>
                  </a:lnTo>
                  <a:lnTo>
                    <a:pt x="234" y="18"/>
                  </a:lnTo>
                  <a:lnTo>
                    <a:pt x="284" y="26"/>
                  </a:lnTo>
                  <a:lnTo>
                    <a:pt x="335" y="32"/>
                  </a:lnTo>
                  <a:lnTo>
                    <a:pt x="385" y="37"/>
                  </a:lnTo>
                  <a:lnTo>
                    <a:pt x="410" y="38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40" y="39"/>
                  </a:lnTo>
                  <a:lnTo>
                    <a:pt x="443" y="40"/>
                  </a:lnTo>
                  <a:lnTo>
                    <a:pt x="446" y="41"/>
                  </a:lnTo>
                  <a:lnTo>
                    <a:pt x="448" y="44"/>
                  </a:lnTo>
                  <a:lnTo>
                    <a:pt x="450" y="46"/>
                  </a:lnTo>
                  <a:lnTo>
                    <a:pt x="451" y="49"/>
                  </a:lnTo>
                  <a:lnTo>
                    <a:pt x="452" y="57"/>
                  </a:lnTo>
                  <a:lnTo>
                    <a:pt x="452" y="57"/>
                  </a:lnTo>
                  <a:lnTo>
                    <a:pt x="451" y="63"/>
                  </a:lnTo>
                  <a:lnTo>
                    <a:pt x="450" y="66"/>
                  </a:lnTo>
                  <a:lnTo>
                    <a:pt x="448" y="69"/>
                  </a:lnTo>
                  <a:lnTo>
                    <a:pt x="446" y="71"/>
                  </a:lnTo>
                  <a:lnTo>
                    <a:pt x="443" y="73"/>
                  </a:lnTo>
                  <a:lnTo>
                    <a:pt x="440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10" y="73"/>
                  </a:lnTo>
                  <a:lnTo>
                    <a:pt x="384" y="72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293" y="64"/>
                  </a:lnTo>
                  <a:lnTo>
                    <a:pt x="293" y="64"/>
                  </a:lnTo>
                  <a:lnTo>
                    <a:pt x="249" y="59"/>
                  </a:lnTo>
                  <a:lnTo>
                    <a:pt x="207" y="55"/>
                  </a:lnTo>
                  <a:lnTo>
                    <a:pt x="167" y="49"/>
                  </a:lnTo>
                  <a:lnTo>
                    <a:pt x="131" y="43"/>
                  </a:lnTo>
                  <a:lnTo>
                    <a:pt x="131" y="43"/>
                  </a:lnTo>
                  <a:lnTo>
                    <a:pt x="97" y="38"/>
                  </a:lnTo>
                  <a:lnTo>
                    <a:pt x="77" y="37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4" y="37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6" y="43"/>
                  </a:lnTo>
                  <a:lnTo>
                    <a:pt x="45" y="47"/>
                  </a:lnTo>
                  <a:lnTo>
                    <a:pt x="43" y="56"/>
                  </a:lnTo>
                  <a:lnTo>
                    <a:pt x="43" y="6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5" y="8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2" y="113"/>
                  </a:lnTo>
                  <a:lnTo>
                    <a:pt x="41" y="137"/>
                  </a:lnTo>
                  <a:lnTo>
                    <a:pt x="40" y="161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0" y="226"/>
                  </a:lnTo>
                  <a:lnTo>
                    <a:pt x="38" y="245"/>
                  </a:lnTo>
                  <a:lnTo>
                    <a:pt x="38" y="245"/>
                  </a:lnTo>
                  <a:lnTo>
                    <a:pt x="37" y="266"/>
                  </a:lnTo>
                  <a:lnTo>
                    <a:pt x="36" y="289"/>
                  </a:lnTo>
                  <a:lnTo>
                    <a:pt x="36" y="289"/>
                  </a:lnTo>
                  <a:lnTo>
                    <a:pt x="36" y="292"/>
                  </a:lnTo>
                  <a:lnTo>
                    <a:pt x="35" y="295"/>
                  </a:lnTo>
                  <a:lnTo>
                    <a:pt x="34" y="298"/>
                  </a:lnTo>
                  <a:lnTo>
                    <a:pt x="32" y="300"/>
                  </a:lnTo>
                  <a:lnTo>
                    <a:pt x="32" y="300"/>
                  </a:lnTo>
                  <a:lnTo>
                    <a:pt x="29" y="302"/>
                  </a:lnTo>
                  <a:lnTo>
                    <a:pt x="26" y="304"/>
                  </a:lnTo>
                  <a:lnTo>
                    <a:pt x="23" y="306"/>
                  </a:lnTo>
                  <a:lnTo>
                    <a:pt x="19" y="306"/>
                  </a:lnTo>
                  <a:lnTo>
                    <a:pt x="19" y="30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399"/>
            <p:cNvSpPr/>
            <p:nvPr/>
          </p:nvSpPr>
          <p:spPr bwMode="auto">
            <a:xfrm>
              <a:off x="4329113" y="3263900"/>
              <a:ext cx="242888" cy="22225"/>
            </a:xfrm>
            <a:custGeom>
              <a:avLst/>
              <a:gdLst/>
              <a:ahLst/>
              <a:cxnLst>
                <a:cxn ang="0">
                  <a:pos x="189" y="42"/>
                </a:cxn>
                <a:cxn ang="0">
                  <a:pos x="174" y="42"/>
                </a:cxn>
                <a:cxn ang="0">
                  <a:pos x="116" y="40"/>
                </a:cxn>
                <a:cxn ang="0">
                  <a:pos x="43" y="38"/>
                </a:cxn>
                <a:cxn ang="0">
                  <a:pos x="18" y="36"/>
                </a:cxn>
                <a:cxn ang="0">
                  <a:pos x="11" y="34"/>
                </a:cxn>
                <a:cxn ang="0">
                  <a:pos x="5" y="29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5" y="5"/>
                </a:cxn>
                <a:cxn ang="0">
                  <a:pos x="9" y="1"/>
                </a:cxn>
                <a:cxn ang="0">
                  <a:pos x="16" y="0"/>
                </a:cxn>
                <a:cxn ang="0">
                  <a:pos x="17" y="0"/>
                </a:cxn>
                <a:cxn ang="0">
                  <a:pos x="61" y="3"/>
                </a:cxn>
                <a:cxn ang="0">
                  <a:pos x="106" y="4"/>
                </a:cxn>
                <a:cxn ang="0">
                  <a:pos x="189" y="7"/>
                </a:cxn>
                <a:cxn ang="0">
                  <a:pos x="218" y="8"/>
                </a:cxn>
                <a:cxn ang="0">
                  <a:pos x="257" y="7"/>
                </a:cxn>
                <a:cxn ang="0">
                  <a:pos x="300" y="6"/>
                </a:cxn>
                <a:cxn ang="0">
                  <a:pos x="393" y="4"/>
                </a:cxn>
                <a:cxn ang="0">
                  <a:pos x="424" y="4"/>
                </a:cxn>
                <a:cxn ang="0">
                  <a:pos x="447" y="6"/>
                </a:cxn>
                <a:cxn ang="0">
                  <a:pos x="454" y="9"/>
                </a:cxn>
                <a:cxn ang="0">
                  <a:pos x="458" y="13"/>
                </a:cxn>
                <a:cxn ang="0">
                  <a:pos x="459" y="22"/>
                </a:cxn>
                <a:cxn ang="0">
                  <a:pos x="457" y="29"/>
                </a:cxn>
                <a:cxn ang="0">
                  <a:pos x="453" y="35"/>
                </a:cxn>
                <a:cxn ang="0">
                  <a:pos x="448" y="40"/>
                </a:cxn>
                <a:cxn ang="0">
                  <a:pos x="439" y="41"/>
                </a:cxn>
                <a:cxn ang="0">
                  <a:pos x="439" y="41"/>
                </a:cxn>
                <a:cxn ang="0">
                  <a:pos x="436" y="41"/>
                </a:cxn>
                <a:cxn ang="0">
                  <a:pos x="424" y="39"/>
                </a:cxn>
                <a:cxn ang="0">
                  <a:pos x="372" y="38"/>
                </a:cxn>
                <a:cxn ang="0">
                  <a:pos x="322" y="38"/>
                </a:cxn>
                <a:cxn ang="0">
                  <a:pos x="268" y="40"/>
                </a:cxn>
                <a:cxn ang="0">
                  <a:pos x="189" y="42"/>
                </a:cxn>
              </a:cxnLst>
              <a:rect l="0" t="0" r="r" b="b"/>
              <a:pathLst>
                <a:path w="459" h="42">
                  <a:moveTo>
                    <a:pt x="189" y="42"/>
                  </a:moveTo>
                  <a:lnTo>
                    <a:pt x="189" y="42"/>
                  </a:lnTo>
                  <a:lnTo>
                    <a:pt x="174" y="42"/>
                  </a:lnTo>
                  <a:lnTo>
                    <a:pt x="174" y="42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68" y="39"/>
                  </a:lnTo>
                  <a:lnTo>
                    <a:pt x="43" y="38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5" y="29"/>
                  </a:lnTo>
                  <a:lnTo>
                    <a:pt x="2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61" y="3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47" y="5"/>
                  </a:lnTo>
                  <a:lnTo>
                    <a:pt x="189" y="7"/>
                  </a:lnTo>
                  <a:lnTo>
                    <a:pt x="189" y="7"/>
                  </a:lnTo>
                  <a:lnTo>
                    <a:pt x="218" y="8"/>
                  </a:lnTo>
                  <a:lnTo>
                    <a:pt x="218" y="8"/>
                  </a:lnTo>
                  <a:lnTo>
                    <a:pt x="257" y="7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47" y="4"/>
                  </a:lnTo>
                  <a:lnTo>
                    <a:pt x="393" y="4"/>
                  </a:lnTo>
                  <a:lnTo>
                    <a:pt x="393" y="4"/>
                  </a:lnTo>
                  <a:lnTo>
                    <a:pt x="424" y="4"/>
                  </a:lnTo>
                  <a:lnTo>
                    <a:pt x="447" y="6"/>
                  </a:lnTo>
                  <a:lnTo>
                    <a:pt x="447" y="6"/>
                  </a:lnTo>
                  <a:lnTo>
                    <a:pt x="451" y="7"/>
                  </a:lnTo>
                  <a:lnTo>
                    <a:pt x="454" y="9"/>
                  </a:lnTo>
                  <a:lnTo>
                    <a:pt x="456" y="11"/>
                  </a:lnTo>
                  <a:lnTo>
                    <a:pt x="458" y="13"/>
                  </a:lnTo>
                  <a:lnTo>
                    <a:pt x="459" y="18"/>
                  </a:lnTo>
                  <a:lnTo>
                    <a:pt x="459" y="22"/>
                  </a:lnTo>
                  <a:lnTo>
                    <a:pt x="459" y="22"/>
                  </a:lnTo>
                  <a:lnTo>
                    <a:pt x="457" y="29"/>
                  </a:lnTo>
                  <a:lnTo>
                    <a:pt x="456" y="32"/>
                  </a:lnTo>
                  <a:lnTo>
                    <a:pt x="453" y="35"/>
                  </a:lnTo>
                  <a:lnTo>
                    <a:pt x="451" y="38"/>
                  </a:lnTo>
                  <a:lnTo>
                    <a:pt x="448" y="40"/>
                  </a:lnTo>
                  <a:lnTo>
                    <a:pt x="444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6" y="41"/>
                  </a:lnTo>
                  <a:lnTo>
                    <a:pt x="436" y="41"/>
                  </a:lnTo>
                  <a:lnTo>
                    <a:pt x="424" y="39"/>
                  </a:lnTo>
                  <a:lnTo>
                    <a:pt x="410" y="38"/>
                  </a:lnTo>
                  <a:lnTo>
                    <a:pt x="372" y="38"/>
                  </a:lnTo>
                  <a:lnTo>
                    <a:pt x="372" y="38"/>
                  </a:lnTo>
                  <a:lnTo>
                    <a:pt x="322" y="38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26" y="41"/>
                  </a:lnTo>
                  <a:lnTo>
                    <a:pt x="189" y="42"/>
                  </a:lnTo>
                  <a:lnTo>
                    <a:pt x="189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400"/>
            <p:cNvSpPr/>
            <p:nvPr/>
          </p:nvSpPr>
          <p:spPr bwMode="auto">
            <a:xfrm>
              <a:off x="4335463" y="3346450"/>
              <a:ext cx="173038" cy="19050"/>
            </a:xfrm>
            <a:custGeom>
              <a:avLst/>
              <a:gdLst/>
              <a:ahLst/>
              <a:cxnLst>
                <a:cxn ang="0">
                  <a:pos x="17" y="36"/>
                </a:cxn>
                <a:cxn ang="0">
                  <a:pos x="17" y="36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4" y="30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312" y="0"/>
                </a:cxn>
                <a:cxn ang="0">
                  <a:pos x="312" y="0"/>
                </a:cxn>
                <a:cxn ang="0">
                  <a:pos x="316" y="0"/>
                </a:cxn>
                <a:cxn ang="0">
                  <a:pos x="319" y="1"/>
                </a:cxn>
                <a:cxn ang="0">
                  <a:pos x="322" y="3"/>
                </a:cxn>
                <a:cxn ang="0">
                  <a:pos x="324" y="5"/>
                </a:cxn>
                <a:cxn ang="0">
                  <a:pos x="326" y="8"/>
                </a:cxn>
                <a:cxn ang="0">
                  <a:pos x="327" y="11"/>
                </a:cxn>
                <a:cxn ang="0">
                  <a:pos x="328" y="17"/>
                </a:cxn>
                <a:cxn ang="0">
                  <a:pos x="328" y="17"/>
                </a:cxn>
                <a:cxn ang="0">
                  <a:pos x="327" y="25"/>
                </a:cxn>
                <a:cxn ang="0">
                  <a:pos x="326" y="28"/>
                </a:cxn>
                <a:cxn ang="0">
                  <a:pos x="324" y="30"/>
                </a:cxn>
                <a:cxn ang="0">
                  <a:pos x="322" y="32"/>
                </a:cxn>
                <a:cxn ang="0">
                  <a:pos x="319" y="34"/>
                </a:cxn>
                <a:cxn ang="0">
                  <a:pos x="316" y="35"/>
                </a:cxn>
                <a:cxn ang="0">
                  <a:pos x="312" y="36"/>
                </a:cxn>
                <a:cxn ang="0">
                  <a:pos x="17" y="36"/>
                </a:cxn>
              </a:cxnLst>
              <a:rect l="0" t="0" r="r" b="b"/>
              <a:pathLst>
                <a:path w="328" h="36">
                  <a:moveTo>
                    <a:pt x="17" y="36"/>
                  </a:moveTo>
                  <a:lnTo>
                    <a:pt x="17" y="36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19" y="1"/>
                  </a:lnTo>
                  <a:lnTo>
                    <a:pt x="322" y="3"/>
                  </a:lnTo>
                  <a:lnTo>
                    <a:pt x="324" y="5"/>
                  </a:lnTo>
                  <a:lnTo>
                    <a:pt x="326" y="8"/>
                  </a:lnTo>
                  <a:lnTo>
                    <a:pt x="327" y="11"/>
                  </a:lnTo>
                  <a:lnTo>
                    <a:pt x="328" y="17"/>
                  </a:lnTo>
                  <a:lnTo>
                    <a:pt x="328" y="17"/>
                  </a:lnTo>
                  <a:lnTo>
                    <a:pt x="327" y="25"/>
                  </a:lnTo>
                  <a:lnTo>
                    <a:pt x="326" y="28"/>
                  </a:lnTo>
                  <a:lnTo>
                    <a:pt x="324" y="30"/>
                  </a:lnTo>
                  <a:lnTo>
                    <a:pt x="322" y="32"/>
                  </a:lnTo>
                  <a:lnTo>
                    <a:pt x="319" y="34"/>
                  </a:lnTo>
                  <a:lnTo>
                    <a:pt x="316" y="35"/>
                  </a:lnTo>
                  <a:lnTo>
                    <a:pt x="312" y="36"/>
                  </a:lnTo>
                  <a:lnTo>
                    <a:pt x="17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401"/>
            <p:cNvSpPr/>
            <p:nvPr/>
          </p:nvSpPr>
          <p:spPr bwMode="auto">
            <a:xfrm>
              <a:off x="4332288" y="3421063"/>
              <a:ext cx="63500" cy="23813"/>
            </a:xfrm>
            <a:custGeom>
              <a:avLst/>
              <a:gdLst/>
              <a:ahLst/>
              <a:cxnLst>
                <a:cxn ang="0">
                  <a:pos x="79" y="44"/>
                </a:cxn>
                <a:cxn ang="0">
                  <a:pos x="61" y="40"/>
                </a:cxn>
                <a:cxn ang="0">
                  <a:pos x="57" y="39"/>
                </a:cxn>
                <a:cxn ang="0">
                  <a:pos x="54" y="37"/>
                </a:cxn>
                <a:cxn ang="0">
                  <a:pos x="53" y="36"/>
                </a:cxn>
                <a:cxn ang="0">
                  <a:pos x="44" y="35"/>
                </a:cxn>
                <a:cxn ang="0">
                  <a:pos x="40" y="35"/>
                </a:cxn>
                <a:cxn ang="0">
                  <a:pos x="33" y="36"/>
                </a:cxn>
                <a:cxn ang="0">
                  <a:pos x="16" y="37"/>
                </a:cxn>
                <a:cxn ang="0">
                  <a:pos x="16" y="37"/>
                </a:cxn>
                <a:cxn ang="0">
                  <a:pos x="9" y="36"/>
                </a:cxn>
                <a:cxn ang="0">
                  <a:pos x="4" y="32"/>
                </a:cxn>
                <a:cxn ang="0">
                  <a:pos x="0" y="21"/>
                </a:cxn>
                <a:cxn ang="0">
                  <a:pos x="1" y="15"/>
                </a:cxn>
                <a:cxn ang="0">
                  <a:pos x="4" y="8"/>
                </a:cxn>
                <a:cxn ang="0">
                  <a:pos x="9" y="3"/>
                </a:cxn>
                <a:cxn ang="0">
                  <a:pos x="17" y="1"/>
                </a:cxn>
                <a:cxn ang="0">
                  <a:pos x="29" y="1"/>
                </a:cxn>
                <a:cxn ang="0">
                  <a:pos x="45" y="0"/>
                </a:cxn>
                <a:cxn ang="0">
                  <a:pos x="57" y="1"/>
                </a:cxn>
                <a:cxn ang="0">
                  <a:pos x="67" y="3"/>
                </a:cxn>
                <a:cxn ang="0">
                  <a:pos x="74" y="6"/>
                </a:cxn>
                <a:cxn ang="0">
                  <a:pos x="102" y="6"/>
                </a:cxn>
                <a:cxn ang="0">
                  <a:pos x="110" y="8"/>
                </a:cxn>
                <a:cxn ang="0">
                  <a:pos x="115" y="13"/>
                </a:cxn>
                <a:cxn ang="0">
                  <a:pos x="118" y="18"/>
                </a:cxn>
                <a:cxn ang="0">
                  <a:pos x="119" y="25"/>
                </a:cxn>
                <a:cxn ang="0">
                  <a:pos x="117" y="34"/>
                </a:cxn>
                <a:cxn ang="0">
                  <a:pos x="112" y="39"/>
                </a:cxn>
                <a:cxn ang="0">
                  <a:pos x="106" y="43"/>
                </a:cxn>
                <a:cxn ang="0">
                  <a:pos x="102" y="43"/>
                </a:cxn>
                <a:cxn ang="0">
                  <a:pos x="90" y="43"/>
                </a:cxn>
                <a:cxn ang="0">
                  <a:pos x="79" y="44"/>
                </a:cxn>
              </a:cxnLst>
              <a:rect l="0" t="0" r="r" b="b"/>
              <a:pathLst>
                <a:path w="119" h="44">
                  <a:moveTo>
                    <a:pt x="79" y="44"/>
                  </a:moveTo>
                  <a:lnTo>
                    <a:pt x="79" y="44"/>
                  </a:lnTo>
                  <a:lnTo>
                    <a:pt x="69" y="43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57" y="39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36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7" y="1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72" y="5"/>
                  </a:lnTo>
                  <a:lnTo>
                    <a:pt x="74" y="6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106" y="6"/>
                  </a:lnTo>
                  <a:lnTo>
                    <a:pt x="110" y="8"/>
                  </a:lnTo>
                  <a:lnTo>
                    <a:pt x="112" y="9"/>
                  </a:lnTo>
                  <a:lnTo>
                    <a:pt x="115" y="13"/>
                  </a:lnTo>
                  <a:lnTo>
                    <a:pt x="117" y="15"/>
                  </a:lnTo>
                  <a:lnTo>
                    <a:pt x="118" y="18"/>
                  </a:lnTo>
                  <a:lnTo>
                    <a:pt x="119" y="25"/>
                  </a:lnTo>
                  <a:lnTo>
                    <a:pt x="119" y="25"/>
                  </a:lnTo>
                  <a:lnTo>
                    <a:pt x="118" y="31"/>
                  </a:lnTo>
                  <a:lnTo>
                    <a:pt x="117" y="34"/>
                  </a:lnTo>
                  <a:lnTo>
                    <a:pt x="115" y="36"/>
                  </a:lnTo>
                  <a:lnTo>
                    <a:pt x="112" y="39"/>
                  </a:lnTo>
                  <a:lnTo>
                    <a:pt x="110" y="40"/>
                  </a:lnTo>
                  <a:lnTo>
                    <a:pt x="106" y="43"/>
                  </a:lnTo>
                  <a:lnTo>
                    <a:pt x="102" y="43"/>
                  </a:lnTo>
                  <a:lnTo>
                    <a:pt x="102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79" y="44"/>
                  </a:lnTo>
                  <a:lnTo>
                    <a:pt x="79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402"/>
            <p:cNvSpPr/>
            <p:nvPr/>
          </p:nvSpPr>
          <p:spPr bwMode="auto">
            <a:xfrm>
              <a:off x="4427538" y="3421063"/>
              <a:ext cx="68263" cy="22225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18" y="42"/>
                </a:cxn>
                <a:cxn ang="0">
                  <a:pos x="14" y="42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4" y="36"/>
                </a:cxn>
                <a:cxn ang="0">
                  <a:pos x="2" y="33"/>
                </a:cxn>
                <a:cxn ang="0">
                  <a:pos x="1" y="3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4" y="12"/>
                </a:cxn>
                <a:cxn ang="0">
                  <a:pos x="8" y="8"/>
                </a:cxn>
                <a:cxn ang="0">
                  <a:pos x="10" y="7"/>
                </a:cxn>
                <a:cxn ang="0">
                  <a:pos x="14" y="5"/>
                </a:cxn>
                <a:cxn ang="0">
                  <a:pos x="18" y="5"/>
                </a:cxn>
                <a:cxn ang="0">
                  <a:pos x="18" y="5"/>
                </a:cxn>
                <a:cxn ang="0">
                  <a:pos x="42" y="4"/>
                </a:cxn>
                <a:cxn ang="0">
                  <a:pos x="65" y="3"/>
                </a:cxn>
                <a:cxn ang="0">
                  <a:pos x="65" y="3"/>
                </a:cxn>
                <a:cxn ang="0">
                  <a:pos x="89" y="1"/>
                </a:cxn>
                <a:cxn ang="0">
                  <a:pos x="113" y="0"/>
                </a:cxn>
                <a:cxn ang="0">
                  <a:pos x="113" y="0"/>
                </a:cxn>
                <a:cxn ang="0">
                  <a:pos x="117" y="1"/>
                </a:cxn>
                <a:cxn ang="0">
                  <a:pos x="120" y="2"/>
                </a:cxn>
                <a:cxn ang="0">
                  <a:pos x="123" y="4"/>
                </a:cxn>
                <a:cxn ang="0">
                  <a:pos x="125" y="6"/>
                </a:cxn>
                <a:cxn ang="0">
                  <a:pos x="127" y="8"/>
                </a:cxn>
                <a:cxn ang="0">
                  <a:pos x="128" y="12"/>
                </a:cxn>
                <a:cxn ang="0">
                  <a:pos x="129" y="19"/>
                </a:cxn>
                <a:cxn ang="0">
                  <a:pos x="129" y="19"/>
                </a:cxn>
                <a:cxn ang="0">
                  <a:pos x="128" y="25"/>
                </a:cxn>
                <a:cxn ang="0">
                  <a:pos x="127" y="28"/>
                </a:cxn>
                <a:cxn ang="0">
                  <a:pos x="125" y="31"/>
                </a:cxn>
                <a:cxn ang="0">
                  <a:pos x="123" y="33"/>
                </a:cxn>
                <a:cxn ang="0">
                  <a:pos x="120" y="35"/>
                </a:cxn>
                <a:cxn ang="0">
                  <a:pos x="117" y="36"/>
                </a:cxn>
                <a:cxn ang="0">
                  <a:pos x="113" y="36"/>
                </a:cxn>
                <a:cxn ang="0">
                  <a:pos x="113" y="36"/>
                </a:cxn>
                <a:cxn ang="0">
                  <a:pos x="88" y="37"/>
                </a:cxn>
                <a:cxn ang="0">
                  <a:pos x="64" y="39"/>
                </a:cxn>
                <a:cxn ang="0">
                  <a:pos x="64" y="39"/>
                </a:cxn>
                <a:cxn ang="0">
                  <a:pos x="42" y="41"/>
                </a:cxn>
                <a:cxn ang="0">
                  <a:pos x="18" y="42"/>
                </a:cxn>
                <a:cxn ang="0">
                  <a:pos x="18" y="42"/>
                </a:cxn>
              </a:cxnLst>
              <a:rect l="0" t="0" r="r" b="b"/>
              <a:pathLst>
                <a:path w="129" h="42">
                  <a:moveTo>
                    <a:pt x="18" y="42"/>
                  </a:moveTo>
                  <a:lnTo>
                    <a:pt x="18" y="42"/>
                  </a:lnTo>
                  <a:lnTo>
                    <a:pt x="14" y="42"/>
                  </a:lnTo>
                  <a:lnTo>
                    <a:pt x="10" y="39"/>
                  </a:lnTo>
                  <a:lnTo>
                    <a:pt x="7" y="38"/>
                  </a:lnTo>
                  <a:lnTo>
                    <a:pt x="4" y="36"/>
                  </a:lnTo>
                  <a:lnTo>
                    <a:pt x="2" y="33"/>
                  </a:lnTo>
                  <a:lnTo>
                    <a:pt x="1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0" y="7"/>
                  </a:lnTo>
                  <a:lnTo>
                    <a:pt x="14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42" y="4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89" y="1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7" y="1"/>
                  </a:lnTo>
                  <a:lnTo>
                    <a:pt x="120" y="2"/>
                  </a:lnTo>
                  <a:lnTo>
                    <a:pt x="123" y="4"/>
                  </a:lnTo>
                  <a:lnTo>
                    <a:pt x="125" y="6"/>
                  </a:lnTo>
                  <a:lnTo>
                    <a:pt x="127" y="8"/>
                  </a:lnTo>
                  <a:lnTo>
                    <a:pt x="128" y="12"/>
                  </a:lnTo>
                  <a:lnTo>
                    <a:pt x="129" y="19"/>
                  </a:lnTo>
                  <a:lnTo>
                    <a:pt x="129" y="19"/>
                  </a:lnTo>
                  <a:lnTo>
                    <a:pt x="128" y="25"/>
                  </a:lnTo>
                  <a:lnTo>
                    <a:pt x="127" y="28"/>
                  </a:lnTo>
                  <a:lnTo>
                    <a:pt x="125" y="31"/>
                  </a:lnTo>
                  <a:lnTo>
                    <a:pt x="123" y="33"/>
                  </a:lnTo>
                  <a:lnTo>
                    <a:pt x="120" y="35"/>
                  </a:lnTo>
                  <a:lnTo>
                    <a:pt x="117" y="36"/>
                  </a:lnTo>
                  <a:lnTo>
                    <a:pt x="113" y="36"/>
                  </a:lnTo>
                  <a:lnTo>
                    <a:pt x="113" y="36"/>
                  </a:lnTo>
                  <a:lnTo>
                    <a:pt x="88" y="37"/>
                  </a:lnTo>
                  <a:lnTo>
                    <a:pt x="64" y="39"/>
                  </a:lnTo>
                  <a:lnTo>
                    <a:pt x="64" y="39"/>
                  </a:lnTo>
                  <a:lnTo>
                    <a:pt x="42" y="41"/>
                  </a:lnTo>
                  <a:lnTo>
                    <a:pt x="18" y="42"/>
                  </a:lnTo>
                  <a:lnTo>
                    <a:pt x="18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403"/>
            <p:cNvSpPr/>
            <p:nvPr/>
          </p:nvSpPr>
          <p:spPr bwMode="auto">
            <a:xfrm>
              <a:off x="4335463" y="3495675"/>
              <a:ext cx="128588" cy="20638"/>
            </a:xfrm>
            <a:custGeom>
              <a:avLst/>
              <a:gdLst/>
              <a:ahLst/>
              <a:cxnLst>
                <a:cxn ang="0">
                  <a:pos x="226" y="40"/>
                </a:cxn>
                <a:cxn ang="0">
                  <a:pos x="226" y="40"/>
                </a:cxn>
                <a:cxn ang="0">
                  <a:pos x="173" y="39"/>
                </a:cxn>
                <a:cxn ang="0">
                  <a:pos x="122" y="38"/>
                </a:cxn>
                <a:cxn ang="0">
                  <a:pos x="122" y="38"/>
                </a:cxn>
                <a:cxn ang="0">
                  <a:pos x="70" y="36"/>
                </a:cxn>
                <a:cxn ang="0">
                  <a:pos x="17" y="35"/>
                </a:cxn>
                <a:cxn ang="0">
                  <a:pos x="17" y="35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4" y="30"/>
                </a:cxn>
                <a:cxn ang="0">
                  <a:pos x="3" y="26"/>
                </a:cxn>
                <a:cxn ang="0">
                  <a:pos x="1" y="23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70" y="0"/>
                </a:cxn>
                <a:cxn ang="0">
                  <a:pos x="122" y="2"/>
                </a:cxn>
                <a:cxn ang="0">
                  <a:pos x="122" y="2"/>
                </a:cxn>
                <a:cxn ang="0">
                  <a:pos x="173" y="3"/>
                </a:cxn>
                <a:cxn ang="0">
                  <a:pos x="226" y="4"/>
                </a:cxn>
                <a:cxn ang="0">
                  <a:pos x="226" y="4"/>
                </a:cxn>
                <a:cxn ang="0">
                  <a:pos x="230" y="5"/>
                </a:cxn>
                <a:cxn ang="0">
                  <a:pos x="233" y="6"/>
                </a:cxn>
                <a:cxn ang="0">
                  <a:pos x="236" y="7"/>
                </a:cxn>
                <a:cxn ang="0">
                  <a:pos x="239" y="10"/>
                </a:cxn>
                <a:cxn ang="0">
                  <a:pos x="240" y="12"/>
                </a:cxn>
                <a:cxn ang="0">
                  <a:pos x="242" y="15"/>
                </a:cxn>
                <a:cxn ang="0">
                  <a:pos x="243" y="22"/>
                </a:cxn>
                <a:cxn ang="0">
                  <a:pos x="243" y="22"/>
                </a:cxn>
                <a:cxn ang="0">
                  <a:pos x="242" y="29"/>
                </a:cxn>
                <a:cxn ang="0">
                  <a:pos x="240" y="32"/>
                </a:cxn>
                <a:cxn ang="0">
                  <a:pos x="239" y="35"/>
                </a:cxn>
                <a:cxn ang="0">
                  <a:pos x="236" y="37"/>
                </a:cxn>
                <a:cxn ang="0">
                  <a:pos x="233" y="39"/>
                </a:cxn>
                <a:cxn ang="0">
                  <a:pos x="230" y="40"/>
                </a:cxn>
                <a:cxn ang="0">
                  <a:pos x="226" y="40"/>
                </a:cxn>
                <a:cxn ang="0">
                  <a:pos x="226" y="40"/>
                </a:cxn>
              </a:cxnLst>
              <a:rect l="0" t="0" r="r" b="b"/>
              <a:pathLst>
                <a:path w="243" h="40">
                  <a:moveTo>
                    <a:pt x="226" y="40"/>
                  </a:moveTo>
                  <a:lnTo>
                    <a:pt x="226" y="40"/>
                  </a:lnTo>
                  <a:lnTo>
                    <a:pt x="173" y="39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70" y="36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3" y="26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70" y="0"/>
                  </a:lnTo>
                  <a:lnTo>
                    <a:pt x="122" y="2"/>
                  </a:lnTo>
                  <a:lnTo>
                    <a:pt x="122" y="2"/>
                  </a:lnTo>
                  <a:lnTo>
                    <a:pt x="173" y="3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30" y="5"/>
                  </a:lnTo>
                  <a:lnTo>
                    <a:pt x="233" y="6"/>
                  </a:lnTo>
                  <a:lnTo>
                    <a:pt x="236" y="7"/>
                  </a:lnTo>
                  <a:lnTo>
                    <a:pt x="239" y="10"/>
                  </a:lnTo>
                  <a:lnTo>
                    <a:pt x="240" y="12"/>
                  </a:lnTo>
                  <a:lnTo>
                    <a:pt x="242" y="15"/>
                  </a:lnTo>
                  <a:lnTo>
                    <a:pt x="243" y="22"/>
                  </a:lnTo>
                  <a:lnTo>
                    <a:pt x="243" y="22"/>
                  </a:lnTo>
                  <a:lnTo>
                    <a:pt x="242" y="29"/>
                  </a:lnTo>
                  <a:lnTo>
                    <a:pt x="240" y="32"/>
                  </a:lnTo>
                  <a:lnTo>
                    <a:pt x="239" y="35"/>
                  </a:lnTo>
                  <a:lnTo>
                    <a:pt x="236" y="37"/>
                  </a:lnTo>
                  <a:lnTo>
                    <a:pt x="233" y="39"/>
                  </a:lnTo>
                  <a:lnTo>
                    <a:pt x="230" y="40"/>
                  </a:lnTo>
                  <a:lnTo>
                    <a:pt x="226" y="40"/>
                  </a:lnTo>
                  <a:lnTo>
                    <a:pt x="226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404"/>
            <p:cNvSpPr/>
            <p:nvPr/>
          </p:nvSpPr>
          <p:spPr bwMode="auto">
            <a:xfrm>
              <a:off x="4332288" y="3560763"/>
              <a:ext cx="77788" cy="19050"/>
            </a:xfrm>
            <a:custGeom>
              <a:avLst/>
              <a:gdLst/>
              <a:ahLst/>
              <a:cxnLst>
                <a:cxn ang="0">
                  <a:pos x="16" y="36"/>
                </a:cxn>
                <a:cxn ang="0">
                  <a:pos x="16" y="36"/>
                </a:cxn>
                <a:cxn ang="0">
                  <a:pos x="12" y="35"/>
                </a:cxn>
                <a:cxn ang="0">
                  <a:pos x="9" y="34"/>
                </a:cxn>
                <a:cxn ang="0">
                  <a:pos x="6" y="33"/>
                </a:cxn>
                <a:cxn ang="0">
                  <a:pos x="4" y="30"/>
                </a:cxn>
                <a:cxn ang="0">
                  <a:pos x="2" y="27"/>
                </a:cxn>
                <a:cxn ang="0">
                  <a:pos x="1" y="24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2" y="8"/>
                </a:cxn>
                <a:cxn ang="0">
                  <a:pos x="4" y="5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5" y="0"/>
                </a:cxn>
                <a:cxn ang="0">
                  <a:pos x="138" y="1"/>
                </a:cxn>
                <a:cxn ang="0">
                  <a:pos x="141" y="3"/>
                </a:cxn>
                <a:cxn ang="0">
                  <a:pos x="143" y="5"/>
                </a:cxn>
                <a:cxn ang="0">
                  <a:pos x="145" y="8"/>
                </a:cxn>
                <a:cxn ang="0">
                  <a:pos x="146" y="11"/>
                </a:cxn>
                <a:cxn ang="0">
                  <a:pos x="147" y="17"/>
                </a:cxn>
                <a:cxn ang="0">
                  <a:pos x="147" y="17"/>
                </a:cxn>
                <a:cxn ang="0">
                  <a:pos x="146" y="24"/>
                </a:cxn>
                <a:cxn ang="0">
                  <a:pos x="145" y="27"/>
                </a:cxn>
                <a:cxn ang="0">
                  <a:pos x="143" y="30"/>
                </a:cxn>
                <a:cxn ang="0">
                  <a:pos x="141" y="33"/>
                </a:cxn>
                <a:cxn ang="0">
                  <a:pos x="138" y="34"/>
                </a:cxn>
                <a:cxn ang="0">
                  <a:pos x="135" y="35"/>
                </a:cxn>
                <a:cxn ang="0">
                  <a:pos x="131" y="36"/>
                </a:cxn>
                <a:cxn ang="0">
                  <a:pos x="16" y="36"/>
                </a:cxn>
              </a:cxnLst>
              <a:rect l="0" t="0" r="r" b="b"/>
              <a:pathLst>
                <a:path w="147" h="36">
                  <a:moveTo>
                    <a:pt x="16" y="36"/>
                  </a:moveTo>
                  <a:lnTo>
                    <a:pt x="16" y="36"/>
                  </a:lnTo>
                  <a:lnTo>
                    <a:pt x="12" y="35"/>
                  </a:lnTo>
                  <a:lnTo>
                    <a:pt x="9" y="34"/>
                  </a:lnTo>
                  <a:lnTo>
                    <a:pt x="6" y="33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2" y="8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1"/>
                  </a:lnTo>
                  <a:lnTo>
                    <a:pt x="141" y="3"/>
                  </a:lnTo>
                  <a:lnTo>
                    <a:pt x="143" y="5"/>
                  </a:lnTo>
                  <a:lnTo>
                    <a:pt x="145" y="8"/>
                  </a:lnTo>
                  <a:lnTo>
                    <a:pt x="146" y="11"/>
                  </a:lnTo>
                  <a:lnTo>
                    <a:pt x="147" y="17"/>
                  </a:lnTo>
                  <a:lnTo>
                    <a:pt x="147" y="17"/>
                  </a:lnTo>
                  <a:lnTo>
                    <a:pt x="146" y="24"/>
                  </a:lnTo>
                  <a:lnTo>
                    <a:pt x="145" y="27"/>
                  </a:lnTo>
                  <a:lnTo>
                    <a:pt x="143" y="30"/>
                  </a:lnTo>
                  <a:lnTo>
                    <a:pt x="141" y="33"/>
                  </a:lnTo>
                  <a:lnTo>
                    <a:pt x="138" y="34"/>
                  </a:lnTo>
                  <a:lnTo>
                    <a:pt x="135" y="35"/>
                  </a:lnTo>
                  <a:lnTo>
                    <a:pt x="131" y="36"/>
                  </a:lnTo>
                  <a:lnTo>
                    <a:pt x="16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405"/>
            <p:cNvSpPr/>
            <p:nvPr/>
          </p:nvSpPr>
          <p:spPr bwMode="auto">
            <a:xfrm>
              <a:off x="4329113" y="3621088"/>
              <a:ext cx="66675" cy="20638"/>
            </a:xfrm>
            <a:custGeom>
              <a:avLst/>
              <a:gdLst/>
              <a:ahLst/>
              <a:cxnLst>
                <a:cxn ang="0">
                  <a:pos x="19" y="41"/>
                </a:cxn>
                <a:cxn ang="0">
                  <a:pos x="19" y="41"/>
                </a:cxn>
                <a:cxn ang="0">
                  <a:pos x="15" y="39"/>
                </a:cxn>
                <a:cxn ang="0">
                  <a:pos x="12" y="38"/>
                </a:cxn>
                <a:cxn ang="0">
                  <a:pos x="9" y="37"/>
                </a:cxn>
                <a:cxn ang="0">
                  <a:pos x="7" y="34"/>
                </a:cxn>
                <a:cxn ang="0">
                  <a:pos x="3" y="32"/>
                </a:cxn>
                <a:cxn ang="0">
                  <a:pos x="2" y="29"/>
                </a:cxn>
                <a:cxn ang="0">
                  <a:pos x="1" y="26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0"/>
                </a:cxn>
                <a:cxn ang="0">
                  <a:pos x="5" y="6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24" y="1"/>
                </a:cxn>
                <a:cxn ang="0">
                  <a:pos x="29" y="3"/>
                </a:cxn>
                <a:cxn ang="0">
                  <a:pos x="31" y="4"/>
                </a:cxn>
                <a:cxn ang="0">
                  <a:pos x="109" y="4"/>
                </a:cxn>
                <a:cxn ang="0">
                  <a:pos x="109" y="4"/>
                </a:cxn>
                <a:cxn ang="0">
                  <a:pos x="113" y="4"/>
                </a:cxn>
                <a:cxn ang="0">
                  <a:pos x="117" y="5"/>
                </a:cxn>
                <a:cxn ang="0">
                  <a:pos x="119" y="7"/>
                </a:cxn>
                <a:cxn ang="0">
                  <a:pos x="122" y="10"/>
                </a:cxn>
                <a:cxn ang="0">
                  <a:pos x="124" y="13"/>
                </a:cxn>
                <a:cxn ang="0">
                  <a:pos x="125" y="16"/>
                </a:cxn>
                <a:cxn ang="0">
                  <a:pos x="126" y="22"/>
                </a:cxn>
                <a:cxn ang="0">
                  <a:pos x="126" y="22"/>
                </a:cxn>
                <a:cxn ang="0">
                  <a:pos x="125" y="29"/>
                </a:cxn>
                <a:cxn ang="0">
                  <a:pos x="124" y="31"/>
                </a:cxn>
                <a:cxn ang="0">
                  <a:pos x="122" y="34"/>
                </a:cxn>
                <a:cxn ang="0">
                  <a:pos x="119" y="36"/>
                </a:cxn>
                <a:cxn ang="0">
                  <a:pos x="117" y="38"/>
                </a:cxn>
                <a:cxn ang="0">
                  <a:pos x="113" y="39"/>
                </a:cxn>
                <a:cxn ang="0">
                  <a:pos x="109" y="41"/>
                </a:cxn>
                <a:cxn ang="0">
                  <a:pos x="19" y="41"/>
                </a:cxn>
              </a:cxnLst>
              <a:rect l="0" t="0" r="r" b="b"/>
              <a:pathLst>
                <a:path w="126" h="41">
                  <a:moveTo>
                    <a:pt x="19" y="41"/>
                  </a:moveTo>
                  <a:lnTo>
                    <a:pt x="19" y="41"/>
                  </a:lnTo>
                  <a:lnTo>
                    <a:pt x="15" y="39"/>
                  </a:lnTo>
                  <a:lnTo>
                    <a:pt x="12" y="38"/>
                  </a:lnTo>
                  <a:lnTo>
                    <a:pt x="9" y="37"/>
                  </a:lnTo>
                  <a:lnTo>
                    <a:pt x="7" y="34"/>
                  </a:lnTo>
                  <a:lnTo>
                    <a:pt x="3" y="32"/>
                  </a:lnTo>
                  <a:lnTo>
                    <a:pt x="2" y="29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29" y="3"/>
                  </a:lnTo>
                  <a:lnTo>
                    <a:pt x="31" y="4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7" y="5"/>
                  </a:lnTo>
                  <a:lnTo>
                    <a:pt x="119" y="7"/>
                  </a:lnTo>
                  <a:lnTo>
                    <a:pt x="122" y="10"/>
                  </a:lnTo>
                  <a:lnTo>
                    <a:pt x="124" y="13"/>
                  </a:lnTo>
                  <a:lnTo>
                    <a:pt x="125" y="16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5" y="29"/>
                  </a:lnTo>
                  <a:lnTo>
                    <a:pt x="124" y="31"/>
                  </a:lnTo>
                  <a:lnTo>
                    <a:pt x="122" y="34"/>
                  </a:lnTo>
                  <a:lnTo>
                    <a:pt x="119" y="36"/>
                  </a:lnTo>
                  <a:lnTo>
                    <a:pt x="117" y="38"/>
                  </a:lnTo>
                  <a:lnTo>
                    <a:pt x="113" y="39"/>
                  </a:lnTo>
                  <a:lnTo>
                    <a:pt x="109" y="41"/>
                  </a:lnTo>
                  <a:lnTo>
                    <a:pt x="19" y="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407"/>
            <p:cNvSpPr/>
            <p:nvPr/>
          </p:nvSpPr>
          <p:spPr bwMode="auto">
            <a:xfrm>
              <a:off x="4535488" y="3187700"/>
              <a:ext cx="396875" cy="330200"/>
            </a:xfrm>
            <a:custGeom>
              <a:avLst/>
              <a:gdLst/>
              <a:ahLst/>
              <a:cxnLst>
                <a:cxn ang="0">
                  <a:pos x="12" y="623"/>
                </a:cxn>
                <a:cxn ang="0">
                  <a:pos x="2" y="616"/>
                </a:cxn>
                <a:cxn ang="0">
                  <a:pos x="0" y="610"/>
                </a:cxn>
                <a:cxn ang="0">
                  <a:pos x="1" y="602"/>
                </a:cxn>
                <a:cxn ang="0">
                  <a:pos x="16" y="580"/>
                </a:cxn>
                <a:cxn ang="0">
                  <a:pos x="37" y="561"/>
                </a:cxn>
                <a:cxn ang="0">
                  <a:pos x="58" y="541"/>
                </a:cxn>
                <a:cxn ang="0">
                  <a:pos x="137" y="452"/>
                </a:cxn>
                <a:cxn ang="0">
                  <a:pos x="181" y="404"/>
                </a:cxn>
                <a:cxn ang="0">
                  <a:pos x="252" y="340"/>
                </a:cxn>
                <a:cxn ang="0">
                  <a:pos x="328" y="280"/>
                </a:cxn>
                <a:cxn ang="0">
                  <a:pos x="479" y="173"/>
                </a:cxn>
                <a:cxn ang="0">
                  <a:pos x="552" y="122"/>
                </a:cxn>
                <a:cxn ang="0">
                  <a:pos x="606" y="80"/>
                </a:cxn>
                <a:cxn ang="0">
                  <a:pos x="636" y="59"/>
                </a:cxn>
                <a:cxn ang="0">
                  <a:pos x="657" y="45"/>
                </a:cxn>
                <a:cxn ang="0">
                  <a:pos x="692" y="23"/>
                </a:cxn>
                <a:cxn ang="0">
                  <a:pos x="697" y="21"/>
                </a:cxn>
                <a:cxn ang="0">
                  <a:pos x="722" y="6"/>
                </a:cxn>
                <a:cxn ang="0">
                  <a:pos x="727" y="2"/>
                </a:cxn>
                <a:cxn ang="0">
                  <a:pos x="733" y="0"/>
                </a:cxn>
                <a:cxn ang="0">
                  <a:pos x="748" y="7"/>
                </a:cxn>
                <a:cxn ang="0">
                  <a:pos x="752" y="16"/>
                </a:cxn>
                <a:cxn ang="0">
                  <a:pos x="748" y="32"/>
                </a:cxn>
                <a:cxn ang="0">
                  <a:pos x="736" y="41"/>
                </a:cxn>
                <a:cxn ang="0">
                  <a:pos x="694" y="67"/>
                </a:cxn>
                <a:cxn ang="0">
                  <a:pos x="668" y="82"/>
                </a:cxn>
                <a:cxn ang="0">
                  <a:pos x="639" y="101"/>
                </a:cxn>
                <a:cxn ang="0">
                  <a:pos x="593" y="139"/>
                </a:cxn>
                <a:cxn ang="0">
                  <a:pos x="539" y="176"/>
                </a:cxn>
                <a:cxn ang="0">
                  <a:pos x="472" y="218"/>
                </a:cxn>
                <a:cxn ang="0">
                  <a:pos x="392" y="275"/>
                </a:cxn>
                <a:cxn ang="0">
                  <a:pos x="358" y="305"/>
                </a:cxn>
                <a:cxn ang="0">
                  <a:pos x="296" y="354"/>
                </a:cxn>
                <a:cxn ang="0">
                  <a:pos x="209" y="427"/>
                </a:cxn>
                <a:cxn ang="0">
                  <a:pos x="183" y="454"/>
                </a:cxn>
                <a:cxn ang="0">
                  <a:pos x="140" y="502"/>
                </a:cxn>
                <a:cxn ang="0">
                  <a:pos x="100" y="550"/>
                </a:cxn>
                <a:cxn ang="0">
                  <a:pos x="65" y="586"/>
                </a:cxn>
                <a:cxn ang="0">
                  <a:pos x="56" y="592"/>
                </a:cxn>
                <a:cxn ang="0">
                  <a:pos x="40" y="604"/>
                </a:cxn>
                <a:cxn ang="0">
                  <a:pos x="33" y="616"/>
                </a:cxn>
                <a:cxn ang="0">
                  <a:pos x="17" y="623"/>
                </a:cxn>
              </a:cxnLst>
              <a:rect l="0" t="0" r="r" b="b"/>
              <a:pathLst>
                <a:path w="752" h="623">
                  <a:moveTo>
                    <a:pt x="17" y="623"/>
                  </a:moveTo>
                  <a:lnTo>
                    <a:pt x="17" y="623"/>
                  </a:lnTo>
                  <a:lnTo>
                    <a:pt x="12" y="623"/>
                  </a:lnTo>
                  <a:lnTo>
                    <a:pt x="8" y="621"/>
                  </a:lnTo>
                  <a:lnTo>
                    <a:pt x="4" y="619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0" y="613"/>
                  </a:lnTo>
                  <a:lnTo>
                    <a:pt x="0" y="610"/>
                  </a:lnTo>
                  <a:lnTo>
                    <a:pt x="0" y="606"/>
                  </a:lnTo>
                  <a:lnTo>
                    <a:pt x="1" y="602"/>
                  </a:lnTo>
                  <a:lnTo>
                    <a:pt x="1" y="602"/>
                  </a:lnTo>
                  <a:lnTo>
                    <a:pt x="4" y="596"/>
                  </a:lnTo>
                  <a:lnTo>
                    <a:pt x="8" y="590"/>
                  </a:lnTo>
                  <a:lnTo>
                    <a:pt x="16" y="580"/>
                  </a:lnTo>
                  <a:lnTo>
                    <a:pt x="26" y="570"/>
                  </a:lnTo>
                  <a:lnTo>
                    <a:pt x="37" y="561"/>
                  </a:lnTo>
                  <a:lnTo>
                    <a:pt x="37" y="561"/>
                  </a:lnTo>
                  <a:lnTo>
                    <a:pt x="47" y="552"/>
                  </a:lnTo>
                  <a:lnTo>
                    <a:pt x="58" y="541"/>
                  </a:lnTo>
                  <a:lnTo>
                    <a:pt x="58" y="541"/>
                  </a:lnTo>
                  <a:lnTo>
                    <a:pt x="78" y="520"/>
                  </a:lnTo>
                  <a:lnTo>
                    <a:pt x="98" y="498"/>
                  </a:lnTo>
                  <a:lnTo>
                    <a:pt x="137" y="452"/>
                  </a:lnTo>
                  <a:lnTo>
                    <a:pt x="137" y="452"/>
                  </a:lnTo>
                  <a:lnTo>
                    <a:pt x="158" y="428"/>
                  </a:lnTo>
                  <a:lnTo>
                    <a:pt x="181" y="404"/>
                  </a:lnTo>
                  <a:lnTo>
                    <a:pt x="203" y="381"/>
                  </a:lnTo>
                  <a:lnTo>
                    <a:pt x="228" y="361"/>
                  </a:lnTo>
                  <a:lnTo>
                    <a:pt x="252" y="340"/>
                  </a:lnTo>
                  <a:lnTo>
                    <a:pt x="278" y="319"/>
                  </a:lnTo>
                  <a:lnTo>
                    <a:pt x="328" y="280"/>
                  </a:lnTo>
                  <a:lnTo>
                    <a:pt x="328" y="280"/>
                  </a:lnTo>
                  <a:lnTo>
                    <a:pt x="378" y="243"/>
                  </a:lnTo>
                  <a:lnTo>
                    <a:pt x="428" y="207"/>
                  </a:lnTo>
                  <a:lnTo>
                    <a:pt x="479" y="173"/>
                  </a:lnTo>
                  <a:lnTo>
                    <a:pt x="527" y="141"/>
                  </a:lnTo>
                  <a:lnTo>
                    <a:pt x="527" y="141"/>
                  </a:lnTo>
                  <a:lnTo>
                    <a:pt x="552" y="122"/>
                  </a:lnTo>
                  <a:lnTo>
                    <a:pt x="577" y="102"/>
                  </a:lnTo>
                  <a:lnTo>
                    <a:pt x="577" y="102"/>
                  </a:lnTo>
                  <a:lnTo>
                    <a:pt x="606" y="80"/>
                  </a:lnTo>
                  <a:lnTo>
                    <a:pt x="621" y="69"/>
                  </a:lnTo>
                  <a:lnTo>
                    <a:pt x="636" y="59"/>
                  </a:lnTo>
                  <a:lnTo>
                    <a:pt x="636" y="59"/>
                  </a:lnTo>
                  <a:lnTo>
                    <a:pt x="646" y="52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74" y="32"/>
                  </a:lnTo>
                  <a:lnTo>
                    <a:pt x="683" y="27"/>
                  </a:lnTo>
                  <a:lnTo>
                    <a:pt x="692" y="23"/>
                  </a:lnTo>
                  <a:lnTo>
                    <a:pt x="692" y="23"/>
                  </a:lnTo>
                  <a:lnTo>
                    <a:pt x="697" y="21"/>
                  </a:lnTo>
                  <a:lnTo>
                    <a:pt x="697" y="21"/>
                  </a:lnTo>
                  <a:lnTo>
                    <a:pt x="710" y="15"/>
                  </a:lnTo>
                  <a:lnTo>
                    <a:pt x="717" y="10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5" y="3"/>
                  </a:lnTo>
                  <a:lnTo>
                    <a:pt x="727" y="2"/>
                  </a:lnTo>
                  <a:lnTo>
                    <a:pt x="730" y="0"/>
                  </a:lnTo>
                  <a:lnTo>
                    <a:pt x="733" y="0"/>
                  </a:lnTo>
                  <a:lnTo>
                    <a:pt x="733" y="0"/>
                  </a:lnTo>
                  <a:lnTo>
                    <a:pt x="738" y="1"/>
                  </a:lnTo>
                  <a:lnTo>
                    <a:pt x="743" y="3"/>
                  </a:lnTo>
                  <a:lnTo>
                    <a:pt x="748" y="7"/>
                  </a:lnTo>
                  <a:lnTo>
                    <a:pt x="751" y="13"/>
                  </a:lnTo>
                  <a:lnTo>
                    <a:pt x="751" y="13"/>
                  </a:lnTo>
                  <a:lnTo>
                    <a:pt x="752" y="16"/>
                  </a:lnTo>
                  <a:lnTo>
                    <a:pt x="752" y="21"/>
                  </a:lnTo>
                  <a:lnTo>
                    <a:pt x="751" y="26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41" y="37"/>
                  </a:lnTo>
                  <a:lnTo>
                    <a:pt x="736" y="41"/>
                  </a:lnTo>
                  <a:lnTo>
                    <a:pt x="723" y="51"/>
                  </a:lnTo>
                  <a:lnTo>
                    <a:pt x="708" y="59"/>
                  </a:lnTo>
                  <a:lnTo>
                    <a:pt x="694" y="67"/>
                  </a:lnTo>
                  <a:lnTo>
                    <a:pt x="694" y="67"/>
                  </a:lnTo>
                  <a:lnTo>
                    <a:pt x="680" y="75"/>
                  </a:lnTo>
                  <a:lnTo>
                    <a:pt x="668" y="82"/>
                  </a:lnTo>
                  <a:lnTo>
                    <a:pt x="668" y="82"/>
                  </a:lnTo>
                  <a:lnTo>
                    <a:pt x="654" y="91"/>
                  </a:lnTo>
                  <a:lnTo>
                    <a:pt x="639" y="101"/>
                  </a:lnTo>
                  <a:lnTo>
                    <a:pt x="612" y="122"/>
                  </a:lnTo>
                  <a:lnTo>
                    <a:pt x="612" y="122"/>
                  </a:lnTo>
                  <a:lnTo>
                    <a:pt x="593" y="139"/>
                  </a:lnTo>
                  <a:lnTo>
                    <a:pt x="573" y="153"/>
                  </a:lnTo>
                  <a:lnTo>
                    <a:pt x="573" y="153"/>
                  </a:lnTo>
                  <a:lnTo>
                    <a:pt x="539" y="176"/>
                  </a:lnTo>
                  <a:lnTo>
                    <a:pt x="505" y="196"/>
                  </a:lnTo>
                  <a:lnTo>
                    <a:pt x="505" y="196"/>
                  </a:lnTo>
                  <a:lnTo>
                    <a:pt x="472" y="218"/>
                  </a:lnTo>
                  <a:lnTo>
                    <a:pt x="439" y="239"/>
                  </a:lnTo>
                  <a:lnTo>
                    <a:pt x="408" y="263"/>
                  </a:lnTo>
                  <a:lnTo>
                    <a:pt x="392" y="275"/>
                  </a:lnTo>
                  <a:lnTo>
                    <a:pt x="378" y="287"/>
                  </a:lnTo>
                  <a:lnTo>
                    <a:pt x="378" y="287"/>
                  </a:lnTo>
                  <a:lnTo>
                    <a:pt x="358" y="305"/>
                  </a:lnTo>
                  <a:lnTo>
                    <a:pt x="338" y="322"/>
                  </a:lnTo>
                  <a:lnTo>
                    <a:pt x="296" y="354"/>
                  </a:lnTo>
                  <a:lnTo>
                    <a:pt x="296" y="354"/>
                  </a:lnTo>
                  <a:lnTo>
                    <a:pt x="267" y="377"/>
                  </a:lnTo>
                  <a:lnTo>
                    <a:pt x="238" y="401"/>
                  </a:lnTo>
                  <a:lnTo>
                    <a:pt x="209" y="427"/>
                  </a:lnTo>
                  <a:lnTo>
                    <a:pt x="196" y="440"/>
                  </a:lnTo>
                  <a:lnTo>
                    <a:pt x="183" y="454"/>
                  </a:lnTo>
                  <a:lnTo>
                    <a:pt x="183" y="454"/>
                  </a:lnTo>
                  <a:lnTo>
                    <a:pt x="161" y="478"/>
                  </a:lnTo>
                  <a:lnTo>
                    <a:pt x="140" y="502"/>
                  </a:lnTo>
                  <a:lnTo>
                    <a:pt x="140" y="502"/>
                  </a:lnTo>
                  <a:lnTo>
                    <a:pt x="104" y="545"/>
                  </a:lnTo>
                  <a:lnTo>
                    <a:pt x="100" y="550"/>
                  </a:lnTo>
                  <a:lnTo>
                    <a:pt x="100" y="550"/>
                  </a:lnTo>
                  <a:lnTo>
                    <a:pt x="82" y="568"/>
                  </a:lnTo>
                  <a:lnTo>
                    <a:pt x="74" y="578"/>
                  </a:lnTo>
                  <a:lnTo>
                    <a:pt x="65" y="586"/>
                  </a:lnTo>
                  <a:lnTo>
                    <a:pt x="65" y="586"/>
                  </a:lnTo>
                  <a:lnTo>
                    <a:pt x="56" y="592"/>
                  </a:lnTo>
                  <a:lnTo>
                    <a:pt x="56" y="592"/>
                  </a:lnTo>
                  <a:lnTo>
                    <a:pt x="50" y="596"/>
                  </a:lnTo>
                  <a:lnTo>
                    <a:pt x="44" y="600"/>
                  </a:lnTo>
                  <a:lnTo>
                    <a:pt x="40" y="604"/>
                  </a:lnTo>
                  <a:lnTo>
                    <a:pt x="36" y="611"/>
                  </a:lnTo>
                  <a:lnTo>
                    <a:pt x="36" y="611"/>
                  </a:lnTo>
                  <a:lnTo>
                    <a:pt x="33" y="616"/>
                  </a:lnTo>
                  <a:lnTo>
                    <a:pt x="29" y="620"/>
                  </a:lnTo>
                  <a:lnTo>
                    <a:pt x="24" y="622"/>
                  </a:lnTo>
                  <a:lnTo>
                    <a:pt x="17" y="623"/>
                  </a:lnTo>
                  <a:lnTo>
                    <a:pt x="17" y="6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1843040" y="3942884"/>
            <a:ext cx="3327636" cy="1225333"/>
            <a:chOff x="1279158" y="2671843"/>
            <a:chExt cx="3327636" cy="1225333"/>
          </a:xfrm>
        </p:grpSpPr>
        <p:sp>
          <p:nvSpPr>
            <p:cNvPr id="214" name="矩形 213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6807932" y="3942884"/>
            <a:ext cx="3327636" cy="1225333"/>
            <a:chOff x="1279158" y="2671843"/>
            <a:chExt cx="3327636" cy="1225333"/>
          </a:xfrm>
        </p:grpSpPr>
        <p:sp>
          <p:nvSpPr>
            <p:cNvPr id="218" name="矩形 217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250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86116" y="2588484"/>
            <a:ext cx="1803962" cy="2401758"/>
            <a:chOff x="3213101" y="3067051"/>
            <a:chExt cx="541337" cy="720725"/>
          </a:xfrm>
          <a:solidFill>
            <a:schemeClr val="accent4"/>
          </a:solidFill>
        </p:grpSpPr>
        <p:sp>
          <p:nvSpPr>
            <p:cNvPr id="8" name="Freeform 873"/>
            <p:cNvSpPr/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874"/>
            <p:cNvSpPr/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875"/>
            <p:cNvSpPr/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876"/>
            <p:cNvSpPr/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877"/>
            <p:cNvSpPr/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878"/>
            <p:cNvSpPr/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879"/>
            <p:cNvSpPr/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880"/>
            <p:cNvSpPr/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881"/>
            <p:cNvSpPr/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882"/>
            <p:cNvSpPr/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883"/>
            <p:cNvSpPr/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884"/>
            <p:cNvSpPr/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885"/>
            <p:cNvSpPr/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886"/>
            <p:cNvSpPr/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887"/>
            <p:cNvSpPr/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888"/>
            <p:cNvSpPr/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889"/>
            <p:cNvSpPr/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890"/>
            <p:cNvSpPr/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891"/>
            <p:cNvSpPr/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892"/>
            <p:cNvSpPr/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893"/>
            <p:cNvSpPr/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94"/>
            <p:cNvSpPr/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95"/>
            <p:cNvSpPr/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96"/>
            <p:cNvSpPr/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97"/>
            <p:cNvSpPr/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98"/>
            <p:cNvSpPr/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99"/>
            <p:cNvSpPr/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00"/>
            <p:cNvSpPr/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01"/>
            <p:cNvSpPr/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02"/>
            <p:cNvSpPr/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03"/>
            <p:cNvSpPr/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4"/>
            <p:cNvSpPr/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05"/>
            <p:cNvSpPr/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06"/>
            <p:cNvSpPr/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07"/>
            <p:cNvSpPr/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08"/>
            <p:cNvSpPr/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09"/>
            <p:cNvSpPr/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10"/>
            <p:cNvSpPr/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11"/>
            <p:cNvSpPr/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12"/>
            <p:cNvSpPr/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13"/>
            <p:cNvSpPr/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14"/>
            <p:cNvSpPr/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15"/>
            <p:cNvSpPr/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916"/>
            <p:cNvSpPr/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918"/>
            <p:cNvSpPr/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919"/>
            <p:cNvSpPr/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920"/>
            <p:cNvSpPr/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921"/>
            <p:cNvSpPr/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922"/>
            <p:cNvSpPr/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317258" y="2109943"/>
            <a:ext cx="3327636" cy="1225333"/>
            <a:chOff x="1279158" y="2671843"/>
            <a:chExt cx="3327636" cy="1225333"/>
          </a:xfrm>
        </p:grpSpPr>
        <p:sp>
          <p:nvSpPr>
            <p:cNvPr id="59" name="矩形 58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7258" y="4089856"/>
            <a:ext cx="3327636" cy="1225333"/>
            <a:chOff x="1279158" y="2671843"/>
            <a:chExt cx="3327636" cy="1225333"/>
          </a:xfrm>
        </p:grpSpPr>
        <p:sp>
          <p:nvSpPr>
            <p:cNvPr id="63" name="矩形 62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73608" y="2109943"/>
            <a:ext cx="3327636" cy="1225333"/>
            <a:chOff x="1279158" y="2671843"/>
            <a:chExt cx="3327636" cy="1225333"/>
          </a:xfrm>
        </p:grpSpPr>
        <p:sp>
          <p:nvSpPr>
            <p:cNvPr id="66" name="矩形 65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473608" y="4089856"/>
            <a:ext cx="3327636" cy="1225333"/>
            <a:chOff x="1279158" y="2671843"/>
            <a:chExt cx="3327636" cy="1225333"/>
          </a:xfrm>
        </p:grpSpPr>
        <p:sp>
          <p:nvSpPr>
            <p:cNvPr id="69" name="矩形 68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956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379" y="1268413"/>
            <a:ext cx="882495" cy="15831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113" y="3866880"/>
            <a:ext cx="1045864" cy="13541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338" y="1441619"/>
            <a:ext cx="1389944" cy="1185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0452" y="4249736"/>
            <a:ext cx="1302179" cy="1449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0452" y="3206983"/>
            <a:ext cx="436104" cy="450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9746" y="1685216"/>
            <a:ext cx="710850" cy="698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9892" y="1596316"/>
            <a:ext cx="825094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2143" y="2603500"/>
            <a:ext cx="418894" cy="381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51834" y="3480478"/>
            <a:ext cx="896134" cy="2218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72746" y="3206983"/>
            <a:ext cx="496492" cy="5823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41454" y="2611096"/>
            <a:ext cx="51090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感谢您的观看</a:t>
            </a:r>
            <a:endParaRPr lang="zh-CN" altLang="en-US" sz="80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01668" y="3946156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9828213" y="1293813"/>
            <a:ext cx="1157287" cy="1309687"/>
            <a:chOff x="6191" y="815"/>
            <a:chExt cx="729" cy="825"/>
          </a:xfrm>
        </p:grpSpPr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91" y="815"/>
              <a:ext cx="729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178" y="776"/>
              <a:ext cx="742" cy="731"/>
            </a:xfrm>
            <a:custGeom>
              <a:avLst/>
              <a:gdLst>
                <a:gd name="T0" fmla="*/ 159 w 229"/>
                <a:gd name="T1" fmla="*/ 23 h 226"/>
                <a:gd name="T2" fmla="*/ 26 w 229"/>
                <a:gd name="T3" fmla="*/ 61 h 226"/>
                <a:gd name="T4" fmla="*/ 56 w 229"/>
                <a:gd name="T5" fmla="*/ 197 h 226"/>
                <a:gd name="T6" fmla="*/ 195 w 229"/>
                <a:gd name="T7" fmla="*/ 172 h 226"/>
                <a:gd name="T8" fmla="*/ 159 w 229"/>
                <a:gd name="T9" fmla="*/ 23 h 226"/>
                <a:gd name="T10" fmla="*/ 153 w 229"/>
                <a:gd name="T11" fmla="*/ 33 h 226"/>
                <a:gd name="T12" fmla="*/ 188 w 229"/>
                <a:gd name="T13" fmla="*/ 161 h 226"/>
                <a:gd name="T14" fmla="*/ 62 w 229"/>
                <a:gd name="T15" fmla="*/ 187 h 226"/>
                <a:gd name="T16" fmla="*/ 34 w 229"/>
                <a:gd name="T17" fmla="*/ 72 h 226"/>
                <a:gd name="T18" fmla="*/ 153 w 229"/>
                <a:gd name="T19" fmla="*/ 33 h 226"/>
                <a:gd name="T20" fmla="*/ 159 w 229"/>
                <a:gd name="T21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26">
                  <a:moveTo>
                    <a:pt x="159" y="23"/>
                  </a:moveTo>
                  <a:cubicBezTo>
                    <a:pt x="107" y="0"/>
                    <a:pt x="56" y="8"/>
                    <a:pt x="26" y="61"/>
                  </a:cubicBezTo>
                  <a:cubicBezTo>
                    <a:pt x="0" y="107"/>
                    <a:pt x="11" y="168"/>
                    <a:pt x="56" y="197"/>
                  </a:cubicBezTo>
                  <a:cubicBezTo>
                    <a:pt x="100" y="226"/>
                    <a:pt x="164" y="213"/>
                    <a:pt x="195" y="172"/>
                  </a:cubicBezTo>
                  <a:cubicBezTo>
                    <a:pt x="229" y="128"/>
                    <a:pt x="212" y="46"/>
                    <a:pt x="159" y="23"/>
                  </a:cubicBezTo>
                  <a:cubicBezTo>
                    <a:pt x="152" y="20"/>
                    <a:pt x="146" y="30"/>
                    <a:pt x="153" y="33"/>
                  </a:cubicBezTo>
                  <a:cubicBezTo>
                    <a:pt x="200" y="54"/>
                    <a:pt x="211" y="120"/>
                    <a:pt x="188" y="161"/>
                  </a:cubicBezTo>
                  <a:cubicBezTo>
                    <a:pt x="163" y="204"/>
                    <a:pt x="102" y="209"/>
                    <a:pt x="62" y="187"/>
                  </a:cubicBezTo>
                  <a:cubicBezTo>
                    <a:pt x="22" y="164"/>
                    <a:pt x="17" y="110"/>
                    <a:pt x="34" y="72"/>
                  </a:cubicBezTo>
                  <a:cubicBezTo>
                    <a:pt x="57" y="21"/>
                    <a:pt x="106" y="13"/>
                    <a:pt x="153" y="33"/>
                  </a:cubicBezTo>
                  <a:cubicBezTo>
                    <a:pt x="160" y="37"/>
                    <a:pt x="166" y="26"/>
                    <a:pt x="159" y="2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233" y="802"/>
              <a:ext cx="684" cy="725"/>
            </a:xfrm>
            <a:custGeom>
              <a:avLst/>
              <a:gdLst>
                <a:gd name="T0" fmla="*/ 160 w 211"/>
                <a:gd name="T1" fmla="*/ 14 h 224"/>
                <a:gd name="T2" fmla="*/ 199 w 211"/>
                <a:gd name="T3" fmla="*/ 98 h 224"/>
                <a:gd name="T4" fmla="*/ 169 w 211"/>
                <a:gd name="T5" fmla="*/ 180 h 224"/>
                <a:gd name="T6" fmla="*/ 94 w 211"/>
                <a:gd name="T7" fmla="*/ 210 h 224"/>
                <a:gd name="T8" fmla="*/ 13 w 211"/>
                <a:gd name="T9" fmla="*/ 169 h 224"/>
                <a:gd name="T10" fmla="*/ 5 w 211"/>
                <a:gd name="T11" fmla="*/ 178 h 224"/>
                <a:gd name="T12" fmla="*/ 94 w 211"/>
                <a:gd name="T13" fmla="*/ 222 h 224"/>
                <a:gd name="T14" fmla="*/ 178 w 211"/>
                <a:gd name="T15" fmla="*/ 189 h 224"/>
                <a:gd name="T16" fmla="*/ 211 w 211"/>
                <a:gd name="T17" fmla="*/ 98 h 224"/>
                <a:gd name="T18" fmla="*/ 168 w 211"/>
                <a:gd name="T19" fmla="*/ 6 h 224"/>
                <a:gd name="T20" fmla="*/ 160 w 211"/>
                <a:gd name="T21" fmla="*/ 1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24">
                  <a:moveTo>
                    <a:pt x="160" y="14"/>
                  </a:moveTo>
                  <a:cubicBezTo>
                    <a:pt x="181" y="39"/>
                    <a:pt x="197" y="65"/>
                    <a:pt x="199" y="98"/>
                  </a:cubicBezTo>
                  <a:cubicBezTo>
                    <a:pt x="200" y="127"/>
                    <a:pt x="189" y="159"/>
                    <a:pt x="169" y="180"/>
                  </a:cubicBezTo>
                  <a:cubicBezTo>
                    <a:pt x="150" y="202"/>
                    <a:pt x="122" y="210"/>
                    <a:pt x="94" y="210"/>
                  </a:cubicBezTo>
                  <a:cubicBezTo>
                    <a:pt x="60" y="210"/>
                    <a:pt x="35" y="193"/>
                    <a:pt x="13" y="169"/>
                  </a:cubicBezTo>
                  <a:cubicBezTo>
                    <a:pt x="8" y="164"/>
                    <a:pt x="0" y="172"/>
                    <a:pt x="5" y="178"/>
                  </a:cubicBezTo>
                  <a:cubicBezTo>
                    <a:pt x="30" y="205"/>
                    <a:pt x="56" y="220"/>
                    <a:pt x="94" y="222"/>
                  </a:cubicBezTo>
                  <a:cubicBezTo>
                    <a:pt x="125" y="224"/>
                    <a:pt x="156" y="211"/>
                    <a:pt x="178" y="189"/>
                  </a:cubicBezTo>
                  <a:cubicBezTo>
                    <a:pt x="201" y="166"/>
                    <a:pt x="211" y="130"/>
                    <a:pt x="211" y="98"/>
                  </a:cubicBezTo>
                  <a:cubicBezTo>
                    <a:pt x="211" y="63"/>
                    <a:pt x="190" y="32"/>
                    <a:pt x="168" y="6"/>
                  </a:cubicBezTo>
                  <a:cubicBezTo>
                    <a:pt x="163" y="0"/>
                    <a:pt x="155" y="9"/>
                    <a:pt x="160" y="14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314" y="1430"/>
              <a:ext cx="110" cy="113"/>
            </a:xfrm>
            <a:custGeom>
              <a:avLst/>
              <a:gdLst>
                <a:gd name="T0" fmla="*/ 8 w 34"/>
                <a:gd name="T1" fmla="*/ 3 h 35"/>
                <a:gd name="T2" fmla="*/ 1 w 34"/>
                <a:gd name="T3" fmla="*/ 20 h 35"/>
                <a:gd name="T4" fmla="*/ 8 w 34"/>
                <a:gd name="T5" fmla="*/ 33 h 35"/>
                <a:gd name="T6" fmla="*/ 23 w 34"/>
                <a:gd name="T7" fmla="*/ 32 h 35"/>
                <a:gd name="T8" fmla="*/ 33 w 34"/>
                <a:gd name="T9" fmla="*/ 16 h 35"/>
                <a:gd name="T10" fmla="*/ 21 w 34"/>
                <a:gd name="T11" fmla="*/ 13 h 35"/>
                <a:gd name="T12" fmla="*/ 20 w 34"/>
                <a:gd name="T13" fmla="*/ 18 h 35"/>
                <a:gd name="T14" fmla="*/ 19 w 34"/>
                <a:gd name="T15" fmla="*/ 20 h 35"/>
                <a:gd name="T16" fmla="*/ 17 w 34"/>
                <a:gd name="T17" fmla="*/ 22 h 35"/>
                <a:gd name="T18" fmla="*/ 16 w 34"/>
                <a:gd name="T19" fmla="*/ 22 h 35"/>
                <a:gd name="T20" fmla="*/ 15 w 34"/>
                <a:gd name="T21" fmla="*/ 23 h 35"/>
                <a:gd name="T22" fmla="*/ 14 w 34"/>
                <a:gd name="T23" fmla="*/ 22 h 35"/>
                <a:gd name="T24" fmla="*/ 13 w 34"/>
                <a:gd name="T25" fmla="*/ 22 h 35"/>
                <a:gd name="T26" fmla="*/ 14 w 34"/>
                <a:gd name="T27" fmla="*/ 22 h 35"/>
                <a:gd name="T28" fmla="*/ 13 w 34"/>
                <a:gd name="T29" fmla="*/ 22 h 35"/>
                <a:gd name="T30" fmla="*/ 13 w 34"/>
                <a:gd name="T31" fmla="*/ 21 h 35"/>
                <a:gd name="T32" fmla="*/ 13 w 34"/>
                <a:gd name="T33" fmla="*/ 21 h 35"/>
                <a:gd name="T34" fmla="*/ 13 w 34"/>
                <a:gd name="T35" fmla="*/ 20 h 35"/>
                <a:gd name="T36" fmla="*/ 13 w 34"/>
                <a:gd name="T37" fmla="*/ 20 h 35"/>
                <a:gd name="T38" fmla="*/ 13 w 34"/>
                <a:gd name="T39" fmla="*/ 19 h 35"/>
                <a:gd name="T40" fmla="*/ 13 w 34"/>
                <a:gd name="T41" fmla="*/ 19 h 35"/>
                <a:gd name="T42" fmla="*/ 13 w 34"/>
                <a:gd name="T43" fmla="*/ 16 h 35"/>
                <a:gd name="T44" fmla="*/ 14 w 34"/>
                <a:gd name="T45" fmla="*/ 16 h 35"/>
                <a:gd name="T46" fmla="*/ 15 w 34"/>
                <a:gd name="T47" fmla="*/ 14 h 35"/>
                <a:gd name="T48" fmla="*/ 16 w 34"/>
                <a:gd name="T49" fmla="*/ 11 h 35"/>
                <a:gd name="T50" fmla="*/ 16 w 34"/>
                <a:gd name="T51" fmla="*/ 3 h 35"/>
                <a:gd name="T52" fmla="*/ 8 w 34"/>
                <a:gd name="T5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35">
                  <a:moveTo>
                    <a:pt x="8" y="3"/>
                  </a:moveTo>
                  <a:cubicBezTo>
                    <a:pt x="4" y="8"/>
                    <a:pt x="0" y="14"/>
                    <a:pt x="1" y="20"/>
                  </a:cubicBezTo>
                  <a:cubicBezTo>
                    <a:pt x="1" y="25"/>
                    <a:pt x="3" y="30"/>
                    <a:pt x="8" y="33"/>
                  </a:cubicBezTo>
                  <a:cubicBezTo>
                    <a:pt x="13" y="35"/>
                    <a:pt x="18" y="35"/>
                    <a:pt x="23" y="32"/>
                  </a:cubicBezTo>
                  <a:cubicBezTo>
                    <a:pt x="28" y="29"/>
                    <a:pt x="31" y="23"/>
                    <a:pt x="33" y="16"/>
                  </a:cubicBezTo>
                  <a:cubicBezTo>
                    <a:pt x="34" y="9"/>
                    <a:pt x="23" y="6"/>
                    <a:pt x="21" y="13"/>
                  </a:cubicBezTo>
                  <a:cubicBezTo>
                    <a:pt x="21" y="15"/>
                    <a:pt x="20" y="17"/>
                    <a:pt x="20" y="18"/>
                  </a:cubicBezTo>
                  <a:cubicBezTo>
                    <a:pt x="19" y="19"/>
                    <a:pt x="18" y="21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8" y="21"/>
                    <a:pt x="16" y="22"/>
                    <a:pt x="16" y="22"/>
                  </a:cubicBezTo>
                  <a:cubicBezTo>
                    <a:pt x="17" y="22"/>
                    <a:pt x="15" y="22"/>
                    <a:pt x="15" y="23"/>
                  </a:cubicBezTo>
                  <a:cubicBezTo>
                    <a:pt x="17" y="22"/>
                    <a:pt x="15" y="22"/>
                    <a:pt x="14" y="22"/>
                  </a:cubicBezTo>
                  <a:cubicBezTo>
                    <a:pt x="16" y="23"/>
                    <a:pt x="14" y="22"/>
                    <a:pt x="13" y="22"/>
                  </a:cubicBezTo>
                  <a:cubicBezTo>
                    <a:pt x="16" y="23"/>
                    <a:pt x="12" y="21"/>
                    <a:pt x="14" y="22"/>
                  </a:cubicBezTo>
                  <a:cubicBezTo>
                    <a:pt x="13" y="22"/>
                    <a:pt x="12" y="21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2" y="20"/>
                    <a:pt x="13" y="23"/>
                    <a:pt x="13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2" y="19"/>
                    <a:pt x="13" y="22"/>
                    <a:pt x="13" y="20"/>
                  </a:cubicBezTo>
                  <a:cubicBezTo>
                    <a:pt x="12" y="20"/>
                    <a:pt x="12" y="20"/>
                    <a:pt x="13" y="19"/>
                  </a:cubicBezTo>
                  <a:cubicBezTo>
                    <a:pt x="13" y="18"/>
                    <a:pt x="12" y="21"/>
                    <a:pt x="13" y="19"/>
                  </a:cubicBezTo>
                  <a:cubicBezTo>
                    <a:pt x="13" y="18"/>
                    <a:pt x="13" y="17"/>
                    <a:pt x="13" y="16"/>
                  </a:cubicBezTo>
                  <a:cubicBezTo>
                    <a:pt x="13" y="17"/>
                    <a:pt x="13" y="17"/>
                    <a:pt x="14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9" y="9"/>
                    <a:pt x="19" y="5"/>
                    <a:pt x="16" y="3"/>
                  </a:cubicBezTo>
                  <a:cubicBezTo>
                    <a:pt x="14" y="1"/>
                    <a:pt x="10" y="0"/>
                    <a:pt x="8" y="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165" y="1443"/>
              <a:ext cx="344" cy="216"/>
            </a:xfrm>
            <a:custGeom>
              <a:avLst/>
              <a:gdLst>
                <a:gd name="T0" fmla="*/ 52 w 106"/>
                <a:gd name="T1" fmla="*/ 7 h 67"/>
                <a:gd name="T2" fmla="*/ 8 w 106"/>
                <a:gd name="T3" fmla="*/ 15 h 67"/>
                <a:gd name="T4" fmla="*/ 38 w 106"/>
                <a:gd name="T5" fmla="*/ 51 h 67"/>
                <a:gd name="T6" fmla="*/ 89 w 106"/>
                <a:gd name="T7" fmla="*/ 59 h 67"/>
                <a:gd name="T8" fmla="*/ 76 w 106"/>
                <a:gd name="T9" fmla="*/ 19 h 67"/>
                <a:gd name="T10" fmla="*/ 67 w 106"/>
                <a:gd name="T11" fmla="*/ 28 h 67"/>
                <a:gd name="T12" fmla="*/ 78 w 106"/>
                <a:gd name="T13" fmla="*/ 50 h 67"/>
                <a:gd name="T14" fmla="*/ 44 w 106"/>
                <a:gd name="T15" fmla="*/ 41 h 67"/>
                <a:gd name="T16" fmla="*/ 19 w 106"/>
                <a:gd name="T17" fmla="*/ 22 h 67"/>
                <a:gd name="T18" fmla="*/ 49 w 106"/>
                <a:gd name="T19" fmla="*/ 19 h 67"/>
                <a:gd name="T20" fmla="*/ 52 w 106"/>
                <a:gd name="T21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67">
                  <a:moveTo>
                    <a:pt x="52" y="7"/>
                  </a:moveTo>
                  <a:cubicBezTo>
                    <a:pt x="40" y="4"/>
                    <a:pt x="15" y="0"/>
                    <a:pt x="8" y="15"/>
                  </a:cubicBezTo>
                  <a:cubicBezTo>
                    <a:pt x="0" y="33"/>
                    <a:pt x="26" y="46"/>
                    <a:pt x="38" y="51"/>
                  </a:cubicBezTo>
                  <a:cubicBezTo>
                    <a:pt x="52" y="58"/>
                    <a:pt x="74" y="67"/>
                    <a:pt x="89" y="59"/>
                  </a:cubicBezTo>
                  <a:cubicBezTo>
                    <a:pt x="106" y="49"/>
                    <a:pt x="84" y="26"/>
                    <a:pt x="76" y="19"/>
                  </a:cubicBezTo>
                  <a:cubicBezTo>
                    <a:pt x="70" y="14"/>
                    <a:pt x="61" y="23"/>
                    <a:pt x="67" y="28"/>
                  </a:cubicBezTo>
                  <a:cubicBezTo>
                    <a:pt x="71" y="30"/>
                    <a:pt x="91" y="48"/>
                    <a:pt x="78" y="50"/>
                  </a:cubicBezTo>
                  <a:cubicBezTo>
                    <a:pt x="67" y="51"/>
                    <a:pt x="54" y="45"/>
                    <a:pt x="44" y="41"/>
                  </a:cubicBezTo>
                  <a:cubicBezTo>
                    <a:pt x="37" y="38"/>
                    <a:pt x="20" y="31"/>
                    <a:pt x="19" y="22"/>
                  </a:cubicBezTo>
                  <a:cubicBezTo>
                    <a:pt x="18" y="13"/>
                    <a:pt x="45" y="18"/>
                    <a:pt x="49" y="19"/>
                  </a:cubicBezTo>
                  <a:cubicBezTo>
                    <a:pt x="57" y="20"/>
                    <a:pt x="60" y="9"/>
                    <a:pt x="52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6567" y="857"/>
              <a:ext cx="282" cy="282"/>
            </a:xfrm>
            <a:custGeom>
              <a:avLst/>
              <a:gdLst>
                <a:gd name="T0" fmla="*/ 38 w 87"/>
                <a:gd name="T1" fmla="*/ 7 h 87"/>
                <a:gd name="T2" fmla="*/ 13 w 87"/>
                <a:gd name="T3" fmla="*/ 35 h 87"/>
                <a:gd name="T4" fmla="*/ 2 w 87"/>
                <a:gd name="T5" fmla="*/ 56 h 87"/>
                <a:gd name="T6" fmla="*/ 27 w 87"/>
                <a:gd name="T7" fmla="*/ 79 h 87"/>
                <a:gd name="T8" fmla="*/ 80 w 87"/>
                <a:gd name="T9" fmla="*/ 86 h 87"/>
                <a:gd name="T10" fmla="*/ 80 w 87"/>
                <a:gd name="T11" fmla="*/ 74 h 87"/>
                <a:gd name="T12" fmla="*/ 38 w 87"/>
                <a:gd name="T13" fmla="*/ 70 h 87"/>
                <a:gd name="T14" fmla="*/ 16 w 87"/>
                <a:gd name="T15" fmla="*/ 48 h 87"/>
                <a:gd name="T16" fmla="*/ 48 w 87"/>
                <a:gd name="T17" fmla="*/ 13 h 87"/>
                <a:gd name="T18" fmla="*/ 38 w 87"/>
                <a:gd name="T19" fmla="*/ 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38" y="7"/>
                  </a:moveTo>
                  <a:cubicBezTo>
                    <a:pt x="33" y="19"/>
                    <a:pt x="22" y="26"/>
                    <a:pt x="13" y="35"/>
                  </a:cubicBezTo>
                  <a:cubicBezTo>
                    <a:pt x="7" y="40"/>
                    <a:pt x="0" y="47"/>
                    <a:pt x="2" y="56"/>
                  </a:cubicBezTo>
                  <a:cubicBezTo>
                    <a:pt x="5" y="67"/>
                    <a:pt x="17" y="75"/>
                    <a:pt x="27" y="79"/>
                  </a:cubicBezTo>
                  <a:cubicBezTo>
                    <a:pt x="44" y="86"/>
                    <a:pt x="62" y="84"/>
                    <a:pt x="80" y="86"/>
                  </a:cubicBezTo>
                  <a:cubicBezTo>
                    <a:pt x="87" y="87"/>
                    <a:pt x="87" y="75"/>
                    <a:pt x="80" y="74"/>
                  </a:cubicBezTo>
                  <a:cubicBezTo>
                    <a:pt x="66" y="72"/>
                    <a:pt x="52" y="73"/>
                    <a:pt x="38" y="70"/>
                  </a:cubicBezTo>
                  <a:cubicBezTo>
                    <a:pt x="31" y="68"/>
                    <a:pt x="8" y="59"/>
                    <a:pt x="16" y="48"/>
                  </a:cubicBezTo>
                  <a:cubicBezTo>
                    <a:pt x="26" y="35"/>
                    <a:pt x="42" y="29"/>
                    <a:pt x="48" y="13"/>
                  </a:cubicBezTo>
                  <a:cubicBezTo>
                    <a:pt x="51" y="6"/>
                    <a:pt x="41" y="0"/>
                    <a:pt x="38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466" y="1093"/>
              <a:ext cx="379" cy="379"/>
            </a:xfrm>
            <a:custGeom>
              <a:avLst/>
              <a:gdLst>
                <a:gd name="T0" fmla="*/ 109 w 117"/>
                <a:gd name="T1" fmla="*/ 40 h 117"/>
                <a:gd name="T2" fmla="*/ 42 w 117"/>
                <a:gd name="T3" fmla="*/ 7 h 117"/>
                <a:gd name="T4" fmla="*/ 12 w 117"/>
                <a:gd name="T5" fmla="*/ 16 h 117"/>
                <a:gd name="T6" fmla="*/ 16 w 117"/>
                <a:gd name="T7" fmla="*/ 33 h 117"/>
                <a:gd name="T8" fmla="*/ 23 w 117"/>
                <a:gd name="T9" fmla="*/ 43 h 117"/>
                <a:gd name="T10" fmla="*/ 30 w 117"/>
                <a:gd name="T11" fmla="*/ 63 h 117"/>
                <a:gd name="T12" fmla="*/ 15 w 117"/>
                <a:gd name="T13" fmla="*/ 110 h 117"/>
                <a:gd name="T14" fmla="*/ 23 w 117"/>
                <a:gd name="T15" fmla="*/ 102 h 117"/>
                <a:gd name="T16" fmla="*/ 48 w 117"/>
                <a:gd name="T17" fmla="*/ 58 h 117"/>
                <a:gd name="T18" fmla="*/ 28 w 117"/>
                <a:gd name="T19" fmla="*/ 30 h 117"/>
                <a:gd name="T20" fmla="*/ 34 w 117"/>
                <a:gd name="T21" fmla="*/ 17 h 117"/>
                <a:gd name="T22" fmla="*/ 61 w 117"/>
                <a:gd name="T23" fmla="*/ 31 h 117"/>
                <a:gd name="T24" fmla="*/ 106 w 117"/>
                <a:gd name="T25" fmla="*/ 52 h 117"/>
                <a:gd name="T26" fmla="*/ 109 w 117"/>
                <a:gd name="T27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17">
                  <a:moveTo>
                    <a:pt x="109" y="40"/>
                  </a:moveTo>
                  <a:cubicBezTo>
                    <a:pt x="84" y="34"/>
                    <a:pt x="66" y="16"/>
                    <a:pt x="42" y="7"/>
                  </a:cubicBezTo>
                  <a:cubicBezTo>
                    <a:pt x="33" y="4"/>
                    <a:pt x="13" y="0"/>
                    <a:pt x="12" y="16"/>
                  </a:cubicBezTo>
                  <a:cubicBezTo>
                    <a:pt x="11" y="22"/>
                    <a:pt x="13" y="28"/>
                    <a:pt x="16" y="33"/>
                  </a:cubicBezTo>
                  <a:cubicBezTo>
                    <a:pt x="18" y="37"/>
                    <a:pt x="20" y="40"/>
                    <a:pt x="23" y="43"/>
                  </a:cubicBezTo>
                  <a:cubicBezTo>
                    <a:pt x="29" y="51"/>
                    <a:pt x="39" y="53"/>
                    <a:pt x="30" y="63"/>
                  </a:cubicBezTo>
                  <a:cubicBezTo>
                    <a:pt x="16" y="78"/>
                    <a:pt x="0" y="91"/>
                    <a:pt x="15" y="110"/>
                  </a:cubicBezTo>
                  <a:cubicBezTo>
                    <a:pt x="20" y="117"/>
                    <a:pt x="28" y="108"/>
                    <a:pt x="23" y="102"/>
                  </a:cubicBezTo>
                  <a:cubicBezTo>
                    <a:pt x="11" y="86"/>
                    <a:pt x="47" y="72"/>
                    <a:pt x="48" y="58"/>
                  </a:cubicBezTo>
                  <a:cubicBezTo>
                    <a:pt x="48" y="45"/>
                    <a:pt x="35" y="39"/>
                    <a:pt x="28" y="30"/>
                  </a:cubicBezTo>
                  <a:cubicBezTo>
                    <a:pt x="22" y="22"/>
                    <a:pt x="21" y="14"/>
                    <a:pt x="34" y="17"/>
                  </a:cubicBezTo>
                  <a:cubicBezTo>
                    <a:pt x="44" y="19"/>
                    <a:pt x="53" y="26"/>
                    <a:pt x="61" y="31"/>
                  </a:cubicBezTo>
                  <a:cubicBezTo>
                    <a:pt x="75" y="40"/>
                    <a:pt x="89" y="48"/>
                    <a:pt x="106" y="52"/>
                  </a:cubicBezTo>
                  <a:cubicBezTo>
                    <a:pt x="113" y="53"/>
                    <a:pt x="117" y="42"/>
                    <a:pt x="109" y="40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6308" y="825"/>
              <a:ext cx="285" cy="178"/>
            </a:xfrm>
            <a:custGeom>
              <a:avLst/>
              <a:gdLst>
                <a:gd name="T0" fmla="*/ 75 w 88"/>
                <a:gd name="T1" fmla="*/ 7 h 55"/>
                <a:gd name="T2" fmla="*/ 63 w 88"/>
                <a:gd name="T3" fmla="*/ 25 h 55"/>
                <a:gd name="T4" fmla="*/ 47 w 88"/>
                <a:gd name="T5" fmla="*/ 19 h 55"/>
                <a:gd name="T6" fmla="*/ 36 w 88"/>
                <a:gd name="T7" fmla="*/ 28 h 55"/>
                <a:gd name="T8" fmla="*/ 33 w 88"/>
                <a:gd name="T9" fmla="*/ 38 h 55"/>
                <a:gd name="T10" fmla="*/ 14 w 88"/>
                <a:gd name="T11" fmla="*/ 28 h 55"/>
                <a:gd name="T12" fmla="*/ 4 w 88"/>
                <a:gd name="T13" fmla="*/ 35 h 55"/>
                <a:gd name="T14" fmla="*/ 29 w 88"/>
                <a:gd name="T15" fmla="*/ 53 h 55"/>
                <a:gd name="T16" fmla="*/ 41 w 88"/>
                <a:gd name="T17" fmla="*/ 47 h 55"/>
                <a:gd name="T18" fmla="*/ 52 w 88"/>
                <a:gd name="T19" fmla="*/ 32 h 55"/>
                <a:gd name="T20" fmla="*/ 76 w 88"/>
                <a:gd name="T21" fmla="*/ 38 h 55"/>
                <a:gd name="T22" fmla="*/ 87 w 88"/>
                <a:gd name="T23" fmla="*/ 7 h 55"/>
                <a:gd name="T24" fmla="*/ 75 w 88"/>
                <a:gd name="T2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5">
                  <a:moveTo>
                    <a:pt x="75" y="7"/>
                  </a:moveTo>
                  <a:cubicBezTo>
                    <a:pt x="75" y="14"/>
                    <a:pt x="73" y="35"/>
                    <a:pt x="63" y="25"/>
                  </a:cubicBezTo>
                  <a:cubicBezTo>
                    <a:pt x="58" y="21"/>
                    <a:pt x="54" y="18"/>
                    <a:pt x="47" y="19"/>
                  </a:cubicBezTo>
                  <a:cubicBezTo>
                    <a:pt x="42" y="19"/>
                    <a:pt x="38" y="23"/>
                    <a:pt x="36" y="28"/>
                  </a:cubicBezTo>
                  <a:cubicBezTo>
                    <a:pt x="34" y="31"/>
                    <a:pt x="34" y="34"/>
                    <a:pt x="33" y="38"/>
                  </a:cubicBezTo>
                  <a:cubicBezTo>
                    <a:pt x="29" y="50"/>
                    <a:pt x="15" y="31"/>
                    <a:pt x="14" y="28"/>
                  </a:cubicBezTo>
                  <a:cubicBezTo>
                    <a:pt x="10" y="22"/>
                    <a:pt x="0" y="28"/>
                    <a:pt x="4" y="35"/>
                  </a:cubicBezTo>
                  <a:cubicBezTo>
                    <a:pt x="8" y="44"/>
                    <a:pt x="18" y="55"/>
                    <a:pt x="29" y="53"/>
                  </a:cubicBezTo>
                  <a:cubicBezTo>
                    <a:pt x="34" y="52"/>
                    <a:pt x="39" y="51"/>
                    <a:pt x="41" y="47"/>
                  </a:cubicBezTo>
                  <a:cubicBezTo>
                    <a:pt x="43" y="44"/>
                    <a:pt x="47" y="27"/>
                    <a:pt x="52" y="32"/>
                  </a:cubicBezTo>
                  <a:cubicBezTo>
                    <a:pt x="60" y="38"/>
                    <a:pt x="66" y="43"/>
                    <a:pt x="76" y="38"/>
                  </a:cubicBezTo>
                  <a:cubicBezTo>
                    <a:pt x="85" y="33"/>
                    <a:pt x="88" y="17"/>
                    <a:pt x="87" y="7"/>
                  </a:cubicBezTo>
                  <a:cubicBezTo>
                    <a:pt x="86" y="0"/>
                    <a:pt x="74" y="0"/>
                    <a:pt x="75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6256" y="977"/>
              <a:ext cx="210" cy="430"/>
            </a:xfrm>
            <a:custGeom>
              <a:avLst/>
              <a:gdLst>
                <a:gd name="T0" fmla="*/ 2 w 65"/>
                <a:gd name="T1" fmla="*/ 11 h 133"/>
                <a:gd name="T2" fmla="*/ 17 w 65"/>
                <a:gd name="T3" fmla="*/ 29 h 133"/>
                <a:gd name="T4" fmla="*/ 43 w 65"/>
                <a:gd name="T5" fmla="*/ 54 h 133"/>
                <a:gd name="T6" fmla="*/ 26 w 65"/>
                <a:gd name="T7" fmla="*/ 79 h 133"/>
                <a:gd name="T8" fmla="*/ 30 w 65"/>
                <a:gd name="T9" fmla="*/ 88 h 133"/>
                <a:gd name="T10" fmla="*/ 23 w 65"/>
                <a:gd name="T11" fmla="*/ 119 h 133"/>
                <a:gd name="T12" fmla="*/ 32 w 65"/>
                <a:gd name="T13" fmla="*/ 128 h 133"/>
                <a:gd name="T14" fmla="*/ 49 w 65"/>
                <a:gd name="T15" fmla="*/ 92 h 133"/>
                <a:gd name="T16" fmla="*/ 40 w 65"/>
                <a:gd name="T17" fmla="*/ 81 h 133"/>
                <a:gd name="T18" fmla="*/ 57 w 65"/>
                <a:gd name="T19" fmla="*/ 56 h 133"/>
                <a:gd name="T20" fmla="*/ 54 w 65"/>
                <a:gd name="T21" fmla="*/ 29 h 133"/>
                <a:gd name="T22" fmla="*/ 13 w 65"/>
                <a:gd name="T23" fmla="*/ 8 h 133"/>
                <a:gd name="T24" fmla="*/ 2 w 65"/>
                <a:gd name="T25" fmla="*/ 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3">
                  <a:moveTo>
                    <a:pt x="2" y="11"/>
                  </a:moveTo>
                  <a:cubicBezTo>
                    <a:pt x="4" y="19"/>
                    <a:pt x="8" y="26"/>
                    <a:pt x="17" y="29"/>
                  </a:cubicBezTo>
                  <a:cubicBezTo>
                    <a:pt x="26" y="33"/>
                    <a:pt x="61" y="35"/>
                    <a:pt x="43" y="54"/>
                  </a:cubicBezTo>
                  <a:cubicBezTo>
                    <a:pt x="36" y="61"/>
                    <a:pt x="26" y="69"/>
                    <a:pt x="26" y="79"/>
                  </a:cubicBezTo>
                  <a:cubicBezTo>
                    <a:pt x="26" y="82"/>
                    <a:pt x="27" y="86"/>
                    <a:pt x="30" y="88"/>
                  </a:cubicBezTo>
                  <a:cubicBezTo>
                    <a:pt x="40" y="99"/>
                    <a:pt x="34" y="111"/>
                    <a:pt x="23" y="119"/>
                  </a:cubicBezTo>
                  <a:cubicBezTo>
                    <a:pt x="17" y="124"/>
                    <a:pt x="26" y="133"/>
                    <a:pt x="32" y="128"/>
                  </a:cubicBezTo>
                  <a:cubicBezTo>
                    <a:pt x="43" y="119"/>
                    <a:pt x="55" y="108"/>
                    <a:pt x="49" y="92"/>
                  </a:cubicBezTo>
                  <a:cubicBezTo>
                    <a:pt x="47" y="88"/>
                    <a:pt x="43" y="85"/>
                    <a:pt x="40" y="81"/>
                  </a:cubicBezTo>
                  <a:cubicBezTo>
                    <a:pt x="34" y="75"/>
                    <a:pt x="54" y="60"/>
                    <a:pt x="57" y="56"/>
                  </a:cubicBezTo>
                  <a:cubicBezTo>
                    <a:pt x="65" y="46"/>
                    <a:pt x="62" y="37"/>
                    <a:pt x="54" y="29"/>
                  </a:cubicBezTo>
                  <a:cubicBezTo>
                    <a:pt x="42" y="18"/>
                    <a:pt x="17" y="26"/>
                    <a:pt x="13" y="8"/>
                  </a:cubicBezTo>
                  <a:cubicBezTo>
                    <a:pt x="12" y="0"/>
                    <a:pt x="0" y="3"/>
                    <a:pt x="2" y="11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15"/>
          <p:cNvGrpSpPr>
            <a:grpSpLocks noChangeAspect="1"/>
          </p:cNvGrpSpPr>
          <p:nvPr/>
        </p:nvGrpSpPr>
        <p:grpSpPr bwMode="auto">
          <a:xfrm>
            <a:off x="9688513" y="4402138"/>
            <a:ext cx="1065212" cy="1203325"/>
            <a:chOff x="6103" y="2773"/>
            <a:chExt cx="671" cy="758"/>
          </a:xfrm>
        </p:grpSpPr>
        <p:sp>
          <p:nvSpPr>
            <p:cNvPr id="27" name="AutoShape 14"/>
            <p:cNvSpPr>
              <a:spLocks noChangeAspect="1" noChangeArrowheads="1" noTextEdit="1"/>
            </p:cNvSpPr>
            <p:nvPr/>
          </p:nvSpPr>
          <p:spPr bwMode="auto">
            <a:xfrm>
              <a:off x="6103" y="2773"/>
              <a:ext cx="671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938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56372" y="3658474"/>
            <a:ext cx="4299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01.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59945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6629" y="2059404"/>
            <a:ext cx="4900887" cy="3459918"/>
            <a:chOff x="3246438" y="1068388"/>
            <a:chExt cx="5711825" cy="4678363"/>
          </a:xfrm>
          <a:solidFill>
            <a:schemeClr val="bg1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1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9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0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1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2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3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4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5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6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7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8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9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0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1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2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3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4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5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6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7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8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9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0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1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2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3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4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5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6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7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8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9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0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1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2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3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4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5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6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7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8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9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0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1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2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3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4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5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6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7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8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9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0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1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2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3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4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5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6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7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8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9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0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1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93" name="组合 9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9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112263" y="2588900"/>
            <a:ext cx="3109117" cy="2701824"/>
            <a:chOff x="1375849" y="1901211"/>
            <a:chExt cx="4233329" cy="3678765"/>
          </a:xfrm>
        </p:grpSpPr>
        <p:sp>
          <p:nvSpPr>
            <p:cNvPr id="98" name="任意多边形 97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2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359464" y="2925850"/>
            <a:ext cx="3327636" cy="1225333"/>
            <a:chOff x="1279158" y="2671843"/>
            <a:chExt cx="3327636" cy="1225333"/>
          </a:xfrm>
        </p:grpSpPr>
        <p:sp>
          <p:nvSpPr>
            <p:cNvPr id="102" name="矩形 101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932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组合 177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79" name="组合 178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81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任意多边形 181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0" name="文本框 179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538201" y="1980663"/>
            <a:ext cx="4151176" cy="1339041"/>
            <a:chOff x="1538201" y="1980663"/>
            <a:chExt cx="4151176" cy="1339041"/>
          </a:xfrm>
        </p:grpSpPr>
        <p:sp>
          <p:nvSpPr>
            <p:cNvPr id="2" name="椭圆 31"/>
            <p:cNvSpPr/>
            <p:nvPr/>
          </p:nvSpPr>
          <p:spPr>
            <a:xfrm>
              <a:off x="1538201" y="204597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2780774" y="251703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764852" y="2341435"/>
              <a:ext cx="552473" cy="540617"/>
              <a:chOff x="2159000" y="1141413"/>
              <a:chExt cx="739775" cy="723900"/>
            </a:xfrm>
            <a:solidFill>
              <a:schemeClr val="accent1"/>
            </a:solidFill>
          </p:grpSpPr>
          <p:sp>
            <p:nvSpPr>
              <p:cNvPr id="106" name="Freeform 832"/>
              <p:cNvSpPr/>
              <p:nvPr/>
            </p:nvSpPr>
            <p:spPr bwMode="auto">
              <a:xfrm>
                <a:off x="2216150" y="1428750"/>
                <a:ext cx="14288" cy="63500"/>
              </a:xfrm>
              <a:custGeom>
                <a:avLst/>
                <a:gdLst/>
                <a:ahLst/>
                <a:cxnLst>
                  <a:cxn ang="0">
                    <a:pos x="27" y="4"/>
                  </a:cxn>
                  <a:cxn ang="0">
                    <a:pos x="27" y="4"/>
                  </a:cxn>
                  <a:cxn ang="0">
                    <a:pos x="27" y="2"/>
                  </a:cxn>
                  <a:cxn ang="0">
                    <a:pos x="26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1"/>
                  </a:cxn>
                  <a:cxn ang="0">
                    <a:pos x="19" y="2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7" y="22"/>
                  </a:cxn>
                  <a:cxn ang="0">
                    <a:pos x="14" y="39"/>
                  </a:cxn>
                  <a:cxn ang="0">
                    <a:pos x="9" y="56"/>
                  </a:cxn>
                  <a:cxn ang="0">
                    <a:pos x="4" y="73"/>
                  </a:cxn>
                  <a:cxn ang="0">
                    <a:pos x="4" y="73"/>
                  </a:cxn>
                  <a:cxn ang="0">
                    <a:pos x="2" y="84"/>
                  </a:cxn>
                  <a:cxn ang="0">
                    <a:pos x="1" y="95"/>
                  </a:cxn>
                  <a:cxn ang="0">
                    <a:pos x="0" y="100"/>
                  </a:cxn>
                  <a:cxn ang="0">
                    <a:pos x="1" y="106"/>
                  </a:cxn>
                  <a:cxn ang="0">
                    <a:pos x="2" y="111"/>
                  </a:cxn>
                  <a:cxn ang="0">
                    <a:pos x="4" y="116"/>
                  </a:cxn>
                  <a:cxn ang="0">
                    <a:pos x="4" y="116"/>
                  </a:cxn>
                  <a:cxn ang="0">
                    <a:pos x="5" y="117"/>
                  </a:cxn>
                  <a:cxn ang="0">
                    <a:pos x="7" y="118"/>
                  </a:cxn>
                  <a:cxn ang="0">
                    <a:pos x="8" y="118"/>
                  </a:cxn>
                  <a:cxn ang="0">
                    <a:pos x="10" y="118"/>
                  </a:cxn>
                  <a:cxn ang="0">
                    <a:pos x="12" y="116"/>
                  </a:cxn>
                  <a:cxn ang="0">
                    <a:pos x="13" y="115"/>
                  </a:cxn>
                  <a:cxn ang="0">
                    <a:pos x="14" y="113"/>
                  </a:cxn>
                  <a:cxn ang="0">
                    <a:pos x="13" y="111"/>
                  </a:cxn>
                  <a:cxn ang="0">
                    <a:pos x="13" y="111"/>
                  </a:cxn>
                  <a:cxn ang="0">
                    <a:pos x="10" y="104"/>
                  </a:cxn>
                  <a:cxn ang="0">
                    <a:pos x="9" y="97"/>
                  </a:cxn>
                  <a:cxn ang="0">
                    <a:pos x="10" y="91"/>
                  </a:cxn>
                  <a:cxn ang="0">
                    <a:pos x="12" y="83"/>
                  </a:cxn>
                  <a:cxn ang="0">
                    <a:pos x="16" y="68"/>
                  </a:cxn>
                  <a:cxn ang="0">
                    <a:pos x="20" y="56"/>
                  </a:cxn>
                  <a:cxn ang="0">
                    <a:pos x="20" y="56"/>
                  </a:cxn>
                  <a:cxn ang="0">
                    <a:pos x="23" y="44"/>
                  </a:cxn>
                  <a:cxn ang="0">
                    <a:pos x="26" y="30"/>
                  </a:cxn>
                  <a:cxn ang="0">
                    <a:pos x="27" y="4"/>
                  </a:cxn>
                  <a:cxn ang="0">
                    <a:pos x="27" y="4"/>
                  </a:cxn>
                </a:cxnLst>
                <a:rect l="0" t="0" r="r" b="b"/>
                <a:pathLst>
                  <a:path w="27" h="118">
                    <a:moveTo>
                      <a:pt x="27" y="4"/>
                    </a:moveTo>
                    <a:lnTo>
                      <a:pt x="27" y="4"/>
                    </a:lnTo>
                    <a:lnTo>
                      <a:pt x="27" y="2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7" y="22"/>
                    </a:lnTo>
                    <a:lnTo>
                      <a:pt x="14" y="39"/>
                    </a:lnTo>
                    <a:lnTo>
                      <a:pt x="9" y="56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2" y="84"/>
                    </a:lnTo>
                    <a:lnTo>
                      <a:pt x="1" y="95"/>
                    </a:lnTo>
                    <a:lnTo>
                      <a:pt x="0" y="100"/>
                    </a:lnTo>
                    <a:lnTo>
                      <a:pt x="1" y="106"/>
                    </a:lnTo>
                    <a:lnTo>
                      <a:pt x="2" y="111"/>
                    </a:lnTo>
                    <a:lnTo>
                      <a:pt x="4" y="116"/>
                    </a:lnTo>
                    <a:lnTo>
                      <a:pt x="4" y="116"/>
                    </a:lnTo>
                    <a:lnTo>
                      <a:pt x="5" y="117"/>
                    </a:lnTo>
                    <a:lnTo>
                      <a:pt x="7" y="118"/>
                    </a:lnTo>
                    <a:lnTo>
                      <a:pt x="8" y="118"/>
                    </a:lnTo>
                    <a:lnTo>
                      <a:pt x="10" y="118"/>
                    </a:lnTo>
                    <a:lnTo>
                      <a:pt x="12" y="116"/>
                    </a:lnTo>
                    <a:lnTo>
                      <a:pt x="13" y="115"/>
                    </a:lnTo>
                    <a:lnTo>
                      <a:pt x="14" y="113"/>
                    </a:lnTo>
                    <a:lnTo>
                      <a:pt x="13" y="111"/>
                    </a:lnTo>
                    <a:lnTo>
                      <a:pt x="13" y="111"/>
                    </a:lnTo>
                    <a:lnTo>
                      <a:pt x="10" y="104"/>
                    </a:lnTo>
                    <a:lnTo>
                      <a:pt x="9" y="97"/>
                    </a:lnTo>
                    <a:lnTo>
                      <a:pt x="10" y="91"/>
                    </a:lnTo>
                    <a:lnTo>
                      <a:pt x="12" y="83"/>
                    </a:lnTo>
                    <a:lnTo>
                      <a:pt x="16" y="68"/>
                    </a:lnTo>
                    <a:lnTo>
                      <a:pt x="20" y="56"/>
                    </a:lnTo>
                    <a:lnTo>
                      <a:pt x="20" y="56"/>
                    </a:lnTo>
                    <a:lnTo>
                      <a:pt x="23" y="44"/>
                    </a:lnTo>
                    <a:lnTo>
                      <a:pt x="26" y="30"/>
                    </a:lnTo>
                    <a:lnTo>
                      <a:pt x="27" y="4"/>
                    </a:lnTo>
                    <a:lnTo>
                      <a:pt x="2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7" name="Freeform 833"/>
              <p:cNvSpPr/>
              <p:nvPr/>
            </p:nvSpPr>
            <p:spPr bwMode="auto">
              <a:xfrm>
                <a:off x="2251075" y="1462088"/>
                <a:ext cx="9525" cy="53975"/>
              </a:xfrm>
              <a:custGeom>
                <a:avLst/>
                <a:gdLst/>
                <a:ahLst/>
                <a:cxnLst>
                  <a:cxn ang="0">
                    <a:pos x="20" y="5"/>
                  </a:cxn>
                  <a:cxn ang="0">
                    <a:pos x="20" y="5"/>
                  </a:cxn>
                  <a:cxn ang="0">
                    <a:pos x="19" y="3"/>
                  </a:cxn>
                  <a:cxn ang="0">
                    <a:pos x="18" y="1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1" y="3"/>
                  </a:cxn>
                  <a:cxn ang="0">
                    <a:pos x="10" y="5"/>
                  </a:cxn>
                  <a:cxn ang="0">
                    <a:pos x="10" y="55"/>
                  </a:cxn>
                  <a:cxn ang="0">
                    <a:pos x="10" y="55"/>
                  </a:cxn>
                  <a:cxn ang="0">
                    <a:pos x="10" y="61"/>
                  </a:cxn>
                  <a:cxn ang="0">
                    <a:pos x="8" y="66"/>
                  </a:cxn>
                  <a:cxn ang="0">
                    <a:pos x="5" y="78"/>
                  </a:cxn>
                  <a:cxn ang="0">
                    <a:pos x="2" y="8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1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4" y="104"/>
                  </a:cxn>
                  <a:cxn ang="0">
                    <a:pos x="8" y="103"/>
                  </a:cxn>
                  <a:cxn ang="0">
                    <a:pos x="10" y="101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2" y="90"/>
                  </a:cxn>
                  <a:cxn ang="0">
                    <a:pos x="15" y="81"/>
                  </a:cxn>
                  <a:cxn ang="0">
                    <a:pos x="18" y="71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20" y="48"/>
                  </a:cxn>
                  <a:cxn ang="0">
                    <a:pos x="20" y="33"/>
                  </a:cxn>
                  <a:cxn ang="0">
                    <a:pos x="20" y="5"/>
                  </a:cxn>
                  <a:cxn ang="0">
                    <a:pos x="20" y="5"/>
                  </a:cxn>
                </a:cxnLst>
                <a:rect l="0" t="0" r="r" b="b"/>
                <a:pathLst>
                  <a:path w="20" h="104">
                    <a:moveTo>
                      <a:pt x="20" y="5"/>
                    </a:moveTo>
                    <a:lnTo>
                      <a:pt x="20" y="5"/>
                    </a:lnTo>
                    <a:lnTo>
                      <a:pt x="19" y="3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10" y="55"/>
                    </a:lnTo>
                    <a:lnTo>
                      <a:pt x="10" y="55"/>
                    </a:lnTo>
                    <a:lnTo>
                      <a:pt x="10" y="61"/>
                    </a:lnTo>
                    <a:lnTo>
                      <a:pt x="8" y="66"/>
                    </a:lnTo>
                    <a:lnTo>
                      <a:pt x="5" y="78"/>
                    </a:lnTo>
                    <a:lnTo>
                      <a:pt x="2" y="8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1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4" y="104"/>
                    </a:lnTo>
                    <a:lnTo>
                      <a:pt x="8" y="103"/>
                    </a:lnTo>
                    <a:lnTo>
                      <a:pt x="10" y="101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2" y="90"/>
                    </a:lnTo>
                    <a:lnTo>
                      <a:pt x="15" y="81"/>
                    </a:lnTo>
                    <a:lnTo>
                      <a:pt x="18" y="71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0" y="48"/>
                    </a:lnTo>
                    <a:lnTo>
                      <a:pt x="20" y="33"/>
                    </a:lnTo>
                    <a:lnTo>
                      <a:pt x="20" y="5"/>
                    </a:lnTo>
                    <a:lnTo>
                      <a:pt x="2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8" name="Freeform 834"/>
              <p:cNvSpPr/>
              <p:nvPr/>
            </p:nvSpPr>
            <p:spPr bwMode="auto">
              <a:xfrm>
                <a:off x="2278063" y="1493838"/>
                <a:ext cx="9525" cy="5873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4"/>
                  </a:cxn>
                  <a:cxn ang="0">
                    <a:pos x="7" y="30"/>
                  </a:cxn>
                  <a:cxn ang="0">
                    <a:pos x="4" y="55"/>
                  </a:cxn>
                  <a:cxn ang="0">
                    <a:pos x="1" y="80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6"/>
                  </a:cxn>
                  <a:cxn ang="0">
                    <a:pos x="1" y="107"/>
                  </a:cxn>
                  <a:cxn ang="0">
                    <a:pos x="3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7" y="107"/>
                  </a:cxn>
                  <a:cxn ang="0">
                    <a:pos x="8" y="106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10" y="80"/>
                  </a:cxn>
                  <a:cxn ang="0">
                    <a:pos x="13" y="55"/>
                  </a:cxn>
                  <a:cxn ang="0">
                    <a:pos x="16" y="30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9" y="4"/>
                  </a:cxn>
                  <a:cxn ang="0">
                    <a:pos x="9" y="4"/>
                  </a:cxn>
                </a:cxnLst>
                <a:rect l="0" t="0" r="r" b="b"/>
                <a:pathLst>
                  <a:path w="18" h="109">
                    <a:moveTo>
                      <a:pt x="9" y="4"/>
                    </a:moveTo>
                    <a:lnTo>
                      <a:pt x="9" y="4"/>
                    </a:lnTo>
                    <a:lnTo>
                      <a:pt x="7" y="30"/>
                    </a:lnTo>
                    <a:lnTo>
                      <a:pt x="4" y="55"/>
                    </a:lnTo>
                    <a:lnTo>
                      <a:pt x="1" y="80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3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7" y="107"/>
                    </a:lnTo>
                    <a:lnTo>
                      <a:pt x="8" y="106"/>
                    </a:lnTo>
                    <a:lnTo>
                      <a:pt x="9" y="104"/>
                    </a:lnTo>
                    <a:lnTo>
                      <a:pt x="9" y="104"/>
                    </a:lnTo>
                    <a:lnTo>
                      <a:pt x="10" y="80"/>
                    </a:lnTo>
                    <a:lnTo>
                      <a:pt x="13" y="55"/>
                    </a:lnTo>
                    <a:lnTo>
                      <a:pt x="16" y="30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9" name="Freeform 835"/>
              <p:cNvSpPr/>
              <p:nvPr/>
            </p:nvSpPr>
            <p:spPr bwMode="auto">
              <a:xfrm>
                <a:off x="2308225" y="1528763"/>
                <a:ext cx="12700" cy="55563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14" y="5"/>
                  </a:cxn>
                  <a:cxn ang="0">
                    <a:pos x="13" y="17"/>
                  </a:cxn>
                  <a:cxn ang="0">
                    <a:pos x="12" y="29"/>
                  </a:cxn>
                  <a:cxn ang="0">
                    <a:pos x="8" y="52"/>
                  </a:cxn>
                  <a:cxn ang="0">
                    <a:pos x="4" y="76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4" y="105"/>
                  </a:cxn>
                  <a:cxn ang="0">
                    <a:pos x="5" y="105"/>
                  </a:cxn>
                  <a:cxn ang="0">
                    <a:pos x="7" y="105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3" y="77"/>
                  </a:cxn>
                  <a:cxn ang="0">
                    <a:pos x="17" y="53"/>
                  </a:cxn>
                  <a:cxn ang="0">
                    <a:pos x="21" y="29"/>
                  </a:cxn>
                  <a:cxn ang="0">
                    <a:pos x="22" y="17"/>
                  </a:cxn>
                  <a:cxn ang="0">
                    <a:pos x="23" y="5"/>
                  </a:cxn>
                  <a:cxn ang="0">
                    <a:pos x="23" y="5"/>
                  </a:cxn>
                  <a:cxn ang="0">
                    <a:pos x="22" y="3"/>
                  </a:cxn>
                  <a:cxn ang="0">
                    <a:pos x="21" y="1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3"/>
                  </a:cxn>
                  <a:cxn ang="0">
                    <a:pos x="14" y="5"/>
                  </a:cxn>
                  <a:cxn ang="0">
                    <a:pos x="14" y="5"/>
                  </a:cxn>
                </a:cxnLst>
                <a:rect l="0" t="0" r="r" b="b"/>
                <a:pathLst>
                  <a:path w="23" h="105">
                    <a:moveTo>
                      <a:pt x="14" y="5"/>
                    </a:moveTo>
                    <a:lnTo>
                      <a:pt x="14" y="5"/>
                    </a:lnTo>
                    <a:lnTo>
                      <a:pt x="13" y="17"/>
                    </a:lnTo>
                    <a:lnTo>
                      <a:pt x="12" y="29"/>
                    </a:lnTo>
                    <a:lnTo>
                      <a:pt x="8" y="52"/>
                    </a:lnTo>
                    <a:lnTo>
                      <a:pt x="4" y="76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4" y="105"/>
                    </a:lnTo>
                    <a:lnTo>
                      <a:pt x="5" y="105"/>
                    </a:lnTo>
                    <a:lnTo>
                      <a:pt x="7" y="105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3" y="77"/>
                    </a:lnTo>
                    <a:lnTo>
                      <a:pt x="17" y="53"/>
                    </a:lnTo>
                    <a:lnTo>
                      <a:pt x="21" y="29"/>
                    </a:lnTo>
                    <a:lnTo>
                      <a:pt x="22" y="17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0" name="Freeform 836"/>
              <p:cNvSpPr/>
              <p:nvPr/>
            </p:nvSpPr>
            <p:spPr bwMode="auto">
              <a:xfrm>
                <a:off x="2328863" y="1558925"/>
                <a:ext cx="14288" cy="52388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9" y="5"/>
                  </a:cxn>
                  <a:cxn ang="0">
                    <a:pos x="17" y="17"/>
                  </a:cxn>
                  <a:cxn ang="0">
                    <a:pos x="15" y="28"/>
                  </a:cxn>
                  <a:cxn ang="0">
                    <a:pos x="10" y="50"/>
                  </a:cxn>
                  <a:cxn ang="0">
                    <a:pos x="5" y="71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3" y="99"/>
                  </a:cxn>
                  <a:cxn ang="0">
                    <a:pos x="5" y="99"/>
                  </a:cxn>
                  <a:cxn ang="0">
                    <a:pos x="7" y="99"/>
                  </a:cxn>
                  <a:cxn ang="0">
                    <a:pos x="8" y="98"/>
                  </a:cxn>
                  <a:cxn ang="0">
                    <a:pos x="8" y="96"/>
                  </a:cxn>
                  <a:cxn ang="0">
                    <a:pos x="8" y="96"/>
                  </a:cxn>
                  <a:cxn ang="0">
                    <a:pos x="14" y="73"/>
                  </a:cxn>
                  <a:cxn ang="0">
                    <a:pos x="20" y="51"/>
                  </a:cxn>
                  <a:cxn ang="0">
                    <a:pos x="26" y="28"/>
                  </a:cxn>
                  <a:cxn ang="0">
                    <a:pos x="27" y="17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5" y="1"/>
                  </a:cxn>
                  <a:cxn ang="0">
                    <a:pos x="24" y="0"/>
                  </a:cxn>
                  <a:cxn ang="0">
                    <a:pos x="22" y="1"/>
                  </a:cxn>
                  <a:cxn ang="0">
                    <a:pos x="20" y="1"/>
                  </a:cxn>
                  <a:cxn ang="0">
                    <a:pos x="19" y="3"/>
                  </a:cxn>
                  <a:cxn ang="0">
                    <a:pos x="19" y="5"/>
                  </a:cxn>
                  <a:cxn ang="0">
                    <a:pos x="19" y="5"/>
                  </a:cxn>
                </a:cxnLst>
                <a:rect l="0" t="0" r="r" b="b"/>
                <a:pathLst>
                  <a:path w="28" h="99">
                    <a:moveTo>
                      <a:pt x="19" y="5"/>
                    </a:moveTo>
                    <a:lnTo>
                      <a:pt x="19" y="5"/>
                    </a:lnTo>
                    <a:lnTo>
                      <a:pt x="17" y="17"/>
                    </a:lnTo>
                    <a:lnTo>
                      <a:pt x="15" y="28"/>
                    </a:lnTo>
                    <a:lnTo>
                      <a:pt x="10" y="50"/>
                    </a:lnTo>
                    <a:lnTo>
                      <a:pt x="5" y="71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3" y="99"/>
                    </a:lnTo>
                    <a:lnTo>
                      <a:pt x="5" y="99"/>
                    </a:lnTo>
                    <a:lnTo>
                      <a:pt x="7" y="99"/>
                    </a:lnTo>
                    <a:lnTo>
                      <a:pt x="8" y="98"/>
                    </a:lnTo>
                    <a:lnTo>
                      <a:pt x="8" y="96"/>
                    </a:lnTo>
                    <a:lnTo>
                      <a:pt x="8" y="96"/>
                    </a:lnTo>
                    <a:lnTo>
                      <a:pt x="14" y="73"/>
                    </a:lnTo>
                    <a:lnTo>
                      <a:pt x="20" y="51"/>
                    </a:lnTo>
                    <a:lnTo>
                      <a:pt x="26" y="28"/>
                    </a:lnTo>
                    <a:lnTo>
                      <a:pt x="27" y="17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0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1" name="Freeform 837"/>
              <p:cNvSpPr/>
              <p:nvPr/>
            </p:nvSpPr>
            <p:spPr bwMode="auto">
              <a:xfrm>
                <a:off x="2359025" y="1576388"/>
                <a:ext cx="22225" cy="63500"/>
              </a:xfrm>
              <a:custGeom>
                <a:avLst/>
                <a:gdLst/>
                <a:ahLst/>
                <a:cxnLst>
                  <a:cxn ang="0">
                    <a:pos x="34" y="3"/>
                  </a:cxn>
                  <a:cxn ang="0">
                    <a:pos x="34" y="3"/>
                  </a:cxn>
                  <a:cxn ang="0">
                    <a:pos x="31" y="10"/>
                  </a:cxn>
                  <a:cxn ang="0">
                    <a:pos x="28" y="18"/>
                  </a:cxn>
                  <a:cxn ang="0">
                    <a:pos x="23" y="33"/>
                  </a:cxn>
                  <a:cxn ang="0">
                    <a:pos x="20" y="49"/>
                  </a:cxn>
                  <a:cxn ang="0">
                    <a:pos x="16" y="65"/>
                  </a:cxn>
                  <a:cxn ang="0">
                    <a:pos x="16" y="65"/>
                  </a:cxn>
                  <a:cxn ang="0">
                    <a:pos x="9" y="89"/>
                  </a:cxn>
                  <a:cxn ang="0">
                    <a:pos x="1" y="113"/>
                  </a:cxn>
                  <a:cxn ang="0">
                    <a:pos x="1" y="113"/>
                  </a:cxn>
                  <a:cxn ang="0">
                    <a:pos x="0" y="115"/>
                  </a:cxn>
                  <a:cxn ang="0">
                    <a:pos x="1" y="117"/>
                  </a:cxn>
                  <a:cxn ang="0">
                    <a:pos x="2" y="118"/>
                  </a:cxn>
                  <a:cxn ang="0">
                    <a:pos x="4" y="119"/>
                  </a:cxn>
                  <a:cxn ang="0">
                    <a:pos x="7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0" y="116"/>
                  </a:cxn>
                  <a:cxn ang="0">
                    <a:pos x="23" y="75"/>
                  </a:cxn>
                  <a:cxn ang="0">
                    <a:pos x="23" y="75"/>
                  </a:cxn>
                  <a:cxn ang="0">
                    <a:pos x="28" y="58"/>
                  </a:cxn>
                  <a:cxn ang="0">
                    <a:pos x="31" y="40"/>
                  </a:cxn>
                  <a:cxn ang="0">
                    <a:pos x="36" y="24"/>
                  </a:cxn>
                  <a:cxn ang="0">
                    <a:pos x="39" y="16"/>
                  </a:cxn>
                  <a:cxn ang="0">
                    <a:pos x="42" y="7"/>
                  </a:cxn>
                  <a:cxn ang="0">
                    <a:pos x="42" y="7"/>
                  </a:cxn>
                  <a:cxn ang="0">
                    <a:pos x="43" y="5"/>
                  </a:cxn>
                  <a:cxn ang="0">
                    <a:pos x="43" y="4"/>
                  </a:cxn>
                  <a:cxn ang="0">
                    <a:pos x="42" y="2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6" y="1"/>
                  </a:cxn>
                  <a:cxn ang="0">
                    <a:pos x="34" y="3"/>
                  </a:cxn>
                  <a:cxn ang="0">
                    <a:pos x="34" y="3"/>
                  </a:cxn>
                </a:cxnLst>
                <a:rect l="0" t="0" r="r" b="b"/>
                <a:pathLst>
                  <a:path w="43" h="119">
                    <a:moveTo>
                      <a:pt x="34" y="3"/>
                    </a:moveTo>
                    <a:lnTo>
                      <a:pt x="34" y="3"/>
                    </a:lnTo>
                    <a:lnTo>
                      <a:pt x="31" y="10"/>
                    </a:lnTo>
                    <a:lnTo>
                      <a:pt x="28" y="18"/>
                    </a:lnTo>
                    <a:lnTo>
                      <a:pt x="23" y="33"/>
                    </a:lnTo>
                    <a:lnTo>
                      <a:pt x="20" y="49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9" y="89"/>
                    </a:lnTo>
                    <a:lnTo>
                      <a:pt x="1" y="113"/>
                    </a:lnTo>
                    <a:lnTo>
                      <a:pt x="1" y="113"/>
                    </a:lnTo>
                    <a:lnTo>
                      <a:pt x="0" y="115"/>
                    </a:lnTo>
                    <a:lnTo>
                      <a:pt x="1" y="117"/>
                    </a:lnTo>
                    <a:lnTo>
                      <a:pt x="2" y="118"/>
                    </a:lnTo>
                    <a:lnTo>
                      <a:pt x="4" y="119"/>
                    </a:lnTo>
                    <a:lnTo>
                      <a:pt x="7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0" y="116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28" y="58"/>
                    </a:lnTo>
                    <a:lnTo>
                      <a:pt x="31" y="40"/>
                    </a:lnTo>
                    <a:lnTo>
                      <a:pt x="36" y="24"/>
                    </a:lnTo>
                    <a:lnTo>
                      <a:pt x="39" y="16"/>
                    </a:lnTo>
                    <a:lnTo>
                      <a:pt x="42" y="7"/>
                    </a:lnTo>
                    <a:lnTo>
                      <a:pt x="42" y="7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4" y="3"/>
                    </a:lnTo>
                    <a:lnTo>
                      <a:pt x="34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2" name="Freeform 838"/>
              <p:cNvSpPr/>
              <p:nvPr/>
            </p:nvSpPr>
            <p:spPr bwMode="auto">
              <a:xfrm>
                <a:off x="2393950" y="1608138"/>
                <a:ext cx="22225" cy="619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23" y="30"/>
                  </a:cxn>
                  <a:cxn ang="0">
                    <a:pos x="11" y="57"/>
                  </a:cxn>
                  <a:cxn ang="0">
                    <a:pos x="7" y="70"/>
                  </a:cxn>
                  <a:cxn ang="0">
                    <a:pos x="4" y="84"/>
                  </a:cxn>
                  <a:cxn ang="0">
                    <a:pos x="1" y="98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0" y="115"/>
                  </a:cxn>
                  <a:cxn ang="0">
                    <a:pos x="1" y="117"/>
                  </a:cxn>
                  <a:cxn ang="0">
                    <a:pos x="3" y="118"/>
                  </a:cxn>
                  <a:cxn ang="0">
                    <a:pos x="4" y="118"/>
                  </a:cxn>
                  <a:cxn ang="0">
                    <a:pos x="6" y="118"/>
                  </a:cxn>
                  <a:cxn ang="0">
                    <a:pos x="7" y="117"/>
                  </a:cxn>
                  <a:cxn ang="0">
                    <a:pos x="9" y="115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0" y="99"/>
                  </a:cxn>
                  <a:cxn ang="0">
                    <a:pos x="13" y="85"/>
                  </a:cxn>
                  <a:cxn ang="0">
                    <a:pos x="16" y="71"/>
                  </a:cxn>
                  <a:cxn ang="0">
                    <a:pos x="22" y="58"/>
                  </a:cxn>
                  <a:cxn ang="0">
                    <a:pos x="32" y="32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2" y="2"/>
                  </a:cxn>
                  <a:cxn ang="0">
                    <a:pos x="41" y="1"/>
                  </a:cxn>
                  <a:cxn ang="0">
                    <a:pos x="39" y="0"/>
                  </a:cxn>
                  <a:cxn ang="0">
                    <a:pos x="36" y="0"/>
                  </a:cxn>
                  <a:cxn ang="0">
                    <a:pos x="34" y="1"/>
                  </a:cxn>
                  <a:cxn ang="0">
                    <a:pos x="33" y="3"/>
                  </a:cxn>
                  <a:cxn ang="0">
                    <a:pos x="33" y="3"/>
                  </a:cxn>
                </a:cxnLst>
                <a:rect l="0" t="0" r="r" b="b"/>
                <a:pathLst>
                  <a:path w="42" h="118">
                    <a:moveTo>
                      <a:pt x="33" y="3"/>
                    </a:moveTo>
                    <a:lnTo>
                      <a:pt x="33" y="3"/>
                    </a:lnTo>
                    <a:lnTo>
                      <a:pt x="23" y="30"/>
                    </a:lnTo>
                    <a:lnTo>
                      <a:pt x="11" y="57"/>
                    </a:lnTo>
                    <a:lnTo>
                      <a:pt x="7" y="70"/>
                    </a:lnTo>
                    <a:lnTo>
                      <a:pt x="4" y="84"/>
                    </a:lnTo>
                    <a:lnTo>
                      <a:pt x="1" y="9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1" y="117"/>
                    </a:lnTo>
                    <a:lnTo>
                      <a:pt x="3" y="118"/>
                    </a:lnTo>
                    <a:lnTo>
                      <a:pt x="4" y="118"/>
                    </a:lnTo>
                    <a:lnTo>
                      <a:pt x="6" y="118"/>
                    </a:lnTo>
                    <a:lnTo>
                      <a:pt x="7" y="117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0" y="99"/>
                    </a:lnTo>
                    <a:lnTo>
                      <a:pt x="13" y="85"/>
                    </a:lnTo>
                    <a:lnTo>
                      <a:pt x="16" y="71"/>
                    </a:lnTo>
                    <a:lnTo>
                      <a:pt x="22" y="58"/>
                    </a:lnTo>
                    <a:lnTo>
                      <a:pt x="32" y="32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2" y="2"/>
                    </a:lnTo>
                    <a:lnTo>
                      <a:pt x="41" y="1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3" name="Freeform 839"/>
              <p:cNvSpPr/>
              <p:nvPr/>
            </p:nvSpPr>
            <p:spPr bwMode="auto">
              <a:xfrm>
                <a:off x="2420938" y="1644650"/>
                <a:ext cx="20638" cy="58738"/>
              </a:xfrm>
              <a:custGeom>
                <a:avLst/>
                <a:gdLst/>
                <a:ahLst/>
                <a:cxnLst>
                  <a:cxn ang="0">
                    <a:pos x="29" y="2"/>
                  </a:cxn>
                  <a:cxn ang="0">
                    <a:pos x="29" y="2"/>
                  </a:cxn>
                  <a:cxn ang="0">
                    <a:pos x="23" y="14"/>
                  </a:cxn>
                  <a:cxn ang="0">
                    <a:pos x="18" y="25"/>
                  </a:cxn>
                  <a:cxn ang="0">
                    <a:pos x="15" y="37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6" y="77"/>
                  </a:cxn>
                  <a:cxn ang="0">
                    <a:pos x="3" y="91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2" y="107"/>
                  </a:cxn>
                  <a:cxn ang="0">
                    <a:pos x="3" y="108"/>
                  </a:cxn>
                  <a:cxn ang="0">
                    <a:pos x="4" y="109"/>
                  </a:cxn>
                  <a:cxn ang="0">
                    <a:pos x="6" y="110"/>
                  </a:cxn>
                  <a:cxn ang="0">
                    <a:pos x="7" y="109"/>
                  </a:cxn>
                  <a:cxn ang="0">
                    <a:pos x="9" y="108"/>
                  </a:cxn>
                  <a:cxn ang="0">
                    <a:pos x="10" y="107"/>
                  </a:cxn>
                  <a:cxn ang="0">
                    <a:pos x="10" y="104"/>
                  </a:cxn>
                  <a:cxn ang="0">
                    <a:pos x="10" y="104"/>
                  </a:cxn>
                  <a:cxn ang="0">
                    <a:pos x="12" y="94"/>
                  </a:cxn>
                  <a:cxn ang="0">
                    <a:pos x="15" y="84"/>
                  </a:cxn>
                  <a:cxn ang="0">
                    <a:pos x="18" y="73"/>
                  </a:cxn>
                  <a:cxn ang="0">
                    <a:pos x="19" y="62"/>
                  </a:cxn>
                  <a:cxn ang="0">
                    <a:pos x="19" y="62"/>
                  </a:cxn>
                  <a:cxn ang="0">
                    <a:pos x="21" y="48"/>
                  </a:cxn>
                  <a:cxn ang="0">
                    <a:pos x="25" y="34"/>
                  </a:cxn>
                  <a:cxn ang="0">
                    <a:pos x="30" y="20"/>
                  </a:cxn>
                  <a:cxn ang="0">
                    <a:pos x="38" y="7"/>
                  </a:cxn>
                  <a:cxn ang="0">
                    <a:pos x="38" y="7"/>
                  </a:cxn>
                  <a:cxn ang="0">
                    <a:pos x="39" y="5"/>
                  </a:cxn>
                  <a:cxn ang="0">
                    <a:pos x="39" y="4"/>
                  </a:cxn>
                  <a:cxn ang="0">
                    <a:pos x="38" y="2"/>
                  </a:cxn>
                  <a:cxn ang="0">
                    <a:pos x="37" y="1"/>
                  </a:cxn>
                  <a:cxn ang="0">
                    <a:pos x="34" y="0"/>
                  </a:cxn>
                  <a:cxn ang="0">
                    <a:pos x="31" y="1"/>
                  </a:cxn>
                  <a:cxn ang="0">
                    <a:pos x="29" y="2"/>
                  </a:cxn>
                  <a:cxn ang="0">
                    <a:pos x="29" y="2"/>
                  </a:cxn>
                </a:cxnLst>
                <a:rect l="0" t="0" r="r" b="b"/>
                <a:pathLst>
                  <a:path w="39" h="110">
                    <a:moveTo>
                      <a:pt x="29" y="2"/>
                    </a:moveTo>
                    <a:lnTo>
                      <a:pt x="29" y="2"/>
                    </a:lnTo>
                    <a:lnTo>
                      <a:pt x="23" y="14"/>
                    </a:lnTo>
                    <a:lnTo>
                      <a:pt x="18" y="25"/>
                    </a:lnTo>
                    <a:lnTo>
                      <a:pt x="15" y="37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6" y="77"/>
                    </a:lnTo>
                    <a:lnTo>
                      <a:pt x="3" y="91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07"/>
                    </a:lnTo>
                    <a:lnTo>
                      <a:pt x="3" y="108"/>
                    </a:lnTo>
                    <a:lnTo>
                      <a:pt x="4" y="109"/>
                    </a:lnTo>
                    <a:lnTo>
                      <a:pt x="6" y="110"/>
                    </a:lnTo>
                    <a:lnTo>
                      <a:pt x="7" y="109"/>
                    </a:lnTo>
                    <a:lnTo>
                      <a:pt x="9" y="108"/>
                    </a:lnTo>
                    <a:lnTo>
                      <a:pt x="10" y="107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2" y="94"/>
                    </a:lnTo>
                    <a:lnTo>
                      <a:pt x="15" y="84"/>
                    </a:lnTo>
                    <a:lnTo>
                      <a:pt x="18" y="73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21" y="48"/>
                    </a:lnTo>
                    <a:lnTo>
                      <a:pt x="25" y="34"/>
                    </a:lnTo>
                    <a:lnTo>
                      <a:pt x="30" y="20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9" y="5"/>
                    </a:lnTo>
                    <a:lnTo>
                      <a:pt x="39" y="4"/>
                    </a:lnTo>
                    <a:lnTo>
                      <a:pt x="38" y="2"/>
                    </a:lnTo>
                    <a:lnTo>
                      <a:pt x="37" y="1"/>
                    </a:lnTo>
                    <a:lnTo>
                      <a:pt x="34" y="0"/>
                    </a:lnTo>
                    <a:lnTo>
                      <a:pt x="31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4" name="Freeform 840"/>
              <p:cNvSpPr/>
              <p:nvPr/>
            </p:nvSpPr>
            <p:spPr bwMode="auto">
              <a:xfrm>
                <a:off x="2451100" y="1674813"/>
                <a:ext cx="12700" cy="55563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13" y="29"/>
                  </a:cxn>
                  <a:cxn ang="0">
                    <a:pos x="11" y="53"/>
                  </a:cxn>
                  <a:cxn ang="0">
                    <a:pos x="7" y="75"/>
                  </a:cxn>
                  <a:cxn ang="0">
                    <a:pos x="1" y="98"/>
                  </a:cxn>
                  <a:cxn ang="0">
                    <a:pos x="1" y="98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3"/>
                  </a:cxn>
                  <a:cxn ang="0">
                    <a:pos x="4" y="104"/>
                  </a:cxn>
                  <a:cxn ang="0">
                    <a:pos x="7" y="104"/>
                  </a:cxn>
                  <a:cxn ang="0">
                    <a:pos x="8" y="104"/>
                  </a:cxn>
                  <a:cxn ang="0">
                    <a:pos x="10" y="103"/>
                  </a:cxn>
                  <a:cxn ang="0">
                    <a:pos x="10" y="101"/>
                  </a:cxn>
                  <a:cxn ang="0">
                    <a:pos x="10" y="101"/>
                  </a:cxn>
                  <a:cxn ang="0">
                    <a:pos x="16" y="77"/>
                  </a:cxn>
                  <a:cxn ang="0">
                    <a:pos x="20" y="54"/>
                  </a:cxn>
                  <a:cxn ang="0">
                    <a:pos x="23" y="29"/>
                  </a:cxn>
                  <a:cxn ang="0">
                    <a:pos x="24" y="5"/>
                  </a:cxn>
                  <a:cxn ang="0">
                    <a:pos x="24" y="5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1"/>
                  </a:cxn>
                  <a:cxn ang="0">
                    <a:pos x="20" y="0"/>
                  </a:cxn>
                  <a:cxn ang="0">
                    <a:pos x="18" y="1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5" y="5"/>
                  </a:cxn>
                  <a:cxn ang="0">
                    <a:pos x="15" y="5"/>
                  </a:cxn>
                </a:cxnLst>
                <a:rect l="0" t="0" r="r" b="b"/>
                <a:pathLst>
                  <a:path w="24" h="104">
                    <a:moveTo>
                      <a:pt x="15" y="5"/>
                    </a:moveTo>
                    <a:lnTo>
                      <a:pt x="15" y="5"/>
                    </a:lnTo>
                    <a:lnTo>
                      <a:pt x="13" y="29"/>
                    </a:lnTo>
                    <a:lnTo>
                      <a:pt x="11" y="53"/>
                    </a:lnTo>
                    <a:lnTo>
                      <a:pt x="7" y="75"/>
                    </a:lnTo>
                    <a:lnTo>
                      <a:pt x="1" y="98"/>
                    </a:lnTo>
                    <a:lnTo>
                      <a:pt x="1" y="98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4" y="104"/>
                    </a:lnTo>
                    <a:lnTo>
                      <a:pt x="7" y="104"/>
                    </a:lnTo>
                    <a:lnTo>
                      <a:pt x="8" y="104"/>
                    </a:lnTo>
                    <a:lnTo>
                      <a:pt x="10" y="103"/>
                    </a:lnTo>
                    <a:lnTo>
                      <a:pt x="10" y="101"/>
                    </a:lnTo>
                    <a:lnTo>
                      <a:pt x="10" y="101"/>
                    </a:lnTo>
                    <a:lnTo>
                      <a:pt x="16" y="77"/>
                    </a:lnTo>
                    <a:lnTo>
                      <a:pt x="20" y="54"/>
                    </a:lnTo>
                    <a:lnTo>
                      <a:pt x="23" y="29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2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5" name="Freeform 841"/>
              <p:cNvSpPr/>
              <p:nvPr/>
            </p:nvSpPr>
            <p:spPr bwMode="auto">
              <a:xfrm>
                <a:off x="2479675" y="1695450"/>
                <a:ext cx="22225" cy="60325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19" y="56"/>
                  </a:cxn>
                  <a:cxn ang="0">
                    <a:pos x="9" y="83"/>
                  </a:cxn>
                  <a:cxn ang="0">
                    <a:pos x="0" y="108"/>
                  </a:cxn>
                  <a:cxn ang="0">
                    <a:pos x="0" y="108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1" y="113"/>
                  </a:cxn>
                  <a:cxn ang="0">
                    <a:pos x="3" y="114"/>
                  </a:cxn>
                  <a:cxn ang="0">
                    <a:pos x="6" y="113"/>
                  </a:cxn>
                  <a:cxn ang="0">
                    <a:pos x="8" y="112"/>
                  </a:cxn>
                  <a:cxn ang="0">
                    <a:pos x="9" y="111"/>
                  </a:cxn>
                  <a:cxn ang="0">
                    <a:pos x="9" y="111"/>
                  </a:cxn>
                  <a:cxn ang="0">
                    <a:pos x="19" y="85"/>
                  </a:cxn>
                  <a:cxn ang="0">
                    <a:pos x="27" y="59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2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5" y="1"/>
                  </a:cxn>
                  <a:cxn ang="0">
                    <a:pos x="34" y="2"/>
                  </a:cxn>
                  <a:cxn ang="0">
                    <a:pos x="33" y="3"/>
                  </a:cxn>
                  <a:cxn ang="0">
                    <a:pos x="33" y="3"/>
                  </a:cxn>
                </a:cxnLst>
                <a:rect l="0" t="0" r="r" b="b"/>
                <a:pathLst>
                  <a:path w="42" h="114">
                    <a:moveTo>
                      <a:pt x="33" y="3"/>
                    </a:moveTo>
                    <a:lnTo>
                      <a:pt x="33" y="3"/>
                    </a:lnTo>
                    <a:lnTo>
                      <a:pt x="19" y="56"/>
                    </a:lnTo>
                    <a:lnTo>
                      <a:pt x="9" y="83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1" y="113"/>
                    </a:lnTo>
                    <a:lnTo>
                      <a:pt x="3" y="114"/>
                    </a:lnTo>
                    <a:lnTo>
                      <a:pt x="6" y="113"/>
                    </a:lnTo>
                    <a:lnTo>
                      <a:pt x="8" y="112"/>
                    </a:lnTo>
                    <a:lnTo>
                      <a:pt x="9" y="111"/>
                    </a:lnTo>
                    <a:lnTo>
                      <a:pt x="9" y="111"/>
                    </a:lnTo>
                    <a:lnTo>
                      <a:pt x="19" y="85"/>
                    </a:lnTo>
                    <a:lnTo>
                      <a:pt x="27" y="59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2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6" name="Freeform 842"/>
              <p:cNvSpPr/>
              <p:nvPr/>
            </p:nvSpPr>
            <p:spPr bwMode="auto">
              <a:xfrm>
                <a:off x="2509838" y="1725613"/>
                <a:ext cx="14288" cy="53975"/>
              </a:xfrm>
              <a:custGeom>
                <a:avLst/>
                <a:gdLst/>
                <a:ahLst/>
                <a:cxnLst>
                  <a:cxn ang="0">
                    <a:pos x="18" y="5"/>
                  </a:cxn>
                  <a:cxn ang="0">
                    <a:pos x="18" y="5"/>
                  </a:cxn>
                  <a:cxn ang="0">
                    <a:pos x="17" y="16"/>
                  </a:cxn>
                  <a:cxn ang="0">
                    <a:pos x="14" y="27"/>
                  </a:cxn>
                  <a:cxn ang="0">
                    <a:pos x="11" y="37"/>
                  </a:cxn>
                  <a:cxn ang="0">
                    <a:pos x="8" y="49"/>
                  </a:cxn>
                  <a:cxn ang="0">
                    <a:pos x="8" y="49"/>
                  </a:cxn>
                  <a:cxn ang="0">
                    <a:pos x="6" y="61"/>
                  </a:cxn>
                  <a:cxn ang="0">
                    <a:pos x="4" y="73"/>
                  </a:cxn>
                  <a:cxn ang="0">
                    <a:pos x="2" y="86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3" y="76"/>
                  </a:cxn>
                  <a:cxn ang="0">
                    <a:pos x="17" y="51"/>
                  </a:cxn>
                  <a:cxn ang="0">
                    <a:pos x="17" y="51"/>
                  </a:cxn>
                  <a:cxn ang="0">
                    <a:pos x="19" y="39"/>
                  </a:cxn>
                  <a:cxn ang="0">
                    <a:pos x="24" y="28"/>
                  </a:cxn>
                  <a:cxn ang="0">
                    <a:pos x="27" y="16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6" y="1"/>
                  </a:cxn>
                  <a:cxn ang="0">
                    <a:pos x="24" y="0"/>
                  </a:cxn>
                  <a:cxn ang="0">
                    <a:pos x="21" y="1"/>
                  </a:cxn>
                  <a:cxn ang="0">
                    <a:pos x="20" y="1"/>
                  </a:cxn>
                  <a:cxn ang="0">
                    <a:pos x="19" y="3"/>
                  </a:cxn>
                  <a:cxn ang="0">
                    <a:pos x="18" y="5"/>
                  </a:cxn>
                  <a:cxn ang="0">
                    <a:pos x="18" y="5"/>
                  </a:cxn>
                </a:cxnLst>
                <a:rect l="0" t="0" r="r" b="b"/>
                <a:pathLst>
                  <a:path w="29" h="104">
                    <a:moveTo>
                      <a:pt x="18" y="5"/>
                    </a:moveTo>
                    <a:lnTo>
                      <a:pt x="18" y="5"/>
                    </a:lnTo>
                    <a:lnTo>
                      <a:pt x="17" y="16"/>
                    </a:lnTo>
                    <a:lnTo>
                      <a:pt x="14" y="27"/>
                    </a:lnTo>
                    <a:lnTo>
                      <a:pt x="11" y="37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6" y="61"/>
                    </a:lnTo>
                    <a:lnTo>
                      <a:pt x="4" y="73"/>
                    </a:lnTo>
                    <a:lnTo>
                      <a:pt x="2" y="86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3" y="76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9" y="39"/>
                    </a:lnTo>
                    <a:lnTo>
                      <a:pt x="24" y="28"/>
                    </a:lnTo>
                    <a:lnTo>
                      <a:pt x="27" y="16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7" name="Freeform 843"/>
              <p:cNvSpPr/>
              <p:nvPr/>
            </p:nvSpPr>
            <p:spPr bwMode="auto">
              <a:xfrm>
                <a:off x="2528888" y="1752600"/>
                <a:ext cx="17463" cy="57150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4" y="2"/>
                  </a:cxn>
                  <a:cxn ang="0">
                    <a:pos x="20" y="14"/>
                  </a:cxn>
                  <a:cxn ang="0">
                    <a:pos x="16" y="28"/>
                  </a:cxn>
                  <a:cxn ang="0">
                    <a:pos x="9" y="54"/>
                  </a:cxn>
                  <a:cxn ang="0">
                    <a:pos x="9" y="54"/>
                  </a:cxn>
                  <a:cxn ang="0">
                    <a:pos x="3" y="79"/>
                  </a:cxn>
                  <a:cxn ang="0">
                    <a:pos x="1" y="91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5"/>
                  </a:cxn>
                  <a:cxn ang="0">
                    <a:pos x="1" y="107"/>
                  </a:cxn>
                  <a:cxn ang="0">
                    <a:pos x="2" y="108"/>
                  </a:cxn>
                  <a:cxn ang="0">
                    <a:pos x="4" y="108"/>
                  </a:cxn>
                  <a:cxn ang="0">
                    <a:pos x="6" y="108"/>
                  </a:cxn>
                  <a:cxn ang="0">
                    <a:pos x="7" y="107"/>
                  </a:cxn>
                  <a:cxn ang="0">
                    <a:pos x="8" y="105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10" y="92"/>
                  </a:cxn>
                  <a:cxn ang="0">
                    <a:pos x="12" y="80"/>
                  </a:cxn>
                  <a:cxn ang="0">
                    <a:pos x="19" y="57"/>
                  </a:cxn>
                  <a:cxn ang="0">
                    <a:pos x="19" y="57"/>
                  </a:cxn>
                  <a:cxn ang="0">
                    <a:pos x="22" y="44"/>
                  </a:cxn>
                  <a:cxn ang="0">
                    <a:pos x="25" y="32"/>
                  </a:cxn>
                  <a:cxn ang="0">
                    <a:pos x="28" y="19"/>
                  </a:cxn>
                  <a:cxn ang="0">
                    <a:pos x="32" y="6"/>
                  </a:cxn>
                  <a:cxn ang="0">
                    <a:pos x="32" y="6"/>
                  </a:cxn>
                  <a:cxn ang="0">
                    <a:pos x="33" y="5"/>
                  </a:cxn>
                  <a:cxn ang="0">
                    <a:pos x="32" y="3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4" y="2"/>
                  </a:cxn>
                  <a:cxn ang="0">
                    <a:pos x="24" y="2"/>
                  </a:cxn>
                </a:cxnLst>
                <a:rect l="0" t="0" r="r" b="b"/>
                <a:pathLst>
                  <a:path w="33" h="108">
                    <a:moveTo>
                      <a:pt x="24" y="2"/>
                    </a:moveTo>
                    <a:lnTo>
                      <a:pt x="24" y="2"/>
                    </a:lnTo>
                    <a:lnTo>
                      <a:pt x="20" y="14"/>
                    </a:lnTo>
                    <a:lnTo>
                      <a:pt x="16" y="28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3" y="79"/>
                    </a:lnTo>
                    <a:lnTo>
                      <a:pt x="1" y="91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1" y="107"/>
                    </a:lnTo>
                    <a:lnTo>
                      <a:pt x="2" y="108"/>
                    </a:lnTo>
                    <a:lnTo>
                      <a:pt x="4" y="108"/>
                    </a:lnTo>
                    <a:lnTo>
                      <a:pt x="6" y="108"/>
                    </a:lnTo>
                    <a:lnTo>
                      <a:pt x="7" y="107"/>
                    </a:lnTo>
                    <a:lnTo>
                      <a:pt x="8" y="105"/>
                    </a:lnTo>
                    <a:lnTo>
                      <a:pt x="9" y="104"/>
                    </a:lnTo>
                    <a:lnTo>
                      <a:pt x="9" y="104"/>
                    </a:lnTo>
                    <a:lnTo>
                      <a:pt x="10" y="92"/>
                    </a:lnTo>
                    <a:lnTo>
                      <a:pt x="12" y="80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44"/>
                    </a:lnTo>
                    <a:lnTo>
                      <a:pt x="25" y="32"/>
                    </a:lnTo>
                    <a:lnTo>
                      <a:pt x="28" y="19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3" y="5"/>
                    </a:lnTo>
                    <a:lnTo>
                      <a:pt x="32" y="3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8" name="Freeform 844"/>
              <p:cNvSpPr/>
              <p:nvPr/>
            </p:nvSpPr>
            <p:spPr bwMode="auto">
              <a:xfrm>
                <a:off x="2557463" y="1774825"/>
                <a:ext cx="11113" cy="52388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14" y="4"/>
                  </a:cxn>
                  <a:cxn ang="0">
                    <a:pos x="13" y="15"/>
                  </a:cxn>
                  <a:cxn ang="0">
                    <a:pos x="12" y="27"/>
                  </a:cxn>
                  <a:cxn ang="0">
                    <a:pos x="9" y="50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4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8" y="51"/>
                  </a:cxn>
                  <a:cxn ang="0">
                    <a:pos x="21" y="28"/>
                  </a:cxn>
                  <a:cxn ang="0">
                    <a:pos x="23" y="17"/>
                  </a:cxn>
                  <a:cxn ang="0">
                    <a:pos x="23" y="4"/>
                  </a:cxn>
                  <a:cxn ang="0">
                    <a:pos x="23" y="4"/>
                  </a:cxn>
                  <a:cxn ang="0">
                    <a:pos x="23" y="3"/>
                  </a:cxn>
                  <a:cxn ang="0">
                    <a:pos x="22" y="1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3"/>
                  </a:cxn>
                  <a:cxn ang="0">
                    <a:pos x="14" y="4"/>
                  </a:cxn>
                  <a:cxn ang="0">
                    <a:pos x="14" y="4"/>
                  </a:cxn>
                </a:cxnLst>
                <a:rect l="0" t="0" r="r" b="b"/>
                <a:pathLst>
                  <a:path w="23" h="99">
                    <a:moveTo>
                      <a:pt x="14" y="4"/>
                    </a:moveTo>
                    <a:lnTo>
                      <a:pt x="14" y="4"/>
                    </a:lnTo>
                    <a:lnTo>
                      <a:pt x="13" y="15"/>
                    </a:lnTo>
                    <a:lnTo>
                      <a:pt x="12" y="27"/>
                    </a:lnTo>
                    <a:lnTo>
                      <a:pt x="9" y="50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4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8" y="51"/>
                    </a:lnTo>
                    <a:lnTo>
                      <a:pt x="21" y="28"/>
                    </a:lnTo>
                    <a:lnTo>
                      <a:pt x="23" y="17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4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9" name="Freeform 847"/>
              <p:cNvSpPr/>
              <p:nvPr/>
            </p:nvSpPr>
            <p:spPr bwMode="auto">
              <a:xfrm>
                <a:off x="2640013" y="1768475"/>
                <a:ext cx="7938" cy="57150"/>
              </a:xfrm>
              <a:custGeom>
                <a:avLst/>
                <a:gdLst/>
                <a:ahLst/>
                <a:cxnLst>
                  <a:cxn ang="0">
                    <a:pos x="13" y="73"/>
                  </a:cxn>
                  <a:cxn ang="0">
                    <a:pos x="13" y="73"/>
                  </a:cxn>
                  <a:cxn ang="0">
                    <a:pos x="14" y="39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8"/>
                  </a:cxn>
                  <a:cxn ang="0">
                    <a:pos x="4" y="58"/>
                  </a:cxn>
                  <a:cxn ang="0">
                    <a:pos x="5" y="80"/>
                  </a:cxn>
                  <a:cxn ang="0">
                    <a:pos x="4" y="94"/>
                  </a:cxn>
                  <a:cxn ang="0">
                    <a:pos x="3" y="98"/>
                  </a:cxn>
                  <a:cxn ang="0">
                    <a:pos x="2" y="100"/>
                  </a:cxn>
                  <a:cxn ang="0">
                    <a:pos x="2" y="100"/>
                  </a:cxn>
                  <a:cxn ang="0">
                    <a:pos x="0" y="101"/>
                  </a:cxn>
                  <a:cxn ang="0">
                    <a:pos x="0" y="103"/>
                  </a:cxn>
                  <a:cxn ang="0">
                    <a:pos x="0" y="105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3" y="108"/>
                  </a:cxn>
                  <a:cxn ang="0">
                    <a:pos x="5" y="109"/>
                  </a:cxn>
                  <a:cxn ang="0">
                    <a:pos x="7" y="108"/>
                  </a:cxn>
                  <a:cxn ang="0">
                    <a:pos x="7" y="108"/>
                  </a:cxn>
                  <a:cxn ang="0">
                    <a:pos x="9" y="106"/>
                  </a:cxn>
                  <a:cxn ang="0">
                    <a:pos x="11" y="102"/>
                  </a:cxn>
                  <a:cxn ang="0">
                    <a:pos x="12" y="97"/>
                  </a:cxn>
                  <a:cxn ang="0">
                    <a:pos x="13" y="91"/>
                  </a:cxn>
                  <a:cxn ang="0">
                    <a:pos x="13" y="81"/>
                  </a:cxn>
                  <a:cxn ang="0">
                    <a:pos x="13" y="73"/>
                  </a:cxn>
                  <a:cxn ang="0">
                    <a:pos x="13" y="73"/>
                  </a:cxn>
                </a:cxnLst>
                <a:rect l="0" t="0" r="r" b="b"/>
                <a:pathLst>
                  <a:path w="14" h="109">
                    <a:moveTo>
                      <a:pt x="13" y="73"/>
                    </a:moveTo>
                    <a:lnTo>
                      <a:pt x="13" y="73"/>
                    </a:lnTo>
                    <a:lnTo>
                      <a:pt x="14" y="39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5" y="80"/>
                    </a:lnTo>
                    <a:lnTo>
                      <a:pt x="4" y="94"/>
                    </a:lnTo>
                    <a:lnTo>
                      <a:pt x="3" y="98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3" y="108"/>
                    </a:lnTo>
                    <a:lnTo>
                      <a:pt x="5" y="109"/>
                    </a:lnTo>
                    <a:lnTo>
                      <a:pt x="7" y="108"/>
                    </a:lnTo>
                    <a:lnTo>
                      <a:pt x="7" y="108"/>
                    </a:lnTo>
                    <a:lnTo>
                      <a:pt x="9" y="106"/>
                    </a:lnTo>
                    <a:lnTo>
                      <a:pt x="11" y="102"/>
                    </a:lnTo>
                    <a:lnTo>
                      <a:pt x="12" y="97"/>
                    </a:lnTo>
                    <a:lnTo>
                      <a:pt x="13" y="91"/>
                    </a:lnTo>
                    <a:lnTo>
                      <a:pt x="13" y="81"/>
                    </a:lnTo>
                    <a:lnTo>
                      <a:pt x="13" y="73"/>
                    </a:lnTo>
                    <a:lnTo>
                      <a:pt x="13" y="7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0" name="Freeform 848"/>
              <p:cNvSpPr/>
              <p:nvPr/>
            </p:nvSpPr>
            <p:spPr bwMode="auto">
              <a:xfrm>
                <a:off x="2665413" y="1757363"/>
                <a:ext cx="19050" cy="52388"/>
              </a:xfrm>
              <a:custGeom>
                <a:avLst/>
                <a:gdLst/>
                <a:ahLst/>
                <a:cxnLst>
                  <a:cxn ang="0">
                    <a:pos x="28" y="4"/>
                  </a:cxn>
                  <a:cxn ang="0">
                    <a:pos x="28" y="4"/>
                  </a:cxn>
                  <a:cxn ang="0">
                    <a:pos x="27" y="14"/>
                  </a:cxn>
                  <a:cxn ang="0">
                    <a:pos x="24" y="24"/>
                  </a:cxn>
                  <a:cxn ang="0">
                    <a:pos x="20" y="33"/>
                  </a:cxn>
                  <a:cxn ang="0">
                    <a:pos x="17" y="42"/>
                  </a:cxn>
                  <a:cxn ang="0">
                    <a:pos x="17" y="42"/>
                  </a:cxn>
                  <a:cxn ang="0">
                    <a:pos x="13" y="56"/>
                  </a:cxn>
                  <a:cxn ang="0">
                    <a:pos x="8" y="68"/>
                  </a:cxn>
                  <a:cxn ang="0">
                    <a:pos x="4" y="81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5" y="99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7" y="73"/>
                  </a:cxn>
                  <a:cxn ang="0">
                    <a:pos x="26" y="51"/>
                  </a:cxn>
                  <a:cxn ang="0">
                    <a:pos x="30" y="39"/>
                  </a:cxn>
                  <a:cxn ang="0">
                    <a:pos x="33" y="28"/>
                  </a:cxn>
                  <a:cxn ang="0">
                    <a:pos x="36" y="16"/>
                  </a:cxn>
                  <a:cxn ang="0">
                    <a:pos x="37" y="4"/>
                  </a:cxn>
                  <a:cxn ang="0">
                    <a:pos x="37" y="4"/>
                  </a:cxn>
                  <a:cxn ang="0">
                    <a:pos x="37" y="2"/>
                  </a:cxn>
                  <a:cxn ang="0">
                    <a:pos x="36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8" y="4"/>
                  </a:cxn>
                  <a:cxn ang="0">
                    <a:pos x="28" y="4"/>
                  </a:cxn>
                </a:cxnLst>
                <a:rect l="0" t="0" r="r" b="b"/>
                <a:pathLst>
                  <a:path w="37" h="99">
                    <a:moveTo>
                      <a:pt x="28" y="4"/>
                    </a:moveTo>
                    <a:lnTo>
                      <a:pt x="28" y="4"/>
                    </a:lnTo>
                    <a:lnTo>
                      <a:pt x="27" y="14"/>
                    </a:lnTo>
                    <a:lnTo>
                      <a:pt x="24" y="24"/>
                    </a:lnTo>
                    <a:lnTo>
                      <a:pt x="20" y="33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3" y="56"/>
                    </a:lnTo>
                    <a:lnTo>
                      <a:pt x="8" y="68"/>
                    </a:lnTo>
                    <a:lnTo>
                      <a:pt x="4" y="81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5" y="99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7" y="73"/>
                    </a:lnTo>
                    <a:lnTo>
                      <a:pt x="26" y="51"/>
                    </a:lnTo>
                    <a:lnTo>
                      <a:pt x="30" y="39"/>
                    </a:lnTo>
                    <a:lnTo>
                      <a:pt x="33" y="28"/>
                    </a:lnTo>
                    <a:lnTo>
                      <a:pt x="36" y="16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7" y="2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1" name="Freeform 849"/>
              <p:cNvSpPr/>
              <p:nvPr/>
            </p:nvSpPr>
            <p:spPr bwMode="auto">
              <a:xfrm>
                <a:off x="2697163" y="1725613"/>
                <a:ext cx="15875" cy="52388"/>
              </a:xfrm>
              <a:custGeom>
                <a:avLst/>
                <a:gdLst/>
                <a:ahLst/>
                <a:cxnLst>
                  <a:cxn ang="0">
                    <a:pos x="15" y="91"/>
                  </a:cxn>
                  <a:cxn ang="0">
                    <a:pos x="15" y="91"/>
                  </a:cxn>
                  <a:cxn ang="0">
                    <a:pos x="20" y="82"/>
                  </a:cxn>
                  <a:cxn ang="0">
                    <a:pos x="24" y="71"/>
                  </a:cxn>
                  <a:cxn ang="0">
                    <a:pos x="27" y="61"/>
                  </a:cxn>
                  <a:cxn ang="0">
                    <a:pos x="28" y="50"/>
                  </a:cxn>
                  <a:cxn ang="0">
                    <a:pos x="29" y="38"/>
                  </a:cxn>
                  <a:cxn ang="0">
                    <a:pos x="29" y="27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6" y="1"/>
                  </a:cxn>
                  <a:cxn ang="0">
                    <a:pos x="24" y="0"/>
                  </a:cxn>
                  <a:cxn ang="0">
                    <a:pos x="22" y="1"/>
                  </a:cxn>
                  <a:cxn ang="0">
                    <a:pos x="21" y="1"/>
                  </a:cxn>
                  <a:cxn ang="0">
                    <a:pos x="20" y="3"/>
                  </a:cxn>
                  <a:cxn ang="0">
                    <a:pos x="20" y="5"/>
                  </a:cxn>
                  <a:cxn ang="0">
                    <a:pos x="20" y="5"/>
                  </a:cxn>
                  <a:cxn ang="0">
                    <a:pos x="20" y="26"/>
                  </a:cxn>
                  <a:cxn ang="0">
                    <a:pos x="19" y="47"/>
                  </a:cxn>
                  <a:cxn ang="0">
                    <a:pos x="18" y="58"/>
                  </a:cxn>
                  <a:cxn ang="0">
                    <a:pos x="16" y="67"/>
                  </a:cxn>
                  <a:cxn ang="0">
                    <a:pos x="11" y="76"/>
                  </a:cxn>
                  <a:cxn ang="0">
                    <a:pos x="6" y="86"/>
                  </a:cxn>
                  <a:cxn ang="0">
                    <a:pos x="6" y="86"/>
                  </a:cxn>
                  <a:cxn ang="0">
                    <a:pos x="3" y="87"/>
                  </a:cxn>
                  <a:cxn ang="0">
                    <a:pos x="2" y="89"/>
                  </a:cxn>
                  <a:cxn ang="0">
                    <a:pos x="1" y="91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8" y="98"/>
                  </a:cxn>
                  <a:cxn ang="0">
                    <a:pos x="11" y="94"/>
                  </a:cxn>
                  <a:cxn ang="0">
                    <a:pos x="11" y="94"/>
                  </a:cxn>
                  <a:cxn ang="0">
                    <a:pos x="14" y="93"/>
                  </a:cxn>
                  <a:cxn ang="0">
                    <a:pos x="15" y="91"/>
                  </a:cxn>
                  <a:cxn ang="0">
                    <a:pos x="15" y="91"/>
                  </a:cxn>
                </a:cxnLst>
                <a:rect l="0" t="0" r="r" b="b"/>
                <a:pathLst>
                  <a:path w="29" h="99">
                    <a:moveTo>
                      <a:pt x="15" y="91"/>
                    </a:moveTo>
                    <a:lnTo>
                      <a:pt x="15" y="91"/>
                    </a:lnTo>
                    <a:lnTo>
                      <a:pt x="20" y="82"/>
                    </a:lnTo>
                    <a:lnTo>
                      <a:pt x="24" y="71"/>
                    </a:lnTo>
                    <a:lnTo>
                      <a:pt x="27" y="61"/>
                    </a:lnTo>
                    <a:lnTo>
                      <a:pt x="28" y="50"/>
                    </a:lnTo>
                    <a:lnTo>
                      <a:pt x="29" y="38"/>
                    </a:lnTo>
                    <a:lnTo>
                      <a:pt x="29" y="27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0" y="26"/>
                    </a:lnTo>
                    <a:lnTo>
                      <a:pt x="19" y="47"/>
                    </a:lnTo>
                    <a:lnTo>
                      <a:pt x="18" y="58"/>
                    </a:lnTo>
                    <a:lnTo>
                      <a:pt x="16" y="67"/>
                    </a:lnTo>
                    <a:lnTo>
                      <a:pt x="11" y="76"/>
                    </a:lnTo>
                    <a:lnTo>
                      <a:pt x="6" y="86"/>
                    </a:lnTo>
                    <a:lnTo>
                      <a:pt x="6" y="86"/>
                    </a:lnTo>
                    <a:lnTo>
                      <a:pt x="3" y="87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8" y="98"/>
                    </a:lnTo>
                    <a:lnTo>
                      <a:pt x="11" y="94"/>
                    </a:lnTo>
                    <a:lnTo>
                      <a:pt x="11" y="94"/>
                    </a:lnTo>
                    <a:lnTo>
                      <a:pt x="14" y="93"/>
                    </a:lnTo>
                    <a:lnTo>
                      <a:pt x="15" y="91"/>
                    </a:lnTo>
                    <a:lnTo>
                      <a:pt x="15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2" name="Freeform 850"/>
              <p:cNvSpPr/>
              <p:nvPr/>
            </p:nvSpPr>
            <p:spPr bwMode="auto">
              <a:xfrm>
                <a:off x="2732088" y="1708150"/>
                <a:ext cx="11113" cy="53975"/>
              </a:xfrm>
              <a:custGeom>
                <a:avLst/>
                <a:gdLst/>
                <a:ahLst/>
                <a:cxnLst>
                  <a:cxn ang="0">
                    <a:pos x="20" y="5"/>
                  </a:cxn>
                  <a:cxn ang="0">
                    <a:pos x="20" y="5"/>
                  </a:cxn>
                  <a:cxn ang="0">
                    <a:pos x="19" y="3"/>
                  </a:cxn>
                  <a:cxn ang="0">
                    <a:pos x="18" y="1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1"/>
                  </a:cxn>
                  <a:cxn ang="0">
                    <a:pos x="11" y="3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28"/>
                  </a:cxn>
                  <a:cxn ang="0">
                    <a:pos x="13" y="53"/>
                  </a:cxn>
                  <a:cxn ang="0">
                    <a:pos x="13" y="64"/>
                  </a:cxn>
                  <a:cxn ang="0">
                    <a:pos x="11" y="75"/>
                  </a:cxn>
                  <a:cxn ang="0">
                    <a:pos x="7" y="87"/>
                  </a:cxn>
                  <a:cxn ang="0">
                    <a:pos x="4" y="92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9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10" y="102"/>
                  </a:cxn>
                  <a:cxn ang="0">
                    <a:pos x="10" y="102"/>
                  </a:cxn>
                  <a:cxn ang="0">
                    <a:pos x="13" y="96"/>
                  </a:cxn>
                  <a:cxn ang="0">
                    <a:pos x="16" y="91"/>
                  </a:cxn>
                  <a:cxn ang="0">
                    <a:pos x="20" y="79"/>
                  </a:cxn>
                  <a:cxn ang="0">
                    <a:pos x="22" y="67"/>
                  </a:cxn>
                  <a:cxn ang="0">
                    <a:pos x="22" y="55"/>
                  </a:cxn>
                  <a:cxn ang="0">
                    <a:pos x="22" y="42"/>
                  </a:cxn>
                  <a:cxn ang="0">
                    <a:pos x="21" y="29"/>
                  </a:cxn>
                  <a:cxn ang="0">
                    <a:pos x="20" y="5"/>
                  </a:cxn>
                  <a:cxn ang="0">
                    <a:pos x="20" y="5"/>
                  </a:cxn>
                </a:cxnLst>
                <a:rect l="0" t="0" r="r" b="b"/>
                <a:pathLst>
                  <a:path w="22" h="104">
                    <a:moveTo>
                      <a:pt x="20" y="5"/>
                    </a:moveTo>
                    <a:lnTo>
                      <a:pt x="20" y="5"/>
                    </a:lnTo>
                    <a:lnTo>
                      <a:pt x="19" y="3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28"/>
                    </a:lnTo>
                    <a:lnTo>
                      <a:pt x="13" y="53"/>
                    </a:lnTo>
                    <a:lnTo>
                      <a:pt x="13" y="64"/>
                    </a:lnTo>
                    <a:lnTo>
                      <a:pt x="11" y="75"/>
                    </a:lnTo>
                    <a:lnTo>
                      <a:pt x="7" y="87"/>
                    </a:lnTo>
                    <a:lnTo>
                      <a:pt x="4" y="92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13" y="96"/>
                    </a:lnTo>
                    <a:lnTo>
                      <a:pt x="16" y="91"/>
                    </a:lnTo>
                    <a:lnTo>
                      <a:pt x="20" y="79"/>
                    </a:lnTo>
                    <a:lnTo>
                      <a:pt x="22" y="67"/>
                    </a:lnTo>
                    <a:lnTo>
                      <a:pt x="22" y="55"/>
                    </a:lnTo>
                    <a:lnTo>
                      <a:pt x="22" y="42"/>
                    </a:lnTo>
                    <a:lnTo>
                      <a:pt x="21" y="29"/>
                    </a:lnTo>
                    <a:lnTo>
                      <a:pt x="20" y="5"/>
                    </a:lnTo>
                    <a:lnTo>
                      <a:pt x="2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3" name="Freeform 851"/>
              <p:cNvSpPr/>
              <p:nvPr/>
            </p:nvSpPr>
            <p:spPr bwMode="auto">
              <a:xfrm>
                <a:off x="2765425" y="1674813"/>
                <a:ext cx="7938" cy="55563"/>
              </a:xfrm>
              <a:custGeom>
                <a:avLst/>
                <a:gdLst/>
                <a:ahLst/>
                <a:cxnLst>
                  <a:cxn ang="0">
                    <a:pos x="15" y="94"/>
                  </a:cxn>
                  <a:cxn ang="0">
                    <a:pos x="15" y="94"/>
                  </a:cxn>
                  <a:cxn ang="0">
                    <a:pos x="14" y="72"/>
                  </a:cxn>
                  <a:cxn ang="0">
                    <a:pos x="12" y="50"/>
                  </a:cxn>
                  <a:cxn ang="0">
                    <a:pos x="11" y="27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9"/>
                  </a:cxn>
                  <a:cxn ang="0">
                    <a:pos x="2" y="53"/>
                  </a:cxn>
                  <a:cxn ang="0">
                    <a:pos x="4" y="76"/>
                  </a:cxn>
                  <a:cxn ang="0">
                    <a:pos x="5" y="100"/>
                  </a:cxn>
                  <a:cxn ang="0">
                    <a:pos x="5" y="100"/>
                  </a:cxn>
                  <a:cxn ang="0">
                    <a:pos x="5" y="102"/>
                  </a:cxn>
                  <a:cxn ang="0">
                    <a:pos x="6" y="103"/>
                  </a:cxn>
                  <a:cxn ang="0">
                    <a:pos x="8" y="104"/>
                  </a:cxn>
                  <a:cxn ang="0">
                    <a:pos x="9" y="104"/>
                  </a:cxn>
                  <a:cxn ang="0">
                    <a:pos x="12" y="104"/>
                  </a:cxn>
                  <a:cxn ang="0">
                    <a:pos x="13" y="103"/>
                  </a:cxn>
                  <a:cxn ang="0">
                    <a:pos x="15" y="102"/>
                  </a:cxn>
                  <a:cxn ang="0">
                    <a:pos x="15" y="100"/>
                  </a:cxn>
                  <a:cxn ang="0">
                    <a:pos x="15" y="95"/>
                  </a:cxn>
                  <a:cxn ang="0">
                    <a:pos x="15" y="95"/>
                  </a:cxn>
                  <a:cxn ang="0">
                    <a:pos x="15" y="94"/>
                  </a:cxn>
                  <a:cxn ang="0">
                    <a:pos x="15" y="94"/>
                  </a:cxn>
                </a:cxnLst>
                <a:rect l="0" t="0" r="r" b="b"/>
                <a:pathLst>
                  <a:path w="15" h="104">
                    <a:moveTo>
                      <a:pt x="15" y="94"/>
                    </a:moveTo>
                    <a:lnTo>
                      <a:pt x="15" y="94"/>
                    </a:lnTo>
                    <a:lnTo>
                      <a:pt x="14" y="72"/>
                    </a:lnTo>
                    <a:lnTo>
                      <a:pt x="12" y="50"/>
                    </a:lnTo>
                    <a:lnTo>
                      <a:pt x="11" y="2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9"/>
                    </a:lnTo>
                    <a:lnTo>
                      <a:pt x="2" y="53"/>
                    </a:lnTo>
                    <a:lnTo>
                      <a:pt x="4" y="76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2"/>
                    </a:lnTo>
                    <a:lnTo>
                      <a:pt x="6" y="103"/>
                    </a:lnTo>
                    <a:lnTo>
                      <a:pt x="8" y="104"/>
                    </a:lnTo>
                    <a:lnTo>
                      <a:pt x="9" y="104"/>
                    </a:lnTo>
                    <a:lnTo>
                      <a:pt x="12" y="104"/>
                    </a:lnTo>
                    <a:lnTo>
                      <a:pt x="13" y="103"/>
                    </a:lnTo>
                    <a:lnTo>
                      <a:pt x="15" y="102"/>
                    </a:lnTo>
                    <a:lnTo>
                      <a:pt x="15" y="100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5" y="9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4" name="Freeform 852"/>
              <p:cNvSpPr/>
              <p:nvPr/>
            </p:nvSpPr>
            <p:spPr bwMode="auto">
              <a:xfrm>
                <a:off x="2792413" y="1638300"/>
                <a:ext cx="7938" cy="53975"/>
              </a:xfrm>
              <a:custGeom>
                <a:avLst/>
                <a:gdLst/>
                <a:ahLst/>
                <a:cxnLst>
                  <a:cxn ang="0">
                    <a:pos x="13" y="4"/>
                  </a:cxn>
                  <a:cxn ang="0">
                    <a:pos x="13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5" y="28"/>
                  </a:cxn>
                  <a:cxn ang="0">
                    <a:pos x="5" y="51"/>
                  </a:cxn>
                  <a:cxn ang="0">
                    <a:pos x="5" y="63"/>
                  </a:cxn>
                  <a:cxn ang="0">
                    <a:pos x="4" y="74"/>
                  </a:cxn>
                  <a:cxn ang="0">
                    <a:pos x="3" y="85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3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0"/>
                  </a:cxn>
                  <a:cxn ang="0">
                    <a:pos x="9" y="100"/>
                  </a:cxn>
                  <a:cxn ang="0">
                    <a:pos x="11" y="89"/>
                  </a:cxn>
                  <a:cxn ang="0">
                    <a:pos x="13" y="76"/>
                  </a:cxn>
                  <a:cxn ang="0">
                    <a:pos x="14" y="64"/>
                  </a:cxn>
                  <a:cxn ang="0">
                    <a:pos x="15" y="52"/>
                  </a:cxn>
                  <a:cxn ang="0">
                    <a:pos x="14" y="28"/>
                  </a:cxn>
                  <a:cxn ang="0">
                    <a:pos x="13" y="4"/>
                  </a:cxn>
                  <a:cxn ang="0">
                    <a:pos x="13" y="4"/>
                  </a:cxn>
                </a:cxnLst>
                <a:rect l="0" t="0" r="r" b="b"/>
                <a:pathLst>
                  <a:path w="15" h="103">
                    <a:moveTo>
                      <a:pt x="13" y="4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28"/>
                    </a:lnTo>
                    <a:lnTo>
                      <a:pt x="5" y="51"/>
                    </a:lnTo>
                    <a:lnTo>
                      <a:pt x="5" y="63"/>
                    </a:lnTo>
                    <a:lnTo>
                      <a:pt x="4" y="74"/>
                    </a:lnTo>
                    <a:lnTo>
                      <a:pt x="3" y="85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0"/>
                    </a:lnTo>
                    <a:lnTo>
                      <a:pt x="9" y="100"/>
                    </a:lnTo>
                    <a:lnTo>
                      <a:pt x="11" y="89"/>
                    </a:lnTo>
                    <a:lnTo>
                      <a:pt x="13" y="76"/>
                    </a:lnTo>
                    <a:lnTo>
                      <a:pt x="14" y="64"/>
                    </a:lnTo>
                    <a:lnTo>
                      <a:pt x="15" y="52"/>
                    </a:lnTo>
                    <a:lnTo>
                      <a:pt x="14" y="28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5" name="Freeform 853"/>
              <p:cNvSpPr/>
              <p:nvPr/>
            </p:nvSpPr>
            <p:spPr bwMode="auto">
              <a:xfrm>
                <a:off x="2817813" y="1609725"/>
                <a:ext cx="7938" cy="42863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4"/>
                  </a:cxn>
                  <a:cxn ang="0">
                    <a:pos x="2" y="24"/>
                  </a:cxn>
                  <a:cxn ang="0">
                    <a:pos x="3" y="33"/>
                  </a:cxn>
                  <a:cxn ang="0">
                    <a:pos x="5" y="42"/>
                  </a:cxn>
                  <a:cxn ang="0">
                    <a:pos x="5" y="42"/>
                  </a:cxn>
                  <a:cxn ang="0">
                    <a:pos x="5" y="59"/>
                  </a:cxn>
                  <a:cxn ang="0">
                    <a:pos x="5" y="75"/>
                  </a:cxn>
                  <a:cxn ang="0">
                    <a:pos x="5" y="75"/>
                  </a:cxn>
                  <a:cxn ang="0">
                    <a:pos x="6" y="77"/>
                  </a:cxn>
                  <a:cxn ang="0">
                    <a:pos x="7" y="80"/>
                  </a:cxn>
                  <a:cxn ang="0">
                    <a:pos x="8" y="81"/>
                  </a:cxn>
                  <a:cxn ang="0">
                    <a:pos x="10" y="81"/>
                  </a:cxn>
                  <a:cxn ang="0">
                    <a:pos x="11" y="81"/>
                  </a:cxn>
                  <a:cxn ang="0">
                    <a:pos x="13" y="80"/>
                  </a:cxn>
                  <a:cxn ang="0">
                    <a:pos x="14" y="77"/>
                  </a:cxn>
                  <a:cxn ang="0">
                    <a:pos x="14" y="75"/>
                  </a:cxn>
                  <a:cxn ang="0">
                    <a:pos x="14" y="42"/>
                  </a:cxn>
                  <a:cxn ang="0">
                    <a:pos x="14" y="42"/>
                  </a:cxn>
                  <a:cxn ang="0">
                    <a:pos x="14" y="33"/>
                  </a:cxn>
                  <a:cxn ang="0">
                    <a:pos x="12" y="24"/>
                  </a:cxn>
                  <a:cxn ang="0">
                    <a:pos x="11" y="14"/>
                  </a:cxn>
                  <a:cxn ang="0">
                    <a:pos x="10" y="5"/>
                  </a:cxn>
                  <a:cxn ang="0">
                    <a:pos x="10" y="5"/>
                  </a:cxn>
                </a:cxnLst>
                <a:rect l="0" t="0" r="r" b="b"/>
                <a:pathLst>
                  <a:path w="14" h="81">
                    <a:moveTo>
                      <a:pt x="10" y="5"/>
                    </a:moveTo>
                    <a:lnTo>
                      <a:pt x="10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2" y="24"/>
                    </a:lnTo>
                    <a:lnTo>
                      <a:pt x="3" y="33"/>
                    </a:lnTo>
                    <a:lnTo>
                      <a:pt x="5" y="42"/>
                    </a:lnTo>
                    <a:lnTo>
                      <a:pt x="5" y="42"/>
                    </a:lnTo>
                    <a:lnTo>
                      <a:pt x="5" y="59"/>
                    </a:lnTo>
                    <a:lnTo>
                      <a:pt x="5" y="75"/>
                    </a:lnTo>
                    <a:lnTo>
                      <a:pt x="5" y="75"/>
                    </a:lnTo>
                    <a:lnTo>
                      <a:pt x="6" y="77"/>
                    </a:lnTo>
                    <a:lnTo>
                      <a:pt x="7" y="80"/>
                    </a:lnTo>
                    <a:lnTo>
                      <a:pt x="8" y="81"/>
                    </a:lnTo>
                    <a:lnTo>
                      <a:pt x="10" y="81"/>
                    </a:lnTo>
                    <a:lnTo>
                      <a:pt x="11" y="81"/>
                    </a:lnTo>
                    <a:lnTo>
                      <a:pt x="13" y="80"/>
                    </a:lnTo>
                    <a:lnTo>
                      <a:pt x="14" y="77"/>
                    </a:lnTo>
                    <a:lnTo>
                      <a:pt x="14" y="75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33"/>
                    </a:lnTo>
                    <a:lnTo>
                      <a:pt x="12" y="24"/>
                    </a:lnTo>
                    <a:lnTo>
                      <a:pt x="11" y="14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6" name="Freeform 854"/>
              <p:cNvSpPr/>
              <p:nvPr/>
            </p:nvSpPr>
            <p:spPr bwMode="auto">
              <a:xfrm>
                <a:off x="2847975" y="1576388"/>
                <a:ext cx="7938" cy="33338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9"/>
                  </a:cxn>
                  <a:cxn ang="0">
                    <a:pos x="2" y="31"/>
                  </a:cxn>
                  <a:cxn ang="0">
                    <a:pos x="3" y="44"/>
                  </a:cxn>
                  <a:cxn ang="0">
                    <a:pos x="4" y="57"/>
                  </a:cxn>
                  <a:cxn ang="0">
                    <a:pos x="4" y="57"/>
                  </a:cxn>
                  <a:cxn ang="0">
                    <a:pos x="5" y="59"/>
                  </a:cxn>
                  <a:cxn ang="0">
                    <a:pos x="6" y="61"/>
                  </a:cxn>
                  <a:cxn ang="0">
                    <a:pos x="7" y="62"/>
                  </a:cxn>
                  <a:cxn ang="0">
                    <a:pos x="9" y="62"/>
                  </a:cxn>
                  <a:cxn ang="0">
                    <a:pos x="12" y="62"/>
                  </a:cxn>
                  <a:cxn ang="0">
                    <a:pos x="13" y="61"/>
                  </a:cxn>
                  <a:cxn ang="0">
                    <a:pos x="14" y="59"/>
                  </a:cxn>
                  <a:cxn ang="0">
                    <a:pos x="14" y="57"/>
                  </a:cxn>
                  <a:cxn ang="0">
                    <a:pos x="14" y="57"/>
                  </a:cxn>
                  <a:cxn ang="0">
                    <a:pos x="14" y="44"/>
                  </a:cxn>
                  <a:cxn ang="0">
                    <a:pos x="12" y="31"/>
                  </a:cxn>
                  <a:cxn ang="0">
                    <a:pos x="11" y="19"/>
                  </a:cxn>
                  <a:cxn ang="0">
                    <a:pos x="9" y="5"/>
                  </a:cxn>
                  <a:cxn ang="0">
                    <a:pos x="9" y="5"/>
                  </a:cxn>
                </a:cxnLst>
                <a:rect l="0" t="0" r="r" b="b"/>
                <a:pathLst>
                  <a:path w="14" h="62">
                    <a:moveTo>
                      <a:pt x="9" y="5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9"/>
                    </a:lnTo>
                    <a:lnTo>
                      <a:pt x="2" y="31"/>
                    </a:lnTo>
                    <a:lnTo>
                      <a:pt x="3" y="44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5" y="59"/>
                    </a:lnTo>
                    <a:lnTo>
                      <a:pt x="6" y="61"/>
                    </a:lnTo>
                    <a:lnTo>
                      <a:pt x="7" y="62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3" y="61"/>
                    </a:lnTo>
                    <a:lnTo>
                      <a:pt x="14" y="59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4" y="44"/>
                    </a:lnTo>
                    <a:lnTo>
                      <a:pt x="12" y="31"/>
                    </a:lnTo>
                    <a:lnTo>
                      <a:pt x="11" y="19"/>
                    </a:lnTo>
                    <a:lnTo>
                      <a:pt x="9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7" name="Freeform 855"/>
              <p:cNvSpPr/>
              <p:nvPr/>
            </p:nvSpPr>
            <p:spPr bwMode="auto">
              <a:xfrm>
                <a:off x="2573338" y="1277938"/>
                <a:ext cx="25400" cy="68263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8" y="2"/>
                  </a:cxn>
                  <a:cxn ang="0">
                    <a:pos x="31" y="17"/>
                  </a:cxn>
                  <a:cxn ang="0">
                    <a:pos x="24" y="31"/>
                  </a:cxn>
                  <a:cxn ang="0">
                    <a:pos x="19" y="46"/>
                  </a:cxn>
                  <a:cxn ang="0">
                    <a:pos x="14" y="60"/>
                  </a:cxn>
                  <a:cxn ang="0">
                    <a:pos x="14" y="60"/>
                  </a:cxn>
                  <a:cxn ang="0">
                    <a:pos x="10" y="75"/>
                  </a:cxn>
                  <a:cxn ang="0">
                    <a:pos x="5" y="92"/>
                  </a:cxn>
                  <a:cxn ang="0">
                    <a:pos x="2" y="109"/>
                  </a:cxn>
                  <a:cxn ang="0">
                    <a:pos x="0" y="125"/>
                  </a:cxn>
                  <a:cxn ang="0">
                    <a:pos x="0" y="125"/>
                  </a:cxn>
                  <a:cxn ang="0">
                    <a:pos x="0" y="127"/>
                  </a:cxn>
                  <a:cxn ang="0">
                    <a:pos x="1" y="128"/>
                  </a:cxn>
                  <a:cxn ang="0">
                    <a:pos x="2" y="129"/>
                  </a:cxn>
                  <a:cxn ang="0">
                    <a:pos x="4" y="129"/>
                  </a:cxn>
                  <a:cxn ang="0">
                    <a:pos x="7" y="128"/>
                  </a:cxn>
                  <a:cxn ang="0">
                    <a:pos x="8" y="127"/>
                  </a:cxn>
                  <a:cxn ang="0">
                    <a:pos x="9" y="125"/>
                  </a:cxn>
                  <a:cxn ang="0">
                    <a:pos x="9" y="125"/>
                  </a:cxn>
                  <a:cxn ang="0">
                    <a:pos x="10" y="119"/>
                  </a:cxn>
                  <a:cxn ang="0">
                    <a:pos x="11" y="113"/>
                  </a:cxn>
                  <a:cxn ang="0">
                    <a:pos x="15" y="100"/>
                  </a:cxn>
                  <a:cxn ang="0">
                    <a:pos x="18" y="88"/>
                  </a:cxn>
                  <a:cxn ang="0">
                    <a:pos x="20" y="82"/>
                  </a:cxn>
                  <a:cxn ang="0">
                    <a:pos x="21" y="75"/>
                  </a:cxn>
                  <a:cxn ang="0">
                    <a:pos x="21" y="75"/>
                  </a:cxn>
                  <a:cxn ang="0">
                    <a:pos x="22" y="66"/>
                  </a:cxn>
                  <a:cxn ang="0">
                    <a:pos x="24" y="58"/>
                  </a:cxn>
                  <a:cxn ang="0">
                    <a:pos x="30" y="40"/>
                  </a:cxn>
                  <a:cxn ang="0">
                    <a:pos x="38" y="23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7" y="5"/>
                  </a:cxn>
                  <a:cxn ang="0">
                    <a:pos x="46" y="3"/>
                  </a:cxn>
                  <a:cxn ang="0">
                    <a:pos x="46" y="2"/>
                  </a:cxn>
                  <a:cxn ang="0">
                    <a:pos x="44" y="1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2"/>
                  </a:cxn>
                </a:cxnLst>
                <a:rect l="0" t="0" r="r" b="b"/>
                <a:pathLst>
                  <a:path w="47" h="129">
                    <a:moveTo>
                      <a:pt x="38" y="2"/>
                    </a:moveTo>
                    <a:lnTo>
                      <a:pt x="38" y="2"/>
                    </a:lnTo>
                    <a:lnTo>
                      <a:pt x="31" y="17"/>
                    </a:lnTo>
                    <a:lnTo>
                      <a:pt x="24" y="31"/>
                    </a:lnTo>
                    <a:lnTo>
                      <a:pt x="19" y="46"/>
                    </a:lnTo>
                    <a:lnTo>
                      <a:pt x="14" y="60"/>
                    </a:lnTo>
                    <a:lnTo>
                      <a:pt x="14" y="60"/>
                    </a:lnTo>
                    <a:lnTo>
                      <a:pt x="10" y="75"/>
                    </a:lnTo>
                    <a:lnTo>
                      <a:pt x="5" y="92"/>
                    </a:lnTo>
                    <a:lnTo>
                      <a:pt x="2" y="109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7"/>
                    </a:lnTo>
                    <a:lnTo>
                      <a:pt x="1" y="128"/>
                    </a:lnTo>
                    <a:lnTo>
                      <a:pt x="2" y="129"/>
                    </a:lnTo>
                    <a:lnTo>
                      <a:pt x="4" y="129"/>
                    </a:lnTo>
                    <a:lnTo>
                      <a:pt x="7" y="128"/>
                    </a:lnTo>
                    <a:lnTo>
                      <a:pt x="8" y="127"/>
                    </a:lnTo>
                    <a:lnTo>
                      <a:pt x="9" y="125"/>
                    </a:lnTo>
                    <a:lnTo>
                      <a:pt x="9" y="125"/>
                    </a:lnTo>
                    <a:lnTo>
                      <a:pt x="10" y="119"/>
                    </a:lnTo>
                    <a:lnTo>
                      <a:pt x="11" y="113"/>
                    </a:lnTo>
                    <a:lnTo>
                      <a:pt x="15" y="100"/>
                    </a:lnTo>
                    <a:lnTo>
                      <a:pt x="18" y="88"/>
                    </a:lnTo>
                    <a:lnTo>
                      <a:pt x="20" y="82"/>
                    </a:lnTo>
                    <a:lnTo>
                      <a:pt x="21" y="75"/>
                    </a:lnTo>
                    <a:lnTo>
                      <a:pt x="21" y="75"/>
                    </a:lnTo>
                    <a:lnTo>
                      <a:pt x="22" y="66"/>
                    </a:lnTo>
                    <a:lnTo>
                      <a:pt x="24" y="58"/>
                    </a:lnTo>
                    <a:lnTo>
                      <a:pt x="30" y="40"/>
                    </a:lnTo>
                    <a:lnTo>
                      <a:pt x="38" y="2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7" y="5"/>
                    </a:lnTo>
                    <a:lnTo>
                      <a:pt x="46" y="3"/>
                    </a:lnTo>
                    <a:lnTo>
                      <a:pt x="46" y="2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8" name="Freeform 856"/>
              <p:cNvSpPr/>
              <p:nvPr/>
            </p:nvSpPr>
            <p:spPr bwMode="auto">
              <a:xfrm>
                <a:off x="2606675" y="1308100"/>
                <a:ext cx="22225" cy="34925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3" y="1"/>
                  </a:cxn>
                  <a:cxn ang="0">
                    <a:pos x="27" y="8"/>
                  </a:cxn>
                  <a:cxn ang="0">
                    <a:pos x="22" y="14"/>
                  </a:cxn>
                  <a:cxn ang="0">
                    <a:pos x="13" y="29"/>
                  </a:cxn>
                  <a:cxn ang="0">
                    <a:pos x="6" y="44"/>
                  </a:cxn>
                  <a:cxn ang="0">
                    <a:pos x="0" y="61"/>
                  </a:cxn>
                  <a:cxn ang="0">
                    <a:pos x="0" y="61"/>
                  </a:cxn>
                  <a:cxn ang="0">
                    <a:pos x="0" y="63"/>
                  </a:cxn>
                  <a:cxn ang="0">
                    <a:pos x="0" y="64"/>
                  </a:cxn>
                  <a:cxn ang="0">
                    <a:pos x="2" y="65"/>
                  </a:cxn>
                  <a:cxn ang="0">
                    <a:pos x="3" y="66"/>
                  </a:cxn>
                  <a:cxn ang="0">
                    <a:pos x="5" y="66"/>
                  </a:cxn>
                  <a:cxn ang="0">
                    <a:pos x="6" y="66"/>
                  </a:cxn>
                  <a:cxn ang="0">
                    <a:pos x="8" y="65"/>
                  </a:cxn>
                  <a:cxn ang="0">
                    <a:pos x="9" y="63"/>
                  </a:cxn>
                  <a:cxn ang="0">
                    <a:pos x="9" y="63"/>
                  </a:cxn>
                  <a:cxn ang="0">
                    <a:pos x="14" y="48"/>
                  </a:cxn>
                  <a:cxn ang="0">
                    <a:pos x="21" y="34"/>
                  </a:cxn>
                  <a:cxn ang="0">
                    <a:pos x="30" y="21"/>
                  </a:cxn>
                  <a:cxn ang="0">
                    <a:pos x="34" y="14"/>
                  </a:cxn>
                  <a:cxn ang="0">
                    <a:pos x="39" y="8"/>
                  </a:cxn>
                  <a:cxn ang="0">
                    <a:pos x="39" y="8"/>
                  </a:cxn>
                  <a:cxn ang="0">
                    <a:pos x="40" y="6"/>
                  </a:cxn>
                  <a:cxn ang="0">
                    <a:pos x="41" y="5"/>
                  </a:cxn>
                  <a:cxn ang="0">
                    <a:pos x="40" y="3"/>
                  </a:cxn>
                  <a:cxn ang="0">
                    <a:pos x="39" y="2"/>
                  </a:cxn>
                  <a:cxn ang="0">
                    <a:pos x="38" y="1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1"/>
                  </a:cxn>
                  <a:cxn ang="0">
                    <a:pos x="33" y="1"/>
                  </a:cxn>
                </a:cxnLst>
                <a:rect l="0" t="0" r="r" b="b"/>
                <a:pathLst>
                  <a:path w="41" h="66">
                    <a:moveTo>
                      <a:pt x="33" y="1"/>
                    </a:moveTo>
                    <a:lnTo>
                      <a:pt x="33" y="1"/>
                    </a:lnTo>
                    <a:lnTo>
                      <a:pt x="27" y="8"/>
                    </a:lnTo>
                    <a:lnTo>
                      <a:pt x="22" y="14"/>
                    </a:lnTo>
                    <a:lnTo>
                      <a:pt x="13" y="29"/>
                    </a:lnTo>
                    <a:lnTo>
                      <a:pt x="6" y="44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2" y="65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9" y="63"/>
                    </a:lnTo>
                    <a:lnTo>
                      <a:pt x="9" y="63"/>
                    </a:lnTo>
                    <a:lnTo>
                      <a:pt x="14" y="48"/>
                    </a:lnTo>
                    <a:lnTo>
                      <a:pt x="21" y="34"/>
                    </a:lnTo>
                    <a:lnTo>
                      <a:pt x="30" y="21"/>
                    </a:lnTo>
                    <a:lnTo>
                      <a:pt x="34" y="14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40" y="6"/>
                    </a:lnTo>
                    <a:lnTo>
                      <a:pt x="41" y="5"/>
                    </a:lnTo>
                    <a:lnTo>
                      <a:pt x="40" y="3"/>
                    </a:lnTo>
                    <a:lnTo>
                      <a:pt x="39" y="2"/>
                    </a:lnTo>
                    <a:lnTo>
                      <a:pt x="38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9" name="Freeform 857"/>
              <p:cNvSpPr/>
              <p:nvPr/>
            </p:nvSpPr>
            <p:spPr bwMode="auto">
              <a:xfrm>
                <a:off x="2646363" y="1443038"/>
                <a:ext cx="19050" cy="41275"/>
              </a:xfrm>
              <a:custGeom>
                <a:avLst/>
                <a:gdLst/>
                <a:ahLst/>
                <a:cxnLst>
                  <a:cxn ang="0">
                    <a:pos x="26" y="2"/>
                  </a:cxn>
                  <a:cxn ang="0">
                    <a:pos x="26" y="2"/>
                  </a:cxn>
                  <a:cxn ang="0">
                    <a:pos x="18" y="20"/>
                  </a:cxn>
                  <a:cxn ang="0">
                    <a:pos x="9" y="37"/>
                  </a:cxn>
                  <a:cxn ang="0">
                    <a:pos x="6" y="45"/>
                  </a:cxn>
                  <a:cxn ang="0">
                    <a:pos x="3" y="55"/>
                  </a:cxn>
                  <a:cxn ang="0">
                    <a:pos x="1" y="6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" y="76"/>
                  </a:cxn>
                  <a:cxn ang="0">
                    <a:pos x="2" y="77"/>
                  </a:cxn>
                  <a:cxn ang="0">
                    <a:pos x="3" y="78"/>
                  </a:cxn>
                  <a:cxn ang="0">
                    <a:pos x="5" y="78"/>
                  </a:cxn>
                  <a:cxn ang="0">
                    <a:pos x="7" y="78"/>
                  </a:cxn>
                  <a:cxn ang="0">
                    <a:pos x="8" y="77"/>
                  </a:cxn>
                  <a:cxn ang="0">
                    <a:pos x="9" y="76"/>
                  </a:cxn>
                  <a:cxn ang="0">
                    <a:pos x="10" y="74"/>
                  </a:cxn>
                  <a:cxn ang="0">
                    <a:pos x="10" y="74"/>
                  </a:cxn>
                  <a:cxn ang="0">
                    <a:pos x="10" y="65"/>
                  </a:cxn>
                  <a:cxn ang="0">
                    <a:pos x="12" y="56"/>
                  </a:cxn>
                  <a:cxn ang="0">
                    <a:pos x="16" y="47"/>
                  </a:cxn>
                  <a:cxn ang="0">
                    <a:pos x="19" y="39"/>
                  </a:cxn>
                  <a:cxn ang="0">
                    <a:pos x="26" y="23"/>
                  </a:cxn>
                  <a:cxn ang="0">
                    <a:pos x="34" y="7"/>
                  </a:cxn>
                  <a:cxn ang="0">
                    <a:pos x="34" y="7"/>
                  </a:cxn>
                  <a:cxn ang="0">
                    <a:pos x="35" y="5"/>
                  </a:cxn>
                  <a:cxn ang="0">
                    <a:pos x="35" y="3"/>
                  </a:cxn>
                  <a:cxn ang="0">
                    <a:pos x="34" y="2"/>
                  </a:cxn>
                  <a:cxn ang="0">
                    <a:pos x="32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1"/>
                  </a:cxn>
                  <a:cxn ang="0">
                    <a:pos x="26" y="2"/>
                  </a:cxn>
                  <a:cxn ang="0">
                    <a:pos x="26" y="2"/>
                  </a:cxn>
                </a:cxnLst>
                <a:rect l="0" t="0" r="r" b="b"/>
                <a:pathLst>
                  <a:path w="35" h="78">
                    <a:moveTo>
                      <a:pt x="26" y="2"/>
                    </a:moveTo>
                    <a:lnTo>
                      <a:pt x="26" y="2"/>
                    </a:lnTo>
                    <a:lnTo>
                      <a:pt x="18" y="20"/>
                    </a:lnTo>
                    <a:lnTo>
                      <a:pt x="9" y="37"/>
                    </a:lnTo>
                    <a:lnTo>
                      <a:pt x="6" y="45"/>
                    </a:lnTo>
                    <a:lnTo>
                      <a:pt x="3" y="55"/>
                    </a:lnTo>
                    <a:lnTo>
                      <a:pt x="1" y="6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2" y="77"/>
                    </a:lnTo>
                    <a:lnTo>
                      <a:pt x="3" y="78"/>
                    </a:lnTo>
                    <a:lnTo>
                      <a:pt x="5" y="78"/>
                    </a:lnTo>
                    <a:lnTo>
                      <a:pt x="7" y="78"/>
                    </a:lnTo>
                    <a:lnTo>
                      <a:pt x="8" y="77"/>
                    </a:lnTo>
                    <a:lnTo>
                      <a:pt x="9" y="76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10" y="65"/>
                    </a:lnTo>
                    <a:lnTo>
                      <a:pt x="12" y="56"/>
                    </a:lnTo>
                    <a:lnTo>
                      <a:pt x="16" y="47"/>
                    </a:lnTo>
                    <a:lnTo>
                      <a:pt x="19" y="39"/>
                    </a:lnTo>
                    <a:lnTo>
                      <a:pt x="26" y="23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4" y="2"/>
                    </a:lnTo>
                    <a:lnTo>
                      <a:pt x="32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1"/>
                    </a:lnTo>
                    <a:lnTo>
                      <a:pt x="26" y="2"/>
                    </a:lnTo>
                    <a:lnTo>
                      <a:pt x="2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0" name="Freeform 858"/>
              <p:cNvSpPr/>
              <p:nvPr/>
            </p:nvSpPr>
            <p:spPr bwMode="auto">
              <a:xfrm>
                <a:off x="2684463" y="1452563"/>
                <a:ext cx="17463" cy="34925"/>
              </a:xfrm>
              <a:custGeom>
                <a:avLst/>
                <a:gdLst/>
                <a:ahLst/>
                <a:cxnLst>
                  <a:cxn ang="0">
                    <a:pos x="26" y="2"/>
                  </a:cxn>
                  <a:cxn ang="0">
                    <a:pos x="26" y="2"/>
                  </a:cxn>
                  <a:cxn ang="0">
                    <a:pos x="17" y="15"/>
                  </a:cxn>
                  <a:cxn ang="0">
                    <a:pos x="9" y="30"/>
                  </a:cxn>
                  <a:cxn ang="0">
                    <a:pos x="5" y="37"/>
                  </a:cxn>
                  <a:cxn ang="0">
                    <a:pos x="2" y="44"/>
                  </a:cxn>
                  <a:cxn ang="0">
                    <a:pos x="1" y="52"/>
                  </a:cxn>
                  <a:cxn ang="0">
                    <a:pos x="0" y="61"/>
                  </a:cxn>
                  <a:cxn ang="0">
                    <a:pos x="0" y="61"/>
                  </a:cxn>
                  <a:cxn ang="0">
                    <a:pos x="0" y="63"/>
                  </a:cxn>
                  <a:cxn ang="0">
                    <a:pos x="1" y="64"/>
                  </a:cxn>
                  <a:cxn ang="0">
                    <a:pos x="2" y="65"/>
                  </a:cxn>
                  <a:cxn ang="0">
                    <a:pos x="4" y="65"/>
                  </a:cxn>
                  <a:cxn ang="0">
                    <a:pos x="7" y="65"/>
                  </a:cxn>
                  <a:cxn ang="0">
                    <a:pos x="8" y="64"/>
                  </a:cxn>
                  <a:cxn ang="0">
                    <a:pos x="9" y="63"/>
                  </a:cxn>
                  <a:cxn ang="0">
                    <a:pos x="10" y="61"/>
                  </a:cxn>
                  <a:cxn ang="0">
                    <a:pos x="10" y="61"/>
                  </a:cxn>
                  <a:cxn ang="0">
                    <a:pos x="11" y="53"/>
                  </a:cxn>
                  <a:cxn ang="0">
                    <a:pos x="12" y="46"/>
                  </a:cxn>
                  <a:cxn ang="0">
                    <a:pos x="15" y="39"/>
                  </a:cxn>
                  <a:cxn ang="0">
                    <a:pos x="18" y="32"/>
                  </a:cxn>
                  <a:cxn ang="0">
                    <a:pos x="26" y="18"/>
                  </a:cxn>
                  <a:cxn ang="0">
                    <a:pos x="34" y="6"/>
                  </a:cxn>
                  <a:cxn ang="0">
                    <a:pos x="34" y="6"/>
                  </a:cxn>
                  <a:cxn ang="0">
                    <a:pos x="34" y="4"/>
                  </a:cxn>
                  <a:cxn ang="0">
                    <a:pos x="34" y="3"/>
                  </a:cxn>
                  <a:cxn ang="0">
                    <a:pos x="34" y="1"/>
                  </a:cxn>
                  <a:cxn ang="0">
                    <a:pos x="32" y="0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7" y="0"/>
                  </a:cxn>
                  <a:cxn ang="0">
                    <a:pos x="26" y="2"/>
                  </a:cxn>
                  <a:cxn ang="0">
                    <a:pos x="26" y="2"/>
                  </a:cxn>
                </a:cxnLst>
                <a:rect l="0" t="0" r="r" b="b"/>
                <a:pathLst>
                  <a:path w="34" h="65">
                    <a:moveTo>
                      <a:pt x="26" y="2"/>
                    </a:moveTo>
                    <a:lnTo>
                      <a:pt x="26" y="2"/>
                    </a:lnTo>
                    <a:lnTo>
                      <a:pt x="17" y="15"/>
                    </a:lnTo>
                    <a:lnTo>
                      <a:pt x="9" y="30"/>
                    </a:lnTo>
                    <a:lnTo>
                      <a:pt x="5" y="37"/>
                    </a:lnTo>
                    <a:lnTo>
                      <a:pt x="2" y="44"/>
                    </a:lnTo>
                    <a:lnTo>
                      <a:pt x="1" y="5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1" y="64"/>
                    </a:lnTo>
                    <a:lnTo>
                      <a:pt x="2" y="65"/>
                    </a:lnTo>
                    <a:lnTo>
                      <a:pt x="4" y="65"/>
                    </a:lnTo>
                    <a:lnTo>
                      <a:pt x="7" y="65"/>
                    </a:lnTo>
                    <a:lnTo>
                      <a:pt x="8" y="64"/>
                    </a:lnTo>
                    <a:lnTo>
                      <a:pt x="9" y="63"/>
                    </a:lnTo>
                    <a:lnTo>
                      <a:pt x="10" y="61"/>
                    </a:lnTo>
                    <a:lnTo>
                      <a:pt x="10" y="61"/>
                    </a:lnTo>
                    <a:lnTo>
                      <a:pt x="11" y="53"/>
                    </a:lnTo>
                    <a:lnTo>
                      <a:pt x="12" y="46"/>
                    </a:lnTo>
                    <a:lnTo>
                      <a:pt x="15" y="39"/>
                    </a:lnTo>
                    <a:lnTo>
                      <a:pt x="18" y="32"/>
                    </a:lnTo>
                    <a:lnTo>
                      <a:pt x="26" y="18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4"/>
                    </a:lnTo>
                    <a:lnTo>
                      <a:pt x="34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6" y="2"/>
                    </a:lnTo>
                    <a:lnTo>
                      <a:pt x="2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1" name="Freeform 859"/>
              <p:cNvSpPr/>
              <p:nvPr/>
            </p:nvSpPr>
            <p:spPr bwMode="auto">
              <a:xfrm>
                <a:off x="2724150" y="1473200"/>
                <a:ext cx="4763" cy="111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9"/>
                  </a:cxn>
                  <a:cxn ang="0">
                    <a:pos x="2" y="20"/>
                  </a:cxn>
                  <a:cxn ang="0">
                    <a:pos x="3" y="21"/>
                  </a:cxn>
                  <a:cxn ang="0">
                    <a:pos x="5" y="21"/>
                  </a:cxn>
                  <a:cxn ang="0">
                    <a:pos x="6" y="21"/>
                  </a:cxn>
                  <a:cxn ang="0">
                    <a:pos x="8" y="20"/>
                  </a:cxn>
                  <a:cxn ang="0">
                    <a:pos x="9" y="19"/>
                  </a:cxn>
                  <a:cxn ang="0">
                    <a:pos x="9" y="17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21">
                    <a:moveTo>
                      <a:pt x="0" y="5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2" name="Freeform 860"/>
              <p:cNvSpPr/>
              <p:nvPr/>
            </p:nvSpPr>
            <p:spPr bwMode="auto">
              <a:xfrm>
                <a:off x="2386013" y="1473200"/>
                <a:ext cx="15875" cy="47625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9" y="5"/>
                  </a:cxn>
                  <a:cxn ang="0">
                    <a:pos x="18" y="15"/>
                  </a:cxn>
                  <a:cxn ang="0">
                    <a:pos x="16" y="26"/>
                  </a:cxn>
                  <a:cxn ang="0">
                    <a:pos x="10" y="45"/>
                  </a:cxn>
                  <a:cxn ang="0">
                    <a:pos x="3" y="66"/>
                  </a:cxn>
                  <a:cxn ang="0">
                    <a:pos x="1" y="76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0" y="89"/>
                  </a:cxn>
                  <a:cxn ang="0">
                    <a:pos x="1" y="91"/>
                  </a:cxn>
                  <a:cxn ang="0">
                    <a:pos x="3" y="91"/>
                  </a:cxn>
                  <a:cxn ang="0">
                    <a:pos x="5" y="92"/>
                  </a:cxn>
                  <a:cxn ang="0">
                    <a:pos x="7" y="91"/>
                  </a:cxn>
                  <a:cxn ang="0">
                    <a:pos x="9" y="91"/>
                  </a:cxn>
                  <a:cxn ang="0">
                    <a:pos x="10" y="89"/>
                  </a:cxn>
                  <a:cxn ang="0">
                    <a:pos x="10" y="87"/>
                  </a:cxn>
                  <a:cxn ang="0">
                    <a:pos x="10" y="87"/>
                  </a:cxn>
                  <a:cxn ang="0">
                    <a:pos x="11" y="76"/>
                  </a:cxn>
                  <a:cxn ang="0">
                    <a:pos x="13" y="66"/>
                  </a:cxn>
                  <a:cxn ang="0">
                    <a:pos x="19" y="45"/>
                  </a:cxn>
                  <a:cxn ang="0">
                    <a:pos x="25" y="26"/>
                  </a:cxn>
                  <a:cxn ang="0">
                    <a:pos x="27" y="15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3"/>
                  </a:cxn>
                  <a:cxn ang="0">
                    <a:pos x="19" y="5"/>
                  </a:cxn>
                  <a:cxn ang="0">
                    <a:pos x="19" y="5"/>
                  </a:cxn>
                </a:cxnLst>
                <a:rect l="0" t="0" r="r" b="b"/>
                <a:pathLst>
                  <a:path w="29" h="92">
                    <a:moveTo>
                      <a:pt x="19" y="5"/>
                    </a:moveTo>
                    <a:lnTo>
                      <a:pt x="19" y="5"/>
                    </a:lnTo>
                    <a:lnTo>
                      <a:pt x="18" y="15"/>
                    </a:lnTo>
                    <a:lnTo>
                      <a:pt x="16" y="26"/>
                    </a:lnTo>
                    <a:lnTo>
                      <a:pt x="10" y="45"/>
                    </a:lnTo>
                    <a:lnTo>
                      <a:pt x="3" y="66"/>
                    </a:lnTo>
                    <a:lnTo>
                      <a:pt x="1" y="7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1" y="91"/>
                    </a:lnTo>
                    <a:lnTo>
                      <a:pt x="3" y="91"/>
                    </a:lnTo>
                    <a:lnTo>
                      <a:pt x="5" y="92"/>
                    </a:lnTo>
                    <a:lnTo>
                      <a:pt x="7" y="91"/>
                    </a:lnTo>
                    <a:lnTo>
                      <a:pt x="9" y="91"/>
                    </a:lnTo>
                    <a:lnTo>
                      <a:pt x="10" y="89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11" y="76"/>
                    </a:lnTo>
                    <a:lnTo>
                      <a:pt x="13" y="66"/>
                    </a:lnTo>
                    <a:lnTo>
                      <a:pt x="19" y="45"/>
                    </a:lnTo>
                    <a:lnTo>
                      <a:pt x="25" y="26"/>
                    </a:lnTo>
                    <a:lnTo>
                      <a:pt x="27" y="1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3"/>
                    </a:lnTo>
                    <a:lnTo>
                      <a:pt x="19" y="5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3" name="Freeform 861"/>
              <p:cNvSpPr/>
              <p:nvPr/>
            </p:nvSpPr>
            <p:spPr bwMode="auto">
              <a:xfrm>
                <a:off x="2422525" y="1492250"/>
                <a:ext cx="12700" cy="31750"/>
              </a:xfrm>
              <a:custGeom>
                <a:avLst/>
                <a:gdLst/>
                <a:ahLst/>
                <a:cxnLst>
                  <a:cxn ang="0">
                    <a:pos x="13" y="3"/>
                  </a:cxn>
                  <a:cxn ang="0">
                    <a:pos x="13" y="3"/>
                  </a:cxn>
                  <a:cxn ang="0">
                    <a:pos x="5" y="29"/>
                  </a:cxn>
                  <a:cxn ang="0">
                    <a:pos x="2" y="41"/>
                  </a:cxn>
                  <a:cxn ang="0">
                    <a:pos x="0" y="55"/>
                  </a:cxn>
                  <a:cxn ang="0">
                    <a:pos x="0" y="55"/>
                  </a:cxn>
                  <a:cxn ang="0">
                    <a:pos x="1" y="57"/>
                  </a:cxn>
                  <a:cxn ang="0">
                    <a:pos x="2" y="59"/>
                  </a:cxn>
                  <a:cxn ang="0">
                    <a:pos x="3" y="59"/>
                  </a:cxn>
                  <a:cxn ang="0">
                    <a:pos x="5" y="60"/>
                  </a:cxn>
                  <a:cxn ang="0">
                    <a:pos x="6" y="59"/>
                  </a:cxn>
                  <a:cxn ang="0">
                    <a:pos x="8" y="59"/>
                  </a:cxn>
                  <a:cxn ang="0">
                    <a:pos x="9" y="57"/>
                  </a:cxn>
                  <a:cxn ang="0">
                    <a:pos x="9" y="55"/>
                  </a:cxn>
                  <a:cxn ang="0">
                    <a:pos x="9" y="55"/>
                  </a:cxn>
                  <a:cxn ang="0">
                    <a:pos x="11" y="42"/>
                  </a:cxn>
                  <a:cxn ang="0">
                    <a:pos x="14" y="3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1" y="2"/>
                  </a:cxn>
                  <a:cxn ang="0">
                    <a:pos x="20" y="1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4" y="1"/>
                  </a:cxn>
                  <a:cxn ang="0">
                    <a:pos x="13" y="3"/>
                  </a:cxn>
                  <a:cxn ang="0">
                    <a:pos x="13" y="3"/>
                  </a:cxn>
                </a:cxnLst>
                <a:rect l="0" t="0" r="r" b="b"/>
                <a:pathLst>
                  <a:path w="22" h="60">
                    <a:moveTo>
                      <a:pt x="13" y="3"/>
                    </a:moveTo>
                    <a:lnTo>
                      <a:pt x="13" y="3"/>
                    </a:lnTo>
                    <a:lnTo>
                      <a:pt x="5" y="29"/>
                    </a:lnTo>
                    <a:lnTo>
                      <a:pt x="2" y="41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1" y="57"/>
                    </a:lnTo>
                    <a:lnTo>
                      <a:pt x="2" y="59"/>
                    </a:lnTo>
                    <a:lnTo>
                      <a:pt x="3" y="59"/>
                    </a:lnTo>
                    <a:lnTo>
                      <a:pt x="5" y="60"/>
                    </a:lnTo>
                    <a:lnTo>
                      <a:pt x="6" y="59"/>
                    </a:lnTo>
                    <a:lnTo>
                      <a:pt x="8" y="59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11" y="42"/>
                    </a:lnTo>
                    <a:lnTo>
                      <a:pt x="14" y="3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4" name="Freeform 862"/>
              <p:cNvSpPr/>
              <p:nvPr/>
            </p:nvSpPr>
            <p:spPr bwMode="auto">
              <a:xfrm>
                <a:off x="2322513" y="1298575"/>
                <a:ext cx="19050" cy="476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3" y="16"/>
                  </a:cxn>
                  <a:cxn ang="0">
                    <a:pos x="20" y="26"/>
                  </a:cxn>
                  <a:cxn ang="0">
                    <a:pos x="16" y="35"/>
                  </a:cxn>
                  <a:cxn ang="0">
                    <a:pos x="12" y="46"/>
                  </a:cxn>
                  <a:cxn ang="0">
                    <a:pos x="7" y="55"/>
                  </a:cxn>
                  <a:cxn ang="0">
                    <a:pos x="4" y="65"/>
                  </a:cxn>
                  <a:cxn ang="0">
                    <a:pos x="1" y="76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0" y="89"/>
                  </a:cxn>
                  <a:cxn ang="0">
                    <a:pos x="1" y="90"/>
                  </a:cxn>
                  <a:cxn ang="0">
                    <a:pos x="2" y="91"/>
                  </a:cxn>
                  <a:cxn ang="0">
                    <a:pos x="4" y="91"/>
                  </a:cxn>
                  <a:cxn ang="0">
                    <a:pos x="6" y="91"/>
                  </a:cxn>
                  <a:cxn ang="0">
                    <a:pos x="7" y="90"/>
                  </a:cxn>
                  <a:cxn ang="0">
                    <a:pos x="8" y="89"/>
                  </a:cxn>
                  <a:cxn ang="0">
                    <a:pos x="9" y="87"/>
                  </a:cxn>
                  <a:cxn ang="0">
                    <a:pos x="9" y="87"/>
                  </a:cxn>
                  <a:cxn ang="0">
                    <a:pos x="10" y="76"/>
                  </a:cxn>
                  <a:cxn ang="0">
                    <a:pos x="13" y="65"/>
                  </a:cxn>
                  <a:cxn ang="0">
                    <a:pos x="17" y="55"/>
                  </a:cxn>
                  <a:cxn ang="0">
                    <a:pos x="21" y="46"/>
                  </a:cxn>
                  <a:cxn ang="0">
                    <a:pos x="25" y="35"/>
                  </a:cxn>
                  <a:cxn ang="0">
                    <a:pos x="30" y="26"/>
                  </a:cxn>
                  <a:cxn ang="0">
                    <a:pos x="33" y="16"/>
                  </a:cxn>
                  <a:cxn ang="0">
                    <a:pos x="34" y="4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7" y="0"/>
                  </a:cxn>
                  <a:cxn ang="0">
                    <a:pos x="26" y="1"/>
                  </a:cxn>
                  <a:cxn ang="0">
                    <a:pos x="25" y="2"/>
                  </a:cxn>
                  <a:cxn ang="0">
                    <a:pos x="24" y="4"/>
                  </a:cxn>
                  <a:cxn ang="0">
                    <a:pos x="24" y="4"/>
                  </a:cxn>
                </a:cxnLst>
                <a:rect l="0" t="0" r="r" b="b"/>
                <a:pathLst>
                  <a:path w="34" h="91">
                    <a:moveTo>
                      <a:pt x="24" y="4"/>
                    </a:moveTo>
                    <a:lnTo>
                      <a:pt x="24" y="4"/>
                    </a:lnTo>
                    <a:lnTo>
                      <a:pt x="23" y="16"/>
                    </a:lnTo>
                    <a:lnTo>
                      <a:pt x="20" y="26"/>
                    </a:lnTo>
                    <a:lnTo>
                      <a:pt x="16" y="35"/>
                    </a:lnTo>
                    <a:lnTo>
                      <a:pt x="12" y="46"/>
                    </a:lnTo>
                    <a:lnTo>
                      <a:pt x="7" y="55"/>
                    </a:lnTo>
                    <a:lnTo>
                      <a:pt x="4" y="65"/>
                    </a:lnTo>
                    <a:lnTo>
                      <a:pt x="1" y="7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1" y="90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7" y="90"/>
                    </a:lnTo>
                    <a:lnTo>
                      <a:pt x="8" y="89"/>
                    </a:lnTo>
                    <a:lnTo>
                      <a:pt x="9" y="87"/>
                    </a:lnTo>
                    <a:lnTo>
                      <a:pt x="9" y="87"/>
                    </a:lnTo>
                    <a:lnTo>
                      <a:pt x="10" y="76"/>
                    </a:lnTo>
                    <a:lnTo>
                      <a:pt x="13" y="65"/>
                    </a:lnTo>
                    <a:lnTo>
                      <a:pt x="17" y="55"/>
                    </a:lnTo>
                    <a:lnTo>
                      <a:pt x="21" y="46"/>
                    </a:lnTo>
                    <a:lnTo>
                      <a:pt x="25" y="35"/>
                    </a:lnTo>
                    <a:lnTo>
                      <a:pt x="30" y="26"/>
                    </a:lnTo>
                    <a:lnTo>
                      <a:pt x="33" y="16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7" y="0"/>
                    </a:lnTo>
                    <a:lnTo>
                      <a:pt x="26" y="1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5" name="Freeform 863"/>
              <p:cNvSpPr/>
              <p:nvPr/>
            </p:nvSpPr>
            <p:spPr bwMode="auto">
              <a:xfrm>
                <a:off x="2355850" y="1304925"/>
                <a:ext cx="22225" cy="34925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2"/>
                  </a:cxn>
                  <a:cxn ang="0">
                    <a:pos x="21" y="16"/>
                  </a:cxn>
                  <a:cxn ang="0">
                    <a:pos x="11" y="30"/>
                  </a:cxn>
                  <a:cxn ang="0">
                    <a:pos x="7" y="37"/>
                  </a:cxn>
                  <a:cxn ang="0">
                    <a:pos x="4" y="45"/>
                  </a:cxn>
                  <a:cxn ang="0">
                    <a:pos x="1" y="52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0" y="64"/>
                  </a:cxn>
                  <a:cxn ang="0">
                    <a:pos x="1" y="65"/>
                  </a:cxn>
                  <a:cxn ang="0">
                    <a:pos x="3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7" y="65"/>
                  </a:cxn>
                  <a:cxn ang="0">
                    <a:pos x="9" y="64"/>
                  </a:cxn>
                  <a:cxn ang="0">
                    <a:pos x="9" y="62"/>
                  </a:cxn>
                  <a:cxn ang="0">
                    <a:pos x="9" y="62"/>
                  </a:cxn>
                  <a:cxn ang="0">
                    <a:pos x="10" y="53"/>
                  </a:cxn>
                  <a:cxn ang="0">
                    <a:pos x="13" y="46"/>
                  </a:cxn>
                  <a:cxn ang="0">
                    <a:pos x="16" y="39"/>
                  </a:cxn>
                  <a:cxn ang="0">
                    <a:pos x="20" y="33"/>
                  </a:cxn>
                  <a:cxn ang="0">
                    <a:pos x="31" y="19"/>
                  </a:cxn>
                  <a:cxn ang="0">
                    <a:pos x="40" y="7"/>
                  </a:cxn>
                  <a:cxn ang="0">
                    <a:pos x="40" y="7"/>
                  </a:cxn>
                  <a:cxn ang="0">
                    <a:pos x="41" y="5"/>
                  </a:cxn>
                  <a:cxn ang="0">
                    <a:pos x="41" y="3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4" y="1"/>
                  </a:cxn>
                  <a:cxn ang="0">
                    <a:pos x="32" y="2"/>
                  </a:cxn>
                  <a:cxn ang="0">
                    <a:pos x="32" y="2"/>
                  </a:cxn>
                </a:cxnLst>
                <a:rect l="0" t="0" r="r" b="b"/>
                <a:pathLst>
                  <a:path w="41" h="66">
                    <a:moveTo>
                      <a:pt x="32" y="2"/>
                    </a:moveTo>
                    <a:lnTo>
                      <a:pt x="32" y="2"/>
                    </a:lnTo>
                    <a:lnTo>
                      <a:pt x="21" y="16"/>
                    </a:lnTo>
                    <a:lnTo>
                      <a:pt x="11" y="30"/>
                    </a:lnTo>
                    <a:lnTo>
                      <a:pt x="7" y="37"/>
                    </a:lnTo>
                    <a:lnTo>
                      <a:pt x="4" y="45"/>
                    </a:lnTo>
                    <a:lnTo>
                      <a:pt x="1" y="5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1" y="65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7" y="65"/>
                    </a:lnTo>
                    <a:lnTo>
                      <a:pt x="9" y="64"/>
                    </a:lnTo>
                    <a:lnTo>
                      <a:pt x="9" y="62"/>
                    </a:lnTo>
                    <a:lnTo>
                      <a:pt x="9" y="62"/>
                    </a:lnTo>
                    <a:lnTo>
                      <a:pt x="10" y="53"/>
                    </a:lnTo>
                    <a:lnTo>
                      <a:pt x="13" y="46"/>
                    </a:lnTo>
                    <a:lnTo>
                      <a:pt x="16" y="39"/>
                    </a:lnTo>
                    <a:lnTo>
                      <a:pt x="20" y="33"/>
                    </a:lnTo>
                    <a:lnTo>
                      <a:pt x="31" y="19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1" y="5"/>
                    </a:lnTo>
                    <a:lnTo>
                      <a:pt x="41" y="3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6" name="Freeform 864"/>
              <p:cNvSpPr/>
              <p:nvPr/>
            </p:nvSpPr>
            <p:spPr bwMode="auto">
              <a:xfrm>
                <a:off x="2382838" y="1314450"/>
                <a:ext cx="22225" cy="42863"/>
              </a:xfrm>
              <a:custGeom>
                <a:avLst/>
                <a:gdLst/>
                <a:ahLst/>
                <a:cxnLst>
                  <a:cxn ang="0">
                    <a:pos x="40" y="4"/>
                  </a:cxn>
                  <a:cxn ang="0">
                    <a:pos x="40" y="4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0"/>
                  </a:cxn>
                  <a:cxn ang="0">
                    <a:pos x="35" y="1"/>
                  </a:cxn>
                  <a:cxn ang="0">
                    <a:pos x="32" y="3"/>
                  </a:cxn>
                  <a:cxn ang="0">
                    <a:pos x="32" y="4"/>
                  </a:cxn>
                  <a:cxn ang="0">
                    <a:pos x="32" y="6"/>
                  </a:cxn>
                  <a:cxn ang="0">
                    <a:pos x="32" y="6"/>
                  </a:cxn>
                  <a:cxn ang="0">
                    <a:pos x="32" y="12"/>
                  </a:cxn>
                  <a:cxn ang="0">
                    <a:pos x="31" y="18"/>
                  </a:cxn>
                  <a:cxn ang="0">
                    <a:pos x="29" y="22"/>
                  </a:cxn>
                  <a:cxn ang="0">
                    <a:pos x="27" y="27"/>
                  </a:cxn>
                  <a:cxn ang="0">
                    <a:pos x="20" y="36"/>
                  </a:cxn>
                  <a:cxn ang="0">
                    <a:pos x="14" y="45"/>
                  </a:cxn>
                  <a:cxn ang="0">
                    <a:pos x="14" y="45"/>
                  </a:cxn>
                  <a:cxn ang="0">
                    <a:pos x="8" y="52"/>
                  </a:cxn>
                  <a:cxn ang="0">
                    <a:pos x="4" y="59"/>
                  </a:cxn>
                  <a:cxn ang="0">
                    <a:pos x="1" y="66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0" y="77"/>
                  </a:cxn>
                  <a:cxn ang="0">
                    <a:pos x="1" y="79"/>
                  </a:cxn>
                  <a:cxn ang="0">
                    <a:pos x="3" y="79"/>
                  </a:cxn>
                  <a:cxn ang="0">
                    <a:pos x="4" y="80"/>
                  </a:cxn>
                  <a:cxn ang="0">
                    <a:pos x="6" y="79"/>
                  </a:cxn>
                  <a:cxn ang="0">
                    <a:pos x="7" y="79"/>
                  </a:cxn>
                  <a:cxn ang="0">
                    <a:pos x="9" y="77"/>
                  </a:cxn>
                  <a:cxn ang="0">
                    <a:pos x="9" y="75"/>
                  </a:cxn>
                  <a:cxn ang="0">
                    <a:pos x="9" y="75"/>
                  </a:cxn>
                  <a:cxn ang="0">
                    <a:pos x="11" y="69"/>
                  </a:cxn>
                  <a:cxn ang="0">
                    <a:pos x="12" y="65"/>
                  </a:cxn>
                  <a:cxn ang="0">
                    <a:pos x="16" y="56"/>
                  </a:cxn>
                  <a:cxn ang="0">
                    <a:pos x="22" y="49"/>
                  </a:cxn>
                  <a:cxn ang="0">
                    <a:pos x="28" y="41"/>
                  </a:cxn>
                  <a:cxn ang="0">
                    <a:pos x="34" y="32"/>
                  </a:cxn>
                  <a:cxn ang="0">
                    <a:pos x="38" y="24"/>
                  </a:cxn>
                  <a:cxn ang="0">
                    <a:pos x="40" y="20"/>
                  </a:cxn>
                  <a:cxn ang="0">
                    <a:pos x="42" y="15"/>
                  </a:cxn>
                  <a:cxn ang="0">
                    <a:pos x="42" y="10"/>
                  </a:cxn>
                  <a:cxn ang="0">
                    <a:pos x="40" y="4"/>
                  </a:cxn>
                  <a:cxn ang="0">
                    <a:pos x="40" y="4"/>
                  </a:cxn>
                </a:cxnLst>
                <a:rect l="0" t="0" r="r" b="b"/>
                <a:pathLst>
                  <a:path w="42" h="80">
                    <a:moveTo>
                      <a:pt x="40" y="4"/>
                    </a:moveTo>
                    <a:lnTo>
                      <a:pt x="40" y="4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2" y="3"/>
                    </a:lnTo>
                    <a:lnTo>
                      <a:pt x="32" y="4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12"/>
                    </a:lnTo>
                    <a:lnTo>
                      <a:pt x="31" y="18"/>
                    </a:lnTo>
                    <a:lnTo>
                      <a:pt x="29" y="22"/>
                    </a:lnTo>
                    <a:lnTo>
                      <a:pt x="27" y="27"/>
                    </a:lnTo>
                    <a:lnTo>
                      <a:pt x="20" y="3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8" y="52"/>
                    </a:lnTo>
                    <a:lnTo>
                      <a:pt x="4" y="59"/>
                    </a:lnTo>
                    <a:lnTo>
                      <a:pt x="1" y="66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0" y="77"/>
                    </a:lnTo>
                    <a:lnTo>
                      <a:pt x="1" y="79"/>
                    </a:lnTo>
                    <a:lnTo>
                      <a:pt x="3" y="79"/>
                    </a:lnTo>
                    <a:lnTo>
                      <a:pt x="4" y="80"/>
                    </a:lnTo>
                    <a:lnTo>
                      <a:pt x="6" y="79"/>
                    </a:lnTo>
                    <a:lnTo>
                      <a:pt x="7" y="79"/>
                    </a:lnTo>
                    <a:lnTo>
                      <a:pt x="9" y="77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6" y="56"/>
                    </a:lnTo>
                    <a:lnTo>
                      <a:pt x="22" y="49"/>
                    </a:lnTo>
                    <a:lnTo>
                      <a:pt x="28" y="41"/>
                    </a:lnTo>
                    <a:lnTo>
                      <a:pt x="34" y="32"/>
                    </a:lnTo>
                    <a:lnTo>
                      <a:pt x="38" y="24"/>
                    </a:lnTo>
                    <a:lnTo>
                      <a:pt x="40" y="20"/>
                    </a:lnTo>
                    <a:lnTo>
                      <a:pt x="42" y="15"/>
                    </a:lnTo>
                    <a:lnTo>
                      <a:pt x="42" y="10"/>
                    </a:lnTo>
                    <a:lnTo>
                      <a:pt x="40" y="4"/>
                    </a:lnTo>
                    <a:lnTo>
                      <a:pt x="4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7" name="Freeform 865"/>
              <p:cNvSpPr>
                <a:spLocks noEditPoints="1"/>
              </p:cNvSpPr>
              <p:nvPr/>
            </p:nvSpPr>
            <p:spPr bwMode="auto">
              <a:xfrm>
                <a:off x="2159000" y="1141413"/>
                <a:ext cx="739775" cy="723900"/>
              </a:xfrm>
              <a:custGeom>
                <a:avLst/>
                <a:gdLst/>
                <a:ahLst/>
                <a:cxnLst>
                  <a:cxn ang="0">
                    <a:pos x="761" y="1352"/>
                  </a:cxn>
                  <a:cxn ang="0">
                    <a:pos x="683" y="1296"/>
                  </a:cxn>
                  <a:cxn ang="0">
                    <a:pos x="639" y="1242"/>
                  </a:cxn>
                  <a:cxn ang="0">
                    <a:pos x="406" y="1019"/>
                  </a:cxn>
                  <a:cxn ang="0">
                    <a:pos x="260" y="865"/>
                  </a:cxn>
                  <a:cxn ang="0">
                    <a:pos x="75" y="672"/>
                  </a:cxn>
                  <a:cxn ang="0">
                    <a:pos x="27" y="609"/>
                  </a:cxn>
                  <a:cxn ang="0">
                    <a:pos x="0" y="518"/>
                  </a:cxn>
                  <a:cxn ang="0">
                    <a:pos x="17" y="455"/>
                  </a:cxn>
                  <a:cxn ang="0">
                    <a:pos x="61" y="408"/>
                  </a:cxn>
                  <a:cxn ang="0">
                    <a:pos x="168" y="302"/>
                  </a:cxn>
                  <a:cxn ang="0">
                    <a:pos x="410" y="87"/>
                  </a:cxn>
                  <a:cxn ang="0">
                    <a:pos x="502" y="26"/>
                  </a:cxn>
                  <a:cxn ang="0">
                    <a:pos x="539" y="10"/>
                  </a:cxn>
                  <a:cxn ang="0">
                    <a:pos x="629" y="2"/>
                  </a:cxn>
                  <a:cxn ang="0">
                    <a:pos x="689" y="28"/>
                  </a:cxn>
                  <a:cxn ang="0">
                    <a:pos x="702" y="36"/>
                  </a:cxn>
                  <a:cxn ang="0">
                    <a:pos x="755" y="111"/>
                  </a:cxn>
                  <a:cxn ang="0">
                    <a:pos x="937" y="297"/>
                  </a:cxn>
                  <a:cxn ang="0">
                    <a:pos x="1223" y="573"/>
                  </a:cxn>
                  <a:cxn ang="0">
                    <a:pos x="1358" y="690"/>
                  </a:cxn>
                  <a:cxn ang="0">
                    <a:pos x="1386" y="724"/>
                  </a:cxn>
                  <a:cxn ang="0">
                    <a:pos x="1395" y="808"/>
                  </a:cxn>
                  <a:cxn ang="0">
                    <a:pos x="1359" y="882"/>
                  </a:cxn>
                  <a:cxn ang="0">
                    <a:pos x="1337" y="913"/>
                  </a:cxn>
                  <a:cxn ang="0">
                    <a:pos x="1217" y="1073"/>
                  </a:cxn>
                  <a:cxn ang="0">
                    <a:pos x="1134" y="1163"/>
                  </a:cxn>
                  <a:cxn ang="0">
                    <a:pos x="1026" y="1243"/>
                  </a:cxn>
                  <a:cxn ang="0">
                    <a:pos x="1018" y="1257"/>
                  </a:cxn>
                  <a:cxn ang="0">
                    <a:pos x="997" y="1285"/>
                  </a:cxn>
                  <a:cxn ang="0">
                    <a:pos x="980" y="1304"/>
                  </a:cxn>
                  <a:cxn ang="0">
                    <a:pos x="937" y="1331"/>
                  </a:cxn>
                  <a:cxn ang="0">
                    <a:pos x="850" y="1366"/>
                  </a:cxn>
                  <a:cxn ang="0">
                    <a:pos x="601" y="41"/>
                  </a:cxn>
                  <a:cxn ang="0">
                    <a:pos x="532" y="57"/>
                  </a:cxn>
                  <a:cxn ang="0">
                    <a:pos x="355" y="185"/>
                  </a:cxn>
                  <a:cxn ang="0">
                    <a:pos x="95" y="433"/>
                  </a:cxn>
                  <a:cxn ang="0">
                    <a:pos x="82" y="444"/>
                  </a:cxn>
                  <a:cxn ang="0">
                    <a:pos x="49" y="479"/>
                  </a:cxn>
                  <a:cxn ang="0">
                    <a:pos x="41" y="529"/>
                  </a:cxn>
                  <a:cxn ang="0">
                    <a:pos x="66" y="595"/>
                  </a:cxn>
                  <a:cxn ang="0">
                    <a:pos x="127" y="658"/>
                  </a:cxn>
                  <a:cxn ang="0">
                    <a:pos x="136" y="677"/>
                  </a:cxn>
                  <a:cxn ang="0">
                    <a:pos x="390" y="944"/>
                  </a:cxn>
                  <a:cxn ang="0">
                    <a:pos x="574" y="1119"/>
                  </a:cxn>
                  <a:cxn ang="0">
                    <a:pos x="714" y="1263"/>
                  </a:cxn>
                  <a:cxn ang="0">
                    <a:pos x="748" y="1294"/>
                  </a:cxn>
                  <a:cxn ang="0">
                    <a:pos x="829" y="1321"/>
                  </a:cxn>
                  <a:cxn ang="0">
                    <a:pos x="918" y="1290"/>
                  </a:cxn>
                  <a:cxn ang="0">
                    <a:pos x="991" y="1224"/>
                  </a:cxn>
                  <a:cxn ang="0">
                    <a:pos x="1081" y="1153"/>
                  </a:cxn>
                  <a:cxn ang="0">
                    <a:pos x="1195" y="1033"/>
                  </a:cxn>
                  <a:cxn ang="0">
                    <a:pos x="1286" y="908"/>
                  </a:cxn>
                  <a:cxn ang="0">
                    <a:pos x="1295" y="888"/>
                  </a:cxn>
                  <a:cxn ang="0">
                    <a:pos x="1336" y="843"/>
                  </a:cxn>
                  <a:cxn ang="0">
                    <a:pos x="1358" y="782"/>
                  </a:cxn>
                  <a:cxn ang="0">
                    <a:pos x="1344" y="735"/>
                  </a:cxn>
                  <a:cxn ang="0">
                    <a:pos x="1233" y="639"/>
                  </a:cxn>
                  <a:cxn ang="0">
                    <a:pos x="949" y="365"/>
                  </a:cxn>
                  <a:cxn ang="0">
                    <a:pos x="782" y="204"/>
                  </a:cxn>
                  <a:cxn ang="0">
                    <a:pos x="676" y="75"/>
                  </a:cxn>
                  <a:cxn ang="0">
                    <a:pos x="649" y="52"/>
                  </a:cxn>
                  <a:cxn ang="0">
                    <a:pos x="601" y="41"/>
                  </a:cxn>
                </a:cxnLst>
                <a:rect l="0" t="0" r="r" b="b"/>
                <a:pathLst>
                  <a:path w="1398" h="1368">
                    <a:moveTo>
                      <a:pt x="829" y="1368"/>
                    </a:moveTo>
                    <a:lnTo>
                      <a:pt x="829" y="1368"/>
                    </a:lnTo>
                    <a:lnTo>
                      <a:pt x="813" y="1367"/>
                    </a:lnTo>
                    <a:lnTo>
                      <a:pt x="796" y="1364"/>
                    </a:lnTo>
                    <a:lnTo>
                      <a:pt x="779" y="1359"/>
                    </a:lnTo>
                    <a:lnTo>
                      <a:pt x="761" y="1352"/>
                    </a:lnTo>
                    <a:lnTo>
                      <a:pt x="743" y="1343"/>
                    </a:lnTo>
                    <a:lnTo>
                      <a:pt x="726" y="1330"/>
                    </a:lnTo>
                    <a:lnTo>
                      <a:pt x="707" y="1317"/>
                    </a:lnTo>
                    <a:lnTo>
                      <a:pt x="688" y="1300"/>
                    </a:lnTo>
                    <a:lnTo>
                      <a:pt x="688" y="1300"/>
                    </a:lnTo>
                    <a:lnTo>
                      <a:pt x="683" y="1296"/>
                    </a:lnTo>
                    <a:lnTo>
                      <a:pt x="681" y="1291"/>
                    </a:lnTo>
                    <a:lnTo>
                      <a:pt x="681" y="1288"/>
                    </a:lnTo>
                    <a:lnTo>
                      <a:pt x="679" y="1286"/>
                    </a:lnTo>
                    <a:lnTo>
                      <a:pt x="679" y="1286"/>
                    </a:lnTo>
                    <a:lnTo>
                      <a:pt x="659" y="1264"/>
                    </a:lnTo>
                    <a:lnTo>
                      <a:pt x="639" y="1242"/>
                    </a:lnTo>
                    <a:lnTo>
                      <a:pt x="597" y="1201"/>
                    </a:lnTo>
                    <a:lnTo>
                      <a:pt x="554" y="1161"/>
                    </a:lnTo>
                    <a:lnTo>
                      <a:pt x="512" y="1122"/>
                    </a:lnTo>
                    <a:lnTo>
                      <a:pt x="512" y="1122"/>
                    </a:lnTo>
                    <a:lnTo>
                      <a:pt x="441" y="1054"/>
                    </a:lnTo>
                    <a:lnTo>
                      <a:pt x="406" y="1019"/>
                    </a:lnTo>
                    <a:lnTo>
                      <a:pt x="372" y="984"/>
                    </a:lnTo>
                    <a:lnTo>
                      <a:pt x="372" y="984"/>
                    </a:lnTo>
                    <a:lnTo>
                      <a:pt x="322" y="930"/>
                    </a:lnTo>
                    <a:lnTo>
                      <a:pt x="318" y="926"/>
                    </a:lnTo>
                    <a:lnTo>
                      <a:pt x="318" y="926"/>
                    </a:lnTo>
                    <a:lnTo>
                      <a:pt x="260" y="865"/>
                    </a:lnTo>
                    <a:lnTo>
                      <a:pt x="201" y="803"/>
                    </a:lnTo>
                    <a:lnTo>
                      <a:pt x="142" y="742"/>
                    </a:lnTo>
                    <a:lnTo>
                      <a:pt x="81" y="683"/>
                    </a:lnTo>
                    <a:lnTo>
                      <a:pt x="81" y="683"/>
                    </a:lnTo>
                    <a:lnTo>
                      <a:pt x="77" y="677"/>
                    </a:lnTo>
                    <a:lnTo>
                      <a:pt x="75" y="672"/>
                    </a:lnTo>
                    <a:lnTo>
                      <a:pt x="74" y="669"/>
                    </a:lnTo>
                    <a:lnTo>
                      <a:pt x="72" y="666"/>
                    </a:lnTo>
                    <a:lnTo>
                      <a:pt x="72" y="666"/>
                    </a:lnTo>
                    <a:lnTo>
                      <a:pt x="54" y="647"/>
                    </a:lnTo>
                    <a:lnTo>
                      <a:pt x="40" y="629"/>
                    </a:lnTo>
                    <a:lnTo>
                      <a:pt x="27" y="609"/>
                    </a:lnTo>
                    <a:lnTo>
                      <a:pt x="16" y="589"/>
                    </a:lnTo>
                    <a:lnTo>
                      <a:pt x="9" y="569"/>
                    </a:lnTo>
                    <a:lnTo>
                      <a:pt x="3" y="548"/>
                    </a:lnTo>
                    <a:lnTo>
                      <a:pt x="2" y="538"/>
                    </a:lnTo>
                    <a:lnTo>
                      <a:pt x="1" y="528"/>
                    </a:lnTo>
                    <a:lnTo>
                      <a:pt x="0" y="518"/>
                    </a:lnTo>
                    <a:lnTo>
                      <a:pt x="1" y="508"/>
                    </a:lnTo>
                    <a:lnTo>
                      <a:pt x="1" y="508"/>
                    </a:lnTo>
                    <a:lnTo>
                      <a:pt x="2" y="495"/>
                    </a:lnTo>
                    <a:lnTo>
                      <a:pt x="6" y="480"/>
                    </a:lnTo>
                    <a:lnTo>
                      <a:pt x="10" y="468"/>
                    </a:lnTo>
                    <a:lnTo>
                      <a:pt x="17" y="455"/>
                    </a:lnTo>
                    <a:lnTo>
                      <a:pt x="24" y="443"/>
                    </a:lnTo>
                    <a:lnTo>
                      <a:pt x="34" y="432"/>
                    </a:lnTo>
                    <a:lnTo>
                      <a:pt x="45" y="421"/>
                    </a:lnTo>
                    <a:lnTo>
                      <a:pt x="58" y="411"/>
                    </a:lnTo>
                    <a:lnTo>
                      <a:pt x="60" y="410"/>
                    </a:lnTo>
                    <a:lnTo>
                      <a:pt x="61" y="408"/>
                    </a:lnTo>
                    <a:lnTo>
                      <a:pt x="61" y="408"/>
                    </a:lnTo>
                    <a:lnTo>
                      <a:pt x="65" y="403"/>
                    </a:lnTo>
                    <a:lnTo>
                      <a:pt x="65" y="403"/>
                    </a:lnTo>
                    <a:lnTo>
                      <a:pt x="116" y="353"/>
                    </a:lnTo>
                    <a:lnTo>
                      <a:pt x="168" y="303"/>
                    </a:lnTo>
                    <a:lnTo>
                      <a:pt x="168" y="302"/>
                    </a:lnTo>
                    <a:lnTo>
                      <a:pt x="168" y="302"/>
                    </a:lnTo>
                    <a:lnTo>
                      <a:pt x="246" y="228"/>
                    </a:lnTo>
                    <a:lnTo>
                      <a:pt x="286" y="191"/>
                    </a:lnTo>
                    <a:lnTo>
                      <a:pt x="326" y="155"/>
                    </a:lnTo>
                    <a:lnTo>
                      <a:pt x="367" y="120"/>
                    </a:lnTo>
                    <a:lnTo>
                      <a:pt x="410" y="87"/>
                    </a:lnTo>
                    <a:lnTo>
                      <a:pt x="432" y="71"/>
                    </a:lnTo>
                    <a:lnTo>
                      <a:pt x="454" y="56"/>
                    </a:lnTo>
                    <a:lnTo>
                      <a:pt x="477" y="40"/>
                    </a:lnTo>
                    <a:lnTo>
                      <a:pt x="500" y="27"/>
                    </a:lnTo>
                    <a:lnTo>
                      <a:pt x="501" y="26"/>
                    </a:lnTo>
                    <a:lnTo>
                      <a:pt x="502" y="26"/>
                    </a:lnTo>
                    <a:lnTo>
                      <a:pt x="502" y="26"/>
                    </a:lnTo>
                    <a:lnTo>
                      <a:pt x="508" y="21"/>
                    </a:lnTo>
                    <a:lnTo>
                      <a:pt x="508" y="21"/>
                    </a:lnTo>
                    <a:lnTo>
                      <a:pt x="515" y="18"/>
                    </a:lnTo>
                    <a:lnTo>
                      <a:pt x="515" y="18"/>
                    </a:lnTo>
                    <a:lnTo>
                      <a:pt x="539" y="10"/>
                    </a:lnTo>
                    <a:lnTo>
                      <a:pt x="562" y="5"/>
                    </a:lnTo>
                    <a:lnTo>
                      <a:pt x="583" y="1"/>
                    </a:lnTo>
                    <a:lnTo>
                      <a:pt x="605" y="0"/>
                    </a:lnTo>
                    <a:lnTo>
                      <a:pt x="605" y="0"/>
                    </a:lnTo>
                    <a:lnTo>
                      <a:pt x="617" y="0"/>
                    </a:lnTo>
                    <a:lnTo>
                      <a:pt x="629" y="2"/>
                    </a:lnTo>
                    <a:lnTo>
                      <a:pt x="640" y="4"/>
                    </a:lnTo>
                    <a:lnTo>
                      <a:pt x="650" y="7"/>
                    </a:lnTo>
                    <a:lnTo>
                      <a:pt x="661" y="11"/>
                    </a:lnTo>
                    <a:lnTo>
                      <a:pt x="671" y="15"/>
                    </a:lnTo>
                    <a:lnTo>
                      <a:pt x="679" y="21"/>
                    </a:lnTo>
                    <a:lnTo>
                      <a:pt x="689" y="28"/>
                    </a:lnTo>
                    <a:lnTo>
                      <a:pt x="691" y="30"/>
                    </a:lnTo>
                    <a:lnTo>
                      <a:pt x="693" y="31"/>
                    </a:lnTo>
                    <a:lnTo>
                      <a:pt x="693" y="31"/>
                    </a:lnTo>
                    <a:lnTo>
                      <a:pt x="697" y="32"/>
                    </a:lnTo>
                    <a:lnTo>
                      <a:pt x="700" y="34"/>
                    </a:lnTo>
                    <a:lnTo>
                      <a:pt x="702" y="36"/>
                    </a:lnTo>
                    <a:lnTo>
                      <a:pt x="705" y="40"/>
                    </a:lnTo>
                    <a:lnTo>
                      <a:pt x="705" y="40"/>
                    </a:lnTo>
                    <a:lnTo>
                      <a:pt x="717" y="58"/>
                    </a:lnTo>
                    <a:lnTo>
                      <a:pt x="729" y="76"/>
                    </a:lnTo>
                    <a:lnTo>
                      <a:pt x="741" y="94"/>
                    </a:lnTo>
                    <a:lnTo>
                      <a:pt x="755" y="111"/>
                    </a:lnTo>
                    <a:lnTo>
                      <a:pt x="783" y="144"/>
                    </a:lnTo>
                    <a:lnTo>
                      <a:pt x="812" y="176"/>
                    </a:lnTo>
                    <a:lnTo>
                      <a:pt x="842" y="208"/>
                    </a:lnTo>
                    <a:lnTo>
                      <a:pt x="874" y="238"/>
                    </a:lnTo>
                    <a:lnTo>
                      <a:pt x="937" y="297"/>
                    </a:lnTo>
                    <a:lnTo>
                      <a:pt x="937" y="297"/>
                    </a:lnTo>
                    <a:lnTo>
                      <a:pt x="983" y="341"/>
                    </a:lnTo>
                    <a:lnTo>
                      <a:pt x="1030" y="385"/>
                    </a:lnTo>
                    <a:lnTo>
                      <a:pt x="1030" y="385"/>
                    </a:lnTo>
                    <a:lnTo>
                      <a:pt x="1103" y="458"/>
                    </a:lnTo>
                    <a:lnTo>
                      <a:pt x="1182" y="535"/>
                    </a:lnTo>
                    <a:lnTo>
                      <a:pt x="1223" y="573"/>
                    </a:lnTo>
                    <a:lnTo>
                      <a:pt x="1265" y="612"/>
                    </a:lnTo>
                    <a:lnTo>
                      <a:pt x="1307" y="650"/>
                    </a:lnTo>
                    <a:lnTo>
                      <a:pt x="1351" y="688"/>
                    </a:lnTo>
                    <a:lnTo>
                      <a:pt x="1354" y="690"/>
                    </a:lnTo>
                    <a:lnTo>
                      <a:pt x="1358" y="690"/>
                    </a:lnTo>
                    <a:lnTo>
                      <a:pt x="1358" y="690"/>
                    </a:lnTo>
                    <a:lnTo>
                      <a:pt x="1361" y="691"/>
                    </a:lnTo>
                    <a:lnTo>
                      <a:pt x="1363" y="692"/>
                    </a:lnTo>
                    <a:lnTo>
                      <a:pt x="1368" y="697"/>
                    </a:lnTo>
                    <a:lnTo>
                      <a:pt x="1368" y="697"/>
                    </a:lnTo>
                    <a:lnTo>
                      <a:pt x="1379" y="710"/>
                    </a:lnTo>
                    <a:lnTo>
                      <a:pt x="1386" y="724"/>
                    </a:lnTo>
                    <a:lnTo>
                      <a:pt x="1392" y="738"/>
                    </a:lnTo>
                    <a:lnTo>
                      <a:pt x="1395" y="752"/>
                    </a:lnTo>
                    <a:lnTo>
                      <a:pt x="1398" y="766"/>
                    </a:lnTo>
                    <a:lnTo>
                      <a:pt x="1398" y="780"/>
                    </a:lnTo>
                    <a:lnTo>
                      <a:pt x="1397" y="794"/>
                    </a:lnTo>
                    <a:lnTo>
                      <a:pt x="1395" y="808"/>
                    </a:lnTo>
                    <a:lnTo>
                      <a:pt x="1391" y="821"/>
                    </a:lnTo>
                    <a:lnTo>
                      <a:pt x="1387" y="833"/>
                    </a:lnTo>
                    <a:lnTo>
                      <a:pt x="1381" y="847"/>
                    </a:lnTo>
                    <a:lnTo>
                      <a:pt x="1375" y="859"/>
                    </a:lnTo>
                    <a:lnTo>
                      <a:pt x="1367" y="871"/>
                    </a:lnTo>
                    <a:lnTo>
                      <a:pt x="1359" y="882"/>
                    </a:lnTo>
                    <a:lnTo>
                      <a:pt x="1351" y="892"/>
                    </a:lnTo>
                    <a:lnTo>
                      <a:pt x="1341" y="902"/>
                    </a:lnTo>
                    <a:lnTo>
                      <a:pt x="1339" y="905"/>
                    </a:lnTo>
                    <a:lnTo>
                      <a:pt x="1338" y="909"/>
                    </a:lnTo>
                    <a:lnTo>
                      <a:pt x="1338" y="909"/>
                    </a:lnTo>
                    <a:lnTo>
                      <a:pt x="1337" y="913"/>
                    </a:lnTo>
                    <a:lnTo>
                      <a:pt x="1334" y="917"/>
                    </a:lnTo>
                    <a:lnTo>
                      <a:pt x="1334" y="917"/>
                    </a:lnTo>
                    <a:lnTo>
                      <a:pt x="1287" y="981"/>
                    </a:lnTo>
                    <a:lnTo>
                      <a:pt x="1287" y="981"/>
                    </a:lnTo>
                    <a:lnTo>
                      <a:pt x="1253" y="1028"/>
                    </a:lnTo>
                    <a:lnTo>
                      <a:pt x="1217" y="1073"/>
                    </a:lnTo>
                    <a:lnTo>
                      <a:pt x="1200" y="1095"/>
                    </a:lnTo>
                    <a:lnTo>
                      <a:pt x="1181" y="1115"/>
                    </a:lnTo>
                    <a:lnTo>
                      <a:pt x="1162" y="1136"/>
                    </a:lnTo>
                    <a:lnTo>
                      <a:pt x="1141" y="1156"/>
                    </a:lnTo>
                    <a:lnTo>
                      <a:pt x="1141" y="1156"/>
                    </a:lnTo>
                    <a:lnTo>
                      <a:pt x="1134" y="1163"/>
                    </a:lnTo>
                    <a:lnTo>
                      <a:pt x="1122" y="1171"/>
                    </a:lnTo>
                    <a:lnTo>
                      <a:pt x="1096" y="1191"/>
                    </a:lnTo>
                    <a:lnTo>
                      <a:pt x="1096" y="1191"/>
                    </a:lnTo>
                    <a:lnTo>
                      <a:pt x="1059" y="1217"/>
                    </a:lnTo>
                    <a:lnTo>
                      <a:pt x="1042" y="1231"/>
                    </a:lnTo>
                    <a:lnTo>
                      <a:pt x="1026" y="1243"/>
                    </a:lnTo>
                    <a:lnTo>
                      <a:pt x="1024" y="1246"/>
                    </a:lnTo>
                    <a:lnTo>
                      <a:pt x="1023" y="1249"/>
                    </a:lnTo>
                    <a:lnTo>
                      <a:pt x="1023" y="1249"/>
                    </a:lnTo>
                    <a:lnTo>
                      <a:pt x="1021" y="1253"/>
                    </a:lnTo>
                    <a:lnTo>
                      <a:pt x="1018" y="1257"/>
                    </a:lnTo>
                    <a:lnTo>
                      <a:pt x="1018" y="1257"/>
                    </a:lnTo>
                    <a:lnTo>
                      <a:pt x="1002" y="1275"/>
                    </a:lnTo>
                    <a:lnTo>
                      <a:pt x="999" y="1278"/>
                    </a:lnTo>
                    <a:lnTo>
                      <a:pt x="999" y="1281"/>
                    </a:lnTo>
                    <a:lnTo>
                      <a:pt x="999" y="1281"/>
                    </a:lnTo>
                    <a:lnTo>
                      <a:pt x="997" y="1285"/>
                    </a:lnTo>
                    <a:lnTo>
                      <a:pt x="997" y="1285"/>
                    </a:lnTo>
                    <a:lnTo>
                      <a:pt x="996" y="1290"/>
                    </a:lnTo>
                    <a:lnTo>
                      <a:pt x="994" y="1295"/>
                    </a:lnTo>
                    <a:lnTo>
                      <a:pt x="991" y="1298"/>
                    </a:lnTo>
                    <a:lnTo>
                      <a:pt x="988" y="1301"/>
                    </a:lnTo>
                    <a:lnTo>
                      <a:pt x="984" y="1303"/>
                    </a:lnTo>
                    <a:lnTo>
                      <a:pt x="980" y="1304"/>
                    </a:lnTo>
                    <a:lnTo>
                      <a:pt x="974" y="1305"/>
                    </a:lnTo>
                    <a:lnTo>
                      <a:pt x="969" y="1305"/>
                    </a:lnTo>
                    <a:lnTo>
                      <a:pt x="965" y="1309"/>
                    </a:lnTo>
                    <a:lnTo>
                      <a:pt x="965" y="1309"/>
                    </a:lnTo>
                    <a:lnTo>
                      <a:pt x="951" y="1321"/>
                    </a:lnTo>
                    <a:lnTo>
                      <a:pt x="937" y="1331"/>
                    </a:lnTo>
                    <a:lnTo>
                      <a:pt x="922" y="1341"/>
                    </a:lnTo>
                    <a:lnTo>
                      <a:pt x="908" y="1348"/>
                    </a:lnTo>
                    <a:lnTo>
                      <a:pt x="893" y="1355"/>
                    </a:lnTo>
                    <a:lnTo>
                      <a:pt x="879" y="1360"/>
                    </a:lnTo>
                    <a:lnTo>
                      <a:pt x="864" y="1364"/>
                    </a:lnTo>
                    <a:lnTo>
                      <a:pt x="850" y="1366"/>
                    </a:lnTo>
                    <a:lnTo>
                      <a:pt x="850" y="1366"/>
                    </a:lnTo>
                    <a:lnTo>
                      <a:pt x="839" y="1367"/>
                    </a:lnTo>
                    <a:lnTo>
                      <a:pt x="829" y="1368"/>
                    </a:lnTo>
                    <a:lnTo>
                      <a:pt x="829" y="1368"/>
                    </a:lnTo>
                    <a:close/>
                    <a:moveTo>
                      <a:pt x="601" y="41"/>
                    </a:moveTo>
                    <a:lnTo>
                      <a:pt x="601" y="41"/>
                    </a:lnTo>
                    <a:lnTo>
                      <a:pt x="591" y="41"/>
                    </a:lnTo>
                    <a:lnTo>
                      <a:pt x="581" y="42"/>
                    </a:lnTo>
                    <a:lnTo>
                      <a:pt x="563" y="46"/>
                    </a:lnTo>
                    <a:lnTo>
                      <a:pt x="545" y="51"/>
                    </a:lnTo>
                    <a:lnTo>
                      <a:pt x="532" y="57"/>
                    </a:lnTo>
                    <a:lnTo>
                      <a:pt x="532" y="57"/>
                    </a:lnTo>
                    <a:lnTo>
                      <a:pt x="508" y="71"/>
                    </a:lnTo>
                    <a:lnTo>
                      <a:pt x="485" y="86"/>
                    </a:lnTo>
                    <a:lnTo>
                      <a:pt x="462" y="101"/>
                    </a:lnTo>
                    <a:lnTo>
                      <a:pt x="440" y="117"/>
                    </a:lnTo>
                    <a:lnTo>
                      <a:pt x="396" y="150"/>
                    </a:lnTo>
                    <a:lnTo>
                      <a:pt x="355" y="185"/>
                    </a:lnTo>
                    <a:lnTo>
                      <a:pt x="315" y="221"/>
                    </a:lnTo>
                    <a:lnTo>
                      <a:pt x="275" y="258"/>
                    </a:lnTo>
                    <a:lnTo>
                      <a:pt x="198" y="332"/>
                    </a:lnTo>
                    <a:lnTo>
                      <a:pt x="198" y="332"/>
                    </a:lnTo>
                    <a:lnTo>
                      <a:pt x="147" y="383"/>
                    </a:lnTo>
                    <a:lnTo>
                      <a:pt x="95" y="433"/>
                    </a:lnTo>
                    <a:lnTo>
                      <a:pt x="95" y="433"/>
                    </a:lnTo>
                    <a:lnTo>
                      <a:pt x="90" y="436"/>
                    </a:lnTo>
                    <a:lnTo>
                      <a:pt x="86" y="438"/>
                    </a:lnTo>
                    <a:lnTo>
                      <a:pt x="84" y="441"/>
                    </a:lnTo>
                    <a:lnTo>
                      <a:pt x="84" y="441"/>
                    </a:lnTo>
                    <a:lnTo>
                      <a:pt x="82" y="444"/>
                    </a:lnTo>
                    <a:lnTo>
                      <a:pt x="78" y="447"/>
                    </a:lnTo>
                    <a:lnTo>
                      <a:pt x="78" y="447"/>
                    </a:lnTo>
                    <a:lnTo>
                      <a:pt x="69" y="454"/>
                    </a:lnTo>
                    <a:lnTo>
                      <a:pt x="62" y="463"/>
                    </a:lnTo>
                    <a:lnTo>
                      <a:pt x="55" y="471"/>
                    </a:lnTo>
                    <a:lnTo>
                      <a:pt x="49" y="479"/>
                    </a:lnTo>
                    <a:lnTo>
                      <a:pt x="45" y="488"/>
                    </a:lnTo>
                    <a:lnTo>
                      <a:pt x="42" y="498"/>
                    </a:lnTo>
                    <a:lnTo>
                      <a:pt x="41" y="508"/>
                    </a:lnTo>
                    <a:lnTo>
                      <a:pt x="40" y="519"/>
                    </a:lnTo>
                    <a:lnTo>
                      <a:pt x="40" y="519"/>
                    </a:lnTo>
                    <a:lnTo>
                      <a:pt x="41" y="529"/>
                    </a:lnTo>
                    <a:lnTo>
                      <a:pt x="42" y="538"/>
                    </a:lnTo>
                    <a:lnTo>
                      <a:pt x="44" y="548"/>
                    </a:lnTo>
                    <a:lnTo>
                      <a:pt x="47" y="558"/>
                    </a:lnTo>
                    <a:lnTo>
                      <a:pt x="51" y="567"/>
                    </a:lnTo>
                    <a:lnTo>
                      <a:pt x="55" y="576"/>
                    </a:lnTo>
                    <a:lnTo>
                      <a:pt x="66" y="595"/>
                    </a:lnTo>
                    <a:lnTo>
                      <a:pt x="78" y="612"/>
                    </a:lnTo>
                    <a:lnTo>
                      <a:pt x="93" y="629"/>
                    </a:lnTo>
                    <a:lnTo>
                      <a:pt x="107" y="642"/>
                    </a:lnTo>
                    <a:lnTo>
                      <a:pt x="123" y="655"/>
                    </a:lnTo>
                    <a:lnTo>
                      <a:pt x="123" y="655"/>
                    </a:lnTo>
                    <a:lnTo>
                      <a:pt x="127" y="658"/>
                    </a:lnTo>
                    <a:lnTo>
                      <a:pt x="129" y="662"/>
                    </a:lnTo>
                    <a:lnTo>
                      <a:pt x="131" y="666"/>
                    </a:lnTo>
                    <a:lnTo>
                      <a:pt x="132" y="670"/>
                    </a:lnTo>
                    <a:lnTo>
                      <a:pt x="133" y="674"/>
                    </a:lnTo>
                    <a:lnTo>
                      <a:pt x="136" y="677"/>
                    </a:lnTo>
                    <a:lnTo>
                      <a:pt x="136" y="677"/>
                    </a:lnTo>
                    <a:lnTo>
                      <a:pt x="172" y="715"/>
                    </a:lnTo>
                    <a:lnTo>
                      <a:pt x="207" y="752"/>
                    </a:lnTo>
                    <a:lnTo>
                      <a:pt x="278" y="825"/>
                    </a:lnTo>
                    <a:lnTo>
                      <a:pt x="278" y="825"/>
                    </a:lnTo>
                    <a:lnTo>
                      <a:pt x="352" y="905"/>
                    </a:lnTo>
                    <a:lnTo>
                      <a:pt x="390" y="944"/>
                    </a:lnTo>
                    <a:lnTo>
                      <a:pt x="428" y="982"/>
                    </a:lnTo>
                    <a:lnTo>
                      <a:pt x="428" y="982"/>
                    </a:lnTo>
                    <a:lnTo>
                      <a:pt x="478" y="1030"/>
                    </a:lnTo>
                    <a:lnTo>
                      <a:pt x="526" y="1075"/>
                    </a:lnTo>
                    <a:lnTo>
                      <a:pt x="526" y="1075"/>
                    </a:lnTo>
                    <a:lnTo>
                      <a:pt x="574" y="1119"/>
                    </a:lnTo>
                    <a:lnTo>
                      <a:pt x="622" y="1165"/>
                    </a:lnTo>
                    <a:lnTo>
                      <a:pt x="668" y="1211"/>
                    </a:lnTo>
                    <a:lnTo>
                      <a:pt x="690" y="1235"/>
                    </a:lnTo>
                    <a:lnTo>
                      <a:pt x="712" y="1259"/>
                    </a:lnTo>
                    <a:lnTo>
                      <a:pt x="712" y="1259"/>
                    </a:lnTo>
                    <a:lnTo>
                      <a:pt x="714" y="1263"/>
                    </a:lnTo>
                    <a:lnTo>
                      <a:pt x="717" y="1267"/>
                    </a:lnTo>
                    <a:lnTo>
                      <a:pt x="718" y="1271"/>
                    </a:lnTo>
                    <a:lnTo>
                      <a:pt x="721" y="1273"/>
                    </a:lnTo>
                    <a:lnTo>
                      <a:pt x="721" y="1273"/>
                    </a:lnTo>
                    <a:lnTo>
                      <a:pt x="734" y="1285"/>
                    </a:lnTo>
                    <a:lnTo>
                      <a:pt x="748" y="1294"/>
                    </a:lnTo>
                    <a:lnTo>
                      <a:pt x="761" y="1302"/>
                    </a:lnTo>
                    <a:lnTo>
                      <a:pt x="774" y="1310"/>
                    </a:lnTo>
                    <a:lnTo>
                      <a:pt x="789" y="1315"/>
                    </a:lnTo>
                    <a:lnTo>
                      <a:pt x="802" y="1318"/>
                    </a:lnTo>
                    <a:lnTo>
                      <a:pt x="816" y="1320"/>
                    </a:lnTo>
                    <a:lnTo>
                      <a:pt x="829" y="1321"/>
                    </a:lnTo>
                    <a:lnTo>
                      <a:pt x="829" y="1321"/>
                    </a:lnTo>
                    <a:lnTo>
                      <a:pt x="847" y="1320"/>
                    </a:lnTo>
                    <a:lnTo>
                      <a:pt x="864" y="1316"/>
                    </a:lnTo>
                    <a:lnTo>
                      <a:pt x="882" y="1310"/>
                    </a:lnTo>
                    <a:lnTo>
                      <a:pt x="899" y="1301"/>
                    </a:lnTo>
                    <a:lnTo>
                      <a:pt x="918" y="1290"/>
                    </a:lnTo>
                    <a:lnTo>
                      <a:pt x="937" y="1277"/>
                    </a:lnTo>
                    <a:lnTo>
                      <a:pt x="955" y="1260"/>
                    </a:lnTo>
                    <a:lnTo>
                      <a:pt x="975" y="1241"/>
                    </a:lnTo>
                    <a:lnTo>
                      <a:pt x="975" y="1241"/>
                    </a:lnTo>
                    <a:lnTo>
                      <a:pt x="983" y="1232"/>
                    </a:lnTo>
                    <a:lnTo>
                      <a:pt x="991" y="1224"/>
                    </a:lnTo>
                    <a:lnTo>
                      <a:pt x="1010" y="1207"/>
                    </a:lnTo>
                    <a:lnTo>
                      <a:pt x="1030" y="1192"/>
                    </a:lnTo>
                    <a:lnTo>
                      <a:pt x="1049" y="1176"/>
                    </a:lnTo>
                    <a:lnTo>
                      <a:pt x="1049" y="1176"/>
                    </a:lnTo>
                    <a:lnTo>
                      <a:pt x="1067" y="1164"/>
                    </a:lnTo>
                    <a:lnTo>
                      <a:pt x="1081" y="1153"/>
                    </a:lnTo>
                    <a:lnTo>
                      <a:pt x="1081" y="1153"/>
                    </a:lnTo>
                    <a:lnTo>
                      <a:pt x="1107" y="1130"/>
                    </a:lnTo>
                    <a:lnTo>
                      <a:pt x="1131" y="1107"/>
                    </a:lnTo>
                    <a:lnTo>
                      <a:pt x="1153" y="1083"/>
                    </a:lnTo>
                    <a:lnTo>
                      <a:pt x="1174" y="1059"/>
                    </a:lnTo>
                    <a:lnTo>
                      <a:pt x="1195" y="1033"/>
                    </a:lnTo>
                    <a:lnTo>
                      <a:pt x="1215" y="1007"/>
                    </a:lnTo>
                    <a:lnTo>
                      <a:pt x="1254" y="955"/>
                    </a:lnTo>
                    <a:lnTo>
                      <a:pt x="1254" y="955"/>
                    </a:lnTo>
                    <a:lnTo>
                      <a:pt x="1284" y="916"/>
                    </a:lnTo>
                    <a:lnTo>
                      <a:pt x="1286" y="912"/>
                    </a:lnTo>
                    <a:lnTo>
                      <a:pt x="1286" y="908"/>
                    </a:lnTo>
                    <a:lnTo>
                      <a:pt x="1286" y="908"/>
                    </a:lnTo>
                    <a:lnTo>
                      <a:pt x="1286" y="903"/>
                    </a:lnTo>
                    <a:lnTo>
                      <a:pt x="1288" y="897"/>
                    </a:lnTo>
                    <a:lnTo>
                      <a:pt x="1291" y="892"/>
                    </a:lnTo>
                    <a:lnTo>
                      <a:pt x="1295" y="888"/>
                    </a:lnTo>
                    <a:lnTo>
                      <a:pt x="1295" y="888"/>
                    </a:lnTo>
                    <a:lnTo>
                      <a:pt x="1302" y="883"/>
                    </a:lnTo>
                    <a:lnTo>
                      <a:pt x="1309" y="876"/>
                    </a:lnTo>
                    <a:lnTo>
                      <a:pt x="1317" y="868"/>
                    </a:lnTo>
                    <a:lnTo>
                      <a:pt x="1324" y="860"/>
                    </a:lnTo>
                    <a:lnTo>
                      <a:pt x="1330" y="852"/>
                    </a:lnTo>
                    <a:lnTo>
                      <a:pt x="1336" y="843"/>
                    </a:lnTo>
                    <a:lnTo>
                      <a:pt x="1341" y="833"/>
                    </a:lnTo>
                    <a:lnTo>
                      <a:pt x="1347" y="823"/>
                    </a:lnTo>
                    <a:lnTo>
                      <a:pt x="1351" y="813"/>
                    </a:lnTo>
                    <a:lnTo>
                      <a:pt x="1354" y="802"/>
                    </a:lnTo>
                    <a:lnTo>
                      <a:pt x="1356" y="792"/>
                    </a:lnTo>
                    <a:lnTo>
                      <a:pt x="1358" y="782"/>
                    </a:lnTo>
                    <a:lnTo>
                      <a:pt x="1357" y="771"/>
                    </a:lnTo>
                    <a:lnTo>
                      <a:pt x="1356" y="760"/>
                    </a:lnTo>
                    <a:lnTo>
                      <a:pt x="1353" y="751"/>
                    </a:lnTo>
                    <a:lnTo>
                      <a:pt x="1349" y="740"/>
                    </a:lnTo>
                    <a:lnTo>
                      <a:pt x="1347" y="737"/>
                    </a:lnTo>
                    <a:lnTo>
                      <a:pt x="1344" y="735"/>
                    </a:lnTo>
                    <a:lnTo>
                      <a:pt x="1344" y="735"/>
                    </a:lnTo>
                    <a:lnTo>
                      <a:pt x="1338" y="732"/>
                    </a:lnTo>
                    <a:lnTo>
                      <a:pt x="1338" y="732"/>
                    </a:lnTo>
                    <a:lnTo>
                      <a:pt x="1303" y="702"/>
                    </a:lnTo>
                    <a:lnTo>
                      <a:pt x="1268" y="671"/>
                    </a:lnTo>
                    <a:lnTo>
                      <a:pt x="1233" y="639"/>
                    </a:lnTo>
                    <a:lnTo>
                      <a:pt x="1199" y="607"/>
                    </a:lnTo>
                    <a:lnTo>
                      <a:pt x="1131" y="542"/>
                    </a:lnTo>
                    <a:lnTo>
                      <a:pt x="1065" y="478"/>
                    </a:lnTo>
                    <a:lnTo>
                      <a:pt x="1065" y="478"/>
                    </a:lnTo>
                    <a:lnTo>
                      <a:pt x="1008" y="421"/>
                    </a:lnTo>
                    <a:lnTo>
                      <a:pt x="949" y="365"/>
                    </a:lnTo>
                    <a:lnTo>
                      <a:pt x="949" y="365"/>
                    </a:lnTo>
                    <a:lnTo>
                      <a:pt x="898" y="318"/>
                    </a:lnTo>
                    <a:lnTo>
                      <a:pt x="898" y="318"/>
                    </a:lnTo>
                    <a:lnTo>
                      <a:pt x="839" y="262"/>
                    </a:lnTo>
                    <a:lnTo>
                      <a:pt x="811" y="234"/>
                    </a:lnTo>
                    <a:lnTo>
                      <a:pt x="782" y="204"/>
                    </a:lnTo>
                    <a:lnTo>
                      <a:pt x="755" y="174"/>
                    </a:lnTo>
                    <a:lnTo>
                      <a:pt x="728" y="144"/>
                    </a:lnTo>
                    <a:lnTo>
                      <a:pt x="703" y="112"/>
                    </a:lnTo>
                    <a:lnTo>
                      <a:pt x="680" y="78"/>
                    </a:lnTo>
                    <a:lnTo>
                      <a:pt x="678" y="76"/>
                    </a:lnTo>
                    <a:lnTo>
                      <a:pt x="676" y="75"/>
                    </a:lnTo>
                    <a:lnTo>
                      <a:pt x="676" y="75"/>
                    </a:lnTo>
                    <a:lnTo>
                      <a:pt x="672" y="71"/>
                    </a:lnTo>
                    <a:lnTo>
                      <a:pt x="672" y="71"/>
                    </a:lnTo>
                    <a:lnTo>
                      <a:pt x="665" y="64"/>
                    </a:lnTo>
                    <a:lnTo>
                      <a:pt x="658" y="58"/>
                    </a:lnTo>
                    <a:lnTo>
                      <a:pt x="649" y="52"/>
                    </a:lnTo>
                    <a:lnTo>
                      <a:pt x="641" y="48"/>
                    </a:lnTo>
                    <a:lnTo>
                      <a:pt x="632" y="45"/>
                    </a:lnTo>
                    <a:lnTo>
                      <a:pt x="623" y="43"/>
                    </a:lnTo>
                    <a:lnTo>
                      <a:pt x="612" y="41"/>
                    </a:lnTo>
                    <a:lnTo>
                      <a:pt x="601" y="41"/>
                    </a:lnTo>
                    <a:lnTo>
                      <a:pt x="601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8" name="Freeform 866"/>
              <p:cNvSpPr/>
              <p:nvPr/>
            </p:nvSpPr>
            <p:spPr bwMode="auto">
              <a:xfrm>
                <a:off x="2249488" y="1181100"/>
                <a:ext cx="595313" cy="604838"/>
              </a:xfrm>
              <a:custGeom>
                <a:avLst/>
                <a:gdLst/>
                <a:ahLst/>
                <a:cxnLst>
                  <a:cxn ang="0">
                    <a:pos x="672" y="1142"/>
                  </a:cxn>
                  <a:cxn ang="0">
                    <a:pos x="660" y="1136"/>
                  </a:cxn>
                  <a:cxn ang="0">
                    <a:pos x="657" y="1130"/>
                  </a:cxn>
                  <a:cxn ang="0">
                    <a:pos x="656" y="1122"/>
                  </a:cxn>
                  <a:cxn ang="0">
                    <a:pos x="654" y="1020"/>
                  </a:cxn>
                  <a:cxn ang="0">
                    <a:pos x="641" y="850"/>
                  </a:cxn>
                  <a:cxn ang="0">
                    <a:pos x="629" y="701"/>
                  </a:cxn>
                  <a:cxn ang="0">
                    <a:pos x="568" y="686"/>
                  </a:cxn>
                  <a:cxn ang="0">
                    <a:pos x="451" y="680"/>
                  </a:cxn>
                  <a:cxn ang="0">
                    <a:pos x="439" y="675"/>
                  </a:cxn>
                  <a:cxn ang="0">
                    <a:pos x="434" y="663"/>
                  </a:cxn>
                  <a:cxn ang="0">
                    <a:pos x="429" y="586"/>
                  </a:cxn>
                  <a:cxn ang="0">
                    <a:pos x="406" y="496"/>
                  </a:cxn>
                  <a:cxn ang="0">
                    <a:pos x="399" y="497"/>
                  </a:cxn>
                  <a:cxn ang="0">
                    <a:pos x="316" y="494"/>
                  </a:cxn>
                  <a:cxn ang="0">
                    <a:pos x="144" y="483"/>
                  </a:cxn>
                  <a:cxn ang="0">
                    <a:pos x="52" y="481"/>
                  </a:cxn>
                  <a:cxn ang="0">
                    <a:pos x="19" y="481"/>
                  </a:cxn>
                  <a:cxn ang="0">
                    <a:pos x="6" y="476"/>
                  </a:cxn>
                  <a:cxn ang="0">
                    <a:pos x="1" y="468"/>
                  </a:cxn>
                  <a:cxn ang="0">
                    <a:pos x="1" y="454"/>
                  </a:cxn>
                  <a:cxn ang="0">
                    <a:pos x="6" y="443"/>
                  </a:cxn>
                  <a:cxn ang="0">
                    <a:pos x="21" y="438"/>
                  </a:cxn>
                  <a:cxn ang="0">
                    <a:pos x="53" y="438"/>
                  </a:cxn>
                  <a:cxn ang="0">
                    <a:pos x="234" y="446"/>
                  </a:cxn>
                  <a:cxn ang="0">
                    <a:pos x="357" y="454"/>
                  </a:cxn>
                  <a:cxn ang="0">
                    <a:pos x="403" y="456"/>
                  </a:cxn>
                  <a:cxn ang="0">
                    <a:pos x="418" y="442"/>
                  </a:cxn>
                  <a:cxn ang="0">
                    <a:pos x="406" y="231"/>
                  </a:cxn>
                  <a:cxn ang="0">
                    <a:pos x="404" y="72"/>
                  </a:cxn>
                  <a:cxn ang="0">
                    <a:pos x="406" y="15"/>
                  </a:cxn>
                  <a:cxn ang="0">
                    <a:pos x="413" y="4"/>
                  </a:cxn>
                  <a:cxn ang="0">
                    <a:pos x="428" y="0"/>
                  </a:cxn>
                  <a:cxn ang="0">
                    <a:pos x="436" y="1"/>
                  </a:cxn>
                  <a:cxn ang="0">
                    <a:pos x="443" y="5"/>
                  </a:cxn>
                  <a:cxn ang="0">
                    <a:pos x="447" y="15"/>
                  </a:cxn>
                  <a:cxn ang="0">
                    <a:pos x="445" y="78"/>
                  </a:cxn>
                  <a:cxn ang="0">
                    <a:pos x="448" y="255"/>
                  </a:cxn>
                  <a:cxn ang="0">
                    <a:pos x="464" y="488"/>
                  </a:cxn>
                  <a:cxn ang="0">
                    <a:pos x="474" y="640"/>
                  </a:cxn>
                  <a:cxn ang="0">
                    <a:pos x="564" y="644"/>
                  </a:cxn>
                  <a:cxn ang="0">
                    <a:pos x="834" y="658"/>
                  </a:cxn>
                  <a:cxn ang="0">
                    <a:pos x="1036" y="676"/>
                  </a:cxn>
                  <a:cxn ang="0">
                    <a:pos x="1110" y="684"/>
                  </a:cxn>
                  <a:cxn ang="0">
                    <a:pos x="1120" y="693"/>
                  </a:cxn>
                  <a:cxn ang="0">
                    <a:pos x="1125" y="706"/>
                  </a:cxn>
                  <a:cxn ang="0">
                    <a:pos x="1124" y="715"/>
                  </a:cxn>
                  <a:cxn ang="0">
                    <a:pos x="1118" y="724"/>
                  </a:cxn>
                  <a:cxn ang="0">
                    <a:pos x="1111" y="725"/>
                  </a:cxn>
                  <a:cxn ang="0">
                    <a:pos x="1053" y="719"/>
                  </a:cxn>
                  <a:cxn ang="0">
                    <a:pos x="786" y="697"/>
                  </a:cxn>
                  <a:cxn ang="0">
                    <a:pos x="672" y="705"/>
                  </a:cxn>
                  <a:cxn ang="0">
                    <a:pos x="683" y="852"/>
                  </a:cxn>
                  <a:cxn ang="0">
                    <a:pos x="694" y="987"/>
                  </a:cxn>
                  <a:cxn ang="0">
                    <a:pos x="698" y="1088"/>
                  </a:cxn>
                  <a:cxn ang="0">
                    <a:pos x="697" y="1127"/>
                  </a:cxn>
                  <a:cxn ang="0">
                    <a:pos x="690" y="1137"/>
                  </a:cxn>
                  <a:cxn ang="0">
                    <a:pos x="676" y="1142"/>
                  </a:cxn>
                </a:cxnLst>
                <a:rect l="0" t="0" r="r" b="b"/>
                <a:pathLst>
                  <a:path w="1125" h="1142">
                    <a:moveTo>
                      <a:pt x="676" y="1142"/>
                    </a:moveTo>
                    <a:lnTo>
                      <a:pt x="676" y="1142"/>
                    </a:lnTo>
                    <a:lnTo>
                      <a:pt x="672" y="1142"/>
                    </a:lnTo>
                    <a:lnTo>
                      <a:pt x="667" y="1141"/>
                    </a:lnTo>
                    <a:lnTo>
                      <a:pt x="663" y="1138"/>
                    </a:lnTo>
                    <a:lnTo>
                      <a:pt x="660" y="1136"/>
                    </a:lnTo>
                    <a:lnTo>
                      <a:pt x="660" y="1136"/>
                    </a:lnTo>
                    <a:lnTo>
                      <a:pt x="658" y="1133"/>
                    </a:lnTo>
                    <a:lnTo>
                      <a:pt x="657" y="1130"/>
                    </a:lnTo>
                    <a:lnTo>
                      <a:pt x="656" y="1126"/>
                    </a:lnTo>
                    <a:lnTo>
                      <a:pt x="656" y="1122"/>
                    </a:lnTo>
                    <a:lnTo>
                      <a:pt x="656" y="1122"/>
                    </a:lnTo>
                    <a:lnTo>
                      <a:pt x="656" y="1088"/>
                    </a:lnTo>
                    <a:lnTo>
                      <a:pt x="656" y="1054"/>
                    </a:lnTo>
                    <a:lnTo>
                      <a:pt x="654" y="1020"/>
                    </a:lnTo>
                    <a:lnTo>
                      <a:pt x="652" y="986"/>
                    </a:lnTo>
                    <a:lnTo>
                      <a:pt x="647" y="917"/>
                    </a:lnTo>
                    <a:lnTo>
                      <a:pt x="641" y="850"/>
                    </a:lnTo>
                    <a:lnTo>
                      <a:pt x="641" y="850"/>
                    </a:lnTo>
                    <a:lnTo>
                      <a:pt x="634" y="775"/>
                    </a:lnTo>
                    <a:lnTo>
                      <a:pt x="629" y="701"/>
                    </a:lnTo>
                    <a:lnTo>
                      <a:pt x="628" y="689"/>
                    </a:lnTo>
                    <a:lnTo>
                      <a:pt x="568" y="686"/>
                    </a:lnTo>
                    <a:lnTo>
                      <a:pt x="568" y="686"/>
                    </a:lnTo>
                    <a:lnTo>
                      <a:pt x="455" y="681"/>
                    </a:lnTo>
                    <a:lnTo>
                      <a:pt x="455" y="681"/>
                    </a:lnTo>
                    <a:lnTo>
                      <a:pt x="451" y="680"/>
                    </a:lnTo>
                    <a:lnTo>
                      <a:pt x="446" y="679"/>
                    </a:lnTo>
                    <a:lnTo>
                      <a:pt x="442" y="677"/>
                    </a:lnTo>
                    <a:lnTo>
                      <a:pt x="439" y="675"/>
                    </a:lnTo>
                    <a:lnTo>
                      <a:pt x="437" y="672"/>
                    </a:lnTo>
                    <a:lnTo>
                      <a:pt x="435" y="667"/>
                    </a:lnTo>
                    <a:lnTo>
                      <a:pt x="434" y="663"/>
                    </a:lnTo>
                    <a:lnTo>
                      <a:pt x="433" y="659"/>
                    </a:lnTo>
                    <a:lnTo>
                      <a:pt x="433" y="659"/>
                    </a:lnTo>
                    <a:lnTo>
                      <a:pt x="429" y="586"/>
                    </a:lnTo>
                    <a:lnTo>
                      <a:pt x="423" y="506"/>
                    </a:lnTo>
                    <a:lnTo>
                      <a:pt x="422" y="491"/>
                    </a:lnTo>
                    <a:lnTo>
                      <a:pt x="406" y="496"/>
                    </a:lnTo>
                    <a:lnTo>
                      <a:pt x="406" y="496"/>
                    </a:lnTo>
                    <a:lnTo>
                      <a:pt x="403" y="497"/>
                    </a:lnTo>
                    <a:lnTo>
                      <a:pt x="399" y="497"/>
                    </a:lnTo>
                    <a:lnTo>
                      <a:pt x="399" y="497"/>
                    </a:lnTo>
                    <a:lnTo>
                      <a:pt x="358" y="496"/>
                    </a:lnTo>
                    <a:lnTo>
                      <a:pt x="316" y="494"/>
                    </a:lnTo>
                    <a:lnTo>
                      <a:pt x="236" y="489"/>
                    </a:lnTo>
                    <a:lnTo>
                      <a:pt x="236" y="489"/>
                    </a:lnTo>
                    <a:lnTo>
                      <a:pt x="144" y="483"/>
                    </a:lnTo>
                    <a:lnTo>
                      <a:pt x="98" y="481"/>
                    </a:lnTo>
                    <a:lnTo>
                      <a:pt x="52" y="481"/>
                    </a:lnTo>
                    <a:lnTo>
                      <a:pt x="52" y="481"/>
                    </a:lnTo>
                    <a:lnTo>
                      <a:pt x="20" y="481"/>
                    </a:lnTo>
                    <a:lnTo>
                      <a:pt x="19" y="481"/>
                    </a:lnTo>
                    <a:lnTo>
                      <a:pt x="19" y="481"/>
                    </a:lnTo>
                    <a:lnTo>
                      <a:pt x="14" y="481"/>
                    </a:lnTo>
                    <a:lnTo>
                      <a:pt x="10" y="478"/>
                    </a:lnTo>
                    <a:lnTo>
                      <a:pt x="6" y="476"/>
                    </a:lnTo>
                    <a:lnTo>
                      <a:pt x="4" y="474"/>
                    </a:lnTo>
                    <a:lnTo>
                      <a:pt x="2" y="471"/>
                    </a:lnTo>
                    <a:lnTo>
                      <a:pt x="1" y="468"/>
                    </a:lnTo>
                    <a:lnTo>
                      <a:pt x="0" y="461"/>
                    </a:lnTo>
                    <a:lnTo>
                      <a:pt x="0" y="461"/>
                    </a:lnTo>
                    <a:lnTo>
                      <a:pt x="1" y="454"/>
                    </a:lnTo>
                    <a:lnTo>
                      <a:pt x="2" y="451"/>
                    </a:lnTo>
                    <a:lnTo>
                      <a:pt x="4" y="446"/>
                    </a:lnTo>
                    <a:lnTo>
                      <a:pt x="6" y="443"/>
                    </a:lnTo>
                    <a:lnTo>
                      <a:pt x="10" y="441"/>
                    </a:lnTo>
                    <a:lnTo>
                      <a:pt x="15" y="439"/>
                    </a:lnTo>
                    <a:lnTo>
                      <a:pt x="21" y="438"/>
                    </a:lnTo>
                    <a:lnTo>
                      <a:pt x="21" y="438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98" y="439"/>
                    </a:lnTo>
                    <a:lnTo>
                      <a:pt x="144" y="440"/>
                    </a:lnTo>
                    <a:lnTo>
                      <a:pt x="234" y="446"/>
                    </a:lnTo>
                    <a:lnTo>
                      <a:pt x="234" y="446"/>
                    </a:lnTo>
                    <a:lnTo>
                      <a:pt x="315" y="452"/>
                    </a:lnTo>
                    <a:lnTo>
                      <a:pt x="357" y="454"/>
                    </a:lnTo>
                    <a:lnTo>
                      <a:pt x="399" y="455"/>
                    </a:lnTo>
                    <a:lnTo>
                      <a:pt x="399" y="455"/>
                    </a:lnTo>
                    <a:lnTo>
                      <a:pt x="403" y="456"/>
                    </a:lnTo>
                    <a:lnTo>
                      <a:pt x="420" y="459"/>
                    </a:lnTo>
                    <a:lnTo>
                      <a:pt x="418" y="442"/>
                    </a:lnTo>
                    <a:lnTo>
                      <a:pt x="418" y="442"/>
                    </a:lnTo>
                    <a:lnTo>
                      <a:pt x="411" y="337"/>
                    </a:lnTo>
                    <a:lnTo>
                      <a:pt x="408" y="283"/>
                    </a:lnTo>
                    <a:lnTo>
                      <a:pt x="406" y="231"/>
                    </a:lnTo>
                    <a:lnTo>
                      <a:pt x="404" y="178"/>
                    </a:lnTo>
                    <a:lnTo>
                      <a:pt x="403" y="125"/>
                    </a:lnTo>
                    <a:lnTo>
                      <a:pt x="404" y="72"/>
                    </a:lnTo>
                    <a:lnTo>
                      <a:pt x="405" y="20"/>
                    </a:lnTo>
                    <a:lnTo>
                      <a:pt x="405" y="20"/>
                    </a:lnTo>
                    <a:lnTo>
                      <a:pt x="406" y="15"/>
                    </a:lnTo>
                    <a:lnTo>
                      <a:pt x="408" y="11"/>
                    </a:lnTo>
                    <a:lnTo>
                      <a:pt x="410" y="6"/>
                    </a:lnTo>
                    <a:lnTo>
                      <a:pt x="413" y="4"/>
                    </a:lnTo>
                    <a:lnTo>
                      <a:pt x="417" y="2"/>
                    </a:lnTo>
                    <a:lnTo>
                      <a:pt x="421" y="0"/>
                    </a:lnTo>
                    <a:lnTo>
                      <a:pt x="428" y="0"/>
                    </a:lnTo>
                    <a:lnTo>
                      <a:pt x="428" y="0"/>
                    </a:lnTo>
                    <a:lnTo>
                      <a:pt x="432" y="0"/>
                    </a:lnTo>
                    <a:lnTo>
                      <a:pt x="436" y="1"/>
                    </a:lnTo>
                    <a:lnTo>
                      <a:pt x="440" y="3"/>
                    </a:lnTo>
                    <a:lnTo>
                      <a:pt x="443" y="5"/>
                    </a:lnTo>
                    <a:lnTo>
                      <a:pt x="443" y="5"/>
                    </a:lnTo>
                    <a:lnTo>
                      <a:pt x="445" y="8"/>
                    </a:lnTo>
                    <a:lnTo>
                      <a:pt x="446" y="12"/>
                    </a:lnTo>
                    <a:lnTo>
                      <a:pt x="447" y="15"/>
                    </a:lnTo>
                    <a:lnTo>
                      <a:pt x="447" y="19"/>
                    </a:lnTo>
                    <a:lnTo>
                      <a:pt x="447" y="19"/>
                    </a:lnTo>
                    <a:lnTo>
                      <a:pt x="445" y="78"/>
                    </a:lnTo>
                    <a:lnTo>
                      <a:pt x="445" y="137"/>
                    </a:lnTo>
                    <a:lnTo>
                      <a:pt x="446" y="196"/>
                    </a:lnTo>
                    <a:lnTo>
                      <a:pt x="448" y="255"/>
                    </a:lnTo>
                    <a:lnTo>
                      <a:pt x="452" y="313"/>
                    </a:lnTo>
                    <a:lnTo>
                      <a:pt x="456" y="372"/>
                    </a:lnTo>
                    <a:lnTo>
                      <a:pt x="464" y="488"/>
                    </a:lnTo>
                    <a:lnTo>
                      <a:pt x="464" y="488"/>
                    </a:lnTo>
                    <a:lnTo>
                      <a:pt x="473" y="629"/>
                    </a:lnTo>
                    <a:lnTo>
                      <a:pt x="474" y="640"/>
                    </a:lnTo>
                    <a:lnTo>
                      <a:pt x="485" y="641"/>
                    </a:lnTo>
                    <a:lnTo>
                      <a:pt x="485" y="641"/>
                    </a:lnTo>
                    <a:lnTo>
                      <a:pt x="564" y="644"/>
                    </a:lnTo>
                    <a:lnTo>
                      <a:pt x="564" y="644"/>
                    </a:lnTo>
                    <a:lnTo>
                      <a:pt x="698" y="651"/>
                    </a:lnTo>
                    <a:lnTo>
                      <a:pt x="834" y="658"/>
                    </a:lnTo>
                    <a:lnTo>
                      <a:pt x="901" y="663"/>
                    </a:lnTo>
                    <a:lnTo>
                      <a:pt x="969" y="669"/>
                    </a:lnTo>
                    <a:lnTo>
                      <a:pt x="1036" y="676"/>
                    </a:lnTo>
                    <a:lnTo>
                      <a:pt x="1104" y="683"/>
                    </a:lnTo>
                    <a:lnTo>
                      <a:pt x="1104" y="683"/>
                    </a:lnTo>
                    <a:lnTo>
                      <a:pt x="1110" y="684"/>
                    </a:lnTo>
                    <a:lnTo>
                      <a:pt x="1114" y="686"/>
                    </a:lnTo>
                    <a:lnTo>
                      <a:pt x="1118" y="689"/>
                    </a:lnTo>
                    <a:lnTo>
                      <a:pt x="1120" y="693"/>
                    </a:lnTo>
                    <a:lnTo>
                      <a:pt x="1123" y="696"/>
                    </a:lnTo>
                    <a:lnTo>
                      <a:pt x="1124" y="702"/>
                    </a:lnTo>
                    <a:lnTo>
                      <a:pt x="1125" y="706"/>
                    </a:lnTo>
                    <a:lnTo>
                      <a:pt x="1125" y="710"/>
                    </a:lnTo>
                    <a:lnTo>
                      <a:pt x="1125" y="710"/>
                    </a:lnTo>
                    <a:lnTo>
                      <a:pt x="1124" y="715"/>
                    </a:lnTo>
                    <a:lnTo>
                      <a:pt x="1122" y="720"/>
                    </a:lnTo>
                    <a:lnTo>
                      <a:pt x="1120" y="722"/>
                    </a:lnTo>
                    <a:lnTo>
                      <a:pt x="1118" y="724"/>
                    </a:lnTo>
                    <a:lnTo>
                      <a:pt x="1115" y="725"/>
                    </a:lnTo>
                    <a:lnTo>
                      <a:pt x="1111" y="725"/>
                    </a:lnTo>
                    <a:lnTo>
                      <a:pt x="1111" y="725"/>
                    </a:lnTo>
                    <a:lnTo>
                      <a:pt x="1107" y="725"/>
                    </a:lnTo>
                    <a:lnTo>
                      <a:pt x="1107" y="725"/>
                    </a:lnTo>
                    <a:lnTo>
                      <a:pt x="1053" y="719"/>
                    </a:lnTo>
                    <a:lnTo>
                      <a:pt x="998" y="714"/>
                    </a:lnTo>
                    <a:lnTo>
                      <a:pt x="892" y="705"/>
                    </a:lnTo>
                    <a:lnTo>
                      <a:pt x="786" y="697"/>
                    </a:lnTo>
                    <a:lnTo>
                      <a:pt x="684" y="692"/>
                    </a:lnTo>
                    <a:lnTo>
                      <a:pt x="671" y="691"/>
                    </a:lnTo>
                    <a:lnTo>
                      <a:pt x="672" y="705"/>
                    </a:lnTo>
                    <a:lnTo>
                      <a:pt x="672" y="705"/>
                    </a:lnTo>
                    <a:lnTo>
                      <a:pt x="677" y="779"/>
                    </a:lnTo>
                    <a:lnTo>
                      <a:pt x="683" y="852"/>
                    </a:lnTo>
                    <a:lnTo>
                      <a:pt x="683" y="852"/>
                    </a:lnTo>
                    <a:lnTo>
                      <a:pt x="689" y="918"/>
                    </a:lnTo>
                    <a:lnTo>
                      <a:pt x="694" y="987"/>
                    </a:lnTo>
                    <a:lnTo>
                      <a:pt x="696" y="1020"/>
                    </a:lnTo>
                    <a:lnTo>
                      <a:pt x="697" y="1054"/>
                    </a:lnTo>
                    <a:lnTo>
                      <a:pt x="698" y="1088"/>
                    </a:lnTo>
                    <a:lnTo>
                      <a:pt x="698" y="1122"/>
                    </a:lnTo>
                    <a:lnTo>
                      <a:pt x="698" y="1122"/>
                    </a:lnTo>
                    <a:lnTo>
                      <a:pt x="697" y="1127"/>
                    </a:lnTo>
                    <a:lnTo>
                      <a:pt x="695" y="1131"/>
                    </a:lnTo>
                    <a:lnTo>
                      <a:pt x="693" y="1135"/>
                    </a:lnTo>
                    <a:lnTo>
                      <a:pt x="690" y="1137"/>
                    </a:lnTo>
                    <a:lnTo>
                      <a:pt x="686" y="1140"/>
                    </a:lnTo>
                    <a:lnTo>
                      <a:pt x="683" y="1141"/>
                    </a:lnTo>
                    <a:lnTo>
                      <a:pt x="676" y="1142"/>
                    </a:lnTo>
                    <a:lnTo>
                      <a:pt x="676" y="1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2677193" y="1980663"/>
              <a:ext cx="3012184" cy="1339041"/>
              <a:chOff x="1279158" y="2558135"/>
              <a:chExt cx="3012184" cy="1339041"/>
            </a:xfrm>
          </p:grpSpPr>
          <p:sp>
            <p:nvSpPr>
              <p:cNvPr id="184" name="矩形 183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>
            <a:off x="1538201" y="4089244"/>
            <a:ext cx="4151176" cy="1339041"/>
            <a:chOff x="1538201" y="4089244"/>
            <a:chExt cx="4151176" cy="1339041"/>
          </a:xfrm>
        </p:grpSpPr>
        <p:sp>
          <p:nvSpPr>
            <p:cNvPr id="6" name="椭圆 31"/>
            <p:cNvSpPr/>
            <p:nvPr/>
          </p:nvSpPr>
          <p:spPr>
            <a:xfrm>
              <a:off x="1538201" y="416052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780774" y="463158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791012" y="4556900"/>
              <a:ext cx="564329" cy="469484"/>
              <a:chOff x="2163763" y="4130675"/>
              <a:chExt cx="755651" cy="628651"/>
            </a:xfrm>
            <a:solidFill>
              <a:schemeClr val="accent2"/>
            </a:solidFill>
          </p:grpSpPr>
          <p:sp>
            <p:nvSpPr>
              <p:cNvPr id="62" name="Freeform 608"/>
              <p:cNvSpPr/>
              <p:nvPr/>
            </p:nvSpPr>
            <p:spPr bwMode="auto">
              <a:xfrm>
                <a:off x="2178051" y="4143375"/>
                <a:ext cx="104775" cy="100013"/>
              </a:xfrm>
              <a:custGeom>
                <a:avLst/>
                <a:gdLst/>
                <a:ahLst/>
                <a:cxnLst>
                  <a:cxn ang="0">
                    <a:pos x="192" y="1"/>
                  </a:cxn>
                  <a:cxn ang="0">
                    <a:pos x="192" y="1"/>
                  </a:cxn>
                  <a:cxn ang="0">
                    <a:pos x="180" y="11"/>
                  </a:cxn>
                  <a:cxn ang="0">
                    <a:pos x="167" y="21"/>
                  </a:cxn>
                  <a:cxn ang="0">
                    <a:pos x="144" y="43"/>
                  </a:cxn>
                  <a:cxn ang="0">
                    <a:pos x="123" y="66"/>
                  </a:cxn>
                  <a:cxn ang="0">
                    <a:pos x="110" y="77"/>
                  </a:cxn>
                  <a:cxn ang="0">
                    <a:pos x="99" y="87"/>
                  </a:cxn>
                  <a:cxn ang="0">
                    <a:pos x="99" y="87"/>
                  </a:cxn>
                  <a:cxn ang="0">
                    <a:pos x="73" y="110"/>
                  </a:cxn>
                  <a:cxn ang="0">
                    <a:pos x="48" y="133"/>
                  </a:cxn>
                  <a:cxn ang="0">
                    <a:pos x="1" y="181"/>
                  </a:cxn>
                  <a:cxn ang="0">
                    <a:pos x="1" y="181"/>
                  </a:cxn>
                  <a:cxn ang="0">
                    <a:pos x="0" y="184"/>
                  </a:cxn>
                  <a:cxn ang="0">
                    <a:pos x="0" y="187"/>
                  </a:cxn>
                  <a:cxn ang="0">
                    <a:pos x="2" y="189"/>
                  </a:cxn>
                  <a:cxn ang="0">
                    <a:pos x="5" y="190"/>
                  </a:cxn>
                  <a:cxn ang="0">
                    <a:pos x="9" y="190"/>
                  </a:cxn>
                  <a:cxn ang="0">
                    <a:pos x="9" y="190"/>
                  </a:cxn>
                  <a:cxn ang="0">
                    <a:pos x="12" y="189"/>
                  </a:cxn>
                  <a:cxn ang="0">
                    <a:pos x="13" y="188"/>
                  </a:cxn>
                  <a:cxn ang="0">
                    <a:pos x="14" y="185"/>
                  </a:cxn>
                  <a:cxn ang="0">
                    <a:pos x="13" y="183"/>
                  </a:cxn>
                  <a:cxn ang="0">
                    <a:pos x="13" y="183"/>
                  </a:cxn>
                  <a:cxn ang="0">
                    <a:pos x="56" y="141"/>
                  </a:cxn>
                  <a:cxn ang="0">
                    <a:pos x="99" y="100"/>
                  </a:cxn>
                  <a:cxn ang="0">
                    <a:pos x="99" y="100"/>
                  </a:cxn>
                  <a:cxn ang="0">
                    <a:pos x="123" y="77"/>
                  </a:cxn>
                  <a:cxn ang="0">
                    <a:pos x="147" y="53"/>
                  </a:cxn>
                  <a:cxn ang="0">
                    <a:pos x="171" y="30"/>
                  </a:cxn>
                  <a:cxn ang="0">
                    <a:pos x="184" y="19"/>
                  </a:cxn>
                  <a:cxn ang="0">
                    <a:pos x="197" y="9"/>
                  </a:cxn>
                  <a:cxn ang="0">
                    <a:pos x="197" y="9"/>
                  </a:cxn>
                  <a:cxn ang="0">
                    <a:pos x="198" y="7"/>
                  </a:cxn>
                  <a:cxn ang="0">
                    <a:pos x="199" y="6"/>
                  </a:cxn>
                  <a:cxn ang="0">
                    <a:pos x="198" y="2"/>
                  </a:cxn>
                  <a:cxn ang="0">
                    <a:pos x="197" y="1"/>
                  </a:cxn>
                  <a:cxn ang="0">
                    <a:pos x="195" y="0"/>
                  </a:cxn>
                  <a:cxn ang="0">
                    <a:pos x="194" y="0"/>
                  </a:cxn>
                  <a:cxn ang="0">
                    <a:pos x="192" y="1"/>
                  </a:cxn>
                  <a:cxn ang="0">
                    <a:pos x="192" y="1"/>
                  </a:cxn>
                </a:cxnLst>
                <a:rect l="0" t="0" r="r" b="b"/>
                <a:pathLst>
                  <a:path w="199" h="190">
                    <a:moveTo>
                      <a:pt x="192" y="1"/>
                    </a:moveTo>
                    <a:lnTo>
                      <a:pt x="192" y="1"/>
                    </a:lnTo>
                    <a:lnTo>
                      <a:pt x="180" y="11"/>
                    </a:lnTo>
                    <a:lnTo>
                      <a:pt x="167" y="21"/>
                    </a:lnTo>
                    <a:lnTo>
                      <a:pt x="144" y="43"/>
                    </a:lnTo>
                    <a:lnTo>
                      <a:pt x="123" y="66"/>
                    </a:lnTo>
                    <a:lnTo>
                      <a:pt x="110" y="77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73" y="110"/>
                    </a:lnTo>
                    <a:lnTo>
                      <a:pt x="48" y="133"/>
                    </a:lnTo>
                    <a:lnTo>
                      <a:pt x="1" y="181"/>
                    </a:lnTo>
                    <a:lnTo>
                      <a:pt x="1" y="181"/>
                    </a:lnTo>
                    <a:lnTo>
                      <a:pt x="0" y="184"/>
                    </a:lnTo>
                    <a:lnTo>
                      <a:pt x="0" y="187"/>
                    </a:lnTo>
                    <a:lnTo>
                      <a:pt x="2" y="189"/>
                    </a:lnTo>
                    <a:lnTo>
                      <a:pt x="5" y="190"/>
                    </a:lnTo>
                    <a:lnTo>
                      <a:pt x="9" y="190"/>
                    </a:lnTo>
                    <a:lnTo>
                      <a:pt x="9" y="190"/>
                    </a:lnTo>
                    <a:lnTo>
                      <a:pt x="12" y="189"/>
                    </a:lnTo>
                    <a:lnTo>
                      <a:pt x="13" y="188"/>
                    </a:lnTo>
                    <a:lnTo>
                      <a:pt x="14" y="185"/>
                    </a:lnTo>
                    <a:lnTo>
                      <a:pt x="13" y="183"/>
                    </a:lnTo>
                    <a:lnTo>
                      <a:pt x="13" y="183"/>
                    </a:lnTo>
                    <a:lnTo>
                      <a:pt x="56" y="141"/>
                    </a:lnTo>
                    <a:lnTo>
                      <a:pt x="99" y="100"/>
                    </a:lnTo>
                    <a:lnTo>
                      <a:pt x="99" y="100"/>
                    </a:lnTo>
                    <a:lnTo>
                      <a:pt x="123" y="77"/>
                    </a:lnTo>
                    <a:lnTo>
                      <a:pt x="147" y="53"/>
                    </a:lnTo>
                    <a:lnTo>
                      <a:pt x="171" y="30"/>
                    </a:lnTo>
                    <a:lnTo>
                      <a:pt x="184" y="19"/>
                    </a:lnTo>
                    <a:lnTo>
                      <a:pt x="197" y="9"/>
                    </a:lnTo>
                    <a:lnTo>
                      <a:pt x="197" y="9"/>
                    </a:lnTo>
                    <a:lnTo>
                      <a:pt x="198" y="7"/>
                    </a:lnTo>
                    <a:lnTo>
                      <a:pt x="199" y="6"/>
                    </a:lnTo>
                    <a:lnTo>
                      <a:pt x="198" y="2"/>
                    </a:lnTo>
                    <a:lnTo>
                      <a:pt x="197" y="1"/>
                    </a:lnTo>
                    <a:lnTo>
                      <a:pt x="195" y="0"/>
                    </a:lnTo>
                    <a:lnTo>
                      <a:pt x="194" y="0"/>
                    </a:lnTo>
                    <a:lnTo>
                      <a:pt x="192" y="1"/>
                    </a:lnTo>
                    <a:lnTo>
                      <a:pt x="19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609"/>
              <p:cNvSpPr/>
              <p:nvPr/>
            </p:nvSpPr>
            <p:spPr bwMode="auto">
              <a:xfrm>
                <a:off x="2170113" y="4137025"/>
                <a:ext cx="147638" cy="149225"/>
              </a:xfrm>
              <a:custGeom>
                <a:avLst/>
                <a:gdLst/>
                <a:ahLst/>
                <a:cxnLst>
                  <a:cxn ang="0">
                    <a:pos x="272" y="1"/>
                  </a:cxn>
                  <a:cxn ang="0">
                    <a:pos x="272" y="1"/>
                  </a:cxn>
                  <a:cxn ang="0">
                    <a:pos x="257" y="19"/>
                  </a:cxn>
                  <a:cxn ang="0">
                    <a:pos x="242" y="38"/>
                  </a:cxn>
                  <a:cxn ang="0">
                    <a:pos x="228" y="56"/>
                  </a:cxn>
                  <a:cxn ang="0">
                    <a:pos x="212" y="74"/>
                  </a:cxn>
                  <a:cxn ang="0">
                    <a:pos x="212" y="74"/>
                  </a:cxn>
                  <a:cxn ang="0">
                    <a:pos x="196" y="90"/>
                  </a:cxn>
                  <a:cxn ang="0">
                    <a:pos x="179" y="106"/>
                  </a:cxn>
                  <a:cxn ang="0">
                    <a:pos x="145" y="139"/>
                  </a:cxn>
                  <a:cxn ang="0">
                    <a:pos x="145" y="139"/>
                  </a:cxn>
                  <a:cxn ang="0">
                    <a:pos x="77" y="203"/>
                  </a:cxn>
                  <a:cxn ang="0">
                    <a:pos x="8" y="267"/>
                  </a:cxn>
                  <a:cxn ang="0">
                    <a:pos x="8" y="267"/>
                  </a:cxn>
                  <a:cxn ang="0">
                    <a:pos x="7" y="268"/>
                  </a:cxn>
                  <a:cxn ang="0">
                    <a:pos x="7" y="268"/>
                  </a:cxn>
                  <a:cxn ang="0">
                    <a:pos x="2" y="272"/>
                  </a:cxn>
                  <a:cxn ang="0">
                    <a:pos x="2" y="272"/>
                  </a:cxn>
                  <a:cxn ang="0">
                    <a:pos x="1" y="273"/>
                  </a:cxn>
                  <a:cxn ang="0">
                    <a:pos x="0" y="275"/>
                  </a:cxn>
                  <a:cxn ang="0">
                    <a:pos x="1" y="277"/>
                  </a:cxn>
                  <a:cxn ang="0">
                    <a:pos x="3" y="279"/>
                  </a:cxn>
                  <a:cxn ang="0">
                    <a:pos x="7" y="280"/>
                  </a:cxn>
                  <a:cxn ang="0">
                    <a:pos x="7" y="280"/>
                  </a:cxn>
                  <a:cxn ang="0">
                    <a:pos x="10" y="279"/>
                  </a:cxn>
                  <a:cxn ang="0">
                    <a:pos x="12" y="278"/>
                  </a:cxn>
                  <a:cxn ang="0">
                    <a:pos x="14" y="274"/>
                  </a:cxn>
                  <a:cxn ang="0">
                    <a:pos x="14" y="274"/>
                  </a:cxn>
                  <a:cxn ang="0">
                    <a:pos x="84" y="210"/>
                  </a:cxn>
                  <a:cxn ang="0">
                    <a:pos x="118" y="178"/>
                  </a:cxn>
                  <a:cxn ang="0">
                    <a:pos x="152" y="145"/>
                  </a:cxn>
                  <a:cxn ang="0">
                    <a:pos x="152" y="145"/>
                  </a:cxn>
                  <a:cxn ang="0">
                    <a:pos x="185" y="113"/>
                  </a:cxn>
                  <a:cxn ang="0">
                    <a:pos x="218" y="80"/>
                  </a:cxn>
                  <a:cxn ang="0">
                    <a:pos x="218" y="80"/>
                  </a:cxn>
                  <a:cxn ang="0">
                    <a:pos x="234" y="62"/>
                  </a:cxn>
                  <a:cxn ang="0">
                    <a:pos x="249" y="45"/>
                  </a:cxn>
                  <a:cxn ang="0">
                    <a:pos x="264" y="26"/>
                  </a:cxn>
                  <a:cxn ang="0">
                    <a:pos x="279" y="9"/>
                  </a:cxn>
                  <a:cxn ang="0">
                    <a:pos x="279" y="9"/>
                  </a:cxn>
                  <a:cxn ang="0">
                    <a:pos x="280" y="7"/>
                  </a:cxn>
                  <a:cxn ang="0">
                    <a:pos x="280" y="5"/>
                  </a:cxn>
                  <a:cxn ang="0">
                    <a:pos x="280" y="3"/>
                  </a:cxn>
                  <a:cxn ang="0">
                    <a:pos x="279" y="1"/>
                  </a:cxn>
                  <a:cxn ang="0">
                    <a:pos x="277" y="0"/>
                  </a:cxn>
                  <a:cxn ang="0">
                    <a:pos x="276" y="0"/>
                  </a:cxn>
                  <a:cxn ang="0">
                    <a:pos x="274" y="0"/>
                  </a:cxn>
                  <a:cxn ang="0">
                    <a:pos x="272" y="1"/>
                  </a:cxn>
                  <a:cxn ang="0">
                    <a:pos x="272" y="1"/>
                  </a:cxn>
                </a:cxnLst>
                <a:rect l="0" t="0" r="r" b="b"/>
                <a:pathLst>
                  <a:path w="280" h="280">
                    <a:moveTo>
                      <a:pt x="272" y="1"/>
                    </a:moveTo>
                    <a:lnTo>
                      <a:pt x="272" y="1"/>
                    </a:lnTo>
                    <a:lnTo>
                      <a:pt x="257" y="19"/>
                    </a:lnTo>
                    <a:lnTo>
                      <a:pt x="242" y="38"/>
                    </a:lnTo>
                    <a:lnTo>
                      <a:pt x="228" y="56"/>
                    </a:lnTo>
                    <a:lnTo>
                      <a:pt x="212" y="74"/>
                    </a:lnTo>
                    <a:lnTo>
                      <a:pt x="212" y="74"/>
                    </a:lnTo>
                    <a:lnTo>
                      <a:pt x="196" y="90"/>
                    </a:lnTo>
                    <a:lnTo>
                      <a:pt x="179" y="106"/>
                    </a:lnTo>
                    <a:lnTo>
                      <a:pt x="145" y="139"/>
                    </a:lnTo>
                    <a:lnTo>
                      <a:pt x="145" y="139"/>
                    </a:lnTo>
                    <a:lnTo>
                      <a:pt x="77" y="203"/>
                    </a:lnTo>
                    <a:lnTo>
                      <a:pt x="8" y="267"/>
                    </a:lnTo>
                    <a:lnTo>
                      <a:pt x="8" y="267"/>
                    </a:lnTo>
                    <a:lnTo>
                      <a:pt x="7" y="268"/>
                    </a:lnTo>
                    <a:lnTo>
                      <a:pt x="7" y="268"/>
                    </a:lnTo>
                    <a:lnTo>
                      <a:pt x="2" y="272"/>
                    </a:lnTo>
                    <a:lnTo>
                      <a:pt x="2" y="272"/>
                    </a:lnTo>
                    <a:lnTo>
                      <a:pt x="1" y="273"/>
                    </a:lnTo>
                    <a:lnTo>
                      <a:pt x="0" y="275"/>
                    </a:lnTo>
                    <a:lnTo>
                      <a:pt x="1" y="277"/>
                    </a:lnTo>
                    <a:lnTo>
                      <a:pt x="3" y="279"/>
                    </a:lnTo>
                    <a:lnTo>
                      <a:pt x="7" y="280"/>
                    </a:lnTo>
                    <a:lnTo>
                      <a:pt x="7" y="280"/>
                    </a:lnTo>
                    <a:lnTo>
                      <a:pt x="10" y="279"/>
                    </a:lnTo>
                    <a:lnTo>
                      <a:pt x="12" y="278"/>
                    </a:lnTo>
                    <a:lnTo>
                      <a:pt x="14" y="274"/>
                    </a:lnTo>
                    <a:lnTo>
                      <a:pt x="14" y="274"/>
                    </a:lnTo>
                    <a:lnTo>
                      <a:pt x="84" y="210"/>
                    </a:lnTo>
                    <a:lnTo>
                      <a:pt x="118" y="178"/>
                    </a:lnTo>
                    <a:lnTo>
                      <a:pt x="152" y="145"/>
                    </a:lnTo>
                    <a:lnTo>
                      <a:pt x="152" y="145"/>
                    </a:lnTo>
                    <a:lnTo>
                      <a:pt x="185" y="113"/>
                    </a:lnTo>
                    <a:lnTo>
                      <a:pt x="218" y="80"/>
                    </a:lnTo>
                    <a:lnTo>
                      <a:pt x="218" y="80"/>
                    </a:lnTo>
                    <a:lnTo>
                      <a:pt x="234" y="62"/>
                    </a:lnTo>
                    <a:lnTo>
                      <a:pt x="249" y="45"/>
                    </a:lnTo>
                    <a:lnTo>
                      <a:pt x="264" y="26"/>
                    </a:lnTo>
                    <a:lnTo>
                      <a:pt x="279" y="9"/>
                    </a:lnTo>
                    <a:lnTo>
                      <a:pt x="279" y="9"/>
                    </a:lnTo>
                    <a:lnTo>
                      <a:pt x="280" y="7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1"/>
                    </a:lnTo>
                    <a:lnTo>
                      <a:pt x="277" y="0"/>
                    </a:lnTo>
                    <a:lnTo>
                      <a:pt x="276" y="0"/>
                    </a:lnTo>
                    <a:lnTo>
                      <a:pt x="274" y="0"/>
                    </a:lnTo>
                    <a:lnTo>
                      <a:pt x="272" y="1"/>
                    </a:lnTo>
                    <a:lnTo>
                      <a:pt x="27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610"/>
              <p:cNvSpPr/>
              <p:nvPr/>
            </p:nvSpPr>
            <p:spPr bwMode="auto">
              <a:xfrm>
                <a:off x="2198688" y="4140200"/>
                <a:ext cx="157163" cy="176213"/>
              </a:xfrm>
              <a:custGeom>
                <a:avLst/>
                <a:gdLst/>
                <a:ahLst/>
                <a:cxnLst>
                  <a:cxn ang="0">
                    <a:pos x="290" y="1"/>
                  </a:cxn>
                  <a:cxn ang="0">
                    <a:pos x="290" y="1"/>
                  </a:cxn>
                  <a:cxn ang="0">
                    <a:pos x="199" y="101"/>
                  </a:cxn>
                  <a:cxn ang="0">
                    <a:pos x="154" y="149"/>
                  </a:cxn>
                  <a:cxn ang="0">
                    <a:pos x="107" y="199"/>
                  </a:cxn>
                  <a:cxn ang="0">
                    <a:pos x="107" y="199"/>
                  </a:cxn>
                  <a:cxn ang="0">
                    <a:pos x="88" y="220"/>
                  </a:cxn>
                  <a:cxn ang="0">
                    <a:pos x="69" y="240"/>
                  </a:cxn>
                  <a:cxn ang="0">
                    <a:pos x="51" y="262"/>
                  </a:cxn>
                  <a:cxn ang="0">
                    <a:pos x="31" y="284"/>
                  </a:cxn>
                  <a:cxn ang="0">
                    <a:pos x="31" y="284"/>
                  </a:cxn>
                  <a:cxn ang="0">
                    <a:pos x="13" y="302"/>
                  </a:cxn>
                  <a:cxn ang="0">
                    <a:pos x="5" y="314"/>
                  </a:cxn>
                  <a:cxn ang="0">
                    <a:pos x="2" y="319"/>
                  </a:cxn>
                  <a:cxn ang="0">
                    <a:pos x="0" y="325"/>
                  </a:cxn>
                  <a:cxn ang="0">
                    <a:pos x="0" y="325"/>
                  </a:cxn>
                  <a:cxn ang="0">
                    <a:pos x="0" y="327"/>
                  </a:cxn>
                  <a:cxn ang="0">
                    <a:pos x="1" y="329"/>
                  </a:cxn>
                  <a:cxn ang="0">
                    <a:pos x="1" y="329"/>
                  </a:cxn>
                  <a:cxn ang="0">
                    <a:pos x="1" y="330"/>
                  </a:cxn>
                  <a:cxn ang="0">
                    <a:pos x="1" y="330"/>
                  </a:cxn>
                  <a:cxn ang="0">
                    <a:pos x="3" y="331"/>
                  </a:cxn>
                  <a:cxn ang="0">
                    <a:pos x="5" y="331"/>
                  </a:cxn>
                  <a:cxn ang="0">
                    <a:pos x="6" y="330"/>
                  </a:cxn>
                  <a:cxn ang="0">
                    <a:pos x="8" y="329"/>
                  </a:cxn>
                  <a:cxn ang="0">
                    <a:pos x="9" y="328"/>
                  </a:cxn>
                  <a:cxn ang="0">
                    <a:pos x="9" y="326"/>
                  </a:cxn>
                  <a:cxn ang="0">
                    <a:pos x="9" y="325"/>
                  </a:cxn>
                  <a:cxn ang="0">
                    <a:pos x="8" y="323"/>
                  </a:cxn>
                  <a:cxn ang="0">
                    <a:pos x="8" y="323"/>
                  </a:cxn>
                  <a:cxn ang="0">
                    <a:pos x="9" y="323"/>
                  </a:cxn>
                  <a:cxn ang="0">
                    <a:pos x="11" y="322"/>
                  </a:cxn>
                  <a:cxn ang="0">
                    <a:pos x="18" y="316"/>
                  </a:cxn>
                  <a:cxn ang="0">
                    <a:pos x="27" y="302"/>
                  </a:cxn>
                  <a:cxn ang="0">
                    <a:pos x="27" y="302"/>
                  </a:cxn>
                  <a:cxn ang="0">
                    <a:pos x="47" y="281"/>
                  </a:cxn>
                  <a:cxn ang="0">
                    <a:pos x="47" y="281"/>
                  </a:cxn>
                  <a:cxn ang="0">
                    <a:pos x="65" y="258"/>
                  </a:cxn>
                  <a:cxn ang="0">
                    <a:pos x="85" y="236"/>
                  </a:cxn>
                  <a:cxn ang="0">
                    <a:pos x="126" y="193"/>
                  </a:cxn>
                  <a:cxn ang="0">
                    <a:pos x="126" y="193"/>
                  </a:cxn>
                  <a:cxn ang="0">
                    <a:pos x="169" y="147"/>
                  </a:cxn>
                  <a:cxn ang="0">
                    <a:pos x="213" y="101"/>
                  </a:cxn>
                  <a:cxn ang="0">
                    <a:pos x="298" y="7"/>
                  </a:cxn>
                  <a:cxn ang="0">
                    <a:pos x="298" y="7"/>
                  </a:cxn>
                  <a:cxn ang="0">
                    <a:pos x="299" y="6"/>
                  </a:cxn>
                  <a:cxn ang="0">
                    <a:pos x="299" y="4"/>
                  </a:cxn>
                  <a:cxn ang="0">
                    <a:pos x="298" y="2"/>
                  </a:cxn>
                  <a:cxn ang="0">
                    <a:pos x="297" y="1"/>
                  </a:cxn>
                  <a:cxn ang="0">
                    <a:pos x="295" y="0"/>
                  </a:cxn>
                  <a:cxn ang="0">
                    <a:pos x="293" y="0"/>
                  </a:cxn>
                  <a:cxn ang="0">
                    <a:pos x="292" y="0"/>
                  </a:cxn>
                  <a:cxn ang="0">
                    <a:pos x="290" y="1"/>
                  </a:cxn>
                  <a:cxn ang="0">
                    <a:pos x="290" y="1"/>
                  </a:cxn>
                </a:cxnLst>
                <a:rect l="0" t="0" r="r" b="b"/>
                <a:pathLst>
                  <a:path w="299" h="331">
                    <a:moveTo>
                      <a:pt x="290" y="1"/>
                    </a:moveTo>
                    <a:lnTo>
                      <a:pt x="290" y="1"/>
                    </a:lnTo>
                    <a:lnTo>
                      <a:pt x="199" y="101"/>
                    </a:lnTo>
                    <a:lnTo>
                      <a:pt x="154" y="149"/>
                    </a:lnTo>
                    <a:lnTo>
                      <a:pt x="107" y="199"/>
                    </a:lnTo>
                    <a:lnTo>
                      <a:pt x="107" y="199"/>
                    </a:lnTo>
                    <a:lnTo>
                      <a:pt x="88" y="220"/>
                    </a:lnTo>
                    <a:lnTo>
                      <a:pt x="69" y="240"/>
                    </a:lnTo>
                    <a:lnTo>
                      <a:pt x="51" y="262"/>
                    </a:lnTo>
                    <a:lnTo>
                      <a:pt x="31" y="284"/>
                    </a:lnTo>
                    <a:lnTo>
                      <a:pt x="31" y="284"/>
                    </a:lnTo>
                    <a:lnTo>
                      <a:pt x="13" y="302"/>
                    </a:lnTo>
                    <a:lnTo>
                      <a:pt x="5" y="314"/>
                    </a:lnTo>
                    <a:lnTo>
                      <a:pt x="2" y="319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27"/>
                    </a:lnTo>
                    <a:lnTo>
                      <a:pt x="1" y="329"/>
                    </a:lnTo>
                    <a:lnTo>
                      <a:pt x="1" y="329"/>
                    </a:lnTo>
                    <a:lnTo>
                      <a:pt x="1" y="330"/>
                    </a:lnTo>
                    <a:lnTo>
                      <a:pt x="1" y="330"/>
                    </a:lnTo>
                    <a:lnTo>
                      <a:pt x="3" y="331"/>
                    </a:lnTo>
                    <a:lnTo>
                      <a:pt x="5" y="331"/>
                    </a:lnTo>
                    <a:lnTo>
                      <a:pt x="6" y="330"/>
                    </a:lnTo>
                    <a:lnTo>
                      <a:pt x="8" y="329"/>
                    </a:lnTo>
                    <a:lnTo>
                      <a:pt x="9" y="328"/>
                    </a:lnTo>
                    <a:lnTo>
                      <a:pt x="9" y="326"/>
                    </a:lnTo>
                    <a:lnTo>
                      <a:pt x="9" y="325"/>
                    </a:lnTo>
                    <a:lnTo>
                      <a:pt x="8" y="323"/>
                    </a:lnTo>
                    <a:lnTo>
                      <a:pt x="8" y="323"/>
                    </a:lnTo>
                    <a:lnTo>
                      <a:pt x="9" y="323"/>
                    </a:lnTo>
                    <a:lnTo>
                      <a:pt x="11" y="322"/>
                    </a:lnTo>
                    <a:lnTo>
                      <a:pt x="18" y="316"/>
                    </a:lnTo>
                    <a:lnTo>
                      <a:pt x="27" y="302"/>
                    </a:lnTo>
                    <a:lnTo>
                      <a:pt x="27" y="302"/>
                    </a:lnTo>
                    <a:lnTo>
                      <a:pt x="47" y="281"/>
                    </a:lnTo>
                    <a:lnTo>
                      <a:pt x="47" y="281"/>
                    </a:lnTo>
                    <a:lnTo>
                      <a:pt x="65" y="258"/>
                    </a:lnTo>
                    <a:lnTo>
                      <a:pt x="85" y="236"/>
                    </a:lnTo>
                    <a:lnTo>
                      <a:pt x="126" y="193"/>
                    </a:lnTo>
                    <a:lnTo>
                      <a:pt x="126" y="193"/>
                    </a:lnTo>
                    <a:lnTo>
                      <a:pt x="169" y="147"/>
                    </a:lnTo>
                    <a:lnTo>
                      <a:pt x="213" y="101"/>
                    </a:lnTo>
                    <a:lnTo>
                      <a:pt x="298" y="7"/>
                    </a:lnTo>
                    <a:lnTo>
                      <a:pt x="298" y="7"/>
                    </a:lnTo>
                    <a:lnTo>
                      <a:pt x="299" y="6"/>
                    </a:lnTo>
                    <a:lnTo>
                      <a:pt x="299" y="4"/>
                    </a:lnTo>
                    <a:lnTo>
                      <a:pt x="298" y="2"/>
                    </a:lnTo>
                    <a:lnTo>
                      <a:pt x="297" y="1"/>
                    </a:lnTo>
                    <a:lnTo>
                      <a:pt x="295" y="0"/>
                    </a:lnTo>
                    <a:lnTo>
                      <a:pt x="293" y="0"/>
                    </a:lnTo>
                    <a:lnTo>
                      <a:pt x="292" y="0"/>
                    </a:lnTo>
                    <a:lnTo>
                      <a:pt x="290" y="1"/>
                    </a:lnTo>
                    <a:lnTo>
                      <a:pt x="29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5" name="Freeform 611"/>
              <p:cNvSpPr/>
              <p:nvPr/>
            </p:nvSpPr>
            <p:spPr bwMode="auto">
              <a:xfrm>
                <a:off x="2165351" y="4157663"/>
                <a:ext cx="220663" cy="220663"/>
              </a:xfrm>
              <a:custGeom>
                <a:avLst/>
                <a:gdLst/>
                <a:ahLst/>
                <a:cxnLst>
                  <a:cxn ang="0">
                    <a:pos x="410" y="0"/>
                  </a:cxn>
                  <a:cxn ang="0">
                    <a:pos x="386" y="17"/>
                  </a:cxn>
                  <a:cxn ang="0">
                    <a:pos x="365" y="40"/>
                  </a:cxn>
                  <a:cxn ang="0">
                    <a:pos x="336" y="76"/>
                  </a:cxn>
                  <a:cxn ang="0">
                    <a:pos x="325" y="87"/>
                  </a:cxn>
                  <a:cxn ang="0">
                    <a:pos x="299" y="115"/>
                  </a:cxn>
                  <a:cxn ang="0">
                    <a:pos x="240" y="167"/>
                  </a:cxn>
                  <a:cxn ang="0">
                    <a:pos x="212" y="194"/>
                  </a:cxn>
                  <a:cxn ang="0">
                    <a:pos x="153" y="253"/>
                  </a:cxn>
                  <a:cxn ang="0">
                    <a:pos x="95" y="312"/>
                  </a:cxn>
                  <a:cxn ang="0">
                    <a:pos x="42" y="363"/>
                  </a:cxn>
                  <a:cxn ang="0">
                    <a:pos x="20" y="385"/>
                  </a:cxn>
                  <a:cxn ang="0">
                    <a:pos x="5" y="402"/>
                  </a:cxn>
                  <a:cxn ang="0">
                    <a:pos x="1" y="410"/>
                  </a:cxn>
                  <a:cxn ang="0">
                    <a:pos x="1" y="414"/>
                  </a:cxn>
                  <a:cxn ang="0">
                    <a:pos x="5" y="417"/>
                  </a:cxn>
                  <a:cxn ang="0">
                    <a:pos x="10" y="416"/>
                  </a:cxn>
                  <a:cxn ang="0">
                    <a:pos x="17" y="413"/>
                  </a:cxn>
                  <a:cxn ang="0">
                    <a:pos x="19" y="409"/>
                  </a:cxn>
                  <a:cxn ang="0">
                    <a:pos x="19" y="406"/>
                  </a:cxn>
                  <a:cxn ang="0">
                    <a:pos x="17" y="403"/>
                  </a:cxn>
                  <a:cxn ang="0">
                    <a:pos x="32" y="386"/>
                  </a:cxn>
                  <a:cxn ang="0">
                    <a:pos x="49" y="369"/>
                  </a:cxn>
                  <a:cxn ang="0">
                    <a:pos x="101" y="318"/>
                  </a:cxn>
                  <a:cxn ang="0">
                    <a:pos x="185" y="235"/>
                  </a:cxn>
                  <a:cxn ang="0">
                    <a:pos x="212" y="206"/>
                  </a:cxn>
                  <a:cxn ang="0">
                    <a:pos x="239" y="180"/>
                  </a:cxn>
                  <a:cxn ang="0">
                    <a:pos x="293" y="131"/>
                  </a:cxn>
                  <a:cxn ang="0">
                    <a:pos x="321" y="106"/>
                  </a:cxn>
                  <a:cxn ang="0">
                    <a:pos x="368" y="54"/>
                  </a:cxn>
                  <a:cxn ang="0">
                    <a:pos x="378" y="41"/>
                  </a:cxn>
                  <a:cxn ang="0">
                    <a:pos x="395" y="22"/>
                  </a:cxn>
                  <a:cxn ang="0">
                    <a:pos x="408" y="12"/>
                  </a:cxn>
                  <a:cxn ang="0">
                    <a:pos x="415" y="8"/>
                  </a:cxn>
                  <a:cxn ang="0">
                    <a:pos x="417" y="6"/>
                  </a:cxn>
                  <a:cxn ang="0">
                    <a:pos x="416" y="2"/>
                  </a:cxn>
                  <a:cxn ang="0">
                    <a:pos x="412" y="0"/>
                  </a:cxn>
                  <a:cxn ang="0">
                    <a:pos x="410" y="0"/>
                  </a:cxn>
                </a:cxnLst>
                <a:rect l="0" t="0" r="r" b="b"/>
                <a:pathLst>
                  <a:path w="417" h="417">
                    <a:moveTo>
                      <a:pt x="410" y="0"/>
                    </a:moveTo>
                    <a:lnTo>
                      <a:pt x="410" y="0"/>
                    </a:lnTo>
                    <a:lnTo>
                      <a:pt x="398" y="8"/>
                    </a:lnTo>
                    <a:lnTo>
                      <a:pt x="386" y="17"/>
                    </a:lnTo>
                    <a:lnTo>
                      <a:pt x="375" y="27"/>
                    </a:lnTo>
                    <a:lnTo>
                      <a:pt x="365" y="40"/>
                    </a:lnTo>
                    <a:lnTo>
                      <a:pt x="345" y="65"/>
                    </a:lnTo>
                    <a:lnTo>
                      <a:pt x="336" y="76"/>
                    </a:lnTo>
                    <a:lnTo>
                      <a:pt x="325" y="87"/>
                    </a:lnTo>
                    <a:lnTo>
                      <a:pt x="325" y="87"/>
                    </a:lnTo>
                    <a:lnTo>
                      <a:pt x="312" y="102"/>
                    </a:lnTo>
                    <a:lnTo>
                      <a:pt x="299" y="115"/>
                    </a:lnTo>
                    <a:lnTo>
                      <a:pt x="270" y="141"/>
                    </a:lnTo>
                    <a:lnTo>
                      <a:pt x="240" y="167"/>
                    </a:lnTo>
                    <a:lnTo>
                      <a:pt x="212" y="194"/>
                    </a:lnTo>
                    <a:lnTo>
                      <a:pt x="212" y="194"/>
                    </a:lnTo>
                    <a:lnTo>
                      <a:pt x="182" y="223"/>
                    </a:lnTo>
                    <a:lnTo>
                      <a:pt x="153" y="253"/>
                    </a:lnTo>
                    <a:lnTo>
                      <a:pt x="124" y="282"/>
                    </a:lnTo>
                    <a:lnTo>
                      <a:pt x="95" y="312"/>
                    </a:lnTo>
                    <a:lnTo>
                      <a:pt x="95" y="312"/>
                    </a:lnTo>
                    <a:lnTo>
                      <a:pt x="42" y="363"/>
                    </a:lnTo>
                    <a:lnTo>
                      <a:pt x="42" y="363"/>
                    </a:lnTo>
                    <a:lnTo>
                      <a:pt x="20" y="385"/>
                    </a:lnTo>
                    <a:lnTo>
                      <a:pt x="9" y="396"/>
                    </a:lnTo>
                    <a:lnTo>
                      <a:pt x="5" y="402"/>
                    </a:lnTo>
                    <a:lnTo>
                      <a:pt x="1" y="410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1" y="414"/>
                    </a:lnTo>
                    <a:lnTo>
                      <a:pt x="2" y="416"/>
                    </a:lnTo>
                    <a:lnTo>
                      <a:pt x="5" y="417"/>
                    </a:lnTo>
                    <a:lnTo>
                      <a:pt x="5" y="417"/>
                    </a:lnTo>
                    <a:lnTo>
                      <a:pt x="10" y="416"/>
                    </a:lnTo>
                    <a:lnTo>
                      <a:pt x="14" y="415"/>
                    </a:lnTo>
                    <a:lnTo>
                      <a:pt x="17" y="413"/>
                    </a:lnTo>
                    <a:lnTo>
                      <a:pt x="19" y="409"/>
                    </a:lnTo>
                    <a:lnTo>
                      <a:pt x="19" y="409"/>
                    </a:lnTo>
                    <a:lnTo>
                      <a:pt x="20" y="407"/>
                    </a:lnTo>
                    <a:lnTo>
                      <a:pt x="19" y="406"/>
                    </a:lnTo>
                    <a:lnTo>
                      <a:pt x="17" y="403"/>
                    </a:lnTo>
                    <a:lnTo>
                      <a:pt x="17" y="403"/>
                    </a:lnTo>
                    <a:lnTo>
                      <a:pt x="24" y="394"/>
                    </a:lnTo>
                    <a:lnTo>
                      <a:pt x="32" y="386"/>
                    </a:lnTo>
                    <a:lnTo>
                      <a:pt x="49" y="369"/>
                    </a:lnTo>
                    <a:lnTo>
                      <a:pt x="49" y="369"/>
                    </a:lnTo>
                    <a:lnTo>
                      <a:pt x="101" y="318"/>
                    </a:lnTo>
                    <a:lnTo>
                      <a:pt x="101" y="318"/>
                    </a:lnTo>
                    <a:lnTo>
                      <a:pt x="158" y="263"/>
                    </a:lnTo>
                    <a:lnTo>
                      <a:pt x="185" y="235"/>
                    </a:lnTo>
                    <a:lnTo>
                      <a:pt x="212" y="206"/>
                    </a:lnTo>
                    <a:lnTo>
                      <a:pt x="212" y="206"/>
                    </a:lnTo>
                    <a:lnTo>
                      <a:pt x="225" y="193"/>
                    </a:lnTo>
                    <a:lnTo>
                      <a:pt x="239" y="180"/>
                    </a:lnTo>
                    <a:lnTo>
                      <a:pt x="266" y="156"/>
                    </a:lnTo>
                    <a:lnTo>
                      <a:pt x="293" y="131"/>
                    </a:lnTo>
                    <a:lnTo>
                      <a:pt x="321" y="106"/>
                    </a:lnTo>
                    <a:lnTo>
                      <a:pt x="321" y="106"/>
                    </a:lnTo>
                    <a:lnTo>
                      <a:pt x="345" y="80"/>
                    </a:lnTo>
                    <a:lnTo>
                      <a:pt x="368" y="54"/>
                    </a:lnTo>
                    <a:lnTo>
                      <a:pt x="368" y="54"/>
                    </a:lnTo>
                    <a:lnTo>
                      <a:pt x="378" y="41"/>
                    </a:lnTo>
                    <a:lnTo>
                      <a:pt x="388" y="29"/>
                    </a:lnTo>
                    <a:lnTo>
                      <a:pt x="395" y="22"/>
                    </a:lnTo>
                    <a:lnTo>
                      <a:pt x="401" y="17"/>
                    </a:lnTo>
                    <a:lnTo>
                      <a:pt x="408" y="12"/>
                    </a:lnTo>
                    <a:lnTo>
                      <a:pt x="415" y="8"/>
                    </a:lnTo>
                    <a:lnTo>
                      <a:pt x="415" y="8"/>
                    </a:lnTo>
                    <a:lnTo>
                      <a:pt x="416" y="7"/>
                    </a:lnTo>
                    <a:lnTo>
                      <a:pt x="417" y="6"/>
                    </a:lnTo>
                    <a:lnTo>
                      <a:pt x="417" y="4"/>
                    </a:lnTo>
                    <a:lnTo>
                      <a:pt x="416" y="2"/>
                    </a:lnTo>
                    <a:lnTo>
                      <a:pt x="414" y="0"/>
                    </a:lnTo>
                    <a:lnTo>
                      <a:pt x="412" y="0"/>
                    </a:lnTo>
                    <a:lnTo>
                      <a:pt x="410" y="0"/>
                    </a:lnTo>
                    <a:lnTo>
                      <a:pt x="4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6" name="Freeform 612"/>
              <p:cNvSpPr/>
              <p:nvPr/>
            </p:nvSpPr>
            <p:spPr bwMode="auto">
              <a:xfrm>
                <a:off x="2181226" y="4264025"/>
                <a:ext cx="142875" cy="131763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262" y="0"/>
                  </a:cxn>
                  <a:cxn ang="0">
                    <a:pos x="255" y="5"/>
                  </a:cxn>
                  <a:cxn ang="0">
                    <a:pos x="248" y="10"/>
                  </a:cxn>
                  <a:cxn ang="0">
                    <a:pos x="234" y="23"/>
                  </a:cxn>
                  <a:cxn ang="0">
                    <a:pos x="210" y="49"/>
                  </a:cxn>
                  <a:cxn ang="0">
                    <a:pos x="210" y="49"/>
                  </a:cxn>
                  <a:cxn ang="0">
                    <a:pos x="193" y="65"/>
                  </a:cxn>
                  <a:cxn ang="0">
                    <a:pos x="178" y="83"/>
                  </a:cxn>
                  <a:cxn ang="0">
                    <a:pos x="162" y="99"/>
                  </a:cxn>
                  <a:cxn ang="0">
                    <a:pos x="147" y="116"/>
                  </a:cxn>
                  <a:cxn ang="0">
                    <a:pos x="147" y="116"/>
                  </a:cxn>
                  <a:cxn ang="0">
                    <a:pos x="112" y="150"/>
                  </a:cxn>
                  <a:cxn ang="0">
                    <a:pos x="76" y="182"/>
                  </a:cxn>
                  <a:cxn ang="0">
                    <a:pos x="39" y="212"/>
                  </a:cxn>
                  <a:cxn ang="0">
                    <a:pos x="2" y="242"/>
                  </a:cxn>
                  <a:cxn ang="0">
                    <a:pos x="2" y="242"/>
                  </a:cxn>
                  <a:cxn ang="0">
                    <a:pos x="1" y="244"/>
                  </a:cxn>
                  <a:cxn ang="0">
                    <a:pos x="0" y="245"/>
                  </a:cxn>
                  <a:cxn ang="0">
                    <a:pos x="1" y="249"/>
                  </a:cxn>
                  <a:cxn ang="0">
                    <a:pos x="2" y="250"/>
                  </a:cxn>
                  <a:cxn ang="0">
                    <a:pos x="3" y="251"/>
                  </a:cxn>
                  <a:cxn ang="0">
                    <a:pos x="5" y="251"/>
                  </a:cxn>
                  <a:cxn ang="0">
                    <a:pos x="7" y="250"/>
                  </a:cxn>
                  <a:cxn ang="0">
                    <a:pos x="7" y="250"/>
                  </a:cxn>
                  <a:cxn ang="0">
                    <a:pos x="11" y="248"/>
                  </a:cxn>
                  <a:cxn ang="0">
                    <a:pos x="17" y="246"/>
                  </a:cxn>
                  <a:cxn ang="0">
                    <a:pos x="21" y="244"/>
                  </a:cxn>
                  <a:cxn ang="0">
                    <a:pos x="26" y="241"/>
                  </a:cxn>
                  <a:cxn ang="0">
                    <a:pos x="26" y="241"/>
                  </a:cxn>
                  <a:cxn ang="0">
                    <a:pos x="27" y="240"/>
                  </a:cxn>
                  <a:cxn ang="0">
                    <a:pos x="28" y="238"/>
                  </a:cxn>
                  <a:cxn ang="0">
                    <a:pos x="28" y="235"/>
                  </a:cxn>
                  <a:cxn ang="0">
                    <a:pos x="27" y="234"/>
                  </a:cxn>
                  <a:cxn ang="0">
                    <a:pos x="27" y="234"/>
                  </a:cxn>
                  <a:cxn ang="0">
                    <a:pos x="57" y="211"/>
                  </a:cxn>
                  <a:cxn ang="0">
                    <a:pos x="86" y="186"/>
                  </a:cxn>
                  <a:cxn ang="0">
                    <a:pos x="114" y="161"/>
                  </a:cxn>
                  <a:cxn ang="0">
                    <a:pos x="142" y="135"/>
                  </a:cxn>
                  <a:cxn ang="0">
                    <a:pos x="142" y="135"/>
                  </a:cxn>
                  <a:cxn ang="0">
                    <a:pos x="174" y="101"/>
                  </a:cxn>
                  <a:cxn ang="0">
                    <a:pos x="206" y="67"/>
                  </a:cxn>
                  <a:cxn ang="0">
                    <a:pos x="206" y="67"/>
                  </a:cxn>
                  <a:cxn ang="0">
                    <a:pos x="220" y="51"/>
                  </a:cxn>
                  <a:cxn ang="0">
                    <a:pos x="234" y="35"/>
                  </a:cxn>
                  <a:cxn ang="0">
                    <a:pos x="250" y="21"/>
                  </a:cxn>
                  <a:cxn ang="0">
                    <a:pos x="258" y="14"/>
                  </a:cxn>
                  <a:cxn ang="0">
                    <a:pos x="268" y="8"/>
                  </a:cxn>
                  <a:cxn ang="0">
                    <a:pos x="268" y="8"/>
                  </a:cxn>
                  <a:cxn ang="0">
                    <a:pos x="270" y="7"/>
                  </a:cxn>
                  <a:cxn ang="0">
                    <a:pos x="270" y="5"/>
                  </a:cxn>
                  <a:cxn ang="0">
                    <a:pos x="270" y="4"/>
                  </a:cxn>
                  <a:cxn ang="0">
                    <a:pos x="270" y="2"/>
                  </a:cxn>
                  <a:cxn ang="0">
                    <a:pos x="268" y="1"/>
                  </a:cxn>
                  <a:cxn ang="0">
                    <a:pos x="267" y="0"/>
                  </a:cxn>
                  <a:cxn ang="0">
                    <a:pos x="264" y="0"/>
                  </a:cxn>
                  <a:cxn ang="0">
                    <a:pos x="262" y="0"/>
                  </a:cxn>
                  <a:cxn ang="0">
                    <a:pos x="262" y="0"/>
                  </a:cxn>
                </a:cxnLst>
                <a:rect l="0" t="0" r="r" b="b"/>
                <a:pathLst>
                  <a:path w="270" h="251">
                    <a:moveTo>
                      <a:pt x="262" y="0"/>
                    </a:moveTo>
                    <a:lnTo>
                      <a:pt x="262" y="0"/>
                    </a:lnTo>
                    <a:lnTo>
                      <a:pt x="255" y="5"/>
                    </a:lnTo>
                    <a:lnTo>
                      <a:pt x="248" y="10"/>
                    </a:lnTo>
                    <a:lnTo>
                      <a:pt x="234" y="23"/>
                    </a:lnTo>
                    <a:lnTo>
                      <a:pt x="210" y="49"/>
                    </a:lnTo>
                    <a:lnTo>
                      <a:pt x="210" y="49"/>
                    </a:lnTo>
                    <a:lnTo>
                      <a:pt x="193" y="65"/>
                    </a:lnTo>
                    <a:lnTo>
                      <a:pt x="178" y="83"/>
                    </a:lnTo>
                    <a:lnTo>
                      <a:pt x="162" y="99"/>
                    </a:lnTo>
                    <a:lnTo>
                      <a:pt x="147" y="116"/>
                    </a:lnTo>
                    <a:lnTo>
                      <a:pt x="147" y="116"/>
                    </a:lnTo>
                    <a:lnTo>
                      <a:pt x="112" y="150"/>
                    </a:lnTo>
                    <a:lnTo>
                      <a:pt x="76" y="182"/>
                    </a:lnTo>
                    <a:lnTo>
                      <a:pt x="39" y="212"/>
                    </a:lnTo>
                    <a:lnTo>
                      <a:pt x="2" y="242"/>
                    </a:lnTo>
                    <a:lnTo>
                      <a:pt x="2" y="242"/>
                    </a:lnTo>
                    <a:lnTo>
                      <a:pt x="1" y="244"/>
                    </a:lnTo>
                    <a:lnTo>
                      <a:pt x="0" y="245"/>
                    </a:lnTo>
                    <a:lnTo>
                      <a:pt x="1" y="249"/>
                    </a:lnTo>
                    <a:lnTo>
                      <a:pt x="2" y="250"/>
                    </a:lnTo>
                    <a:lnTo>
                      <a:pt x="3" y="251"/>
                    </a:lnTo>
                    <a:lnTo>
                      <a:pt x="5" y="251"/>
                    </a:lnTo>
                    <a:lnTo>
                      <a:pt x="7" y="250"/>
                    </a:lnTo>
                    <a:lnTo>
                      <a:pt x="7" y="250"/>
                    </a:lnTo>
                    <a:lnTo>
                      <a:pt x="11" y="248"/>
                    </a:lnTo>
                    <a:lnTo>
                      <a:pt x="17" y="246"/>
                    </a:lnTo>
                    <a:lnTo>
                      <a:pt x="21" y="244"/>
                    </a:lnTo>
                    <a:lnTo>
                      <a:pt x="26" y="241"/>
                    </a:lnTo>
                    <a:lnTo>
                      <a:pt x="26" y="241"/>
                    </a:lnTo>
                    <a:lnTo>
                      <a:pt x="27" y="240"/>
                    </a:lnTo>
                    <a:lnTo>
                      <a:pt x="28" y="238"/>
                    </a:lnTo>
                    <a:lnTo>
                      <a:pt x="28" y="235"/>
                    </a:lnTo>
                    <a:lnTo>
                      <a:pt x="27" y="234"/>
                    </a:lnTo>
                    <a:lnTo>
                      <a:pt x="27" y="234"/>
                    </a:lnTo>
                    <a:lnTo>
                      <a:pt x="57" y="211"/>
                    </a:lnTo>
                    <a:lnTo>
                      <a:pt x="86" y="186"/>
                    </a:lnTo>
                    <a:lnTo>
                      <a:pt x="114" y="161"/>
                    </a:lnTo>
                    <a:lnTo>
                      <a:pt x="142" y="135"/>
                    </a:lnTo>
                    <a:lnTo>
                      <a:pt x="142" y="135"/>
                    </a:lnTo>
                    <a:lnTo>
                      <a:pt x="174" y="101"/>
                    </a:lnTo>
                    <a:lnTo>
                      <a:pt x="206" y="67"/>
                    </a:lnTo>
                    <a:lnTo>
                      <a:pt x="206" y="67"/>
                    </a:lnTo>
                    <a:lnTo>
                      <a:pt x="220" y="51"/>
                    </a:lnTo>
                    <a:lnTo>
                      <a:pt x="234" y="35"/>
                    </a:lnTo>
                    <a:lnTo>
                      <a:pt x="250" y="21"/>
                    </a:lnTo>
                    <a:lnTo>
                      <a:pt x="258" y="14"/>
                    </a:lnTo>
                    <a:lnTo>
                      <a:pt x="268" y="8"/>
                    </a:lnTo>
                    <a:lnTo>
                      <a:pt x="268" y="8"/>
                    </a:lnTo>
                    <a:lnTo>
                      <a:pt x="270" y="7"/>
                    </a:lnTo>
                    <a:lnTo>
                      <a:pt x="270" y="5"/>
                    </a:lnTo>
                    <a:lnTo>
                      <a:pt x="270" y="4"/>
                    </a:lnTo>
                    <a:lnTo>
                      <a:pt x="270" y="2"/>
                    </a:lnTo>
                    <a:lnTo>
                      <a:pt x="268" y="1"/>
                    </a:lnTo>
                    <a:lnTo>
                      <a:pt x="267" y="0"/>
                    </a:lnTo>
                    <a:lnTo>
                      <a:pt x="264" y="0"/>
                    </a:lnTo>
                    <a:lnTo>
                      <a:pt x="262" y="0"/>
                    </a:lnTo>
                    <a:lnTo>
                      <a:pt x="2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613"/>
              <p:cNvSpPr/>
              <p:nvPr/>
            </p:nvSpPr>
            <p:spPr bwMode="auto">
              <a:xfrm>
                <a:off x="2182813" y="4306888"/>
                <a:ext cx="133350" cy="123825"/>
              </a:xfrm>
              <a:custGeom>
                <a:avLst/>
                <a:gdLst/>
                <a:ahLst/>
                <a:cxnLst>
                  <a:cxn ang="0">
                    <a:pos x="244" y="1"/>
                  </a:cxn>
                  <a:cxn ang="0">
                    <a:pos x="244" y="1"/>
                  </a:cxn>
                  <a:cxn ang="0">
                    <a:pos x="227" y="18"/>
                  </a:cxn>
                  <a:cxn ang="0">
                    <a:pos x="211" y="36"/>
                  </a:cxn>
                  <a:cxn ang="0">
                    <a:pos x="179" y="73"/>
                  </a:cxn>
                  <a:cxn ang="0">
                    <a:pos x="162" y="90"/>
                  </a:cxn>
                  <a:cxn ang="0">
                    <a:pos x="146" y="108"/>
                  </a:cxn>
                  <a:cxn ang="0">
                    <a:pos x="128" y="125"/>
                  </a:cxn>
                  <a:cxn ang="0">
                    <a:pos x="110" y="141"/>
                  </a:cxn>
                  <a:cxn ang="0">
                    <a:pos x="110" y="141"/>
                  </a:cxn>
                  <a:cxn ang="0">
                    <a:pos x="71" y="172"/>
                  </a:cxn>
                  <a:cxn ang="0">
                    <a:pos x="52" y="188"/>
                  </a:cxn>
                  <a:cxn ang="0">
                    <a:pos x="31" y="202"/>
                  </a:cxn>
                  <a:cxn ang="0">
                    <a:pos x="31" y="202"/>
                  </a:cxn>
                  <a:cxn ang="0">
                    <a:pos x="23" y="208"/>
                  </a:cxn>
                  <a:cxn ang="0">
                    <a:pos x="14" y="213"/>
                  </a:cxn>
                  <a:cxn ang="0">
                    <a:pos x="9" y="217"/>
                  </a:cxn>
                  <a:cxn ang="0">
                    <a:pos x="5" y="222"/>
                  </a:cxn>
                  <a:cxn ang="0">
                    <a:pos x="2" y="226"/>
                  </a:cxn>
                  <a:cxn ang="0">
                    <a:pos x="0" y="230"/>
                  </a:cxn>
                  <a:cxn ang="0">
                    <a:pos x="0" y="230"/>
                  </a:cxn>
                  <a:cxn ang="0">
                    <a:pos x="0" y="232"/>
                  </a:cxn>
                  <a:cxn ang="0">
                    <a:pos x="1" y="234"/>
                  </a:cxn>
                  <a:cxn ang="0">
                    <a:pos x="2" y="235"/>
                  </a:cxn>
                  <a:cxn ang="0">
                    <a:pos x="4" y="236"/>
                  </a:cxn>
                  <a:cxn ang="0">
                    <a:pos x="5" y="236"/>
                  </a:cxn>
                  <a:cxn ang="0">
                    <a:pos x="7" y="236"/>
                  </a:cxn>
                  <a:cxn ang="0">
                    <a:pos x="8" y="234"/>
                  </a:cxn>
                  <a:cxn ang="0">
                    <a:pos x="9" y="233"/>
                  </a:cxn>
                  <a:cxn ang="0">
                    <a:pos x="9" y="233"/>
                  </a:cxn>
                  <a:cxn ang="0">
                    <a:pos x="12" y="228"/>
                  </a:cxn>
                  <a:cxn ang="0">
                    <a:pos x="16" y="224"/>
                  </a:cxn>
                  <a:cxn ang="0">
                    <a:pos x="21" y="220"/>
                  </a:cxn>
                  <a:cxn ang="0">
                    <a:pos x="26" y="215"/>
                  </a:cxn>
                  <a:cxn ang="0">
                    <a:pos x="38" y="207"/>
                  </a:cxn>
                  <a:cxn ang="0">
                    <a:pos x="49" y="201"/>
                  </a:cxn>
                  <a:cxn ang="0">
                    <a:pos x="49" y="201"/>
                  </a:cxn>
                  <a:cxn ang="0">
                    <a:pos x="67" y="185"/>
                  </a:cxn>
                  <a:cxn ang="0">
                    <a:pos x="86" y="171"/>
                  </a:cxn>
                  <a:cxn ang="0">
                    <a:pos x="104" y="158"/>
                  </a:cxn>
                  <a:cxn ang="0">
                    <a:pos x="123" y="142"/>
                  </a:cxn>
                  <a:cxn ang="0">
                    <a:pos x="123" y="142"/>
                  </a:cxn>
                  <a:cxn ang="0">
                    <a:pos x="141" y="127"/>
                  </a:cxn>
                  <a:cxn ang="0">
                    <a:pos x="156" y="109"/>
                  </a:cxn>
                  <a:cxn ang="0">
                    <a:pos x="187" y="74"/>
                  </a:cxn>
                  <a:cxn ang="0">
                    <a:pos x="187" y="74"/>
                  </a:cxn>
                  <a:cxn ang="0">
                    <a:pos x="218" y="40"/>
                  </a:cxn>
                  <a:cxn ang="0">
                    <a:pos x="250" y="7"/>
                  </a:cxn>
                  <a:cxn ang="0">
                    <a:pos x="250" y="7"/>
                  </a:cxn>
                  <a:cxn ang="0">
                    <a:pos x="251" y="6"/>
                  </a:cxn>
                  <a:cxn ang="0">
                    <a:pos x="252" y="4"/>
                  </a:cxn>
                  <a:cxn ang="0">
                    <a:pos x="251" y="2"/>
                  </a:cxn>
                  <a:cxn ang="0">
                    <a:pos x="250" y="1"/>
                  </a:cxn>
                  <a:cxn ang="0">
                    <a:pos x="249" y="0"/>
                  </a:cxn>
                  <a:cxn ang="0">
                    <a:pos x="247" y="0"/>
                  </a:cxn>
                  <a:cxn ang="0">
                    <a:pos x="245" y="0"/>
                  </a:cxn>
                  <a:cxn ang="0">
                    <a:pos x="244" y="1"/>
                  </a:cxn>
                  <a:cxn ang="0">
                    <a:pos x="244" y="1"/>
                  </a:cxn>
                </a:cxnLst>
                <a:rect l="0" t="0" r="r" b="b"/>
                <a:pathLst>
                  <a:path w="252" h="236">
                    <a:moveTo>
                      <a:pt x="244" y="1"/>
                    </a:moveTo>
                    <a:lnTo>
                      <a:pt x="244" y="1"/>
                    </a:lnTo>
                    <a:lnTo>
                      <a:pt x="227" y="18"/>
                    </a:lnTo>
                    <a:lnTo>
                      <a:pt x="211" y="36"/>
                    </a:lnTo>
                    <a:lnTo>
                      <a:pt x="179" y="73"/>
                    </a:lnTo>
                    <a:lnTo>
                      <a:pt x="162" y="90"/>
                    </a:lnTo>
                    <a:lnTo>
                      <a:pt x="146" y="108"/>
                    </a:lnTo>
                    <a:lnTo>
                      <a:pt x="128" y="125"/>
                    </a:lnTo>
                    <a:lnTo>
                      <a:pt x="110" y="141"/>
                    </a:lnTo>
                    <a:lnTo>
                      <a:pt x="110" y="141"/>
                    </a:lnTo>
                    <a:lnTo>
                      <a:pt x="71" y="172"/>
                    </a:lnTo>
                    <a:lnTo>
                      <a:pt x="52" y="188"/>
                    </a:lnTo>
                    <a:lnTo>
                      <a:pt x="31" y="202"/>
                    </a:lnTo>
                    <a:lnTo>
                      <a:pt x="31" y="202"/>
                    </a:lnTo>
                    <a:lnTo>
                      <a:pt x="23" y="208"/>
                    </a:lnTo>
                    <a:lnTo>
                      <a:pt x="14" y="213"/>
                    </a:lnTo>
                    <a:lnTo>
                      <a:pt x="9" y="217"/>
                    </a:lnTo>
                    <a:lnTo>
                      <a:pt x="5" y="222"/>
                    </a:lnTo>
                    <a:lnTo>
                      <a:pt x="2" y="226"/>
                    </a:lnTo>
                    <a:lnTo>
                      <a:pt x="0" y="230"/>
                    </a:lnTo>
                    <a:lnTo>
                      <a:pt x="0" y="230"/>
                    </a:lnTo>
                    <a:lnTo>
                      <a:pt x="0" y="232"/>
                    </a:lnTo>
                    <a:lnTo>
                      <a:pt x="1" y="234"/>
                    </a:lnTo>
                    <a:lnTo>
                      <a:pt x="2" y="235"/>
                    </a:lnTo>
                    <a:lnTo>
                      <a:pt x="4" y="236"/>
                    </a:lnTo>
                    <a:lnTo>
                      <a:pt x="5" y="236"/>
                    </a:lnTo>
                    <a:lnTo>
                      <a:pt x="7" y="236"/>
                    </a:lnTo>
                    <a:lnTo>
                      <a:pt x="8" y="234"/>
                    </a:lnTo>
                    <a:lnTo>
                      <a:pt x="9" y="233"/>
                    </a:lnTo>
                    <a:lnTo>
                      <a:pt x="9" y="233"/>
                    </a:lnTo>
                    <a:lnTo>
                      <a:pt x="12" y="228"/>
                    </a:lnTo>
                    <a:lnTo>
                      <a:pt x="16" y="224"/>
                    </a:lnTo>
                    <a:lnTo>
                      <a:pt x="21" y="220"/>
                    </a:lnTo>
                    <a:lnTo>
                      <a:pt x="26" y="215"/>
                    </a:lnTo>
                    <a:lnTo>
                      <a:pt x="38" y="207"/>
                    </a:lnTo>
                    <a:lnTo>
                      <a:pt x="49" y="201"/>
                    </a:lnTo>
                    <a:lnTo>
                      <a:pt x="49" y="201"/>
                    </a:lnTo>
                    <a:lnTo>
                      <a:pt x="67" y="185"/>
                    </a:lnTo>
                    <a:lnTo>
                      <a:pt x="86" y="171"/>
                    </a:lnTo>
                    <a:lnTo>
                      <a:pt x="104" y="158"/>
                    </a:lnTo>
                    <a:lnTo>
                      <a:pt x="123" y="142"/>
                    </a:lnTo>
                    <a:lnTo>
                      <a:pt x="123" y="142"/>
                    </a:lnTo>
                    <a:lnTo>
                      <a:pt x="141" y="127"/>
                    </a:lnTo>
                    <a:lnTo>
                      <a:pt x="156" y="109"/>
                    </a:lnTo>
                    <a:lnTo>
                      <a:pt x="187" y="74"/>
                    </a:lnTo>
                    <a:lnTo>
                      <a:pt x="187" y="74"/>
                    </a:lnTo>
                    <a:lnTo>
                      <a:pt x="218" y="40"/>
                    </a:lnTo>
                    <a:lnTo>
                      <a:pt x="250" y="7"/>
                    </a:lnTo>
                    <a:lnTo>
                      <a:pt x="250" y="7"/>
                    </a:lnTo>
                    <a:lnTo>
                      <a:pt x="251" y="6"/>
                    </a:lnTo>
                    <a:lnTo>
                      <a:pt x="252" y="4"/>
                    </a:lnTo>
                    <a:lnTo>
                      <a:pt x="251" y="2"/>
                    </a:lnTo>
                    <a:lnTo>
                      <a:pt x="250" y="1"/>
                    </a:lnTo>
                    <a:lnTo>
                      <a:pt x="249" y="0"/>
                    </a:lnTo>
                    <a:lnTo>
                      <a:pt x="247" y="0"/>
                    </a:lnTo>
                    <a:lnTo>
                      <a:pt x="245" y="0"/>
                    </a:lnTo>
                    <a:lnTo>
                      <a:pt x="244" y="1"/>
                    </a:lnTo>
                    <a:lnTo>
                      <a:pt x="24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614"/>
              <p:cNvSpPr/>
              <p:nvPr/>
            </p:nvSpPr>
            <p:spPr bwMode="auto">
              <a:xfrm>
                <a:off x="2190751" y="4356100"/>
                <a:ext cx="127000" cy="115888"/>
              </a:xfrm>
              <a:custGeom>
                <a:avLst/>
                <a:gdLst/>
                <a:ahLst/>
                <a:cxnLst>
                  <a:cxn ang="0">
                    <a:pos x="234" y="1"/>
                  </a:cxn>
                  <a:cxn ang="0">
                    <a:pos x="234" y="1"/>
                  </a:cxn>
                  <a:cxn ang="0">
                    <a:pos x="220" y="12"/>
                  </a:cxn>
                  <a:cxn ang="0">
                    <a:pos x="205" y="23"/>
                  </a:cxn>
                  <a:cxn ang="0">
                    <a:pos x="191" y="35"/>
                  </a:cxn>
                  <a:cxn ang="0">
                    <a:pos x="177" y="47"/>
                  </a:cxn>
                  <a:cxn ang="0">
                    <a:pos x="151" y="73"/>
                  </a:cxn>
                  <a:cxn ang="0">
                    <a:pos x="126" y="100"/>
                  </a:cxn>
                  <a:cxn ang="0">
                    <a:pos x="126" y="100"/>
                  </a:cxn>
                  <a:cxn ang="0">
                    <a:pos x="110" y="114"/>
                  </a:cxn>
                  <a:cxn ang="0">
                    <a:pos x="96" y="128"/>
                  </a:cxn>
                  <a:cxn ang="0">
                    <a:pos x="64" y="156"/>
                  </a:cxn>
                  <a:cxn ang="0">
                    <a:pos x="32" y="182"/>
                  </a:cxn>
                  <a:cxn ang="0">
                    <a:pos x="16" y="196"/>
                  </a:cxn>
                  <a:cxn ang="0">
                    <a:pos x="1" y="210"/>
                  </a:cxn>
                  <a:cxn ang="0">
                    <a:pos x="1" y="210"/>
                  </a:cxn>
                  <a:cxn ang="0">
                    <a:pos x="0" y="212"/>
                  </a:cxn>
                  <a:cxn ang="0">
                    <a:pos x="0" y="215"/>
                  </a:cxn>
                  <a:cxn ang="0">
                    <a:pos x="2" y="217"/>
                  </a:cxn>
                  <a:cxn ang="0">
                    <a:pos x="5" y="219"/>
                  </a:cxn>
                  <a:cxn ang="0">
                    <a:pos x="9" y="219"/>
                  </a:cxn>
                  <a:cxn ang="0">
                    <a:pos x="9" y="219"/>
                  </a:cxn>
                  <a:cxn ang="0">
                    <a:pos x="12" y="217"/>
                  </a:cxn>
                  <a:cxn ang="0">
                    <a:pos x="13" y="215"/>
                  </a:cxn>
                  <a:cxn ang="0">
                    <a:pos x="14" y="213"/>
                  </a:cxn>
                  <a:cxn ang="0">
                    <a:pos x="13" y="211"/>
                  </a:cxn>
                  <a:cxn ang="0">
                    <a:pos x="13" y="211"/>
                  </a:cxn>
                  <a:cxn ang="0">
                    <a:pos x="40" y="188"/>
                  </a:cxn>
                  <a:cxn ang="0">
                    <a:pos x="67" y="165"/>
                  </a:cxn>
                  <a:cxn ang="0">
                    <a:pos x="94" y="142"/>
                  </a:cxn>
                  <a:cxn ang="0">
                    <a:pos x="120" y="118"/>
                  </a:cxn>
                  <a:cxn ang="0">
                    <a:pos x="120" y="118"/>
                  </a:cxn>
                  <a:cxn ang="0">
                    <a:pos x="149" y="89"/>
                  </a:cxn>
                  <a:cxn ang="0">
                    <a:pos x="177" y="62"/>
                  </a:cxn>
                  <a:cxn ang="0">
                    <a:pos x="192" y="47"/>
                  </a:cxn>
                  <a:cxn ang="0">
                    <a:pos x="207" y="34"/>
                  </a:cxn>
                  <a:cxn ang="0">
                    <a:pos x="223" y="21"/>
                  </a:cxn>
                  <a:cxn ang="0">
                    <a:pos x="239" y="9"/>
                  </a:cxn>
                  <a:cxn ang="0">
                    <a:pos x="239" y="9"/>
                  </a:cxn>
                  <a:cxn ang="0">
                    <a:pos x="240" y="8"/>
                  </a:cxn>
                  <a:cxn ang="0">
                    <a:pos x="241" y="6"/>
                  </a:cxn>
                  <a:cxn ang="0">
                    <a:pos x="241" y="4"/>
                  </a:cxn>
                  <a:cxn ang="0">
                    <a:pos x="240" y="2"/>
                  </a:cxn>
                  <a:cxn ang="0">
                    <a:pos x="239" y="1"/>
                  </a:cxn>
                  <a:cxn ang="0">
                    <a:pos x="238" y="0"/>
                  </a:cxn>
                  <a:cxn ang="0">
                    <a:pos x="236" y="0"/>
                  </a:cxn>
                  <a:cxn ang="0">
                    <a:pos x="234" y="1"/>
                  </a:cxn>
                  <a:cxn ang="0">
                    <a:pos x="234" y="1"/>
                  </a:cxn>
                </a:cxnLst>
                <a:rect l="0" t="0" r="r" b="b"/>
                <a:pathLst>
                  <a:path w="241" h="219">
                    <a:moveTo>
                      <a:pt x="234" y="1"/>
                    </a:moveTo>
                    <a:lnTo>
                      <a:pt x="234" y="1"/>
                    </a:lnTo>
                    <a:lnTo>
                      <a:pt x="220" y="12"/>
                    </a:lnTo>
                    <a:lnTo>
                      <a:pt x="205" y="23"/>
                    </a:lnTo>
                    <a:lnTo>
                      <a:pt x="191" y="35"/>
                    </a:lnTo>
                    <a:lnTo>
                      <a:pt x="177" y="47"/>
                    </a:lnTo>
                    <a:lnTo>
                      <a:pt x="151" y="73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10" y="114"/>
                    </a:lnTo>
                    <a:lnTo>
                      <a:pt x="96" y="128"/>
                    </a:lnTo>
                    <a:lnTo>
                      <a:pt x="64" y="156"/>
                    </a:lnTo>
                    <a:lnTo>
                      <a:pt x="32" y="182"/>
                    </a:lnTo>
                    <a:lnTo>
                      <a:pt x="16" y="196"/>
                    </a:lnTo>
                    <a:lnTo>
                      <a:pt x="1" y="210"/>
                    </a:lnTo>
                    <a:lnTo>
                      <a:pt x="1" y="210"/>
                    </a:lnTo>
                    <a:lnTo>
                      <a:pt x="0" y="212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5" y="219"/>
                    </a:lnTo>
                    <a:lnTo>
                      <a:pt x="9" y="219"/>
                    </a:lnTo>
                    <a:lnTo>
                      <a:pt x="9" y="219"/>
                    </a:lnTo>
                    <a:lnTo>
                      <a:pt x="12" y="217"/>
                    </a:lnTo>
                    <a:lnTo>
                      <a:pt x="13" y="215"/>
                    </a:lnTo>
                    <a:lnTo>
                      <a:pt x="14" y="213"/>
                    </a:lnTo>
                    <a:lnTo>
                      <a:pt x="13" y="211"/>
                    </a:lnTo>
                    <a:lnTo>
                      <a:pt x="13" y="211"/>
                    </a:lnTo>
                    <a:lnTo>
                      <a:pt x="40" y="188"/>
                    </a:lnTo>
                    <a:lnTo>
                      <a:pt x="67" y="165"/>
                    </a:lnTo>
                    <a:lnTo>
                      <a:pt x="94" y="142"/>
                    </a:lnTo>
                    <a:lnTo>
                      <a:pt x="120" y="118"/>
                    </a:lnTo>
                    <a:lnTo>
                      <a:pt x="120" y="118"/>
                    </a:lnTo>
                    <a:lnTo>
                      <a:pt x="149" y="89"/>
                    </a:lnTo>
                    <a:lnTo>
                      <a:pt x="177" y="62"/>
                    </a:lnTo>
                    <a:lnTo>
                      <a:pt x="192" y="47"/>
                    </a:lnTo>
                    <a:lnTo>
                      <a:pt x="207" y="34"/>
                    </a:lnTo>
                    <a:lnTo>
                      <a:pt x="223" y="21"/>
                    </a:lnTo>
                    <a:lnTo>
                      <a:pt x="239" y="9"/>
                    </a:lnTo>
                    <a:lnTo>
                      <a:pt x="239" y="9"/>
                    </a:lnTo>
                    <a:lnTo>
                      <a:pt x="240" y="8"/>
                    </a:lnTo>
                    <a:lnTo>
                      <a:pt x="241" y="6"/>
                    </a:lnTo>
                    <a:lnTo>
                      <a:pt x="241" y="4"/>
                    </a:lnTo>
                    <a:lnTo>
                      <a:pt x="240" y="2"/>
                    </a:lnTo>
                    <a:lnTo>
                      <a:pt x="239" y="1"/>
                    </a:lnTo>
                    <a:lnTo>
                      <a:pt x="238" y="0"/>
                    </a:lnTo>
                    <a:lnTo>
                      <a:pt x="236" y="0"/>
                    </a:lnTo>
                    <a:lnTo>
                      <a:pt x="234" y="1"/>
                    </a:lnTo>
                    <a:lnTo>
                      <a:pt x="23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615"/>
              <p:cNvSpPr/>
              <p:nvPr/>
            </p:nvSpPr>
            <p:spPr bwMode="auto">
              <a:xfrm>
                <a:off x="2174876" y="4406900"/>
                <a:ext cx="119063" cy="117475"/>
              </a:xfrm>
              <a:custGeom>
                <a:avLst/>
                <a:gdLst/>
                <a:ahLst/>
                <a:cxnLst>
                  <a:cxn ang="0">
                    <a:pos x="216" y="1"/>
                  </a:cxn>
                  <a:cxn ang="0">
                    <a:pos x="203" y="9"/>
                  </a:cxn>
                  <a:cxn ang="0">
                    <a:pos x="193" y="19"/>
                  </a:cxn>
                  <a:cxn ang="0">
                    <a:pos x="173" y="43"/>
                  </a:cxn>
                  <a:cxn ang="0">
                    <a:pos x="159" y="58"/>
                  </a:cxn>
                  <a:cxn ang="0">
                    <a:pos x="129" y="91"/>
                  </a:cxn>
                  <a:cxn ang="0">
                    <a:pos x="48" y="173"/>
                  </a:cxn>
                  <a:cxn ang="0">
                    <a:pos x="37" y="182"/>
                  </a:cxn>
                  <a:cxn ang="0">
                    <a:pos x="15" y="200"/>
                  </a:cxn>
                  <a:cxn ang="0">
                    <a:pos x="5" y="209"/>
                  </a:cxn>
                  <a:cxn ang="0">
                    <a:pos x="3" y="212"/>
                  </a:cxn>
                  <a:cxn ang="0">
                    <a:pos x="1" y="216"/>
                  </a:cxn>
                  <a:cxn ang="0">
                    <a:pos x="1" y="220"/>
                  </a:cxn>
                  <a:cxn ang="0">
                    <a:pos x="6" y="223"/>
                  </a:cxn>
                  <a:cxn ang="0">
                    <a:pos x="9" y="221"/>
                  </a:cxn>
                  <a:cxn ang="0">
                    <a:pos x="11" y="218"/>
                  </a:cxn>
                  <a:cxn ang="0">
                    <a:pos x="11" y="218"/>
                  </a:cxn>
                  <a:cxn ang="0">
                    <a:pos x="14" y="216"/>
                  </a:cxn>
                  <a:cxn ang="0">
                    <a:pos x="14" y="213"/>
                  </a:cxn>
                  <a:cxn ang="0">
                    <a:pos x="34" y="196"/>
                  </a:cxn>
                  <a:cxn ang="0">
                    <a:pos x="54" y="179"/>
                  </a:cxn>
                  <a:cxn ang="0">
                    <a:pos x="113" y="120"/>
                  </a:cxn>
                  <a:cxn ang="0">
                    <a:pos x="141" y="91"/>
                  </a:cxn>
                  <a:cxn ang="0">
                    <a:pos x="168" y="63"/>
                  </a:cxn>
                  <a:cxn ang="0">
                    <a:pos x="189" y="43"/>
                  </a:cxn>
                  <a:cxn ang="0">
                    <a:pos x="194" y="36"/>
                  </a:cxn>
                  <a:cxn ang="0">
                    <a:pos x="205" y="19"/>
                  </a:cxn>
                  <a:cxn ang="0">
                    <a:pos x="221" y="9"/>
                  </a:cxn>
                  <a:cxn ang="0">
                    <a:pos x="223" y="8"/>
                  </a:cxn>
                  <a:cxn ang="0">
                    <a:pos x="223" y="5"/>
                  </a:cxn>
                  <a:cxn ang="0">
                    <a:pos x="220" y="1"/>
                  </a:cxn>
                  <a:cxn ang="0">
                    <a:pos x="216" y="1"/>
                  </a:cxn>
                </a:cxnLst>
                <a:rect l="0" t="0" r="r" b="b"/>
                <a:pathLst>
                  <a:path w="223" h="223">
                    <a:moveTo>
                      <a:pt x="216" y="1"/>
                    </a:moveTo>
                    <a:lnTo>
                      <a:pt x="216" y="1"/>
                    </a:lnTo>
                    <a:lnTo>
                      <a:pt x="209" y="4"/>
                    </a:lnTo>
                    <a:lnTo>
                      <a:pt x="203" y="9"/>
                    </a:lnTo>
                    <a:lnTo>
                      <a:pt x="198" y="14"/>
                    </a:lnTo>
                    <a:lnTo>
                      <a:pt x="193" y="19"/>
                    </a:lnTo>
                    <a:lnTo>
                      <a:pt x="184" y="31"/>
                    </a:lnTo>
                    <a:lnTo>
                      <a:pt x="173" y="43"/>
                    </a:lnTo>
                    <a:lnTo>
                      <a:pt x="173" y="43"/>
                    </a:lnTo>
                    <a:lnTo>
                      <a:pt x="159" y="58"/>
                    </a:lnTo>
                    <a:lnTo>
                      <a:pt x="143" y="75"/>
                    </a:lnTo>
                    <a:lnTo>
                      <a:pt x="129" y="91"/>
                    </a:lnTo>
                    <a:lnTo>
                      <a:pt x="113" y="107"/>
                    </a:lnTo>
                    <a:lnTo>
                      <a:pt x="48" y="173"/>
                    </a:lnTo>
                    <a:lnTo>
                      <a:pt x="48" y="173"/>
                    </a:lnTo>
                    <a:lnTo>
                      <a:pt x="37" y="182"/>
                    </a:lnTo>
                    <a:lnTo>
                      <a:pt x="27" y="191"/>
                    </a:lnTo>
                    <a:lnTo>
                      <a:pt x="15" y="200"/>
                    </a:lnTo>
                    <a:lnTo>
                      <a:pt x="10" y="204"/>
                    </a:lnTo>
                    <a:lnTo>
                      <a:pt x="5" y="209"/>
                    </a:lnTo>
                    <a:lnTo>
                      <a:pt x="5" y="209"/>
                    </a:lnTo>
                    <a:lnTo>
                      <a:pt x="3" y="212"/>
                    </a:lnTo>
                    <a:lnTo>
                      <a:pt x="1" y="216"/>
                    </a:lnTo>
                    <a:lnTo>
                      <a:pt x="1" y="216"/>
                    </a:lnTo>
                    <a:lnTo>
                      <a:pt x="0" y="219"/>
                    </a:lnTo>
                    <a:lnTo>
                      <a:pt x="1" y="220"/>
                    </a:lnTo>
                    <a:lnTo>
                      <a:pt x="3" y="222"/>
                    </a:lnTo>
                    <a:lnTo>
                      <a:pt x="6" y="223"/>
                    </a:lnTo>
                    <a:lnTo>
                      <a:pt x="8" y="222"/>
                    </a:lnTo>
                    <a:lnTo>
                      <a:pt x="9" y="221"/>
                    </a:lnTo>
                    <a:lnTo>
                      <a:pt x="9" y="221"/>
                    </a:lnTo>
                    <a:lnTo>
                      <a:pt x="11" y="218"/>
                    </a:lnTo>
                    <a:lnTo>
                      <a:pt x="11" y="218"/>
                    </a:lnTo>
                    <a:lnTo>
                      <a:pt x="11" y="218"/>
                    </a:lnTo>
                    <a:lnTo>
                      <a:pt x="12" y="218"/>
                    </a:lnTo>
                    <a:lnTo>
                      <a:pt x="14" y="216"/>
                    </a:lnTo>
                    <a:lnTo>
                      <a:pt x="14" y="213"/>
                    </a:lnTo>
                    <a:lnTo>
                      <a:pt x="14" y="213"/>
                    </a:lnTo>
                    <a:lnTo>
                      <a:pt x="23" y="204"/>
                    </a:lnTo>
                    <a:lnTo>
                      <a:pt x="34" y="196"/>
                    </a:lnTo>
                    <a:lnTo>
                      <a:pt x="45" y="189"/>
                    </a:lnTo>
                    <a:lnTo>
                      <a:pt x="54" y="179"/>
                    </a:lnTo>
                    <a:lnTo>
                      <a:pt x="113" y="120"/>
                    </a:lnTo>
                    <a:lnTo>
                      <a:pt x="113" y="120"/>
                    </a:lnTo>
                    <a:lnTo>
                      <a:pt x="128" y="106"/>
                    </a:lnTo>
                    <a:lnTo>
                      <a:pt x="141" y="91"/>
                    </a:lnTo>
                    <a:lnTo>
                      <a:pt x="168" y="63"/>
                    </a:lnTo>
                    <a:lnTo>
                      <a:pt x="168" y="63"/>
                    </a:lnTo>
                    <a:lnTo>
                      <a:pt x="181" y="49"/>
                    </a:lnTo>
                    <a:lnTo>
                      <a:pt x="189" y="43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99" y="26"/>
                    </a:lnTo>
                    <a:lnTo>
                      <a:pt x="205" y="19"/>
                    </a:lnTo>
                    <a:lnTo>
                      <a:pt x="212" y="13"/>
                    </a:lnTo>
                    <a:lnTo>
                      <a:pt x="221" y="9"/>
                    </a:lnTo>
                    <a:lnTo>
                      <a:pt x="221" y="9"/>
                    </a:lnTo>
                    <a:lnTo>
                      <a:pt x="223" y="8"/>
                    </a:lnTo>
                    <a:lnTo>
                      <a:pt x="223" y="6"/>
                    </a:lnTo>
                    <a:lnTo>
                      <a:pt x="223" y="5"/>
                    </a:lnTo>
                    <a:lnTo>
                      <a:pt x="223" y="3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6" y="1"/>
                    </a:lnTo>
                    <a:lnTo>
                      <a:pt x="21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0" name="Freeform 616"/>
              <p:cNvSpPr/>
              <p:nvPr/>
            </p:nvSpPr>
            <p:spPr bwMode="auto">
              <a:xfrm>
                <a:off x="2190751" y="4446588"/>
                <a:ext cx="122238" cy="122238"/>
              </a:xfrm>
              <a:custGeom>
                <a:avLst/>
                <a:gdLst/>
                <a:ahLst/>
                <a:cxnLst>
                  <a:cxn ang="0">
                    <a:pos x="223" y="2"/>
                  </a:cxn>
                  <a:cxn ang="0">
                    <a:pos x="223" y="2"/>
                  </a:cxn>
                  <a:cxn ang="0">
                    <a:pos x="221" y="5"/>
                  </a:cxn>
                  <a:cxn ang="0">
                    <a:pos x="218" y="8"/>
                  </a:cxn>
                  <a:cxn ang="0">
                    <a:pos x="211" y="12"/>
                  </a:cxn>
                  <a:cxn ang="0">
                    <a:pos x="205" y="15"/>
                  </a:cxn>
                  <a:cxn ang="0">
                    <a:pos x="203" y="18"/>
                  </a:cxn>
                  <a:cxn ang="0">
                    <a:pos x="200" y="20"/>
                  </a:cxn>
                  <a:cxn ang="0">
                    <a:pos x="200" y="20"/>
                  </a:cxn>
                  <a:cxn ang="0">
                    <a:pos x="178" y="50"/>
                  </a:cxn>
                  <a:cxn ang="0">
                    <a:pos x="178" y="50"/>
                  </a:cxn>
                  <a:cxn ang="0">
                    <a:pos x="164" y="69"/>
                  </a:cxn>
                  <a:cxn ang="0">
                    <a:pos x="149" y="87"/>
                  </a:cxn>
                  <a:cxn ang="0">
                    <a:pos x="133" y="104"/>
                  </a:cxn>
                  <a:cxn ang="0">
                    <a:pos x="115" y="121"/>
                  </a:cxn>
                  <a:cxn ang="0">
                    <a:pos x="115" y="121"/>
                  </a:cxn>
                  <a:cxn ang="0">
                    <a:pos x="86" y="146"/>
                  </a:cxn>
                  <a:cxn ang="0">
                    <a:pos x="56" y="170"/>
                  </a:cxn>
                  <a:cxn ang="0">
                    <a:pos x="41" y="183"/>
                  </a:cxn>
                  <a:cxn ang="0">
                    <a:pos x="27" y="195"/>
                  </a:cxn>
                  <a:cxn ang="0">
                    <a:pos x="14" y="210"/>
                  </a:cxn>
                  <a:cxn ang="0">
                    <a:pos x="1" y="224"/>
                  </a:cxn>
                  <a:cxn ang="0">
                    <a:pos x="1" y="224"/>
                  </a:cxn>
                  <a:cxn ang="0">
                    <a:pos x="0" y="225"/>
                  </a:cxn>
                  <a:cxn ang="0">
                    <a:pos x="0" y="227"/>
                  </a:cxn>
                  <a:cxn ang="0">
                    <a:pos x="2" y="230"/>
                  </a:cxn>
                  <a:cxn ang="0">
                    <a:pos x="3" y="231"/>
                  </a:cxn>
                  <a:cxn ang="0">
                    <a:pos x="5" y="232"/>
                  </a:cxn>
                  <a:cxn ang="0">
                    <a:pos x="6" y="231"/>
                  </a:cxn>
                  <a:cxn ang="0">
                    <a:pos x="8" y="230"/>
                  </a:cxn>
                  <a:cxn ang="0">
                    <a:pos x="8" y="230"/>
                  </a:cxn>
                  <a:cxn ang="0">
                    <a:pos x="21" y="215"/>
                  </a:cxn>
                  <a:cxn ang="0">
                    <a:pos x="35" y="200"/>
                  </a:cxn>
                  <a:cxn ang="0">
                    <a:pos x="50" y="187"/>
                  </a:cxn>
                  <a:cxn ang="0">
                    <a:pos x="66" y="174"/>
                  </a:cxn>
                  <a:cxn ang="0">
                    <a:pos x="98" y="148"/>
                  </a:cxn>
                  <a:cxn ang="0">
                    <a:pos x="129" y="122"/>
                  </a:cxn>
                  <a:cxn ang="0">
                    <a:pos x="129" y="122"/>
                  </a:cxn>
                  <a:cxn ang="0">
                    <a:pos x="144" y="107"/>
                  </a:cxn>
                  <a:cxn ang="0">
                    <a:pos x="158" y="93"/>
                  </a:cxn>
                  <a:cxn ang="0">
                    <a:pos x="170" y="77"/>
                  </a:cxn>
                  <a:cxn ang="0">
                    <a:pos x="181" y="61"/>
                  </a:cxn>
                  <a:cxn ang="0">
                    <a:pos x="181" y="61"/>
                  </a:cxn>
                  <a:cxn ang="0">
                    <a:pos x="189" y="51"/>
                  </a:cxn>
                  <a:cxn ang="0">
                    <a:pos x="197" y="39"/>
                  </a:cxn>
                  <a:cxn ang="0">
                    <a:pos x="206" y="29"/>
                  </a:cxn>
                  <a:cxn ang="0">
                    <a:pos x="211" y="25"/>
                  </a:cxn>
                  <a:cxn ang="0">
                    <a:pos x="217" y="22"/>
                  </a:cxn>
                  <a:cxn ang="0">
                    <a:pos x="217" y="22"/>
                  </a:cxn>
                  <a:cxn ang="0">
                    <a:pos x="222" y="19"/>
                  </a:cxn>
                  <a:cxn ang="0">
                    <a:pos x="225" y="14"/>
                  </a:cxn>
                  <a:cxn ang="0">
                    <a:pos x="231" y="7"/>
                  </a:cxn>
                  <a:cxn ang="0">
                    <a:pos x="231" y="7"/>
                  </a:cxn>
                  <a:cxn ang="0">
                    <a:pos x="232" y="5"/>
                  </a:cxn>
                  <a:cxn ang="0">
                    <a:pos x="232" y="3"/>
                  </a:cxn>
                  <a:cxn ang="0">
                    <a:pos x="231" y="2"/>
                  </a:cxn>
                  <a:cxn ang="0">
                    <a:pos x="230" y="1"/>
                  </a:cxn>
                  <a:cxn ang="0">
                    <a:pos x="228" y="0"/>
                  </a:cxn>
                  <a:cxn ang="0">
                    <a:pos x="226" y="0"/>
                  </a:cxn>
                  <a:cxn ang="0">
                    <a:pos x="225" y="0"/>
                  </a:cxn>
                  <a:cxn ang="0">
                    <a:pos x="223" y="2"/>
                  </a:cxn>
                  <a:cxn ang="0">
                    <a:pos x="223" y="2"/>
                  </a:cxn>
                </a:cxnLst>
                <a:rect l="0" t="0" r="r" b="b"/>
                <a:pathLst>
                  <a:path w="232" h="232">
                    <a:moveTo>
                      <a:pt x="223" y="2"/>
                    </a:moveTo>
                    <a:lnTo>
                      <a:pt x="223" y="2"/>
                    </a:lnTo>
                    <a:lnTo>
                      <a:pt x="221" y="5"/>
                    </a:lnTo>
                    <a:lnTo>
                      <a:pt x="218" y="8"/>
                    </a:lnTo>
                    <a:lnTo>
                      <a:pt x="211" y="12"/>
                    </a:lnTo>
                    <a:lnTo>
                      <a:pt x="205" y="15"/>
                    </a:lnTo>
                    <a:lnTo>
                      <a:pt x="203" y="18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178" y="50"/>
                    </a:lnTo>
                    <a:lnTo>
                      <a:pt x="178" y="50"/>
                    </a:lnTo>
                    <a:lnTo>
                      <a:pt x="164" y="69"/>
                    </a:lnTo>
                    <a:lnTo>
                      <a:pt x="149" y="87"/>
                    </a:lnTo>
                    <a:lnTo>
                      <a:pt x="133" y="104"/>
                    </a:lnTo>
                    <a:lnTo>
                      <a:pt x="115" y="121"/>
                    </a:lnTo>
                    <a:lnTo>
                      <a:pt x="115" y="121"/>
                    </a:lnTo>
                    <a:lnTo>
                      <a:pt x="86" y="146"/>
                    </a:lnTo>
                    <a:lnTo>
                      <a:pt x="56" y="170"/>
                    </a:lnTo>
                    <a:lnTo>
                      <a:pt x="41" y="183"/>
                    </a:lnTo>
                    <a:lnTo>
                      <a:pt x="27" y="195"/>
                    </a:lnTo>
                    <a:lnTo>
                      <a:pt x="14" y="210"/>
                    </a:lnTo>
                    <a:lnTo>
                      <a:pt x="1" y="224"/>
                    </a:lnTo>
                    <a:lnTo>
                      <a:pt x="1" y="224"/>
                    </a:lnTo>
                    <a:lnTo>
                      <a:pt x="0" y="225"/>
                    </a:lnTo>
                    <a:lnTo>
                      <a:pt x="0" y="227"/>
                    </a:lnTo>
                    <a:lnTo>
                      <a:pt x="2" y="230"/>
                    </a:lnTo>
                    <a:lnTo>
                      <a:pt x="3" y="231"/>
                    </a:lnTo>
                    <a:lnTo>
                      <a:pt x="5" y="232"/>
                    </a:lnTo>
                    <a:lnTo>
                      <a:pt x="6" y="231"/>
                    </a:lnTo>
                    <a:lnTo>
                      <a:pt x="8" y="230"/>
                    </a:lnTo>
                    <a:lnTo>
                      <a:pt x="8" y="230"/>
                    </a:lnTo>
                    <a:lnTo>
                      <a:pt x="21" y="215"/>
                    </a:lnTo>
                    <a:lnTo>
                      <a:pt x="35" y="200"/>
                    </a:lnTo>
                    <a:lnTo>
                      <a:pt x="50" y="187"/>
                    </a:lnTo>
                    <a:lnTo>
                      <a:pt x="66" y="174"/>
                    </a:lnTo>
                    <a:lnTo>
                      <a:pt x="98" y="148"/>
                    </a:lnTo>
                    <a:lnTo>
                      <a:pt x="129" y="122"/>
                    </a:lnTo>
                    <a:lnTo>
                      <a:pt x="129" y="122"/>
                    </a:lnTo>
                    <a:lnTo>
                      <a:pt x="144" y="107"/>
                    </a:lnTo>
                    <a:lnTo>
                      <a:pt x="158" y="93"/>
                    </a:lnTo>
                    <a:lnTo>
                      <a:pt x="170" y="77"/>
                    </a:lnTo>
                    <a:lnTo>
                      <a:pt x="181" y="61"/>
                    </a:lnTo>
                    <a:lnTo>
                      <a:pt x="181" y="61"/>
                    </a:lnTo>
                    <a:lnTo>
                      <a:pt x="189" y="51"/>
                    </a:lnTo>
                    <a:lnTo>
                      <a:pt x="197" y="39"/>
                    </a:lnTo>
                    <a:lnTo>
                      <a:pt x="206" y="29"/>
                    </a:lnTo>
                    <a:lnTo>
                      <a:pt x="211" y="25"/>
                    </a:lnTo>
                    <a:lnTo>
                      <a:pt x="217" y="22"/>
                    </a:lnTo>
                    <a:lnTo>
                      <a:pt x="217" y="22"/>
                    </a:lnTo>
                    <a:lnTo>
                      <a:pt x="222" y="19"/>
                    </a:lnTo>
                    <a:lnTo>
                      <a:pt x="225" y="14"/>
                    </a:lnTo>
                    <a:lnTo>
                      <a:pt x="231" y="7"/>
                    </a:lnTo>
                    <a:lnTo>
                      <a:pt x="231" y="7"/>
                    </a:lnTo>
                    <a:lnTo>
                      <a:pt x="232" y="5"/>
                    </a:lnTo>
                    <a:lnTo>
                      <a:pt x="232" y="3"/>
                    </a:lnTo>
                    <a:lnTo>
                      <a:pt x="231" y="2"/>
                    </a:lnTo>
                    <a:lnTo>
                      <a:pt x="230" y="1"/>
                    </a:lnTo>
                    <a:lnTo>
                      <a:pt x="228" y="0"/>
                    </a:lnTo>
                    <a:lnTo>
                      <a:pt x="226" y="0"/>
                    </a:lnTo>
                    <a:lnTo>
                      <a:pt x="225" y="0"/>
                    </a:lnTo>
                    <a:lnTo>
                      <a:pt x="223" y="2"/>
                    </a:lnTo>
                    <a:lnTo>
                      <a:pt x="22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1" name="Freeform 617"/>
              <p:cNvSpPr/>
              <p:nvPr/>
            </p:nvSpPr>
            <p:spPr bwMode="auto">
              <a:xfrm>
                <a:off x="2200276" y="4495800"/>
                <a:ext cx="103188" cy="106363"/>
              </a:xfrm>
              <a:custGeom>
                <a:avLst/>
                <a:gdLst/>
                <a:ahLst/>
                <a:cxnLst>
                  <a:cxn ang="0">
                    <a:pos x="185" y="4"/>
                  </a:cxn>
                  <a:cxn ang="0">
                    <a:pos x="180" y="15"/>
                  </a:cxn>
                  <a:cxn ang="0">
                    <a:pos x="172" y="26"/>
                  </a:cxn>
                  <a:cxn ang="0">
                    <a:pos x="152" y="46"/>
                  </a:cxn>
                  <a:cxn ang="0">
                    <a:pos x="141" y="60"/>
                  </a:cxn>
                  <a:cxn ang="0">
                    <a:pos x="116" y="85"/>
                  </a:cxn>
                  <a:cxn ang="0">
                    <a:pos x="102" y="96"/>
                  </a:cxn>
                  <a:cxn ang="0">
                    <a:pos x="76" y="122"/>
                  </a:cxn>
                  <a:cxn ang="0">
                    <a:pos x="49" y="149"/>
                  </a:cxn>
                  <a:cxn ang="0">
                    <a:pos x="36" y="160"/>
                  </a:cxn>
                  <a:cxn ang="0">
                    <a:pos x="13" y="181"/>
                  </a:cxn>
                  <a:cxn ang="0">
                    <a:pos x="1" y="191"/>
                  </a:cxn>
                  <a:cxn ang="0">
                    <a:pos x="0" y="197"/>
                  </a:cxn>
                  <a:cxn ang="0">
                    <a:pos x="4" y="199"/>
                  </a:cxn>
                  <a:cxn ang="0">
                    <a:pos x="5" y="199"/>
                  </a:cxn>
                  <a:cxn ang="0">
                    <a:pos x="15" y="194"/>
                  </a:cxn>
                  <a:cxn ang="0">
                    <a:pos x="17" y="193"/>
                  </a:cxn>
                  <a:cxn ang="0">
                    <a:pos x="18" y="190"/>
                  </a:cxn>
                  <a:cxn ang="0">
                    <a:pos x="18" y="188"/>
                  </a:cxn>
                  <a:cxn ang="0">
                    <a:pos x="55" y="156"/>
                  </a:cxn>
                  <a:cxn ang="0">
                    <a:pos x="70" y="142"/>
                  </a:cxn>
                  <a:cxn ang="0">
                    <a:pos x="99" y="112"/>
                  </a:cxn>
                  <a:cxn ang="0">
                    <a:pos x="115" y="98"/>
                  </a:cxn>
                  <a:cxn ang="0">
                    <a:pos x="142" y="73"/>
                  </a:cxn>
                  <a:cxn ang="0">
                    <a:pos x="164" y="45"/>
                  </a:cxn>
                  <a:cxn ang="0">
                    <a:pos x="169" y="40"/>
                  </a:cxn>
                  <a:cxn ang="0">
                    <a:pos x="182" y="27"/>
                  </a:cxn>
                  <a:cxn ang="0">
                    <a:pos x="189" y="18"/>
                  </a:cxn>
                  <a:cxn ang="0">
                    <a:pos x="193" y="6"/>
                  </a:cxn>
                  <a:cxn ang="0">
                    <a:pos x="193" y="4"/>
                  </a:cxn>
                  <a:cxn ang="0">
                    <a:pos x="190" y="1"/>
                  </a:cxn>
                  <a:cxn ang="0">
                    <a:pos x="187" y="1"/>
                  </a:cxn>
                  <a:cxn ang="0">
                    <a:pos x="185" y="4"/>
                  </a:cxn>
                </a:cxnLst>
                <a:rect l="0" t="0" r="r" b="b"/>
                <a:pathLst>
                  <a:path w="193" h="199">
                    <a:moveTo>
                      <a:pt x="185" y="4"/>
                    </a:moveTo>
                    <a:lnTo>
                      <a:pt x="185" y="4"/>
                    </a:lnTo>
                    <a:lnTo>
                      <a:pt x="183" y="9"/>
                    </a:lnTo>
                    <a:lnTo>
                      <a:pt x="180" y="15"/>
                    </a:lnTo>
                    <a:lnTo>
                      <a:pt x="176" y="21"/>
                    </a:lnTo>
                    <a:lnTo>
                      <a:pt x="172" y="26"/>
                    </a:lnTo>
                    <a:lnTo>
                      <a:pt x="161" y="36"/>
                    </a:lnTo>
                    <a:lnTo>
                      <a:pt x="152" y="46"/>
                    </a:lnTo>
                    <a:lnTo>
                      <a:pt x="152" y="46"/>
                    </a:lnTo>
                    <a:lnTo>
                      <a:pt x="141" y="60"/>
                    </a:lnTo>
                    <a:lnTo>
                      <a:pt x="128" y="72"/>
                    </a:lnTo>
                    <a:lnTo>
                      <a:pt x="116" y="85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88" y="108"/>
                    </a:lnTo>
                    <a:lnTo>
                      <a:pt x="76" y="122"/>
                    </a:lnTo>
                    <a:lnTo>
                      <a:pt x="62" y="136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36" y="160"/>
                    </a:lnTo>
                    <a:lnTo>
                      <a:pt x="24" y="170"/>
                    </a:lnTo>
                    <a:lnTo>
                      <a:pt x="13" y="181"/>
                    </a:lnTo>
                    <a:lnTo>
                      <a:pt x="1" y="191"/>
                    </a:lnTo>
                    <a:lnTo>
                      <a:pt x="1" y="191"/>
                    </a:lnTo>
                    <a:lnTo>
                      <a:pt x="0" y="194"/>
                    </a:lnTo>
                    <a:lnTo>
                      <a:pt x="0" y="197"/>
                    </a:lnTo>
                    <a:lnTo>
                      <a:pt x="2" y="199"/>
                    </a:lnTo>
                    <a:lnTo>
                      <a:pt x="4" y="199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11" y="197"/>
                    </a:lnTo>
                    <a:lnTo>
                      <a:pt x="15" y="194"/>
                    </a:lnTo>
                    <a:lnTo>
                      <a:pt x="15" y="194"/>
                    </a:lnTo>
                    <a:lnTo>
                      <a:pt x="17" y="193"/>
                    </a:lnTo>
                    <a:lnTo>
                      <a:pt x="18" y="192"/>
                    </a:lnTo>
                    <a:lnTo>
                      <a:pt x="18" y="190"/>
                    </a:lnTo>
                    <a:lnTo>
                      <a:pt x="18" y="188"/>
                    </a:lnTo>
                    <a:lnTo>
                      <a:pt x="18" y="188"/>
                    </a:lnTo>
                    <a:lnTo>
                      <a:pt x="36" y="172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70" y="142"/>
                    </a:lnTo>
                    <a:lnTo>
                      <a:pt x="85" y="126"/>
                    </a:lnTo>
                    <a:lnTo>
                      <a:pt x="99" y="112"/>
                    </a:lnTo>
                    <a:lnTo>
                      <a:pt x="115" y="98"/>
                    </a:lnTo>
                    <a:lnTo>
                      <a:pt x="115" y="98"/>
                    </a:lnTo>
                    <a:lnTo>
                      <a:pt x="128" y="86"/>
                    </a:lnTo>
                    <a:lnTo>
                      <a:pt x="142" y="73"/>
                    </a:lnTo>
                    <a:lnTo>
                      <a:pt x="154" y="60"/>
                    </a:lnTo>
                    <a:lnTo>
                      <a:pt x="164" y="45"/>
                    </a:lnTo>
                    <a:lnTo>
                      <a:pt x="164" y="45"/>
                    </a:lnTo>
                    <a:lnTo>
                      <a:pt x="169" y="40"/>
                    </a:lnTo>
                    <a:lnTo>
                      <a:pt x="173" y="36"/>
                    </a:lnTo>
                    <a:lnTo>
                      <a:pt x="182" y="27"/>
                    </a:lnTo>
                    <a:lnTo>
                      <a:pt x="186" y="23"/>
                    </a:lnTo>
                    <a:lnTo>
                      <a:pt x="189" y="18"/>
                    </a:lnTo>
                    <a:lnTo>
                      <a:pt x="192" y="12"/>
                    </a:lnTo>
                    <a:lnTo>
                      <a:pt x="193" y="6"/>
                    </a:lnTo>
                    <a:lnTo>
                      <a:pt x="193" y="6"/>
                    </a:lnTo>
                    <a:lnTo>
                      <a:pt x="193" y="4"/>
                    </a:lnTo>
                    <a:lnTo>
                      <a:pt x="193" y="3"/>
                    </a:lnTo>
                    <a:lnTo>
                      <a:pt x="190" y="1"/>
                    </a:lnTo>
                    <a:lnTo>
                      <a:pt x="188" y="0"/>
                    </a:lnTo>
                    <a:lnTo>
                      <a:pt x="187" y="1"/>
                    </a:lnTo>
                    <a:lnTo>
                      <a:pt x="185" y="2"/>
                    </a:lnTo>
                    <a:lnTo>
                      <a:pt x="185" y="4"/>
                    </a:lnTo>
                    <a:lnTo>
                      <a:pt x="1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2" name="Freeform 618"/>
              <p:cNvSpPr/>
              <p:nvPr/>
            </p:nvSpPr>
            <p:spPr bwMode="auto">
              <a:xfrm>
                <a:off x="2235201" y="4533900"/>
                <a:ext cx="73025" cy="82550"/>
              </a:xfrm>
              <a:custGeom>
                <a:avLst/>
                <a:gdLst/>
                <a:ahLst/>
                <a:cxnLst>
                  <a:cxn ang="0">
                    <a:pos x="128" y="4"/>
                  </a:cxn>
                  <a:cxn ang="0">
                    <a:pos x="128" y="4"/>
                  </a:cxn>
                  <a:cxn ang="0">
                    <a:pos x="126" y="10"/>
                  </a:cxn>
                  <a:cxn ang="0">
                    <a:pos x="122" y="14"/>
                  </a:cxn>
                  <a:cxn ang="0">
                    <a:pos x="114" y="24"/>
                  </a:cxn>
                  <a:cxn ang="0">
                    <a:pos x="104" y="33"/>
                  </a:cxn>
                  <a:cxn ang="0">
                    <a:pos x="95" y="42"/>
                  </a:cxn>
                  <a:cxn ang="0">
                    <a:pos x="95" y="42"/>
                  </a:cxn>
                  <a:cxn ang="0">
                    <a:pos x="78" y="62"/>
                  </a:cxn>
                  <a:cxn ang="0">
                    <a:pos x="59" y="83"/>
                  </a:cxn>
                  <a:cxn ang="0">
                    <a:pos x="59" y="83"/>
                  </a:cxn>
                  <a:cxn ang="0">
                    <a:pos x="50" y="94"/>
                  </a:cxn>
                  <a:cxn ang="0">
                    <a:pos x="42" y="106"/>
                  </a:cxn>
                  <a:cxn ang="0">
                    <a:pos x="32" y="116"/>
                  </a:cxn>
                  <a:cxn ang="0">
                    <a:pos x="27" y="121"/>
                  </a:cxn>
                  <a:cxn ang="0">
                    <a:pos x="22" y="126"/>
                  </a:cxn>
                  <a:cxn ang="0">
                    <a:pos x="22" y="126"/>
                  </a:cxn>
                  <a:cxn ang="0">
                    <a:pos x="16" y="131"/>
                  </a:cxn>
                  <a:cxn ang="0">
                    <a:pos x="10" y="137"/>
                  </a:cxn>
                  <a:cxn ang="0">
                    <a:pos x="4" y="143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0" y="152"/>
                  </a:cxn>
                  <a:cxn ang="0">
                    <a:pos x="0" y="154"/>
                  </a:cxn>
                  <a:cxn ang="0">
                    <a:pos x="2" y="156"/>
                  </a:cxn>
                  <a:cxn ang="0">
                    <a:pos x="4" y="157"/>
                  </a:cxn>
                  <a:cxn ang="0">
                    <a:pos x="7" y="157"/>
                  </a:cxn>
                  <a:cxn ang="0">
                    <a:pos x="8" y="156"/>
                  </a:cxn>
                  <a:cxn ang="0">
                    <a:pos x="9" y="154"/>
                  </a:cxn>
                  <a:cxn ang="0">
                    <a:pos x="9" y="154"/>
                  </a:cxn>
                  <a:cxn ang="0">
                    <a:pos x="12" y="150"/>
                  </a:cxn>
                  <a:cxn ang="0">
                    <a:pos x="15" y="145"/>
                  </a:cxn>
                  <a:cxn ang="0">
                    <a:pos x="23" y="137"/>
                  </a:cxn>
                  <a:cxn ang="0">
                    <a:pos x="42" y="122"/>
                  </a:cxn>
                  <a:cxn ang="0">
                    <a:pos x="42" y="122"/>
                  </a:cxn>
                  <a:cxn ang="0">
                    <a:pos x="44" y="119"/>
                  </a:cxn>
                  <a:cxn ang="0">
                    <a:pos x="47" y="115"/>
                  </a:cxn>
                  <a:cxn ang="0">
                    <a:pos x="51" y="108"/>
                  </a:cxn>
                  <a:cxn ang="0">
                    <a:pos x="51" y="108"/>
                  </a:cxn>
                  <a:cxn ang="0">
                    <a:pos x="63" y="92"/>
                  </a:cxn>
                  <a:cxn ang="0">
                    <a:pos x="77" y="78"/>
                  </a:cxn>
                  <a:cxn ang="0">
                    <a:pos x="77" y="78"/>
                  </a:cxn>
                  <a:cxn ang="0">
                    <a:pos x="94" y="58"/>
                  </a:cxn>
                  <a:cxn ang="0">
                    <a:pos x="113" y="37"/>
                  </a:cxn>
                  <a:cxn ang="0">
                    <a:pos x="113" y="37"/>
                  </a:cxn>
                  <a:cxn ang="0">
                    <a:pos x="126" y="23"/>
                  </a:cxn>
                  <a:cxn ang="0">
                    <a:pos x="133" y="16"/>
                  </a:cxn>
                  <a:cxn ang="0">
                    <a:pos x="136" y="12"/>
                  </a:cxn>
                  <a:cxn ang="0">
                    <a:pos x="138" y="6"/>
                  </a:cxn>
                  <a:cxn ang="0">
                    <a:pos x="138" y="6"/>
                  </a:cxn>
                  <a:cxn ang="0">
                    <a:pos x="138" y="4"/>
                  </a:cxn>
                  <a:cxn ang="0">
                    <a:pos x="137" y="3"/>
                  </a:cxn>
                  <a:cxn ang="0">
                    <a:pos x="136" y="1"/>
                  </a:cxn>
                  <a:cxn ang="0">
                    <a:pos x="134" y="1"/>
                  </a:cxn>
                  <a:cxn ang="0">
                    <a:pos x="133" y="0"/>
                  </a:cxn>
                  <a:cxn ang="0">
                    <a:pos x="130" y="1"/>
                  </a:cxn>
                  <a:cxn ang="0">
                    <a:pos x="129" y="2"/>
                  </a:cxn>
                  <a:cxn ang="0">
                    <a:pos x="128" y="4"/>
                  </a:cxn>
                  <a:cxn ang="0">
                    <a:pos x="128" y="4"/>
                  </a:cxn>
                </a:cxnLst>
                <a:rect l="0" t="0" r="r" b="b"/>
                <a:pathLst>
                  <a:path w="138" h="157">
                    <a:moveTo>
                      <a:pt x="128" y="4"/>
                    </a:moveTo>
                    <a:lnTo>
                      <a:pt x="128" y="4"/>
                    </a:lnTo>
                    <a:lnTo>
                      <a:pt x="126" y="10"/>
                    </a:lnTo>
                    <a:lnTo>
                      <a:pt x="122" y="14"/>
                    </a:lnTo>
                    <a:lnTo>
                      <a:pt x="114" y="24"/>
                    </a:lnTo>
                    <a:lnTo>
                      <a:pt x="104" y="33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78" y="62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0" y="94"/>
                    </a:lnTo>
                    <a:lnTo>
                      <a:pt x="42" y="106"/>
                    </a:lnTo>
                    <a:lnTo>
                      <a:pt x="32" y="116"/>
                    </a:lnTo>
                    <a:lnTo>
                      <a:pt x="27" y="121"/>
                    </a:lnTo>
                    <a:lnTo>
                      <a:pt x="22" y="126"/>
                    </a:lnTo>
                    <a:lnTo>
                      <a:pt x="22" y="126"/>
                    </a:lnTo>
                    <a:lnTo>
                      <a:pt x="16" y="131"/>
                    </a:lnTo>
                    <a:lnTo>
                      <a:pt x="10" y="137"/>
                    </a:lnTo>
                    <a:lnTo>
                      <a:pt x="4" y="143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2" y="156"/>
                    </a:lnTo>
                    <a:lnTo>
                      <a:pt x="4" y="157"/>
                    </a:lnTo>
                    <a:lnTo>
                      <a:pt x="7" y="157"/>
                    </a:lnTo>
                    <a:lnTo>
                      <a:pt x="8" y="156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2" y="150"/>
                    </a:lnTo>
                    <a:lnTo>
                      <a:pt x="15" y="145"/>
                    </a:lnTo>
                    <a:lnTo>
                      <a:pt x="23" y="137"/>
                    </a:lnTo>
                    <a:lnTo>
                      <a:pt x="42" y="122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7" y="115"/>
                    </a:lnTo>
                    <a:lnTo>
                      <a:pt x="51" y="108"/>
                    </a:lnTo>
                    <a:lnTo>
                      <a:pt x="51" y="108"/>
                    </a:lnTo>
                    <a:lnTo>
                      <a:pt x="63" y="92"/>
                    </a:lnTo>
                    <a:lnTo>
                      <a:pt x="77" y="78"/>
                    </a:lnTo>
                    <a:lnTo>
                      <a:pt x="77" y="78"/>
                    </a:lnTo>
                    <a:lnTo>
                      <a:pt x="94" y="58"/>
                    </a:lnTo>
                    <a:lnTo>
                      <a:pt x="113" y="37"/>
                    </a:lnTo>
                    <a:lnTo>
                      <a:pt x="113" y="37"/>
                    </a:lnTo>
                    <a:lnTo>
                      <a:pt x="126" y="23"/>
                    </a:lnTo>
                    <a:lnTo>
                      <a:pt x="133" y="16"/>
                    </a:lnTo>
                    <a:lnTo>
                      <a:pt x="136" y="12"/>
                    </a:lnTo>
                    <a:lnTo>
                      <a:pt x="138" y="6"/>
                    </a:lnTo>
                    <a:lnTo>
                      <a:pt x="138" y="6"/>
                    </a:lnTo>
                    <a:lnTo>
                      <a:pt x="138" y="4"/>
                    </a:lnTo>
                    <a:lnTo>
                      <a:pt x="137" y="3"/>
                    </a:lnTo>
                    <a:lnTo>
                      <a:pt x="136" y="1"/>
                    </a:lnTo>
                    <a:lnTo>
                      <a:pt x="134" y="1"/>
                    </a:lnTo>
                    <a:lnTo>
                      <a:pt x="133" y="0"/>
                    </a:lnTo>
                    <a:lnTo>
                      <a:pt x="130" y="1"/>
                    </a:lnTo>
                    <a:lnTo>
                      <a:pt x="129" y="2"/>
                    </a:lnTo>
                    <a:lnTo>
                      <a:pt x="128" y="4"/>
                    </a:lnTo>
                    <a:lnTo>
                      <a:pt x="12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3" name="Freeform 619"/>
              <p:cNvSpPr/>
              <p:nvPr/>
            </p:nvSpPr>
            <p:spPr bwMode="auto">
              <a:xfrm>
                <a:off x="2265363" y="4567238"/>
                <a:ext cx="55563" cy="61913"/>
              </a:xfrm>
              <a:custGeom>
                <a:avLst/>
                <a:gdLst/>
                <a:ahLst/>
                <a:cxnLst>
                  <a:cxn ang="0">
                    <a:pos x="96" y="1"/>
                  </a:cxn>
                  <a:cxn ang="0">
                    <a:pos x="96" y="1"/>
                  </a:cxn>
                  <a:cxn ang="0">
                    <a:pos x="70" y="27"/>
                  </a:cxn>
                  <a:cxn ang="0">
                    <a:pos x="44" y="53"/>
                  </a:cxn>
                  <a:cxn ang="0">
                    <a:pos x="31" y="66"/>
                  </a:cxn>
                  <a:cxn ang="0">
                    <a:pos x="19" y="81"/>
                  </a:cxn>
                  <a:cxn ang="0">
                    <a:pos x="8" y="95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0" y="116"/>
                  </a:cxn>
                  <a:cxn ang="0">
                    <a:pos x="3" y="118"/>
                  </a:cxn>
                  <a:cxn ang="0">
                    <a:pos x="4" y="119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8" y="116"/>
                  </a:cxn>
                  <a:cxn ang="0">
                    <a:pos x="17" y="100"/>
                  </a:cxn>
                  <a:cxn ang="0">
                    <a:pos x="27" y="86"/>
                  </a:cxn>
                  <a:cxn ang="0">
                    <a:pos x="38" y="72"/>
                  </a:cxn>
                  <a:cxn ang="0">
                    <a:pos x="51" y="58"/>
                  </a:cxn>
                  <a:cxn ang="0">
                    <a:pos x="77" y="33"/>
                  </a:cxn>
                  <a:cxn ang="0">
                    <a:pos x="102" y="9"/>
                  </a:cxn>
                  <a:cxn ang="0">
                    <a:pos x="102" y="9"/>
                  </a:cxn>
                  <a:cxn ang="0">
                    <a:pos x="103" y="6"/>
                  </a:cxn>
                  <a:cxn ang="0">
                    <a:pos x="104" y="4"/>
                  </a:cxn>
                  <a:cxn ang="0">
                    <a:pos x="103" y="3"/>
                  </a:cxn>
                  <a:cxn ang="0">
                    <a:pos x="102" y="1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6" y="1"/>
                  </a:cxn>
                </a:cxnLst>
                <a:rect l="0" t="0" r="r" b="b"/>
                <a:pathLst>
                  <a:path w="104" h="119">
                    <a:moveTo>
                      <a:pt x="96" y="1"/>
                    </a:moveTo>
                    <a:lnTo>
                      <a:pt x="96" y="1"/>
                    </a:lnTo>
                    <a:lnTo>
                      <a:pt x="70" y="27"/>
                    </a:lnTo>
                    <a:lnTo>
                      <a:pt x="44" y="53"/>
                    </a:lnTo>
                    <a:lnTo>
                      <a:pt x="31" y="66"/>
                    </a:lnTo>
                    <a:lnTo>
                      <a:pt x="19" y="81"/>
                    </a:lnTo>
                    <a:lnTo>
                      <a:pt x="8" y="9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3" y="118"/>
                    </a:lnTo>
                    <a:lnTo>
                      <a:pt x="4" y="119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8" y="116"/>
                    </a:lnTo>
                    <a:lnTo>
                      <a:pt x="17" y="100"/>
                    </a:lnTo>
                    <a:lnTo>
                      <a:pt x="27" y="86"/>
                    </a:lnTo>
                    <a:lnTo>
                      <a:pt x="38" y="72"/>
                    </a:lnTo>
                    <a:lnTo>
                      <a:pt x="51" y="58"/>
                    </a:lnTo>
                    <a:lnTo>
                      <a:pt x="77" y="33"/>
                    </a:lnTo>
                    <a:lnTo>
                      <a:pt x="102" y="9"/>
                    </a:lnTo>
                    <a:lnTo>
                      <a:pt x="102" y="9"/>
                    </a:lnTo>
                    <a:lnTo>
                      <a:pt x="103" y="6"/>
                    </a:lnTo>
                    <a:lnTo>
                      <a:pt x="104" y="4"/>
                    </a:lnTo>
                    <a:lnTo>
                      <a:pt x="103" y="3"/>
                    </a:lnTo>
                    <a:lnTo>
                      <a:pt x="102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4" name="Freeform 620"/>
              <p:cNvSpPr/>
              <p:nvPr/>
            </p:nvSpPr>
            <p:spPr bwMode="auto">
              <a:xfrm>
                <a:off x="2359026" y="4152900"/>
                <a:ext cx="84138" cy="90488"/>
              </a:xfrm>
              <a:custGeom>
                <a:avLst/>
                <a:gdLst/>
                <a:ahLst/>
                <a:cxnLst>
                  <a:cxn ang="0">
                    <a:pos x="154" y="1"/>
                  </a:cxn>
                  <a:cxn ang="0">
                    <a:pos x="154" y="1"/>
                  </a:cxn>
                  <a:cxn ang="0">
                    <a:pos x="142" y="10"/>
                  </a:cxn>
                  <a:cxn ang="0">
                    <a:pos x="132" y="18"/>
                  </a:cxn>
                  <a:cxn ang="0">
                    <a:pos x="112" y="36"/>
                  </a:cxn>
                  <a:cxn ang="0">
                    <a:pos x="93" y="56"/>
                  </a:cxn>
                  <a:cxn ang="0">
                    <a:pos x="75" y="76"/>
                  </a:cxn>
                  <a:cxn ang="0">
                    <a:pos x="75" y="76"/>
                  </a:cxn>
                  <a:cxn ang="0">
                    <a:pos x="52" y="100"/>
                  </a:cxn>
                  <a:cxn ang="0">
                    <a:pos x="29" y="125"/>
                  </a:cxn>
                  <a:cxn ang="0">
                    <a:pos x="29" y="125"/>
                  </a:cxn>
                  <a:cxn ang="0">
                    <a:pos x="20" y="135"/>
                  </a:cxn>
                  <a:cxn ang="0">
                    <a:pos x="12" y="144"/>
                  </a:cxn>
                  <a:cxn ang="0">
                    <a:pos x="6" y="153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7"/>
                  </a:cxn>
                  <a:cxn ang="0">
                    <a:pos x="0" y="170"/>
                  </a:cxn>
                  <a:cxn ang="0">
                    <a:pos x="2" y="171"/>
                  </a:cxn>
                  <a:cxn ang="0">
                    <a:pos x="4" y="172"/>
                  </a:cxn>
                  <a:cxn ang="0">
                    <a:pos x="4" y="172"/>
                  </a:cxn>
                  <a:cxn ang="0">
                    <a:pos x="9" y="172"/>
                  </a:cxn>
                  <a:cxn ang="0">
                    <a:pos x="13" y="171"/>
                  </a:cxn>
                  <a:cxn ang="0">
                    <a:pos x="16" y="168"/>
                  </a:cxn>
                  <a:cxn ang="0">
                    <a:pos x="18" y="163"/>
                  </a:cxn>
                  <a:cxn ang="0">
                    <a:pos x="18" y="163"/>
                  </a:cxn>
                  <a:cxn ang="0">
                    <a:pos x="18" y="161"/>
                  </a:cxn>
                  <a:cxn ang="0">
                    <a:pos x="17" y="159"/>
                  </a:cxn>
                  <a:cxn ang="0">
                    <a:pos x="16" y="158"/>
                  </a:cxn>
                  <a:cxn ang="0">
                    <a:pos x="14" y="157"/>
                  </a:cxn>
                  <a:cxn ang="0">
                    <a:pos x="14" y="157"/>
                  </a:cxn>
                  <a:cxn ang="0">
                    <a:pos x="20" y="148"/>
                  </a:cxn>
                  <a:cxn ang="0">
                    <a:pos x="28" y="139"/>
                  </a:cxn>
                  <a:cxn ang="0">
                    <a:pos x="43" y="121"/>
                  </a:cxn>
                  <a:cxn ang="0">
                    <a:pos x="60" y="105"/>
                  </a:cxn>
                  <a:cxn ang="0">
                    <a:pos x="75" y="89"/>
                  </a:cxn>
                  <a:cxn ang="0">
                    <a:pos x="75" y="89"/>
                  </a:cxn>
                  <a:cxn ang="0">
                    <a:pos x="95" y="67"/>
                  </a:cxn>
                  <a:cxn ang="0">
                    <a:pos x="114" y="47"/>
                  </a:cxn>
                  <a:cxn ang="0">
                    <a:pos x="125" y="36"/>
                  </a:cxn>
                  <a:cxn ang="0">
                    <a:pos x="135" y="27"/>
                  </a:cxn>
                  <a:cxn ang="0">
                    <a:pos x="146" y="18"/>
                  </a:cxn>
                  <a:cxn ang="0">
                    <a:pos x="158" y="10"/>
                  </a:cxn>
                  <a:cxn ang="0">
                    <a:pos x="158" y="10"/>
                  </a:cxn>
                  <a:cxn ang="0">
                    <a:pos x="160" y="9"/>
                  </a:cxn>
                  <a:cxn ang="0">
                    <a:pos x="160" y="6"/>
                  </a:cxn>
                  <a:cxn ang="0">
                    <a:pos x="160" y="4"/>
                  </a:cxn>
                  <a:cxn ang="0">
                    <a:pos x="160" y="3"/>
                  </a:cxn>
                  <a:cxn ang="0">
                    <a:pos x="159" y="1"/>
                  </a:cxn>
                  <a:cxn ang="0">
                    <a:pos x="157" y="1"/>
                  </a:cxn>
                  <a:cxn ang="0">
                    <a:pos x="156" y="0"/>
                  </a:cxn>
                  <a:cxn ang="0">
                    <a:pos x="154" y="1"/>
                  </a:cxn>
                  <a:cxn ang="0">
                    <a:pos x="154" y="1"/>
                  </a:cxn>
                </a:cxnLst>
                <a:rect l="0" t="0" r="r" b="b"/>
                <a:pathLst>
                  <a:path w="160" h="172">
                    <a:moveTo>
                      <a:pt x="154" y="1"/>
                    </a:moveTo>
                    <a:lnTo>
                      <a:pt x="154" y="1"/>
                    </a:lnTo>
                    <a:lnTo>
                      <a:pt x="142" y="10"/>
                    </a:lnTo>
                    <a:lnTo>
                      <a:pt x="132" y="18"/>
                    </a:lnTo>
                    <a:lnTo>
                      <a:pt x="112" y="36"/>
                    </a:lnTo>
                    <a:lnTo>
                      <a:pt x="93" y="56"/>
                    </a:lnTo>
                    <a:lnTo>
                      <a:pt x="75" y="76"/>
                    </a:lnTo>
                    <a:lnTo>
                      <a:pt x="75" y="76"/>
                    </a:lnTo>
                    <a:lnTo>
                      <a:pt x="52" y="100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0" y="135"/>
                    </a:lnTo>
                    <a:lnTo>
                      <a:pt x="12" y="144"/>
                    </a:lnTo>
                    <a:lnTo>
                      <a:pt x="6" y="153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7"/>
                    </a:lnTo>
                    <a:lnTo>
                      <a:pt x="0" y="170"/>
                    </a:lnTo>
                    <a:lnTo>
                      <a:pt x="2" y="171"/>
                    </a:lnTo>
                    <a:lnTo>
                      <a:pt x="4" y="172"/>
                    </a:lnTo>
                    <a:lnTo>
                      <a:pt x="4" y="172"/>
                    </a:lnTo>
                    <a:lnTo>
                      <a:pt x="9" y="172"/>
                    </a:lnTo>
                    <a:lnTo>
                      <a:pt x="13" y="171"/>
                    </a:lnTo>
                    <a:lnTo>
                      <a:pt x="16" y="168"/>
                    </a:lnTo>
                    <a:lnTo>
                      <a:pt x="18" y="163"/>
                    </a:lnTo>
                    <a:lnTo>
                      <a:pt x="18" y="163"/>
                    </a:lnTo>
                    <a:lnTo>
                      <a:pt x="18" y="161"/>
                    </a:lnTo>
                    <a:lnTo>
                      <a:pt x="17" y="159"/>
                    </a:lnTo>
                    <a:lnTo>
                      <a:pt x="16" y="158"/>
                    </a:lnTo>
                    <a:lnTo>
                      <a:pt x="14" y="157"/>
                    </a:lnTo>
                    <a:lnTo>
                      <a:pt x="14" y="157"/>
                    </a:lnTo>
                    <a:lnTo>
                      <a:pt x="20" y="148"/>
                    </a:lnTo>
                    <a:lnTo>
                      <a:pt x="28" y="139"/>
                    </a:lnTo>
                    <a:lnTo>
                      <a:pt x="43" y="121"/>
                    </a:lnTo>
                    <a:lnTo>
                      <a:pt x="60" y="105"/>
                    </a:lnTo>
                    <a:lnTo>
                      <a:pt x="75" y="89"/>
                    </a:lnTo>
                    <a:lnTo>
                      <a:pt x="75" y="89"/>
                    </a:lnTo>
                    <a:lnTo>
                      <a:pt x="95" y="67"/>
                    </a:lnTo>
                    <a:lnTo>
                      <a:pt x="114" y="47"/>
                    </a:lnTo>
                    <a:lnTo>
                      <a:pt x="125" y="36"/>
                    </a:lnTo>
                    <a:lnTo>
                      <a:pt x="135" y="27"/>
                    </a:lnTo>
                    <a:lnTo>
                      <a:pt x="146" y="18"/>
                    </a:lnTo>
                    <a:lnTo>
                      <a:pt x="158" y="10"/>
                    </a:lnTo>
                    <a:lnTo>
                      <a:pt x="158" y="10"/>
                    </a:lnTo>
                    <a:lnTo>
                      <a:pt x="160" y="9"/>
                    </a:lnTo>
                    <a:lnTo>
                      <a:pt x="160" y="6"/>
                    </a:lnTo>
                    <a:lnTo>
                      <a:pt x="160" y="4"/>
                    </a:lnTo>
                    <a:lnTo>
                      <a:pt x="160" y="3"/>
                    </a:lnTo>
                    <a:lnTo>
                      <a:pt x="159" y="1"/>
                    </a:lnTo>
                    <a:lnTo>
                      <a:pt x="157" y="1"/>
                    </a:lnTo>
                    <a:lnTo>
                      <a:pt x="156" y="0"/>
                    </a:lnTo>
                    <a:lnTo>
                      <a:pt x="154" y="1"/>
                    </a:lnTo>
                    <a:lnTo>
                      <a:pt x="15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5" name="Freeform 621"/>
              <p:cNvSpPr/>
              <p:nvPr/>
            </p:nvSpPr>
            <p:spPr bwMode="auto">
              <a:xfrm>
                <a:off x="2406651" y="4149725"/>
                <a:ext cx="92075" cy="88900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68" y="1"/>
                  </a:cxn>
                  <a:cxn ang="0">
                    <a:pos x="144" y="19"/>
                  </a:cxn>
                  <a:cxn ang="0">
                    <a:pos x="123" y="37"/>
                  </a:cxn>
                  <a:cxn ang="0">
                    <a:pos x="102" y="57"/>
                  </a:cxn>
                  <a:cxn ang="0">
                    <a:pos x="81" y="78"/>
                  </a:cxn>
                  <a:cxn ang="0">
                    <a:pos x="81" y="78"/>
                  </a:cxn>
                  <a:cxn ang="0">
                    <a:pos x="56" y="101"/>
                  </a:cxn>
                  <a:cxn ang="0">
                    <a:pos x="44" y="114"/>
                  </a:cxn>
                  <a:cxn ang="0">
                    <a:pos x="31" y="125"/>
                  </a:cxn>
                  <a:cxn ang="0">
                    <a:pos x="31" y="125"/>
                  </a:cxn>
                  <a:cxn ang="0">
                    <a:pos x="21" y="132"/>
                  </a:cxn>
                  <a:cxn ang="0">
                    <a:pos x="13" y="140"/>
                  </a:cxn>
                  <a:cxn ang="0">
                    <a:pos x="6" y="149"/>
                  </a:cxn>
                  <a:cxn ang="0">
                    <a:pos x="3" y="154"/>
                  </a:cxn>
                  <a:cxn ang="0">
                    <a:pos x="0" y="159"/>
                  </a:cxn>
                  <a:cxn ang="0">
                    <a:pos x="0" y="159"/>
                  </a:cxn>
                  <a:cxn ang="0">
                    <a:pos x="0" y="160"/>
                  </a:cxn>
                  <a:cxn ang="0">
                    <a:pos x="0" y="162"/>
                  </a:cxn>
                  <a:cxn ang="0">
                    <a:pos x="2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12" y="160"/>
                  </a:cxn>
                  <a:cxn ang="0">
                    <a:pos x="12" y="160"/>
                  </a:cxn>
                  <a:cxn ang="0">
                    <a:pos x="13" y="157"/>
                  </a:cxn>
                  <a:cxn ang="0">
                    <a:pos x="13" y="155"/>
                  </a:cxn>
                  <a:cxn ang="0">
                    <a:pos x="13" y="155"/>
                  </a:cxn>
                  <a:cxn ang="0">
                    <a:pos x="20" y="147"/>
                  </a:cxn>
                  <a:cxn ang="0">
                    <a:pos x="27" y="140"/>
                  </a:cxn>
                  <a:cxn ang="0">
                    <a:pos x="44" y="126"/>
                  </a:cxn>
                  <a:cxn ang="0">
                    <a:pos x="44" y="126"/>
                  </a:cxn>
                  <a:cxn ang="0">
                    <a:pos x="55" y="116"/>
                  </a:cxn>
                  <a:cxn ang="0">
                    <a:pos x="67" y="106"/>
                  </a:cxn>
                  <a:cxn ang="0">
                    <a:pos x="88" y="84"/>
                  </a:cxn>
                  <a:cxn ang="0">
                    <a:pos x="88" y="84"/>
                  </a:cxn>
                  <a:cxn ang="0">
                    <a:pos x="108" y="64"/>
                  </a:cxn>
                  <a:cxn ang="0">
                    <a:pos x="129" y="45"/>
                  </a:cxn>
                  <a:cxn ang="0">
                    <a:pos x="149" y="26"/>
                  </a:cxn>
                  <a:cxn ang="0">
                    <a:pos x="172" y="9"/>
                  </a:cxn>
                  <a:cxn ang="0">
                    <a:pos x="172" y="9"/>
                  </a:cxn>
                  <a:cxn ang="0">
                    <a:pos x="174" y="7"/>
                  </a:cxn>
                  <a:cxn ang="0">
                    <a:pos x="174" y="5"/>
                  </a:cxn>
                  <a:cxn ang="0">
                    <a:pos x="174" y="2"/>
                  </a:cxn>
                  <a:cxn ang="0">
                    <a:pos x="173" y="1"/>
                  </a:cxn>
                  <a:cxn ang="0">
                    <a:pos x="171" y="0"/>
                  </a:cxn>
                  <a:cxn ang="0">
                    <a:pos x="169" y="0"/>
                  </a:cxn>
                  <a:cxn ang="0">
                    <a:pos x="168" y="1"/>
                  </a:cxn>
                  <a:cxn ang="0">
                    <a:pos x="168" y="1"/>
                  </a:cxn>
                </a:cxnLst>
                <a:rect l="0" t="0" r="r" b="b"/>
                <a:pathLst>
                  <a:path w="174" h="166">
                    <a:moveTo>
                      <a:pt x="168" y="1"/>
                    </a:moveTo>
                    <a:lnTo>
                      <a:pt x="168" y="1"/>
                    </a:lnTo>
                    <a:lnTo>
                      <a:pt x="144" y="19"/>
                    </a:lnTo>
                    <a:lnTo>
                      <a:pt x="123" y="37"/>
                    </a:lnTo>
                    <a:lnTo>
                      <a:pt x="102" y="57"/>
                    </a:lnTo>
                    <a:lnTo>
                      <a:pt x="81" y="78"/>
                    </a:lnTo>
                    <a:lnTo>
                      <a:pt x="81" y="78"/>
                    </a:lnTo>
                    <a:lnTo>
                      <a:pt x="56" y="101"/>
                    </a:lnTo>
                    <a:lnTo>
                      <a:pt x="44" y="114"/>
                    </a:lnTo>
                    <a:lnTo>
                      <a:pt x="31" y="125"/>
                    </a:lnTo>
                    <a:lnTo>
                      <a:pt x="31" y="125"/>
                    </a:lnTo>
                    <a:lnTo>
                      <a:pt x="21" y="132"/>
                    </a:lnTo>
                    <a:lnTo>
                      <a:pt x="13" y="140"/>
                    </a:lnTo>
                    <a:lnTo>
                      <a:pt x="6" y="149"/>
                    </a:lnTo>
                    <a:lnTo>
                      <a:pt x="3" y="154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60"/>
                    </a:lnTo>
                    <a:lnTo>
                      <a:pt x="0" y="162"/>
                    </a:lnTo>
                    <a:lnTo>
                      <a:pt x="2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12" y="160"/>
                    </a:lnTo>
                    <a:lnTo>
                      <a:pt x="12" y="160"/>
                    </a:lnTo>
                    <a:lnTo>
                      <a:pt x="13" y="157"/>
                    </a:lnTo>
                    <a:lnTo>
                      <a:pt x="13" y="155"/>
                    </a:lnTo>
                    <a:lnTo>
                      <a:pt x="13" y="155"/>
                    </a:lnTo>
                    <a:lnTo>
                      <a:pt x="20" y="147"/>
                    </a:lnTo>
                    <a:lnTo>
                      <a:pt x="27" y="140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55" y="116"/>
                    </a:lnTo>
                    <a:lnTo>
                      <a:pt x="67" y="106"/>
                    </a:lnTo>
                    <a:lnTo>
                      <a:pt x="88" y="84"/>
                    </a:lnTo>
                    <a:lnTo>
                      <a:pt x="88" y="84"/>
                    </a:lnTo>
                    <a:lnTo>
                      <a:pt x="108" y="64"/>
                    </a:lnTo>
                    <a:lnTo>
                      <a:pt x="129" y="45"/>
                    </a:lnTo>
                    <a:lnTo>
                      <a:pt x="149" y="26"/>
                    </a:lnTo>
                    <a:lnTo>
                      <a:pt x="172" y="9"/>
                    </a:lnTo>
                    <a:lnTo>
                      <a:pt x="172" y="9"/>
                    </a:lnTo>
                    <a:lnTo>
                      <a:pt x="174" y="7"/>
                    </a:lnTo>
                    <a:lnTo>
                      <a:pt x="174" y="5"/>
                    </a:lnTo>
                    <a:lnTo>
                      <a:pt x="174" y="2"/>
                    </a:lnTo>
                    <a:lnTo>
                      <a:pt x="173" y="1"/>
                    </a:lnTo>
                    <a:lnTo>
                      <a:pt x="171" y="0"/>
                    </a:lnTo>
                    <a:lnTo>
                      <a:pt x="169" y="0"/>
                    </a:lnTo>
                    <a:lnTo>
                      <a:pt x="168" y="1"/>
                    </a:lnTo>
                    <a:lnTo>
                      <a:pt x="16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6" name="Freeform 622"/>
              <p:cNvSpPr/>
              <p:nvPr/>
            </p:nvSpPr>
            <p:spPr bwMode="auto">
              <a:xfrm>
                <a:off x="2433638" y="4144963"/>
                <a:ext cx="120650" cy="98425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0"/>
                  </a:cxn>
                  <a:cxn ang="0">
                    <a:pos x="166" y="38"/>
                  </a:cxn>
                  <a:cxn ang="0">
                    <a:pos x="139" y="58"/>
                  </a:cxn>
                  <a:cxn ang="0">
                    <a:pos x="112" y="78"/>
                  </a:cxn>
                  <a:cxn ang="0">
                    <a:pos x="112" y="78"/>
                  </a:cxn>
                  <a:cxn ang="0">
                    <a:pos x="84" y="102"/>
                  </a:cxn>
                  <a:cxn ang="0">
                    <a:pos x="55" y="125"/>
                  </a:cxn>
                  <a:cxn ang="0">
                    <a:pos x="27" y="150"/>
                  </a:cxn>
                  <a:cxn ang="0">
                    <a:pos x="15" y="163"/>
                  </a:cxn>
                  <a:cxn ang="0">
                    <a:pos x="2" y="176"/>
                  </a:cxn>
                  <a:cxn ang="0">
                    <a:pos x="2" y="176"/>
                  </a:cxn>
                  <a:cxn ang="0">
                    <a:pos x="0" y="179"/>
                  </a:cxn>
                  <a:cxn ang="0">
                    <a:pos x="1" y="182"/>
                  </a:cxn>
                  <a:cxn ang="0">
                    <a:pos x="2" y="184"/>
                  </a:cxn>
                  <a:cxn ang="0">
                    <a:pos x="5" y="185"/>
                  </a:cxn>
                  <a:cxn ang="0">
                    <a:pos x="5" y="185"/>
                  </a:cxn>
                  <a:cxn ang="0">
                    <a:pos x="10" y="184"/>
                  </a:cxn>
                  <a:cxn ang="0">
                    <a:pos x="12" y="183"/>
                  </a:cxn>
                  <a:cxn ang="0">
                    <a:pos x="14" y="181"/>
                  </a:cxn>
                  <a:cxn ang="0">
                    <a:pos x="15" y="176"/>
                  </a:cxn>
                  <a:cxn ang="0">
                    <a:pos x="15" y="176"/>
                  </a:cxn>
                  <a:cxn ang="0">
                    <a:pos x="25" y="166"/>
                  </a:cxn>
                  <a:cxn ang="0">
                    <a:pos x="36" y="156"/>
                  </a:cxn>
                  <a:cxn ang="0">
                    <a:pos x="59" y="136"/>
                  </a:cxn>
                  <a:cxn ang="0">
                    <a:pos x="82" y="117"/>
                  </a:cxn>
                  <a:cxn ang="0">
                    <a:pos x="106" y="97"/>
                  </a:cxn>
                  <a:cxn ang="0">
                    <a:pos x="106" y="97"/>
                  </a:cxn>
                  <a:cxn ang="0">
                    <a:pos x="135" y="73"/>
                  </a:cxn>
                  <a:cxn ang="0">
                    <a:pos x="164" y="50"/>
                  </a:cxn>
                  <a:cxn ang="0">
                    <a:pos x="194" y="29"/>
                  </a:cxn>
                  <a:cxn ang="0">
                    <a:pos x="225" y="8"/>
                  </a:cxn>
                  <a:cxn ang="0">
                    <a:pos x="225" y="8"/>
                  </a:cxn>
                  <a:cxn ang="0">
                    <a:pos x="227" y="7"/>
                  </a:cxn>
                  <a:cxn ang="0">
                    <a:pos x="227" y="5"/>
                  </a:cxn>
                  <a:cxn ang="0">
                    <a:pos x="227" y="4"/>
                  </a:cxn>
                  <a:cxn ang="0">
                    <a:pos x="227" y="2"/>
                  </a:cxn>
                  <a:cxn ang="0">
                    <a:pos x="226" y="1"/>
                  </a:cxn>
                  <a:cxn ang="0">
                    <a:pos x="224" y="0"/>
                  </a:cxn>
                  <a:cxn ang="0">
                    <a:pos x="223" y="0"/>
                  </a:cxn>
                  <a:cxn ang="0">
                    <a:pos x="221" y="0"/>
                  </a:cxn>
                  <a:cxn ang="0">
                    <a:pos x="221" y="0"/>
                  </a:cxn>
                </a:cxnLst>
                <a:rect l="0" t="0" r="r" b="b"/>
                <a:pathLst>
                  <a:path w="227" h="185">
                    <a:moveTo>
                      <a:pt x="221" y="0"/>
                    </a:moveTo>
                    <a:lnTo>
                      <a:pt x="221" y="0"/>
                    </a:lnTo>
                    <a:lnTo>
                      <a:pt x="166" y="38"/>
                    </a:lnTo>
                    <a:lnTo>
                      <a:pt x="139" y="58"/>
                    </a:lnTo>
                    <a:lnTo>
                      <a:pt x="112" y="78"/>
                    </a:lnTo>
                    <a:lnTo>
                      <a:pt x="112" y="78"/>
                    </a:lnTo>
                    <a:lnTo>
                      <a:pt x="84" y="102"/>
                    </a:lnTo>
                    <a:lnTo>
                      <a:pt x="55" y="125"/>
                    </a:lnTo>
                    <a:lnTo>
                      <a:pt x="27" y="150"/>
                    </a:lnTo>
                    <a:lnTo>
                      <a:pt x="15" y="163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0" y="179"/>
                    </a:lnTo>
                    <a:lnTo>
                      <a:pt x="1" y="182"/>
                    </a:lnTo>
                    <a:lnTo>
                      <a:pt x="2" y="184"/>
                    </a:lnTo>
                    <a:lnTo>
                      <a:pt x="5" y="185"/>
                    </a:lnTo>
                    <a:lnTo>
                      <a:pt x="5" y="185"/>
                    </a:lnTo>
                    <a:lnTo>
                      <a:pt x="10" y="184"/>
                    </a:lnTo>
                    <a:lnTo>
                      <a:pt x="12" y="183"/>
                    </a:lnTo>
                    <a:lnTo>
                      <a:pt x="14" y="181"/>
                    </a:lnTo>
                    <a:lnTo>
                      <a:pt x="15" y="176"/>
                    </a:lnTo>
                    <a:lnTo>
                      <a:pt x="15" y="176"/>
                    </a:lnTo>
                    <a:lnTo>
                      <a:pt x="25" y="166"/>
                    </a:lnTo>
                    <a:lnTo>
                      <a:pt x="36" y="156"/>
                    </a:lnTo>
                    <a:lnTo>
                      <a:pt x="59" y="136"/>
                    </a:lnTo>
                    <a:lnTo>
                      <a:pt x="82" y="117"/>
                    </a:lnTo>
                    <a:lnTo>
                      <a:pt x="106" y="97"/>
                    </a:lnTo>
                    <a:lnTo>
                      <a:pt x="106" y="97"/>
                    </a:lnTo>
                    <a:lnTo>
                      <a:pt x="135" y="73"/>
                    </a:lnTo>
                    <a:lnTo>
                      <a:pt x="164" y="50"/>
                    </a:lnTo>
                    <a:lnTo>
                      <a:pt x="194" y="29"/>
                    </a:lnTo>
                    <a:lnTo>
                      <a:pt x="225" y="8"/>
                    </a:lnTo>
                    <a:lnTo>
                      <a:pt x="225" y="8"/>
                    </a:lnTo>
                    <a:lnTo>
                      <a:pt x="227" y="7"/>
                    </a:lnTo>
                    <a:lnTo>
                      <a:pt x="227" y="5"/>
                    </a:lnTo>
                    <a:lnTo>
                      <a:pt x="227" y="4"/>
                    </a:lnTo>
                    <a:lnTo>
                      <a:pt x="227" y="2"/>
                    </a:lnTo>
                    <a:lnTo>
                      <a:pt x="226" y="1"/>
                    </a:lnTo>
                    <a:lnTo>
                      <a:pt x="224" y="0"/>
                    </a:lnTo>
                    <a:lnTo>
                      <a:pt x="223" y="0"/>
                    </a:lnTo>
                    <a:lnTo>
                      <a:pt x="221" y="0"/>
                    </a:lnTo>
                    <a:lnTo>
                      <a:pt x="2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7" name="Freeform 623"/>
              <p:cNvSpPr/>
              <p:nvPr/>
            </p:nvSpPr>
            <p:spPr bwMode="auto">
              <a:xfrm>
                <a:off x="2484438" y="4154488"/>
                <a:ext cx="107950" cy="84138"/>
              </a:xfrm>
              <a:custGeom>
                <a:avLst/>
                <a:gdLst/>
                <a:ahLst/>
                <a:cxnLst>
                  <a:cxn ang="0">
                    <a:pos x="198" y="1"/>
                  </a:cxn>
                  <a:cxn ang="0">
                    <a:pos x="198" y="1"/>
                  </a:cxn>
                  <a:cxn ang="0">
                    <a:pos x="185" y="8"/>
                  </a:cxn>
                  <a:cxn ang="0">
                    <a:pos x="174" y="15"/>
                  </a:cxn>
                  <a:cxn ang="0">
                    <a:pos x="162" y="23"/>
                  </a:cxn>
                  <a:cxn ang="0">
                    <a:pos x="152" y="31"/>
                  </a:cxn>
                  <a:cxn ang="0">
                    <a:pos x="131" y="50"/>
                  </a:cxn>
                  <a:cxn ang="0">
                    <a:pos x="112" y="69"/>
                  </a:cxn>
                  <a:cxn ang="0">
                    <a:pos x="112" y="69"/>
                  </a:cxn>
                  <a:cxn ang="0">
                    <a:pos x="86" y="90"/>
                  </a:cxn>
                  <a:cxn ang="0">
                    <a:pos x="59" y="111"/>
                  </a:cxn>
                  <a:cxn ang="0">
                    <a:pos x="31" y="130"/>
                  </a:cxn>
                  <a:cxn ang="0">
                    <a:pos x="2" y="148"/>
                  </a:cxn>
                  <a:cxn ang="0">
                    <a:pos x="2" y="148"/>
                  </a:cxn>
                  <a:cxn ang="0">
                    <a:pos x="1" y="149"/>
                  </a:cxn>
                  <a:cxn ang="0">
                    <a:pos x="0" y="151"/>
                  </a:cxn>
                  <a:cxn ang="0">
                    <a:pos x="0" y="153"/>
                  </a:cxn>
                  <a:cxn ang="0">
                    <a:pos x="1" y="154"/>
                  </a:cxn>
                  <a:cxn ang="0">
                    <a:pos x="2" y="156"/>
                  </a:cxn>
                  <a:cxn ang="0">
                    <a:pos x="3" y="157"/>
                  </a:cxn>
                  <a:cxn ang="0">
                    <a:pos x="5" y="157"/>
                  </a:cxn>
                  <a:cxn ang="0">
                    <a:pos x="8" y="156"/>
                  </a:cxn>
                  <a:cxn ang="0">
                    <a:pos x="8" y="156"/>
                  </a:cxn>
                  <a:cxn ang="0">
                    <a:pos x="33" y="140"/>
                  </a:cxn>
                  <a:cxn ang="0">
                    <a:pos x="58" y="122"/>
                  </a:cxn>
                  <a:cxn ang="0">
                    <a:pos x="82" y="105"/>
                  </a:cxn>
                  <a:cxn ang="0">
                    <a:pos x="106" y="85"/>
                  </a:cxn>
                  <a:cxn ang="0">
                    <a:pos x="106" y="85"/>
                  </a:cxn>
                  <a:cxn ang="0">
                    <a:pos x="129" y="66"/>
                  </a:cxn>
                  <a:cxn ang="0">
                    <a:pos x="152" y="44"/>
                  </a:cxn>
                  <a:cxn ang="0">
                    <a:pos x="163" y="35"/>
                  </a:cxn>
                  <a:cxn ang="0">
                    <a:pos x="176" y="25"/>
                  </a:cxn>
                  <a:cxn ang="0">
                    <a:pos x="188" y="17"/>
                  </a:cxn>
                  <a:cxn ang="0">
                    <a:pos x="202" y="10"/>
                  </a:cxn>
                  <a:cxn ang="0">
                    <a:pos x="202" y="10"/>
                  </a:cxn>
                  <a:cxn ang="0">
                    <a:pos x="204" y="9"/>
                  </a:cxn>
                  <a:cxn ang="0">
                    <a:pos x="204" y="7"/>
                  </a:cxn>
                  <a:cxn ang="0">
                    <a:pos x="204" y="5"/>
                  </a:cxn>
                  <a:cxn ang="0">
                    <a:pos x="204" y="4"/>
                  </a:cxn>
                  <a:cxn ang="0">
                    <a:pos x="201" y="1"/>
                  </a:cxn>
                  <a:cxn ang="0">
                    <a:pos x="199" y="0"/>
                  </a:cxn>
                  <a:cxn ang="0">
                    <a:pos x="198" y="1"/>
                  </a:cxn>
                  <a:cxn ang="0">
                    <a:pos x="198" y="1"/>
                  </a:cxn>
                </a:cxnLst>
                <a:rect l="0" t="0" r="r" b="b"/>
                <a:pathLst>
                  <a:path w="204" h="157">
                    <a:moveTo>
                      <a:pt x="198" y="1"/>
                    </a:moveTo>
                    <a:lnTo>
                      <a:pt x="198" y="1"/>
                    </a:lnTo>
                    <a:lnTo>
                      <a:pt x="185" y="8"/>
                    </a:lnTo>
                    <a:lnTo>
                      <a:pt x="174" y="15"/>
                    </a:lnTo>
                    <a:lnTo>
                      <a:pt x="162" y="23"/>
                    </a:lnTo>
                    <a:lnTo>
                      <a:pt x="152" y="31"/>
                    </a:lnTo>
                    <a:lnTo>
                      <a:pt x="131" y="50"/>
                    </a:lnTo>
                    <a:lnTo>
                      <a:pt x="112" y="69"/>
                    </a:lnTo>
                    <a:lnTo>
                      <a:pt x="112" y="69"/>
                    </a:lnTo>
                    <a:lnTo>
                      <a:pt x="86" y="90"/>
                    </a:lnTo>
                    <a:lnTo>
                      <a:pt x="59" y="111"/>
                    </a:lnTo>
                    <a:lnTo>
                      <a:pt x="31" y="130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1" y="149"/>
                    </a:lnTo>
                    <a:lnTo>
                      <a:pt x="0" y="151"/>
                    </a:lnTo>
                    <a:lnTo>
                      <a:pt x="0" y="153"/>
                    </a:lnTo>
                    <a:lnTo>
                      <a:pt x="1" y="154"/>
                    </a:lnTo>
                    <a:lnTo>
                      <a:pt x="2" y="156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8" y="156"/>
                    </a:lnTo>
                    <a:lnTo>
                      <a:pt x="8" y="156"/>
                    </a:lnTo>
                    <a:lnTo>
                      <a:pt x="33" y="140"/>
                    </a:lnTo>
                    <a:lnTo>
                      <a:pt x="58" y="122"/>
                    </a:lnTo>
                    <a:lnTo>
                      <a:pt x="82" y="105"/>
                    </a:lnTo>
                    <a:lnTo>
                      <a:pt x="106" y="85"/>
                    </a:lnTo>
                    <a:lnTo>
                      <a:pt x="106" y="85"/>
                    </a:lnTo>
                    <a:lnTo>
                      <a:pt x="129" y="66"/>
                    </a:lnTo>
                    <a:lnTo>
                      <a:pt x="152" y="44"/>
                    </a:lnTo>
                    <a:lnTo>
                      <a:pt x="163" y="35"/>
                    </a:lnTo>
                    <a:lnTo>
                      <a:pt x="176" y="25"/>
                    </a:lnTo>
                    <a:lnTo>
                      <a:pt x="188" y="17"/>
                    </a:lnTo>
                    <a:lnTo>
                      <a:pt x="202" y="10"/>
                    </a:lnTo>
                    <a:lnTo>
                      <a:pt x="202" y="10"/>
                    </a:lnTo>
                    <a:lnTo>
                      <a:pt x="204" y="9"/>
                    </a:lnTo>
                    <a:lnTo>
                      <a:pt x="204" y="7"/>
                    </a:lnTo>
                    <a:lnTo>
                      <a:pt x="204" y="5"/>
                    </a:lnTo>
                    <a:lnTo>
                      <a:pt x="204" y="4"/>
                    </a:lnTo>
                    <a:lnTo>
                      <a:pt x="201" y="1"/>
                    </a:lnTo>
                    <a:lnTo>
                      <a:pt x="199" y="0"/>
                    </a:lnTo>
                    <a:lnTo>
                      <a:pt x="198" y="1"/>
                    </a:lnTo>
                    <a:lnTo>
                      <a:pt x="19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8" name="Freeform 624"/>
              <p:cNvSpPr/>
              <p:nvPr/>
            </p:nvSpPr>
            <p:spPr bwMode="auto">
              <a:xfrm>
                <a:off x="2516188" y="4152900"/>
                <a:ext cx="115888" cy="90488"/>
              </a:xfrm>
              <a:custGeom>
                <a:avLst/>
                <a:gdLst/>
                <a:ahLst/>
                <a:cxnLst>
                  <a:cxn ang="0">
                    <a:pos x="211" y="1"/>
                  </a:cxn>
                  <a:cxn ang="0">
                    <a:pos x="211" y="1"/>
                  </a:cxn>
                  <a:cxn ang="0">
                    <a:pos x="185" y="21"/>
                  </a:cxn>
                  <a:cxn ang="0">
                    <a:pos x="159" y="41"/>
                  </a:cxn>
                  <a:cxn ang="0">
                    <a:pos x="135" y="61"/>
                  </a:cxn>
                  <a:cxn ang="0">
                    <a:pos x="109" y="81"/>
                  </a:cxn>
                  <a:cxn ang="0">
                    <a:pos x="109" y="81"/>
                  </a:cxn>
                  <a:cxn ang="0">
                    <a:pos x="55" y="122"/>
                  </a:cxn>
                  <a:cxn ang="0">
                    <a:pos x="28" y="142"/>
                  </a:cxn>
                  <a:cxn ang="0">
                    <a:pos x="1" y="163"/>
                  </a:cxn>
                  <a:cxn ang="0">
                    <a:pos x="1" y="163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0" y="169"/>
                  </a:cxn>
                  <a:cxn ang="0">
                    <a:pos x="1" y="170"/>
                  </a:cxn>
                  <a:cxn ang="0">
                    <a:pos x="4" y="172"/>
                  </a:cxn>
                  <a:cxn ang="0">
                    <a:pos x="6" y="171"/>
                  </a:cxn>
                  <a:cxn ang="0">
                    <a:pos x="9" y="170"/>
                  </a:cxn>
                  <a:cxn ang="0">
                    <a:pos x="9" y="170"/>
                  </a:cxn>
                  <a:cxn ang="0">
                    <a:pos x="32" y="151"/>
                  </a:cxn>
                  <a:cxn ang="0">
                    <a:pos x="58" y="132"/>
                  </a:cxn>
                  <a:cxn ang="0">
                    <a:pos x="83" y="114"/>
                  </a:cxn>
                  <a:cxn ang="0">
                    <a:pos x="108" y="94"/>
                  </a:cxn>
                  <a:cxn ang="0">
                    <a:pos x="108" y="94"/>
                  </a:cxn>
                  <a:cxn ang="0">
                    <a:pos x="121" y="84"/>
                  </a:cxn>
                  <a:cxn ang="0">
                    <a:pos x="135" y="74"/>
                  </a:cxn>
                  <a:cxn ang="0">
                    <a:pos x="149" y="63"/>
                  </a:cxn>
                  <a:cxn ang="0">
                    <a:pos x="162" y="53"/>
                  </a:cxn>
                  <a:cxn ang="0">
                    <a:pos x="162" y="53"/>
                  </a:cxn>
                  <a:cxn ang="0">
                    <a:pos x="188" y="31"/>
                  </a:cxn>
                  <a:cxn ang="0">
                    <a:pos x="202" y="20"/>
                  </a:cxn>
                  <a:cxn ang="0">
                    <a:pos x="216" y="10"/>
                  </a:cxn>
                  <a:cxn ang="0">
                    <a:pos x="216" y="10"/>
                  </a:cxn>
                  <a:cxn ang="0">
                    <a:pos x="217" y="9"/>
                  </a:cxn>
                  <a:cxn ang="0">
                    <a:pos x="218" y="6"/>
                  </a:cxn>
                  <a:cxn ang="0">
                    <a:pos x="217" y="3"/>
                  </a:cxn>
                  <a:cxn ang="0">
                    <a:pos x="216" y="1"/>
                  </a:cxn>
                  <a:cxn ang="0">
                    <a:pos x="214" y="1"/>
                  </a:cxn>
                  <a:cxn ang="0">
                    <a:pos x="213" y="0"/>
                  </a:cxn>
                  <a:cxn ang="0">
                    <a:pos x="211" y="1"/>
                  </a:cxn>
                  <a:cxn ang="0">
                    <a:pos x="211" y="1"/>
                  </a:cxn>
                </a:cxnLst>
                <a:rect l="0" t="0" r="r" b="b"/>
                <a:pathLst>
                  <a:path w="218" h="172">
                    <a:moveTo>
                      <a:pt x="211" y="1"/>
                    </a:moveTo>
                    <a:lnTo>
                      <a:pt x="211" y="1"/>
                    </a:lnTo>
                    <a:lnTo>
                      <a:pt x="185" y="21"/>
                    </a:lnTo>
                    <a:lnTo>
                      <a:pt x="159" y="41"/>
                    </a:lnTo>
                    <a:lnTo>
                      <a:pt x="135" y="61"/>
                    </a:lnTo>
                    <a:lnTo>
                      <a:pt x="109" y="81"/>
                    </a:lnTo>
                    <a:lnTo>
                      <a:pt x="109" y="81"/>
                    </a:lnTo>
                    <a:lnTo>
                      <a:pt x="55" y="122"/>
                    </a:lnTo>
                    <a:lnTo>
                      <a:pt x="28" y="142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0" y="169"/>
                    </a:lnTo>
                    <a:lnTo>
                      <a:pt x="1" y="170"/>
                    </a:lnTo>
                    <a:lnTo>
                      <a:pt x="4" y="172"/>
                    </a:lnTo>
                    <a:lnTo>
                      <a:pt x="6" y="171"/>
                    </a:lnTo>
                    <a:lnTo>
                      <a:pt x="9" y="170"/>
                    </a:lnTo>
                    <a:lnTo>
                      <a:pt x="9" y="170"/>
                    </a:lnTo>
                    <a:lnTo>
                      <a:pt x="32" y="151"/>
                    </a:lnTo>
                    <a:lnTo>
                      <a:pt x="58" y="132"/>
                    </a:lnTo>
                    <a:lnTo>
                      <a:pt x="83" y="114"/>
                    </a:lnTo>
                    <a:lnTo>
                      <a:pt x="108" y="94"/>
                    </a:lnTo>
                    <a:lnTo>
                      <a:pt x="108" y="94"/>
                    </a:lnTo>
                    <a:lnTo>
                      <a:pt x="121" y="84"/>
                    </a:lnTo>
                    <a:lnTo>
                      <a:pt x="135" y="74"/>
                    </a:lnTo>
                    <a:lnTo>
                      <a:pt x="149" y="63"/>
                    </a:lnTo>
                    <a:lnTo>
                      <a:pt x="162" y="53"/>
                    </a:lnTo>
                    <a:lnTo>
                      <a:pt x="162" y="53"/>
                    </a:lnTo>
                    <a:lnTo>
                      <a:pt x="188" y="31"/>
                    </a:lnTo>
                    <a:lnTo>
                      <a:pt x="202" y="20"/>
                    </a:lnTo>
                    <a:lnTo>
                      <a:pt x="216" y="10"/>
                    </a:lnTo>
                    <a:lnTo>
                      <a:pt x="216" y="10"/>
                    </a:lnTo>
                    <a:lnTo>
                      <a:pt x="217" y="9"/>
                    </a:lnTo>
                    <a:lnTo>
                      <a:pt x="218" y="6"/>
                    </a:lnTo>
                    <a:lnTo>
                      <a:pt x="217" y="3"/>
                    </a:lnTo>
                    <a:lnTo>
                      <a:pt x="216" y="1"/>
                    </a:lnTo>
                    <a:lnTo>
                      <a:pt x="214" y="1"/>
                    </a:lnTo>
                    <a:lnTo>
                      <a:pt x="213" y="0"/>
                    </a:lnTo>
                    <a:lnTo>
                      <a:pt x="211" y="1"/>
                    </a:lnTo>
                    <a:lnTo>
                      <a:pt x="21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9" name="Freeform 625"/>
              <p:cNvSpPr/>
              <p:nvPr/>
            </p:nvSpPr>
            <p:spPr bwMode="auto">
              <a:xfrm>
                <a:off x="2566988" y="4149725"/>
                <a:ext cx="103188" cy="90488"/>
              </a:xfrm>
              <a:custGeom>
                <a:avLst/>
                <a:gdLst/>
                <a:ahLst/>
                <a:cxnLst>
                  <a:cxn ang="0">
                    <a:pos x="187" y="1"/>
                  </a:cxn>
                  <a:cxn ang="0">
                    <a:pos x="187" y="1"/>
                  </a:cxn>
                  <a:cxn ang="0">
                    <a:pos x="175" y="9"/>
                  </a:cxn>
                  <a:cxn ang="0">
                    <a:pos x="163" y="18"/>
                  </a:cxn>
                  <a:cxn ang="0">
                    <a:pos x="141" y="37"/>
                  </a:cxn>
                  <a:cxn ang="0">
                    <a:pos x="119" y="58"/>
                  </a:cxn>
                  <a:cxn ang="0">
                    <a:pos x="98" y="80"/>
                  </a:cxn>
                  <a:cxn ang="0">
                    <a:pos x="98" y="80"/>
                  </a:cxn>
                  <a:cxn ang="0">
                    <a:pos x="87" y="90"/>
                  </a:cxn>
                  <a:cxn ang="0">
                    <a:pos x="76" y="101"/>
                  </a:cxn>
                  <a:cxn ang="0">
                    <a:pos x="50" y="121"/>
                  </a:cxn>
                  <a:cxn ang="0">
                    <a:pos x="25" y="142"/>
                  </a:cxn>
                  <a:cxn ang="0">
                    <a:pos x="13" y="152"/>
                  </a:cxn>
                  <a:cxn ang="0">
                    <a:pos x="1" y="162"/>
                  </a:cxn>
                  <a:cxn ang="0">
                    <a:pos x="1" y="162"/>
                  </a:cxn>
                  <a:cxn ang="0">
                    <a:pos x="0" y="164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1" y="170"/>
                  </a:cxn>
                  <a:cxn ang="0">
                    <a:pos x="2" y="171"/>
                  </a:cxn>
                  <a:cxn ang="0">
                    <a:pos x="4" y="171"/>
                  </a:cxn>
                  <a:cxn ang="0">
                    <a:pos x="6" y="171"/>
                  </a:cxn>
                  <a:cxn ang="0">
                    <a:pos x="8" y="170"/>
                  </a:cxn>
                  <a:cxn ang="0">
                    <a:pos x="8" y="170"/>
                  </a:cxn>
                  <a:cxn ang="0">
                    <a:pos x="19" y="159"/>
                  </a:cxn>
                  <a:cxn ang="0">
                    <a:pos x="30" y="150"/>
                  </a:cxn>
                  <a:cxn ang="0">
                    <a:pos x="54" y="131"/>
                  </a:cxn>
                  <a:cxn ang="0">
                    <a:pos x="78" y="112"/>
                  </a:cxn>
                  <a:cxn ang="0">
                    <a:pos x="88" y="102"/>
                  </a:cxn>
                  <a:cxn ang="0">
                    <a:pos x="99" y="92"/>
                  </a:cxn>
                  <a:cxn ang="0">
                    <a:pos x="99" y="92"/>
                  </a:cxn>
                  <a:cxn ang="0">
                    <a:pos x="121" y="69"/>
                  </a:cxn>
                  <a:cxn ang="0">
                    <a:pos x="144" y="48"/>
                  </a:cxn>
                  <a:cxn ang="0">
                    <a:pos x="167" y="27"/>
                  </a:cxn>
                  <a:cxn ang="0">
                    <a:pos x="179" y="18"/>
                  </a:cxn>
                  <a:cxn ang="0">
                    <a:pos x="191" y="9"/>
                  </a:cxn>
                  <a:cxn ang="0">
                    <a:pos x="191" y="9"/>
                  </a:cxn>
                  <a:cxn ang="0">
                    <a:pos x="193" y="7"/>
                  </a:cxn>
                  <a:cxn ang="0">
                    <a:pos x="194" y="6"/>
                  </a:cxn>
                  <a:cxn ang="0">
                    <a:pos x="193" y="4"/>
                  </a:cxn>
                  <a:cxn ang="0">
                    <a:pos x="193" y="2"/>
                  </a:cxn>
                  <a:cxn ang="0">
                    <a:pos x="192" y="1"/>
                  </a:cxn>
                  <a:cxn ang="0">
                    <a:pos x="190" y="0"/>
                  </a:cxn>
                  <a:cxn ang="0">
                    <a:pos x="189" y="0"/>
                  </a:cxn>
                  <a:cxn ang="0">
                    <a:pos x="187" y="1"/>
                  </a:cxn>
                  <a:cxn ang="0">
                    <a:pos x="187" y="1"/>
                  </a:cxn>
                </a:cxnLst>
                <a:rect l="0" t="0" r="r" b="b"/>
                <a:pathLst>
                  <a:path w="194" h="171">
                    <a:moveTo>
                      <a:pt x="187" y="1"/>
                    </a:moveTo>
                    <a:lnTo>
                      <a:pt x="187" y="1"/>
                    </a:lnTo>
                    <a:lnTo>
                      <a:pt x="175" y="9"/>
                    </a:lnTo>
                    <a:lnTo>
                      <a:pt x="163" y="18"/>
                    </a:lnTo>
                    <a:lnTo>
                      <a:pt x="141" y="37"/>
                    </a:lnTo>
                    <a:lnTo>
                      <a:pt x="119" y="58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87" y="90"/>
                    </a:lnTo>
                    <a:lnTo>
                      <a:pt x="76" y="101"/>
                    </a:lnTo>
                    <a:lnTo>
                      <a:pt x="50" y="121"/>
                    </a:lnTo>
                    <a:lnTo>
                      <a:pt x="25" y="142"/>
                    </a:lnTo>
                    <a:lnTo>
                      <a:pt x="13" y="152"/>
                    </a:lnTo>
                    <a:lnTo>
                      <a:pt x="1" y="162"/>
                    </a:lnTo>
                    <a:lnTo>
                      <a:pt x="1" y="162"/>
                    </a:lnTo>
                    <a:lnTo>
                      <a:pt x="0" y="164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1" y="170"/>
                    </a:lnTo>
                    <a:lnTo>
                      <a:pt x="2" y="171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19" y="159"/>
                    </a:lnTo>
                    <a:lnTo>
                      <a:pt x="30" y="150"/>
                    </a:lnTo>
                    <a:lnTo>
                      <a:pt x="54" y="131"/>
                    </a:lnTo>
                    <a:lnTo>
                      <a:pt x="78" y="112"/>
                    </a:lnTo>
                    <a:lnTo>
                      <a:pt x="88" y="102"/>
                    </a:lnTo>
                    <a:lnTo>
                      <a:pt x="99" y="92"/>
                    </a:lnTo>
                    <a:lnTo>
                      <a:pt x="99" y="92"/>
                    </a:lnTo>
                    <a:lnTo>
                      <a:pt x="121" y="69"/>
                    </a:lnTo>
                    <a:lnTo>
                      <a:pt x="144" y="48"/>
                    </a:lnTo>
                    <a:lnTo>
                      <a:pt x="167" y="27"/>
                    </a:lnTo>
                    <a:lnTo>
                      <a:pt x="179" y="18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3" y="7"/>
                    </a:lnTo>
                    <a:lnTo>
                      <a:pt x="194" y="6"/>
                    </a:lnTo>
                    <a:lnTo>
                      <a:pt x="193" y="4"/>
                    </a:lnTo>
                    <a:lnTo>
                      <a:pt x="193" y="2"/>
                    </a:lnTo>
                    <a:lnTo>
                      <a:pt x="192" y="1"/>
                    </a:lnTo>
                    <a:lnTo>
                      <a:pt x="190" y="0"/>
                    </a:lnTo>
                    <a:lnTo>
                      <a:pt x="189" y="0"/>
                    </a:lnTo>
                    <a:lnTo>
                      <a:pt x="187" y="1"/>
                    </a:lnTo>
                    <a:lnTo>
                      <a:pt x="18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0" name="Freeform 626"/>
              <p:cNvSpPr/>
              <p:nvPr/>
            </p:nvSpPr>
            <p:spPr bwMode="auto">
              <a:xfrm>
                <a:off x="2616201" y="4148138"/>
                <a:ext cx="111125" cy="95250"/>
              </a:xfrm>
              <a:custGeom>
                <a:avLst/>
                <a:gdLst/>
                <a:ahLst/>
                <a:cxnLst>
                  <a:cxn ang="0">
                    <a:pos x="203" y="1"/>
                  </a:cxn>
                  <a:cxn ang="0">
                    <a:pos x="203" y="1"/>
                  </a:cxn>
                  <a:cxn ang="0">
                    <a:pos x="189" y="7"/>
                  </a:cxn>
                  <a:cxn ang="0">
                    <a:pos x="176" y="15"/>
                  </a:cxn>
                  <a:cxn ang="0">
                    <a:pos x="163" y="25"/>
                  </a:cxn>
                  <a:cxn ang="0">
                    <a:pos x="151" y="35"/>
                  </a:cxn>
                  <a:cxn ang="0">
                    <a:pos x="127" y="58"/>
                  </a:cxn>
                  <a:cxn ang="0">
                    <a:pos x="105" y="80"/>
                  </a:cxn>
                  <a:cxn ang="0">
                    <a:pos x="105" y="80"/>
                  </a:cxn>
                  <a:cxn ang="0">
                    <a:pos x="93" y="91"/>
                  </a:cxn>
                  <a:cxn ang="0">
                    <a:pos x="82" y="103"/>
                  </a:cxn>
                  <a:cxn ang="0">
                    <a:pos x="69" y="115"/>
                  </a:cxn>
                  <a:cxn ang="0">
                    <a:pos x="58" y="126"/>
                  </a:cxn>
                  <a:cxn ang="0">
                    <a:pos x="58" y="126"/>
                  </a:cxn>
                  <a:cxn ang="0">
                    <a:pos x="30" y="150"/>
                  </a:cxn>
                  <a:cxn ang="0">
                    <a:pos x="2" y="172"/>
                  </a:cxn>
                  <a:cxn ang="0">
                    <a:pos x="2" y="172"/>
                  </a:cxn>
                  <a:cxn ang="0">
                    <a:pos x="0" y="175"/>
                  </a:cxn>
                  <a:cxn ang="0">
                    <a:pos x="0" y="176"/>
                  </a:cxn>
                  <a:cxn ang="0">
                    <a:pos x="1" y="178"/>
                  </a:cxn>
                  <a:cxn ang="0">
                    <a:pos x="2" y="179"/>
                  </a:cxn>
                  <a:cxn ang="0">
                    <a:pos x="5" y="181"/>
                  </a:cxn>
                  <a:cxn ang="0">
                    <a:pos x="6" y="180"/>
                  </a:cxn>
                  <a:cxn ang="0">
                    <a:pos x="9" y="179"/>
                  </a:cxn>
                  <a:cxn ang="0">
                    <a:pos x="9" y="179"/>
                  </a:cxn>
                  <a:cxn ang="0">
                    <a:pos x="55" y="140"/>
                  </a:cxn>
                  <a:cxn ang="0">
                    <a:pos x="78" y="121"/>
                  </a:cxn>
                  <a:cxn ang="0">
                    <a:pos x="88" y="109"/>
                  </a:cxn>
                  <a:cxn ang="0">
                    <a:pos x="98" y="98"/>
                  </a:cxn>
                  <a:cxn ang="0">
                    <a:pos x="98" y="98"/>
                  </a:cxn>
                  <a:cxn ang="0">
                    <a:pos x="110" y="88"/>
                  </a:cxn>
                  <a:cxn ang="0">
                    <a:pos x="121" y="77"/>
                  </a:cxn>
                  <a:cxn ang="0">
                    <a:pos x="144" y="57"/>
                  </a:cxn>
                  <a:cxn ang="0">
                    <a:pos x="144" y="57"/>
                  </a:cxn>
                  <a:cxn ang="0">
                    <a:pos x="158" y="43"/>
                  </a:cxn>
                  <a:cxn ang="0">
                    <a:pos x="173" y="30"/>
                  </a:cxn>
                  <a:cxn ang="0">
                    <a:pos x="180" y="24"/>
                  </a:cxn>
                  <a:cxn ang="0">
                    <a:pos x="188" y="19"/>
                  </a:cxn>
                  <a:cxn ang="0">
                    <a:pos x="197" y="13"/>
                  </a:cxn>
                  <a:cxn ang="0">
                    <a:pos x="206" y="9"/>
                  </a:cxn>
                  <a:cxn ang="0">
                    <a:pos x="206" y="9"/>
                  </a:cxn>
                  <a:cxn ang="0">
                    <a:pos x="208" y="8"/>
                  </a:cxn>
                  <a:cxn ang="0">
                    <a:pos x="209" y="7"/>
                  </a:cxn>
                  <a:cxn ang="0">
                    <a:pos x="209" y="3"/>
                  </a:cxn>
                  <a:cxn ang="0">
                    <a:pos x="208" y="2"/>
                  </a:cxn>
                  <a:cxn ang="0">
                    <a:pos x="207" y="1"/>
                  </a:cxn>
                  <a:cxn ang="0">
                    <a:pos x="205" y="0"/>
                  </a:cxn>
                  <a:cxn ang="0">
                    <a:pos x="203" y="1"/>
                  </a:cxn>
                  <a:cxn ang="0">
                    <a:pos x="203" y="1"/>
                  </a:cxn>
                </a:cxnLst>
                <a:rect l="0" t="0" r="r" b="b"/>
                <a:pathLst>
                  <a:path w="209" h="181">
                    <a:moveTo>
                      <a:pt x="203" y="1"/>
                    </a:moveTo>
                    <a:lnTo>
                      <a:pt x="203" y="1"/>
                    </a:lnTo>
                    <a:lnTo>
                      <a:pt x="189" y="7"/>
                    </a:lnTo>
                    <a:lnTo>
                      <a:pt x="176" y="15"/>
                    </a:lnTo>
                    <a:lnTo>
                      <a:pt x="163" y="25"/>
                    </a:lnTo>
                    <a:lnTo>
                      <a:pt x="151" y="35"/>
                    </a:lnTo>
                    <a:lnTo>
                      <a:pt x="127" y="58"/>
                    </a:lnTo>
                    <a:lnTo>
                      <a:pt x="105" y="80"/>
                    </a:lnTo>
                    <a:lnTo>
                      <a:pt x="105" y="80"/>
                    </a:lnTo>
                    <a:lnTo>
                      <a:pt x="93" y="91"/>
                    </a:lnTo>
                    <a:lnTo>
                      <a:pt x="82" y="103"/>
                    </a:lnTo>
                    <a:lnTo>
                      <a:pt x="69" y="115"/>
                    </a:lnTo>
                    <a:lnTo>
                      <a:pt x="58" y="126"/>
                    </a:lnTo>
                    <a:lnTo>
                      <a:pt x="58" y="126"/>
                    </a:lnTo>
                    <a:lnTo>
                      <a:pt x="30" y="150"/>
                    </a:lnTo>
                    <a:lnTo>
                      <a:pt x="2" y="172"/>
                    </a:lnTo>
                    <a:lnTo>
                      <a:pt x="2" y="172"/>
                    </a:lnTo>
                    <a:lnTo>
                      <a:pt x="0" y="175"/>
                    </a:lnTo>
                    <a:lnTo>
                      <a:pt x="0" y="176"/>
                    </a:lnTo>
                    <a:lnTo>
                      <a:pt x="1" y="178"/>
                    </a:lnTo>
                    <a:lnTo>
                      <a:pt x="2" y="179"/>
                    </a:lnTo>
                    <a:lnTo>
                      <a:pt x="5" y="181"/>
                    </a:lnTo>
                    <a:lnTo>
                      <a:pt x="6" y="180"/>
                    </a:lnTo>
                    <a:lnTo>
                      <a:pt x="9" y="179"/>
                    </a:lnTo>
                    <a:lnTo>
                      <a:pt x="9" y="179"/>
                    </a:lnTo>
                    <a:lnTo>
                      <a:pt x="55" y="140"/>
                    </a:lnTo>
                    <a:lnTo>
                      <a:pt x="78" y="121"/>
                    </a:lnTo>
                    <a:lnTo>
                      <a:pt x="88" y="109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110" y="88"/>
                    </a:lnTo>
                    <a:lnTo>
                      <a:pt x="121" y="77"/>
                    </a:lnTo>
                    <a:lnTo>
                      <a:pt x="144" y="57"/>
                    </a:lnTo>
                    <a:lnTo>
                      <a:pt x="144" y="57"/>
                    </a:lnTo>
                    <a:lnTo>
                      <a:pt x="158" y="43"/>
                    </a:lnTo>
                    <a:lnTo>
                      <a:pt x="173" y="30"/>
                    </a:lnTo>
                    <a:lnTo>
                      <a:pt x="180" y="24"/>
                    </a:lnTo>
                    <a:lnTo>
                      <a:pt x="188" y="19"/>
                    </a:lnTo>
                    <a:lnTo>
                      <a:pt x="197" y="13"/>
                    </a:lnTo>
                    <a:lnTo>
                      <a:pt x="206" y="9"/>
                    </a:lnTo>
                    <a:lnTo>
                      <a:pt x="206" y="9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3"/>
                    </a:lnTo>
                    <a:lnTo>
                      <a:pt x="208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1"/>
                    </a:lnTo>
                    <a:lnTo>
                      <a:pt x="20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1" name="Freeform 627"/>
              <p:cNvSpPr/>
              <p:nvPr/>
            </p:nvSpPr>
            <p:spPr bwMode="auto">
              <a:xfrm>
                <a:off x="2654301" y="4165600"/>
                <a:ext cx="101600" cy="84138"/>
              </a:xfrm>
              <a:custGeom>
                <a:avLst/>
                <a:gdLst/>
                <a:ahLst/>
                <a:cxnLst>
                  <a:cxn ang="0">
                    <a:pos x="182" y="1"/>
                  </a:cxn>
                  <a:cxn ang="0">
                    <a:pos x="182" y="1"/>
                  </a:cxn>
                  <a:cxn ang="0">
                    <a:pos x="158" y="18"/>
                  </a:cxn>
                  <a:cxn ang="0">
                    <a:pos x="133" y="34"/>
                  </a:cxn>
                  <a:cxn ang="0">
                    <a:pos x="110" y="53"/>
                  </a:cxn>
                  <a:cxn ang="0">
                    <a:pos x="87" y="72"/>
                  </a:cxn>
                  <a:cxn ang="0">
                    <a:pos x="87" y="72"/>
                  </a:cxn>
                  <a:cxn ang="0">
                    <a:pos x="65" y="92"/>
                  </a:cxn>
                  <a:cxn ang="0">
                    <a:pos x="42" y="112"/>
                  </a:cxn>
                  <a:cxn ang="0">
                    <a:pos x="31" y="122"/>
                  </a:cxn>
                  <a:cxn ang="0">
                    <a:pos x="20" y="132"/>
                  </a:cxn>
                  <a:cxn ang="0">
                    <a:pos x="10" y="143"/>
                  </a:cxn>
                  <a:cxn ang="0">
                    <a:pos x="1" y="155"/>
                  </a:cxn>
                  <a:cxn ang="0">
                    <a:pos x="1" y="155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1"/>
                  </a:cxn>
                  <a:cxn ang="0">
                    <a:pos x="6" y="161"/>
                  </a:cxn>
                  <a:cxn ang="0">
                    <a:pos x="7" y="161"/>
                  </a:cxn>
                  <a:cxn ang="0">
                    <a:pos x="9" y="159"/>
                  </a:cxn>
                  <a:cxn ang="0">
                    <a:pos x="9" y="159"/>
                  </a:cxn>
                  <a:cxn ang="0">
                    <a:pos x="17" y="149"/>
                  </a:cxn>
                  <a:cxn ang="0">
                    <a:pos x="26" y="138"/>
                  </a:cxn>
                  <a:cxn ang="0">
                    <a:pos x="47" y="121"/>
                  </a:cxn>
                  <a:cxn ang="0">
                    <a:pos x="68" y="103"/>
                  </a:cxn>
                  <a:cxn ang="0">
                    <a:pos x="88" y="85"/>
                  </a:cxn>
                  <a:cxn ang="0">
                    <a:pos x="88" y="85"/>
                  </a:cxn>
                  <a:cxn ang="0">
                    <a:pos x="111" y="64"/>
                  </a:cxn>
                  <a:cxn ang="0">
                    <a:pos x="136" y="44"/>
                  </a:cxn>
                  <a:cxn ang="0">
                    <a:pos x="161" y="27"/>
                  </a:cxn>
                  <a:cxn ang="0">
                    <a:pos x="188" y="9"/>
                  </a:cxn>
                  <a:cxn ang="0">
                    <a:pos x="188" y="9"/>
                  </a:cxn>
                  <a:cxn ang="0">
                    <a:pos x="189" y="8"/>
                  </a:cxn>
                  <a:cxn ang="0">
                    <a:pos x="190" y="6"/>
                  </a:cxn>
                  <a:cxn ang="0">
                    <a:pos x="190" y="4"/>
                  </a:cxn>
                  <a:cxn ang="0">
                    <a:pos x="189" y="3"/>
                  </a:cxn>
                  <a:cxn ang="0">
                    <a:pos x="188" y="1"/>
                  </a:cxn>
                  <a:cxn ang="0">
                    <a:pos x="185" y="1"/>
                  </a:cxn>
                  <a:cxn ang="0">
                    <a:pos x="184" y="0"/>
                  </a:cxn>
                  <a:cxn ang="0">
                    <a:pos x="182" y="1"/>
                  </a:cxn>
                  <a:cxn ang="0">
                    <a:pos x="182" y="1"/>
                  </a:cxn>
                </a:cxnLst>
                <a:rect l="0" t="0" r="r" b="b"/>
                <a:pathLst>
                  <a:path w="190" h="161">
                    <a:moveTo>
                      <a:pt x="182" y="1"/>
                    </a:moveTo>
                    <a:lnTo>
                      <a:pt x="182" y="1"/>
                    </a:lnTo>
                    <a:lnTo>
                      <a:pt x="158" y="18"/>
                    </a:lnTo>
                    <a:lnTo>
                      <a:pt x="133" y="34"/>
                    </a:lnTo>
                    <a:lnTo>
                      <a:pt x="110" y="53"/>
                    </a:lnTo>
                    <a:lnTo>
                      <a:pt x="87" y="72"/>
                    </a:lnTo>
                    <a:lnTo>
                      <a:pt x="87" y="72"/>
                    </a:lnTo>
                    <a:lnTo>
                      <a:pt x="65" y="92"/>
                    </a:lnTo>
                    <a:lnTo>
                      <a:pt x="42" y="112"/>
                    </a:lnTo>
                    <a:lnTo>
                      <a:pt x="31" y="122"/>
                    </a:lnTo>
                    <a:lnTo>
                      <a:pt x="20" y="132"/>
                    </a:lnTo>
                    <a:lnTo>
                      <a:pt x="10" y="143"/>
                    </a:lnTo>
                    <a:lnTo>
                      <a:pt x="1" y="155"/>
                    </a:lnTo>
                    <a:lnTo>
                      <a:pt x="1" y="155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1"/>
                    </a:lnTo>
                    <a:lnTo>
                      <a:pt x="6" y="161"/>
                    </a:lnTo>
                    <a:lnTo>
                      <a:pt x="7" y="161"/>
                    </a:lnTo>
                    <a:lnTo>
                      <a:pt x="9" y="159"/>
                    </a:lnTo>
                    <a:lnTo>
                      <a:pt x="9" y="159"/>
                    </a:lnTo>
                    <a:lnTo>
                      <a:pt x="17" y="149"/>
                    </a:lnTo>
                    <a:lnTo>
                      <a:pt x="26" y="138"/>
                    </a:lnTo>
                    <a:lnTo>
                      <a:pt x="47" y="121"/>
                    </a:lnTo>
                    <a:lnTo>
                      <a:pt x="68" y="103"/>
                    </a:lnTo>
                    <a:lnTo>
                      <a:pt x="88" y="85"/>
                    </a:lnTo>
                    <a:lnTo>
                      <a:pt x="88" y="85"/>
                    </a:lnTo>
                    <a:lnTo>
                      <a:pt x="111" y="64"/>
                    </a:lnTo>
                    <a:lnTo>
                      <a:pt x="136" y="44"/>
                    </a:lnTo>
                    <a:lnTo>
                      <a:pt x="161" y="27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9" y="8"/>
                    </a:lnTo>
                    <a:lnTo>
                      <a:pt x="190" y="6"/>
                    </a:lnTo>
                    <a:lnTo>
                      <a:pt x="190" y="4"/>
                    </a:lnTo>
                    <a:lnTo>
                      <a:pt x="189" y="3"/>
                    </a:lnTo>
                    <a:lnTo>
                      <a:pt x="188" y="1"/>
                    </a:lnTo>
                    <a:lnTo>
                      <a:pt x="185" y="1"/>
                    </a:lnTo>
                    <a:lnTo>
                      <a:pt x="184" y="0"/>
                    </a:lnTo>
                    <a:lnTo>
                      <a:pt x="182" y="1"/>
                    </a:lnTo>
                    <a:lnTo>
                      <a:pt x="18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2" name="Freeform 628"/>
              <p:cNvSpPr/>
              <p:nvPr/>
            </p:nvSpPr>
            <p:spPr bwMode="auto">
              <a:xfrm>
                <a:off x="2687638" y="4197350"/>
                <a:ext cx="60325" cy="53975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91" y="9"/>
                  </a:cxn>
                  <a:cxn ang="0">
                    <a:pos x="78" y="19"/>
                  </a:cxn>
                  <a:cxn ang="0">
                    <a:pos x="65" y="29"/>
                  </a:cxn>
                  <a:cxn ang="0">
                    <a:pos x="52" y="40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16" y="77"/>
                  </a:cxn>
                  <a:cxn ang="0">
                    <a:pos x="10" y="85"/>
                  </a:cxn>
                  <a:cxn ang="0">
                    <a:pos x="2" y="91"/>
                  </a:cxn>
                  <a:cxn ang="0">
                    <a:pos x="2" y="91"/>
                  </a:cxn>
                  <a:cxn ang="0">
                    <a:pos x="1" y="92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1" y="97"/>
                  </a:cxn>
                  <a:cxn ang="0">
                    <a:pos x="2" y="99"/>
                  </a:cxn>
                  <a:cxn ang="0">
                    <a:pos x="3" y="100"/>
                  </a:cxn>
                  <a:cxn ang="0">
                    <a:pos x="5" y="100"/>
                  </a:cxn>
                  <a:cxn ang="0">
                    <a:pos x="7" y="99"/>
                  </a:cxn>
                  <a:cxn ang="0">
                    <a:pos x="7" y="99"/>
                  </a:cxn>
                  <a:cxn ang="0">
                    <a:pos x="13" y="95"/>
                  </a:cxn>
                  <a:cxn ang="0">
                    <a:pos x="18" y="90"/>
                  </a:cxn>
                  <a:cxn ang="0">
                    <a:pos x="29" y="79"/>
                  </a:cxn>
                  <a:cxn ang="0">
                    <a:pos x="40" y="67"/>
                  </a:cxn>
                  <a:cxn ang="0">
                    <a:pos x="50" y="56"/>
                  </a:cxn>
                  <a:cxn ang="0">
                    <a:pos x="50" y="56"/>
                  </a:cxn>
                  <a:cxn ang="0">
                    <a:pos x="64" y="42"/>
                  </a:cxn>
                  <a:cxn ang="0">
                    <a:pos x="78" y="30"/>
                  </a:cxn>
                  <a:cxn ang="0">
                    <a:pos x="94" y="19"/>
                  </a:cxn>
                  <a:cxn ang="0">
                    <a:pos x="111" y="9"/>
                  </a:cxn>
                  <a:cxn ang="0">
                    <a:pos x="111" y="9"/>
                  </a:cxn>
                  <a:cxn ang="0">
                    <a:pos x="112" y="8"/>
                  </a:cxn>
                  <a:cxn ang="0">
                    <a:pos x="113" y="6"/>
                  </a:cxn>
                  <a:cxn ang="0">
                    <a:pos x="113" y="4"/>
                  </a:cxn>
                  <a:cxn ang="0">
                    <a:pos x="112" y="3"/>
                  </a:cxn>
                  <a:cxn ang="0">
                    <a:pos x="111" y="1"/>
                  </a:cxn>
                  <a:cxn ang="0">
                    <a:pos x="110" y="1"/>
                  </a:cxn>
                  <a:cxn ang="0">
                    <a:pos x="108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3" h="100">
                    <a:moveTo>
                      <a:pt x="106" y="1"/>
                    </a:moveTo>
                    <a:lnTo>
                      <a:pt x="106" y="1"/>
                    </a:lnTo>
                    <a:lnTo>
                      <a:pt x="91" y="9"/>
                    </a:lnTo>
                    <a:lnTo>
                      <a:pt x="78" y="19"/>
                    </a:lnTo>
                    <a:lnTo>
                      <a:pt x="65" y="29"/>
                    </a:lnTo>
                    <a:lnTo>
                      <a:pt x="52" y="40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16" y="77"/>
                    </a:lnTo>
                    <a:lnTo>
                      <a:pt x="10" y="85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1" y="92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3" y="100"/>
                    </a:lnTo>
                    <a:lnTo>
                      <a:pt x="5" y="100"/>
                    </a:lnTo>
                    <a:lnTo>
                      <a:pt x="7" y="99"/>
                    </a:lnTo>
                    <a:lnTo>
                      <a:pt x="7" y="99"/>
                    </a:lnTo>
                    <a:lnTo>
                      <a:pt x="13" y="95"/>
                    </a:lnTo>
                    <a:lnTo>
                      <a:pt x="18" y="90"/>
                    </a:lnTo>
                    <a:lnTo>
                      <a:pt x="29" y="79"/>
                    </a:lnTo>
                    <a:lnTo>
                      <a:pt x="40" y="67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64" y="42"/>
                    </a:lnTo>
                    <a:lnTo>
                      <a:pt x="78" y="30"/>
                    </a:lnTo>
                    <a:lnTo>
                      <a:pt x="94" y="19"/>
                    </a:lnTo>
                    <a:lnTo>
                      <a:pt x="111" y="9"/>
                    </a:lnTo>
                    <a:lnTo>
                      <a:pt x="111" y="9"/>
                    </a:lnTo>
                    <a:lnTo>
                      <a:pt x="112" y="8"/>
                    </a:lnTo>
                    <a:lnTo>
                      <a:pt x="113" y="6"/>
                    </a:lnTo>
                    <a:lnTo>
                      <a:pt x="113" y="4"/>
                    </a:lnTo>
                    <a:lnTo>
                      <a:pt x="112" y="3"/>
                    </a:lnTo>
                    <a:lnTo>
                      <a:pt x="111" y="1"/>
                    </a:lnTo>
                    <a:lnTo>
                      <a:pt x="110" y="1"/>
                    </a:lnTo>
                    <a:lnTo>
                      <a:pt x="108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3" name="Freeform 629"/>
              <p:cNvSpPr/>
              <p:nvPr/>
            </p:nvSpPr>
            <p:spPr bwMode="auto">
              <a:xfrm>
                <a:off x="2395538" y="4254500"/>
                <a:ext cx="63500" cy="80963"/>
              </a:xfrm>
              <a:custGeom>
                <a:avLst/>
                <a:gdLst/>
                <a:ahLst/>
                <a:cxnLst>
                  <a:cxn ang="0">
                    <a:pos x="108" y="3"/>
                  </a:cxn>
                  <a:cxn ang="0">
                    <a:pos x="108" y="3"/>
                  </a:cxn>
                  <a:cxn ang="0">
                    <a:pos x="104" y="15"/>
                  </a:cxn>
                  <a:cxn ang="0">
                    <a:pos x="99" y="25"/>
                  </a:cxn>
                  <a:cxn ang="0">
                    <a:pos x="94" y="36"/>
                  </a:cxn>
                  <a:cxn ang="0">
                    <a:pos x="87" y="45"/>
                  </a:cxn>
                  <a:cxn ang="0">
                    <a:pos x="72" y="64"/>
                  </a:cxn>
                  <a:cxn ang="0">
                    <a:pos x="58" y="82"/>
                  </a:cxn>
                  <a:cxn ang="0">
                    <a:pos x="58" y="82"/>
                  </a:cxn>
                  <a:cxn ang="0">
                    <a:pos x="30" y="115"/>
                  </a:cxn>
                  <a:cxn ang="0">
                    <a:pos x="17" y="132"/>
                  </a:cxn>
                  <a:cxn ang="0">
                    <a:pos x="2" y="147"/>
                  </a:cxn>
                  <a:cxn ang="0">
                    <a:pos x="2" y="147"/>
                  </a:cxn>
                  <a:cxn ang="0">
                    <a:pos x="1" y="148"/>
                  </a:cxn>
                  <a:cxn ang="0">
                    <a:pos x="0" y="150"/>
                  </a:cxn>
                  <a:cxn ang="0">
                    <a:pos x="1" y="152"/>
                  </a:cxn>
                  <a:cxn ang="0">
                    <a:pos x="2" y="153"/>
                  </a:cxn>
                  <a:cxn ang="0">
                    <a:pos x="3" y="154"/>
                  </a:cxn>
                  <a:cxn ang="0">
                    <a:pos x="5" y="155"/>
                  </a:cxn>
                  <a:cxn ang="0">
                    <a:pos x="7" y="154"/>
                  </a:cxn>
                  <a:cxn ang="0">
                    <a:pos x="8" y="153"/>
                  </a:cxn>
                  <a:cxn ang="0">
                    <a:pos x="8" y="153"/>
                  </a:cxn>
                  <a:cxn ang="0">
                    <a:pos x="26" y="136"/>
                  </a:cxn>
                  <a:cxn ang="0">
                    <a:pos x="41" y="116"/>
                  </a:cxn>
                  <a:cxn ang="0">
                    <a:pos x="73" y="78"/>
                  </a:cxn>
                  <a:cxn ang="0">
                    <a:pos x="73" y="78"/>
                  </a:cxn>
                  <a:cxn ang="0">
                    <a:pos x="87" y="61"/>
                  </a:cxn>
                  <a:cxn ang="0">
                    <a:pos x="99" y="45"/>
                  </a:cxn>
                  <a:cxn ang="0">
                    <a:pos x="105" y="36"/>
                  </a:cxn>
                  <a:cxn ang="0">
                    <a:pos x="109" y="26"/>
                  </a:cxn>
                  <a:cxn ang="0">
                    <a:pos x="114" y="16"/>
                  </a:cxn>
                  <a:cxn ang="0">
                    <a:pos x="117" y="7"/>
                  </a:cxn>
                  <a:cxn ang="0">
                    <a:pos x="117" y="7"/>
                  </a:cxn>
                  <a:cxn ang="0">
                    <a:pos x="118" y="5"/>
                  </a:cxn>
                  <a:cxn ang="0">
                    <a:pos x="117" y="2"/>
                  </a:cxn>
                  <a:cxn ang="0">
                    <a:pos x="116" y="1"/>
                  </a:cxn>
                  <a:cxn ang="0">
                    <a:pos x="114" y="0"/>
                  </a:cxn>
                  <a:cxn ang="0">
                    <a:pos x="112" y="0"/>
                  </a:cxn>
                  <a:cxn ang="0">
                    <a:pos x="111" y="0"/>
                  </a:cxn>
                  <a:cxn ang="0">
                    <a:pos x="108" y="1"/>
                  </a:cxn>
                  <a:cxn ang="0">
                    <a:pos x="108" y="3"/>
                  </a:cxn>
                  <a:cxn ang="0">
                    <a:pos x="108" y="3"/>
                  </a:cxn>
                </a:cxnLst>
                <a:rect l="0" t="0" r="r" b="b"/>
                <a:pathLst>
                  <a:path w="118" h="155">
                    <a:moveTo>
                      <a:pt x="108" y="3"/>
                    </a:moveTo>
                    <a:lnTo>
                      <a:pt x="108" y="3"/>
                    </a:lnTo>
                    <a:lnTo>
                      <a:pt x="104" y="15"/>
                    </a:lnTo>
                    <a:lnTo>
                      <a:pt x="99" y="25"/>
                    </a:lnTo>
                    <a:lnTo>
                      <a:pt x="94" y="36"/>
                    </a:lnTo>
                    <a:lnTo>
                      <a:pt x="87" y="45"/>
                    </a:lnTo>
                    <a:lnTo>
                      <a:pt x="72" y="64"/>
                    </a:lnTo>
                    <a:lnTo>
                      <a:pt x="58" y="82"/>
                    </a:lnTo>
                    <a:lnTo>
                      <a:pt x="58" y="82"/>
                    </a:lnTo>
                    <a:lnTo>
                      <a:pt x="30" y="115"/>
                    </a:lnTo>
                    <a:lnTo>
                      <a:pt x="17" y="132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1" y="148"/>
                    </a:lnTo>
                    <a:lnTo>
                      <a:pt x="0" y="150"/>
                    </a:lnTo>
                    <a:lnTo>
                      <a:pt x="1" y="152"/>
                    </a:lnTo>
                    <a:lnTo>
                      <a:pt x="2" y="153"/>
                    </a:lnTo>
                    <a:lnTo>
                      <a:pt x="3" y="154"/>
                    </a:lnTo>
                    <a:lnTo>
                      <a:pt x="5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26" y="136"/>
                    </a:lnTo>
                    <a:lnTo>
                      <a:pt x="41" y="116"/>
                    </a:lnTo>
                    <a:lnTo>
                      <a:pt x="73" y="78"/>
                    </a:lnTo>
                    <a:lnTo>
                      <a:pt x="73" y="78"/>
                    </a:lnTo>
                    <a:lnTo>
                      <a:pt x="87" y="61"/>
                    </a:lnTo>
                    <a:lnTo>
                      <a:pt x="99" y="45"/>
                    </a:lnTo>
                    <a:lnTo>
                      <a:pt x="105" y="36"/>
                    </a:lnTo>
                    <a:lnTo>
                      <a:pt x="109" y="26"/>
                    </a:lnTo>
                    <a:lnTo>
                      <a:pt x="114" y="16"/>
                    </a:lnTo>
                    <a:lnTo>
                      <a:pt x="117" y="7"/>
                    </a:lnTo>
                    <a:lnTo>
                      <a:pt x="117" y="7"/>
                    </a:lnTo>
                    <a:lnTo>
                      <a:pt x="118" y="5"/>
                    </a:lnTo>
                    <a:lnTo>
                      <a:pt x="117" y="2"/>
                    </a:lnTo>
                    <a:lnTo>
                      <a:pt x="116" y="1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8" y="1"/>
                    </a:lnTo>
                    <a:lnTo>
                      <a:pt x="108" y="3"/>
                    </a:lnTo>
                    <a:lnTo>
                      <a:pt x="10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630"/>
              <p:cNvSpPr/>
              <p:nvPr/>
            </p:nvSpPr>
            <p:spPr bwMode="auto">
              <a:xfrm>
                <a:off x="2470151" y="4267200"/>
                <a:ext cx="38100" cy="52388"/>
              </a:xfrm>
              <a:custGeom>
                <a:avLst/>
                <a:gdLst/>
                <a:ahLst/>
                <a:cxnLst>
                  <a:cxn ang="0">
                    <a:pos x="65" y="1"/>
                  </a:cxn>
                  <a:cxn ang="0">
                    <a:pos x="65" y="1"/>
                  </a:cxn>
                  <a:cxn ang="0">
                    <a:pos x="55" y="11"/>
                  </a:cxn>
                  <a:cxn ang="0">
                    <a:pos x="46" y="21"/>
                  </a:cxn>
                  <a:cxn ang="0">
                    <a:pos x="38" y="31"/>
                  </a:cxn>
                  <a:cxn ang="0">
                    <a:pos x="30" y="44"/>
                  </a:cxn>
                  <a:cxn ang="0">
                    <a:pos x="16" y="67"/>
                  </a:cxn>
                  <a:cxn ang="0">
                    <a:pos x="9" y="79"/>
                  </a:cxn>
                  <a:cxn ang="0">
                    <a:pos x="1" y="90"/>
                  </a:cxn>
                  <a:cxn ang="0">
                    <a:pos x="1" y="90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1" y="95"/>
                  </a:cxn>
                  <a:cxn ang="0">
                    <a:pos x="2" y="96"/>
                  </a:cxn>
                  <a:cxn ang="0">
                    <a:pos x="6" y="97"/>
                  </a:cxn>
                  <a:cxn ang="0">
                    <a:pos x="8" y="96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7" y="84"/>
                  </a:cxn>
                  <a:cxn ang="0">
                    <a:pos x="24" y="73"/>
                  </a:cxn>
                  <a:cxn ang="0">
                    <a:pos x="38" y="49"/>
                  </a:cxn>
                  <a:cxn ang="0">
                    <a:pos x="45" y="37"/>
                  </a:cxn>
                  <a:cxn ang="0">
                    <a:pos x="53" y="27"/>
                  </a:cxn>
                  <a:cxn ang="0">
                    <a:pos x="61" y="17"/>
                  </a:cxn>
                  <a:cxn ang="0">
                    <a:pos x="72" y="7"/>
                  </a:cxn>
                  <a:cxn ang="0">
                    <a:pos x="72" y="7"/>
                  </a:cxn>
                  <a:cxn ang="0">
                    <a:pos x="73" y="6"/>
                  </a:cxn>
                  <a:cxn ang="0">
                    <a:pos x="74" y="4"/>
                  </a:cxn>
                  <a:cxn ang="0">
                    <a:pos x="73" y="2"/>
                  </a:cxn>
                  <a:cxn ang="0">
                    <a:pos x="72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5" y="1"/>
                  </a:cxn>
                </a:cxnLst>
                <a:rect l="0" t="0" r="r" b="b"/>
                <a:pathLst>
                  <a:path w="74" h="97">
                    <a:moveTo>
                      <a:pt x="65" y="1"/>
                    </a:moveTo>
                    <a:lnTo>
                      <a:pt x="65" y="1"/>
                    </a:lnTo>
                    <a:lnTo>
                      <a:pt x="55" y="11"/>
                    </a:lnTo>
                    <a:lnTo>
                      <a:pt x="46" y="21"/>
                    </a:lnTo>
                    <a:lnTo>
                      <a:pt x="38" y="31"/>
                    </a:lnTo>
                    <a:lnTo>
                      <a:pt x="30" y="44"/>
                    </a:lnTo>
                    <a:lnTo>
                      <a:pt x="16" y="67"/>
                    </a:lnTo>
                    <a:lnTo>
                      <a:pt x="9" y="79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1" y="95"/>
                    </a:lnTo>
                    <a:lnTo>
                      <a:pt x="2" y="96"/>
                    </a:lnTo>
                    <a:lnTo>
                      <a:pt x="6" y="97"/>
                    </a:lnTo>
                    <a:lnTo>
                      <a:pt x="8" y="96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7" y="84"/>
                    </a:lnTo>
                    <a:lnTo>
                      <a:pt x="24" y="73"/>
                    </a:lnTo>
                    <a:lnTo>
                      <a:pt x="38" y="49"/>
                    </a:lnTo>
                    <a:lnTo>
                      <a:pt x="45" y="37"/>
                    </a:lnTo>
                    <a:lnTo>
                      <a:pt x="53" y="27"/>
                    </a:lnTo>
                    <a:lnTo>
                      <a:pt x="61" y="17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3" y="6"/>
                    </a:lnTo>
                    <a:lnTo>
                      <a:pt x="74" y="4"/>
                    </a:lnTo>
                    <a:lnTo>
                      <a:pt x="73" y="2"/>
                    </a:lnTo>
                    <a:lnTo>
                      <a:pt x="72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5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631"/>
              <p:cNvSpPr/>
              <p:nvPr/>
            </p:nvSpPr>
            <p:spPr bwMode="auto">
              <a:xfrm>
                <a:off x="2530476" y="4284663"/>
                <a:ext cx="41275" cy="47625"/>
              </a:xfrm>
              <a:custGeom>
                <a:avLst/>
                <a:gdLst/>
                <a:ahLst/>
                <a:cxnLst>
                  <a:cxn ang="0">
                    <a:pos x="71" y="1"/>
                  </a:cxn>
                  <a:cxn ang="0">
                    <a:pos x="71" y="1"/>
                  </a:cxn>
                  <a:cxn ang="0">
                    <a:pos x="52" y="21"/>
                  </a:cxn>
                  <a:cxn ang="0">
                    <a:pos x="33" y="40"/>
                  </a:cxn>
                  <a:cxn ang="0">
                    <a:pos x="17" y="62"/>
                  </a:cxn>
                  <a:cxn ang="0">
                    <a:pos x="8" y="74"/>
                  </a:cxn>
                  <a:cxn ang="0">
                    <a:pos x="1" y="85"/>
                  </a:cxn>
                  <a:cxn ang="0">
                    <a:pos x="1" y="85"/>
                  </a:cxn>
                  <a:cxn ang="0">
                    <a:pos x="0" y="87"/>
                  </a:cxn>
                  <a:cxn ang="0">
                    <a:pos x="0" y="88"/>
                  </a:cxn>
                  <a:cxn ang="0">
                    <a:pos x="1" y="90"/>
                  </a:cxn>
                  <a:cxn ang="0">
                    <a:pos x="2" y="91"/>
                  </a:cxn>
                  <a:cxn ang="0">
                    <a:pos x="4" y="91"/>
                  </a:cxn>
                  <a:cxn ang="0">
                    <a:pos x="6" y="91"/>
                  </a:cxn>
                  <a:cxn ang="0">
                    <a:pos x="7" y="91"/>
                  </a:cxn>
                  <a:cxn ang="0">
                    <a:pos x="9" y="89"/>
                  </a:cxn>
                  <a:cxn ang="0">
                    <a:pos x="9" y="89"/>
                  </a:cxn>
                  <a:cxn ang="0">
                    <a:pos x="17" y="78"/>
                  </a:cxn>
                  <a:cxn ang="0">
                    <a:pos x="24" y="67"/>
                  </a:cxn>
                  <a:cxn ang="0">
                    <a:pos x="41" y="47"/>
                  </a:cxn>
                  <a:cxn ang="0">
                    <a:pos x="59" y="27"/>
                  </a:cxn>
                  <a:cxn ang="0">
                    <a:pos x="78" y="8"/>
                  </a:cxn>
                  <a:cxn ang="0">
                    <a:pos x="78" y="8"/>
                  </a:cxn>
                  <a:cxn ang="0">
                    <a:pos x="79" y="6"/>
                  </a:cxn>
                  <a:cxn ang="0">
                    <a:pos x="80" y="4"/>
                  </a:cxn>
                  <a:cxn ang="0">
                    <a:pos x="79" y="3"/>
                  </a:cxn>
                  <a:cxn ang="0">
                    <a:pos x="78" y="1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2" y="0"/>
                  </a:cxn>
                  <a:cxn ang="0">
                    <a:pos x="71" y="1"/>
                  </a:cxn>
                  <a:cxn ang="0">
                    <a:pos x="71" y="1"/>
                  </a:cxn>
                </a:cxnLst>
                <a:rect l="0" t="0" r="r" b="b"/>
                <a:pathLst>
                  <a:path w="80" h="91">
                    <a:moveTo>
                      <a:pt x="71" y="1"/>
                    </a:moveTo>
                    <a:lnTo>
                      <a:pt x="71" y="1"/>
                    </a:lnTo>
                    <a:lnTo>
                      <a:pt x="52" y="21"/>
                    </a:lnTo>
                    <a:lnTo>
                      <a:pt x="33" y="40"/>
                    </a:lnTo>
                    <a:lnTo>
                      <a:pt x="17" y="62"/>
                    </a:lnTo>
                    <a:lnTo>
                      <a:pt x="8" y="74"/>
                    </a:lnTo>
                    <a:lnTo>
                      <a:pt x="1" y="85"/>
                    </a:lnTo>
                    <a:lnTo>
                      <a:pt x="1" y="85"/>
                    </a:lnTo>
                    <a:lnTo>
                      <a:pt x="0" y="87"/>
                    </a:lnTo>
                    <a:lnTo>
                      <a:pt x="0" y="88"/>
                    </a:lnTo>
                    <a:lnTo>
                      <a:pt x="1" y="90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7" y="91"/>
                    </a:lnTo>
                    <a:lnTo>
                      <a:pt x="9" y="89"/>
                    </a:lnTo>
                    <a:lnTo>
                      <a:pt x="9" y="89"/>
                    </a:lnTo>
                    <a:lnTo>
                      <a:pt x="17" y="78"/>
                    </a:lnTo>
                    <a:lnTo>
                      <a:pt x="24" y="67"/>
                    </a:lnTo>
                    <a:lnTo>
                      <a:pt x="41" y="47"/>
                    </a:lnTo>
                    <a:lnTo>
                      <a:pt x="59" y="27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79" y="6"/>
                    </a:lnTo>
                    <a:lnTo>
                      <a:pt x="80" y="4"/>
                    </a:lnTo>
                    <a:lnTo>
                      <a:pt x="79" y="3"/>
                    </a:lnTo>
                    <a:lnTo>
                      <a:pt x="78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1" y="1"/>
                    </a:lnTo>
                    <a:lnTo>
                      <a:pt x="7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632"/>
              <p:cNvSpPr/>
              <p:nvPr/>
            </p:nvSpPr>
            <p:spPr bwMode="auto">
              <a:xfrm>
                <a:off x="2800351" y="4448175"/>
                <a:ext cx="42863" cy="61913"/>
              </a:xfrm>
              <a:custGeom>
                <a:avLst/>
                <a:gdLst/>
                <a:ahLst/>
                <a:cxnLst>
                  <a:cxn ang="0">
                    <a:pos x="71" y="2"/>
                  </a:cxn>
                  <a:cxn ang="0">
                    <a:pos x="71" y="2"/>
                  </a:cxn>
                  <a:cxn ang="0">
                    <a:pos x="59" y="17"/>
                  </a:cxn>
                  <a:cxn ang="0">
                    <a:pos x="48" y="31"/>
                  </a:cxn>
                  <a:cxn ang="0">
                    <a:pos x="37" y="45"/>
                  </a:cxn>
                  <a:cxn ang="0">
                    <a:pos x="26" y="59"/>
                  </a:cxn>
                  <a:cxn ang="0">
                    <a:pos x="26" y="59"/>
                  </a:cxn>
                  <a:cxn ang="0">
                    <a:pos x="17" y="71"/>
                  </a:cxn>
                  <a:cxn ang="0">
                    <a:pos x="10" y="84"/>
                  </a:cxn>
                  <a:cxn ang="0">
                    <a:pos x="7" y="90"/>
                  </a:cxn>
                  <a:cxn ang="0">
                    <a:pos x="3" y="97"/>
                  </a:cxn>
                  <a:cxn ang="0">
                    <a:pos x="1" y="104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6"/>
                  </a:cxn>
                  <a:cxn ang="0">
                    <a:pos x="4" y="117"/>
                  </a:cxn>
                  <a:cxn ang="0">
                    <a:pos x="8" y="116"/>
                  </a:cxn>
                  <a:cxn ang="0">
                    <a:pos x="10" y="114"/>
                  </a:cxn>
                  <a:cxn ang="0">
                    <a:pos x="10" y="112"/>
                  </a:cxn>
                  <a:cxn ang="0">
                    <a:pos x="10" y="112"/>
                  </a:cxn>
                  <a:cxn ang="0">
                    <a:pos x="12" y="103"/>
                  </a:cxn>
                  <a:cxn ang="0">
                    <a:pos x="14" y="94"/>
                  </a:cxn>
                  <a:cxn ang="0">
                    <a:pos x="19" y="86"/>
                  </a:cxn>
                  <a:cxn ang="0">
                    <a:pos x="23" y="78"/>
                  </a:cxn>
                  <a:cxn ang="0">
                    <a:pos x="34" y="62"/>
                  </a:cxn>
                  <a:cxn ang="0">
                    <a:pos x="47" y="48"/>
                  </a:cxn>
                  <a:cxn ang="0">
                    <a:pos x="47" y="48"/>
                  </a:cxn>
                  <a:cxn ang="0">
                    <a:pos x="62" y="28"/>
                  </a:cxn>
                  <a:cxn ang="0">
                    <a:pos x="79" y="7"/>
                  </a:cxn>
                  <a:cxn ang="0">
                    <a:pos x="79" y="7"/>
                  </a:cxn>
                  <a:cxn ang="0">
                    <a:pos x="80" y="5"/>
                  </a:cxn>
                  <a:cxn ang="0">
                    <a:pos x="79" y="3"/>
                  </a:cxn>
                  <a:cxn ang="0">
                    <a:pos x="79" y="2"/>
                  </a:cxn>
                  <a:cxn ang="0">
                    <a:pos x="77" y="1"/>
                  </a:cxn>
                  <a:cxn ang="0">
                    <a:pos x="74" y="0"/>
                  </a:cxn>
                  <a:cxn ang="0">
                    <a:pos x="72" y="1"/>
                  </a:cxn>
                  <a:cxn ang="0">
                    <a:pos x="71" y="2"/>
                  </a:cxn>
                  <a:cxn ang="0">
                    <a:pos x="71" y="2"/>
                  </a:cxn>
                </a:cxnLst>
                <a:rect l="0" t="0" r="r" b="b"/>
                <a:pathLst>
                  <a:path w="80" h="117">
                    <a:moveTo>
                      <a:pt x="71" y="2"/>
                    </a:moveTo>
                    <a:lnTo>
                      <a:pt x="71" y="2"/>
                    </a:lnTo>
                    <a:lnTo>
                      <a:pt x="59" y="17"/>
                    </a:lnTo>
                    <a:lnTo>
                      <a:pt x="48" y="31"/>
                    </a:lnTo>
                    <a:lnTo>
                      <a:pt x="37" y="45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17" y="71"/>
                    </a:lnTo>
                    <a:lnTo>
                      <a:pt x="10" y="84"/>
                    </a:lnTo>
                    <a:lnTo>
                      <a:pt x="7" y="90"/>
                    </a:lnTo>
                    <a:lnTo>
                      <a:pt x="3" y="97"/>
                    </a:lnTo>
                    <a:lnTo>
                      <a:pt x="1" y="104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6"/>
                    </a:lnTo>
                    <a:lnTo>
                      <a:pt x="4" y="117"/>
                    </a:lnTo>
                    <a:lnTo>
                      <a:pt x="8" y="116"/>
                    </a:lnTo>
                    <a:lnTo>
                      <a:pt x="10" y="114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2" y="103"/>
                    </a:lnTo>
                    <a:lnTo>
                      <a:pt x="14" y="94"/>
                    </a:lnTo>
                    <a:lnTo>
                      <a:pt x="19" y="86"/>
                    </a:lnTo>
                    <a:lnTo>
                      <a:pt x="23" y="78"/>
                    </a:lnTo>
                    <a:lnTo>
                      <a:pt x="34" y="62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62" y="28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80" y="5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4" y="0"/>
                    </a:lnTo>
                    <a:lnTo>
                      <a:pt x="72" y="1"/>
                    </a:lnTo>
                    <a:lnTo>
                      <a:pt x="71" y="2"/>
                    </a:lnTo>
                    <a:lnTo>
                      <a:pt x="7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633"/>
              <p:cNvSpPr/>
              <p:nvPr/>
            </p:nvSpPr>
            <p:spPr bwMode="auto">
              <a:xfrm>
                <a:off x="2838451" y="4475163"/>
                <a:ext cx="30163" cy="3175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2" y="0"/>
                  </a:cxn>
                  <a:cxn ang="0">
                    <a:pos x="45" y="6"/>
                  </a:cxn>
                  <a:cxn ang="0">
                    <a:pos x="39" y="11"/>
                  </a:cxn>
                  <a:cxn ang="0">
                    <a:pos x="25" y="25"/>
                  </a:cxn>
                  <a:cxn ang="0">
                    <a:pos x="14" y="38"/>
                  </a:cxn>
                  <a:cxn ang="0">
                    <a:pos x="2" y="51"/>
                  </a:cxn>
                  <a:cxn ang="0">
                    <a:pos x="2" y="51"/>
                  </a:cxn>
                  <a:cxn ang="0">
                    <a:pos x="0" y="53"/>
                  </a:cxn>
                  <a:cxn ang="0">
                    <a:pos x="0" y="54"/>
                  </a:cxn>
                  <a:cxn ang="0">
                    <a:pos x="1" y="57"/>
                  </a:cxn>
                  <a:cxn ang="0">
                    <a:pos x="2" y="58"/>
                  </a:cxn>
                  <a:cxn ang="0">
                    <a:pos x="3" y="59"/>
                  </a:cxn>
                  <a:cxn ang="0">
                    <a:pos x="5" y="60"/>
                  </a:cxn>
                  <a:cxn ang="0">
                    <a:pos x="6" y="60"/>
                  </a:cxn>
                  <a:cxn ang="0">
                    <a:pos x="8" y="58"/>
                  </a:cxn>
                  <a:cxn ang="0">
                    <a:pos x="8" y="58"/>
                  </a:cxn>
                  <a:cxn ang="0">
                    <a:pos x="20" y="45"/>
                  </a:cxn>
                  <a:cxn ang="0">
                    <a:pos x="32" y="32"/>
                  </a:cxn>
                  <a:cxn ang="0">
                    <a:pos x="44" y="19"/>
                  </a:cxn>
                  <a:cxn ang="0">
                    <a:pos x="50" y="1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8" y="7"/>
                  </a:cxn>
                  <a:cxn ang="0">
                    <a:pos x="59" y="5"/>
                  </a:cxn>
                  <a:cxn ang="0">
                    <a:pos x="58" y="2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0"/>
                  </a:cxn>
                  <a:cxn ang="0">
                    <a:pos x="52" y="0"/>
                  </a:cxn>
                  <a:cxn ang="0">
                    <a:pos x="52" y="0"/>
                  </a:cxn>
                </a:cxnLst>
                <a:rect l="0" t="0" r="r" b="b"/>
                <a:pathLst>
                  <a:path w="59" h="60">
                    <a:moveTo>
                      <a:pt x="52" y="0"/>
                    </a:moveTo>
                    <a:lnTo>
                      <a:pt x="52" y="0"/>
                    </a:lnTo>
                    <a:lnTo>
                      <a:pt x="45" y="6"/>
                    </a:lnTo>
                    <a:lnTo>
                      <a:pt x="39" y="11"/>
                    </a:lnTo>
                    <a:lnTo>
                      <a:pt x="25" y="25"/>
                    </a:lnTo>
                    <a:lnTo>
                      <a:pt x="14" y="38"/>
                    </a:lnTo>
                    <a:lnTo>
                      <a:pt x="2" y="51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1" y="57"/>
                    </a:lnTo>
                    <a:lnTo>
                      <a:pt x="2" y="58"/>
                    </a:lnTo>
                    <a:lnTo>
                      <a:pt x="3" y="59"/>
                    </a:lnTo>
                    <a:lnTo>
                      <a:pt x="5" y="60"/>
                    </a:lnTo>
                    <a:lnTo>
                      <a:pt x="6" y="60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20" y="45"/>
                    </a:lnTo>
                    <a:lnTo>
                      <a:pt x="32" y="32"/>
                    </a:lnTo>
                    <a:lnTo>
                      <a:pt x="44" y="19"/>
                    </a:lnTo>
                    <a:lnTo>
                      <a:pt x="50" y="1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7"/>
                    </a:lnTo>
                    <a:lnTo>
                      <a:pt x="59" y="5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634"/>
              <p:cNvSpPr/>
              <p:nvPr/>
            </p:nvSpPr>
            <p:spPr bwMode="auto">
              <a:xfrm>
                <a:off x="2339976" y="4575175"/>
                <a:ext cx="44450" cy="61913"/>
              </a:xfrm>
              <a:custGeom>
                <a:avLst/>
                <a:gdLst/>
                <a:ahLst/>
                <a:cxnLst>
                  <a:cxn ang="0">
                    <a:pos x="77" y="2"/>
                  </a:cxn>
                  <a:cxn ang="0">
                    <a:pos x="77" y="2"/>
                  </a:cxn>
                  <a:cxn ang="0">
                    <a:pos x="66" y="13"/>
                  </a:cxn>
                  <a:cxn ang="0">
                    <a:pos x="55" y="27"/>
                  </a:cxn>
                  <a:cxn ang="0">
                    <a:pos x="45" y="39"/>
                  </a:cxn>
                  <a:cxn ang="0">
                    <a:pos x="35" y="52"/>
                  </a:cxn>
                  <a:cxn ang="0">
                    <a:pos x="17" y="80"/>
                  </a:cxn>
                  <a:cxn ang="0">
                    <a:pos x="1" y="110"/>
                  </a:cxn>
                  <a:cxn ang="0">
                    <a:pos x="1" y="110"/>
                  </a:cxn>
                  <a:cxn ang="0">
                    <a:pos x="0" y="112"/>
                  </a:cxn>
                  <a:cxn ang="0">
                    <a:pos x="1" y="113"/>
                  </a:cxn>
                  <a:cxn ang="0">
                    <a:pos x="2" y="115"/>
                  </a:cxn>
                  <a:cxn ang="0">
                    <a:pos x="3" y="116"/>
                  </a:cxn>
                  <a:cxn ang="0">
                    <a:pos x="4" y="116"/>
                  </a:cxn>
                  <a:cxn ang="0">
                    <a:pos x="6" y="116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24" y="85"/>
                  </a:cxn>
                  <a:cxn ang="0">
                    <a:pos x="42" y="59"/>
                  </a:cxn>
                  <a:cxn ang="0">
                    <a:pos x="52" y="45"/>
                  </a:cxn>
                  <a:cxn ang="0">
                    <a:pos x="62" y="33"/>
                  </a:cxn>
                  <a:cxn ang="0">
                    <a:pos x="73" y="20"/>
                  </a:cxn>
                  <a:cxn ang="0">
                    <a:pos x="84" y="8"/>
                  </a:cxn>
                  <a:cxn ang="0">
                    <a:pos x="84" y="8"/>
                  </a:cxn>
                  <a:cxn ang="0">
                    <a:pos x="85" y="6"/>
                  </a:cxn>
                  <a:cxn ang="0">
                    <a:pos x="85" y="5"/>
                  </a:cxn>
                  <a:cxn ang="0">
                    <a:pos x="84" y="3"/>
                  </a:cxn>
                  <a:cxn ang="0">
                    <a:pos x="83" y="2"/>
                  </a:cxn>
                  <a:cxn ang="0">
                    <a:pos x="82" y="1"/>
                  </a:cxn>
                  <a:cxn ang="0">
                    <a:pos x="80" y="0"/>
                  </a:cxn>
                  <a:cxn ang="0">
                    <a:pos x="79" y="0"/>
                  </a:cxn>
                  <a:cxn ang="0">
                    <a:pos x="77" y="2"/>
                  </a:cxn>
                  <a:cxn ang="0">
                    <a:pos x="77" y="2"/>
                  </a:cxn>
                </a:cxnLst>
                <a:rect l="0" t="0" r="r" b="b"/>
                <a:pathLst>
                  <a:path w="85" h="116">
                    <a:moveTo>
                      <a:pt x="77" y="2"/>
                    </a:moveTo>
                    <a:lnTo>
                      <a:pt x="77" y="2"/>
                    </a:lnTo>
                    <a:lnTo>
                      <a:pt x="66" y="13"/>
                    </a:lnTo>
                    <a:lnTo>
                      <a:pt x="55" y="27"/>
                    </a:lnTo>
                    <a:lnTo>
                      <a:pt x="45" y="39"/>
                    </a:lnTo>
                    <a:lnTo>
                      <a:pt x="35" y="52"/>
                    </a:lnTo>
                    <a:lnTo>
                      <a:pt x="17" y="80"/>
                    </a:lnTo>
                    <a:lnTo>
                      <a:pt x="1" y="110"/>
                    </a:lnTo>
                    <a:lnTo>
                      <a:pt x="1" y="110"/>
                    </a:lnTo>
                    <a:lnTo>
                      <a:pt x="0" y="112"/>
                    </a:lnTo>
                    <a:lnTo>
                      <a:pt x="1" y="113"/>
                    </a:lnTo>
                    <a:lnTo>
                      <a:pt x="2" y="115"/>
                    </a:lnTo>
                    <a:lnTo>
                      <a:pt x="3" y="116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24" y="85"/>
                    </a:lnTo>
                    <a:lnTo>
                      <a:pt x="42" y="59"/>
                    </a:lnTo>
                    <a:lnTo>
                      <a:pt x="52" y="45"/>
                    </a:lnTo>
                    <a:lnTo>
                      <a:pt x="62" y="33"/>
                    </a:lnTo>
                    <a:lnTo>
                      <a:pt x="73" y="20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4" y="3"/>
                    </a:lnTo>
                    <a:lnTo>
                      <a:pt x="83" y="2"/>
                    </a:lnTo>
                    <a:lnTo>
                      <a:pt x="82" y="1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2"/>
                    </a:lnTo>
                    <a:lnTo>
                      <a:pt x="7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635"/>
              <p:cNvSpPr/>
              <p:nvPr/>
            </p:nvSpPr>
            <p:spPr bwMode="auto">
              <a:xfrm>
                <a:off x="2359026" y="4618038"/>
                <a:ext cx="34925" cy="58738"/>
              </a:xfrm>
              <a:custGeom>
                <a:avLst/>
                <a:gdLst/>
                <a:ahLst/>
                <a:cxnLst>
                  <a:cxn ang="0">
                    <a:pos x="58" y="1"/>
                  </a:cxn>
                  <a:cxn ang="0">
                    <a:pos x="58" y="1"/>
                  </a:cxn>
                  <a:cxn ang="0">
                    <a:pos x="40" y="25"/>
                  </a:cxn>
                  <a:cxn ang="0">
                    <a:pos x="25" y="51"/>
                  </a:cxn>
                  <a:cxn ang="0">
                    <a:pos x="17" y="63"/>
                  </a:cxn>
                  <a:cxn ang="0">
                    <a:pos x="11" y="77"/>
                  </a:cxn>
                  <a:cxn ang="0">
                    <a:pos x="5" y="91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2" y="110"/>
                  </a:cxn>
                  <a:cxn ang="0">
                    <a:pos x="3" y="111"/>
                  </a:cxn>
                  <a:cxn ang="0">
                    <a:pos x="5" y="111"/>
                  </a:cxn>
                  <a:cxn ang="0">
                    <a:pos x="7" y="110"/>
                  </a:cxn>
                  <a:cxn ang="0">
                    <a:pos x="8" y="109"/>
                  </a:cxn>
                  <a:cxn ang="0">
                    <a:pos x="9" y="108"/>
                  </a:cxn>
                  <a:cxn ang="0">
                    <a:pos x="9" y="108"/>
                  </a:cxn>
                  <a:cxn ang="0">
                    <a:pos x="14" y="93"/>
                  </a:cxn>
                  <a:cxn ang="0">
                    <a:pos x="19" y="81"/>
                  </a:cxn>
                  <a:cxn ang="0">
                    <a:pos x="26" y="68"/>
                  </a:cxn>
                  <a:cxn ang="0">
                    <a:pos x="33" y="55"/>
                  </a:cxn>
                  <a:cxn ang="0">
                    <a:pos x="48" y="31"/>
                  </a:cxn>
                  <a:cxn ang="0">
                    <a:pos x="65" y="9"/>
                  </a:cxn>
                  <a:cxn ang="0">
                    <a:pos x="65" y="9"/>
                  </a:cxn>
                  <a:cxn ang="0">
                    <a:pos x="66" y="7"/>
                  </a:cxn>
                  <a:cxn ang="0">
                    <a:pos x="66" y="5"/>
                  </a:cxn>
                  <a:cxn ang="0">
                    <a:pos x="64" y="1"/>
                  </a:cxn>
                  <a:cxn ang="0">
                    <a:pos x="63" y="0"/>
                  </a:cxn>
                  <a:cxn ang="0">
                    <a:pos x="62" y="0"/>
                  </a:cxn>
                  <a:cxn ang="0">
                    <a:pos x="60" y="0"/>
                  </a:cxn>
                  <a:cxn ang="0">
                    <a:pos x="58" y="1"/>
                  </a:cxn>
                  <a:cxn ang="0">
                    <a:pos x="58" y="1"/>
                  </a:cxn>
                </a:cxnLst>
                <a:rect l="0" t="0" r="r" b="b"/>
                <a:pathLst>
                  <a:path w="66" h="111">
                    <a:moveTo>
                      <a:pt x="58" y="1"/>
                    </a:moveTo>
                    <a:lnTo>
                      <a:pt x="58" y="1"/>
                    </a:lnTo>
                    <a:lnTo>
                      <a:pt x="40" y="25"/>
                    </a:lnTo>
                    <a:lnTo>
                      <a:pt x="25" y="51"/>
                    </a:lnTo>
                    <a:lnTo>
                      <a:pt x="17" y="63"/>
                    </a:lnTo>
                    <a:lnTo>
                      <a:pt x="11" y="77"/>
                    </a:lnTo>
                    <a:lnTo>
                      <a:pt x="5" y="91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2" y="110"/>
                    </a:lnTo>
                    <a:lnTo>
                      <a:pt x="3" y="111"/>
                    </a:lnTo>
                    <a:lnTo>
                      <a:pt x="5" y="111"/>
                    </a:lnTo>
                    <a:lnTo>
                      <a:pt x="7" y="110"/>
                    </a:lnTo>
                    <a:lnTo>
                      <a:pt x="8" y="109"/>
                    </a:lnTo>
                    <a:lnTo>
                      <a:pt x="9" y="108"/>
                    </a:lnTo>
                    <a:lnTo>
                      <a:pt x="9" y="108"/>
                    </a:lnTo>
                    <a:lnTo>
                      <a:pt x="14" y="93"/>
                    </a:lnTo>
                    <a:lnTo>
                      <a:pt x="19" y="81"/>
                    </a:lnTo>
                    <a:lnTo>
                      <a:pt x="26" y="68"/>
                    </a:lnTo>
                    <a:lnTo>
                      <a:pt x="33" y="55"/>
                    </a:lnTo>
                    <a:lnTo>
                      <a:pt x="48" y="31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6" y="7"/>
                    </a:lnTo>
                    <a:lnTo>
                      <a:pt x="66" y="5"/>
                    </a:lnTo>
                    <a:lnTo>
                      <a:pt x="64" y="1"/>
                    </a:lnTo>
                    <a:lnTo>
                      <a:pt x="63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8" y="1"/>
                    </a:lnTo>
                    <a:lnTo>
                      <a:pt x="5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636"/>
              <p:cNvSpPr/>
              <p:nvPr/>
            </p:nvSpPr>
            <p:spPr bwMode="auto">
              <a:xfrm>
                <a:off x="2522538" y="4689475"/>
                <a:ext cx="163513" cy="65088"/>
              </a:xfrm>
              <a:custGeom>
                <a:avLst/>
                <a:gdLst/>
                <a:ahLst/>
                <a:cxnLst>
                  <a:cxn ang="0">
                    <a:pos x="279" y="125"/>
                  </a:cxn>
                  <a:cxn ang="0">
                    <a:pos x="166" y="123"/>
                  </a:cxn>
                  <a:cxn ang="0">
                    <a:pos x="110" y="121"/>
                  </a:cxn>
                  <a:cxn ang="0">
                    <a:pos x="55" y="121"/>
                  </a:cxn>
                  <a:cxn ang="0">
                    <a:pos x="28" y="118"/>
                  </a:cxn>
                  <a:cxn ang="0">
                    <a:pos x="15" y="111"/>
                  </a:cxn>
                  <a:cxn ang="0">
                    <a:pos x="12" y="108"/>
                  </a:cxn>
                  <a:cxn ang="0">
                    <a:pos x="5" y="97"/>
                  </a:cxn>
                  <a:cxn ang="0">
                    <a:pos x="1" y="80"/>
                  </a:cxn>
                  <a:cxn ang="0">
                    <a:pos x="0" y="42"/>
                  </a:cxn>
                  <a:cxn ang="0">
                    <a:pos x="1" y="21"/>
                  </a:cxn>
                  <a:cxn ang="0">
                    <a:pos x="1" y="16"/>
                  </a:cxn>
                  <a:cxn ang="0">
                    <a:pos x="5" y="8"/>
                  </a:cxn>
                  <a:cxn ang="0">
                    <a:pos x="11" y="3"/>
                  </a:cxn>
                  <a:cxn ang="0">
                    <a:pos x="19" y="0"/>
                  </a:cxn>
                  <a:cxn ang="0">
                    <a:pos x="23" y="0"/>
                  </a:cxn>
                  <a:cxn ang="0">
                    <a:pos x="32" y="1"/>
                  </a:cxn>
                  <a:cxn ang="0">
                    <a:pos x="39" y="5"/>
                  </a:cxn>
                  <a:cxn ang="0">
                    <a:pos x="44" y="12"/>
                  </a:cxn>
                  <a:cxn ang="0">
                    <a:pos x="46" y="21"/>
                  </a:cxn>
                  <a:cxn ang="0">
                    <a:pos x="46" y="34"/>
                  </a:cxn>
                  <a:cxn ang="0">
                    <a:pos x="46" y="46"/>
                  </a:cxn>
                  <a:cxn ang="0">
                    <a:pos x="46" y="58"/>
                  </a:cxn>
                  <a:cxn ang="0">
                    <a:pos x="44" y="64"/>
                  </a:cxn>
                  <a:cxn ang="0">
                    <a:pos x="40" y="69"/>
                  </a:cxn>
                  <a:cxn ang="0">
                    <a:pos x="43" y="76"/>
                  </a:cxn>
                  <a:cxn ang="0">
                    <a:pos x="48" y="76"/>
                  </a:cxn>
                  <a:cxn ang="0">
                    <a:pos x="55" y="76"/>
                  </a:cxn>
                  <a:cxn ang="0">
                    <a:pos x="67" y="75"/>
                  </a:cxn>
                  <a:cxn ang="0">
                    <a:pos x="89" y="74"/>
                  </a:cxn>
                  <a:cxn ang="0">
                    <a:pos x="105" y="75"/>
                  </a:cxn>
                  <a:cxn ang="0">
                    <a:pos x="133" y="77"/>
                  </a:cxn>
                  <a:cxn ang="0">
                    <a:pos x="207" y="79"/>
                  </a:cxn>
                  <a:cxn ang="0">
                    <a:pos x="243" y="79"/>
                  </a:cxn>
                  <a:cxn ang="0">
                    <a:pos x="266" y="31"/>
                  </a:cxn>
                  <a:cxn ang="0">
                    <a:pos x="266" y="25"/>
                  </a:cxn>
                  <a:cxn ang="0">
                    <a:pos x="270" y="17"/>
                  </a:cxn>
                  <a:cxn ang="0">
                    <a:pos x="276" y="12"/>
                  </a:cxn>
                  <a:cxn ang="0">
                    <a:pos x="285" y="9"/>
                  </a:cxn>
                  <a:cxn ang="0">
                    <a:pos x="289" y="9"/>
                  </a:cxn>
                  <a:cxn ang="0">
                    <a:pos x="297" y="10"/>
                  </a:cxn>
                  <a:cxn ang="0">
                    <a:pos x="304" y="14"/>
                  </a:cxn>
                  <a:cxn ang="0">
                    <a:pos x="309" y="21"/>
                  </a:cxn>
                  <a:cxn ang="0">
                    <a:pos x="311" y="31"/>
                  </a:cxn>
                  <a:cxn ang="0">
                    <a:pos x="311" y="102"/>
                  </a:cxn>
                  <a:cxn ang="0">
                    <a:pos x="309" y="111"/>
                  </a:cxn>
                  <a:cxn ang="0">
                    <a:pos x="304" y="118"/>
                  </a:cxn>
                  <a:cxn ang="0">
                    <a:pos x="301" y="120"/>
                  </a:cxn>
                  <a:cxn ang="0">
                    <a:pos x="293" y="124"/>
                  </a:cxn>
                  <a:cxn ang="0">
                    <a:pos x="287" y="124"/>
                  </a:cxn>
                  <a:cxn ang="0">
                    <a:pos x="286" y="124"/>
                  </a:cxn>
                  <a:cxn ang="0">
                    <a:pos x="279" y="125"/>
                  </a:cxn>
                </a:cxnLst>
                <a:rect l="0" t="0" r="r" b="b"/>
                <a:pathLst>
                  <a:path w="311" h="125">
                    <a:moveTo>
                      <a:pt x="279" y="125"/>
                    </a:moveTo>
                    <a:lnTo>
                      <a:pt x="279" y="125"/>
                    </a:lnTo>
                    <a:lnTo>
                      <a:pt x="222" y="125"/>
                    </a:lnTo>
                    <a:lnTo>
                      <a:pt x="166" y="123"/>
                    </a:lnTo>
                    <a:lnTo>
                      <a:pt x="166" y="123"/>
                    </a:lnTo>
                    <a:lnTo>
                      <a:pt x="110" y="121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41" y="120"/>
                    </a:lnTo>
                    <a:lnTo>
                      <a:pt x="28" y="118"/>
                    </a:lnTo>
                    <a:lnTo>
                      <a:pt x="19" y="114"/>
                    </a:lnTo>
                    <a:lnTo>
                      <a:pt x="15" y="111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8" y="103"/>
                    </a:lnTo>
                    <a:lnTo>
                      <a:pt x="5" y="97"/>
                    </a:lnTo>
                    <a:lnTo>
                      <a:pt x="2" y="88"/>
                    </a:lnTo>
                    <a:lnTo>
                      <a:pt x="1" y="80"/>
                    </a:lnTo>
                    <a:lnTo>
                      <a:pt x="0" y="63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1" y="16"/>
                    </a:lnTo>
                    <a:lnTo>
                      <a:pt x="3" y="12"/>
                    </a:lnTo>
                    <a:lnTo>
                      <a:pt x="5" y="8"/>
                    </a:lnTo>
                    <a:lnTo>
                      <a:pt x="8" y="5"/>
                    </a:lnTo>
                    <a:lnTo>
                      <a:pt x="11" y="3"/>
                    </a:lnTo>
                    <a:lnTo>
                      <a:pt x="15" y="1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6" y="3"/>
                    </a:lnTo>
                    <a:lnTo>
                      <a:pt x="39" y="5"/>
                    </a:lnTo>
                    <a:lnTo>
                      <a:pt x="42" y="8"/>
                    </a:lnTo>
                    <a:lnTo>
                      <a:pt x="44" y="12"/>
                    </a:lnTo>
                    <a:lnTo>
                      <a:pt x="45" y="16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46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5" y="62"/>
                    </a:lnTo>
                    <a:lnTo>
                      <a:pt x="44" y="64"/>
                    </a:lnTo>
                    <a:lnTo>
                      <a:pt x="43" y="66"/>
                    </a:lnTo>
                    <a:lnTo>
                      <a:pt x="40" y="69"/>
                    </a:lnTo>
                    <a:lnTo>
                      <a:pt x="41" y="73"/>
                    </a:lnTo>
                    <a:lnTo>
                      <a:pt x="43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55" y="76"/>
                    </a:lnTo>
                    <a:lnTo>
                      <a:pt x="55" y="76"/>
                    </a:lnTo>
                    <a:lnTo>
                      <a:pt x="67" y="75"/>
                    </a:lnTo>
                    <a:lnTo>
                      <a:pt x="67" y="75"/>
                    </a:lnTo>
                    <a:lnTo>
                      <a:pt x="89" y="74"/>
                    </a:lnTo>
                    <a:lnTo>
                      <a:pt x="89" y="74"/>
                    </a:lnTo>
                    <a:lnTo>
                      <a:pt x="105" y="75"/>
                    </a:lnTo>
                    <a:lnTo>
                      <a:pt x="105" y="75"/>
                    </a:lnTo>
                    <a:lnTo>
                      <a:pt x="133" y="77"/>
                    </a:lnTo>
                    <a:lnTo>
                      <a:pt x="159" y="79"/>
                    </a:lnTo>
                    <a:lnTo>
                      <a:pt x="207" y="79"/>
                    </a:lnTo>
                    <a:lnTo>
                      <a:pt x="207" y="79"/>
                    </a:lnTo>
                    <a:lnTo>
                      <a:pt x="243" y="79"/>
                    </a:lnTo>
                    <a:lnTo>
                      <a:pt x="266" y="79"/>
                    </a:lnTo>
                    <a:lnTo>
                      <a:pt x="266" y="31"/>
                    </a:lnTo>
                    <a:lnTo>
                      <a:pt x="266" y="31"/>
                    </a:lnTo>
                    <a:lnTo>
                      <a:pt x="266" y="25"/>
                    </a:lnTo>
                    <a:lnTo>
                      <a:pt x="268" y="21"/>
                    </a:lnTo>
                    <a:lnTo>
                      <a:pt x="270" y="17"/>
                    </a:lnTo>
                    <a:lnTo>
                      <a:pt x="273" y="14"/>
                    </a:lnTo>
                    <a:lnTo>
                      <a:pt x="276" y="12"/>
                    </a:lnTo>
                    <a:lnTo>
                      <a:pt x="281" y="10"/>
                    </a:lnTo>
                    <a:lnTo>
                      <a:pt x="285" y="9"/>
                    </a:lnTo>
                    <a:lnTo>
                      <a:pt x="289" y="9"/>
                    </a:lnTo>
                    <a:lnTo>
                      <a:pt x="289" y="9"/>
                    </a:lnTo>
                    <a:lnTo>
                      <a:pt x="293" y="9"/>
                    </a:lnTo>
                    <a:lnTo>
                      <a:pt x="297" y="10"/>
                    </a:lnTo>
                    <a:lnTo>
                      <a:pt x="301" y="12"/>
                    </a:lnTo>
                    <a:lnTo>
                      <a:pt x="304" y="14"/>
                    </a:lnTo>
                    <a:lnTo>
                      <a:pt x="307" y="17"/>
                    </a:lnTo>
                    <a:lnTo>
                      <a:pt x="309" y="21"/>
                    </a:lnTo>
                    <a:lnTo>
                      <a:pt x="310" y="25"/>
                    </a:lnTo>
                    <a:lnTo>
                      <a:pt x="311" y="31"/>
                    </a:lnTo>
                    <a:lnTo>
                      <a:pt x="311" y="102"/>
                    </a:lnTo>
                    <a:lnTo>
                      <a:pt x="311" y="102"/>
                    </a:lnTo>
                    <a:lnTo>
                      <a:pt x="310" y="107"/>
                    </a:lnTo>
                    <a:lnTo>
                      <a:pt x="309" y="111"/>
                    </a:lnTo>
                    <a:lnTo>
                      <a:pt x="307" y="115"/>
                    </a:lnTo>
                    <a:lnTo>
                      <a:pt x="304" y="118"/>
                    </a:lnTo>
                    <a:lnTo>
                      <a:pt x="304" y="118"/>
                    </a:lnTo>
                    <a:lnTo>
                      <a:pt x="301" y="120"/>
                    </a:lnTo>
                    <a:lnTo>
                      <a:pt x="297" y="123"/>
                    </a:lnTo>
                    <a:lnTo>
                      <a:pt x="293" y="124"/>
                    </a:lnTo>
                    <a:lnTo>
                      <a:pt x="289" y="124"/>
                    </a:lnTo>
                    <a:lnTo>
                      <a:pt x="287" y="124"/>
                    </a:lnTo>
                    <a:lnTo>
                      <a:pt x="286" y="124"/>
                    </a:lnTo>
                    <a:lnTo>
                      <a:pt x="286" y="124"/>
                    </a:lnTo>
                    <a:lnTo>
                      <a:pt x="279" y="125"/>
                    </a:lnTo>
                    <a:lnTo>
                      <a:pt x="279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637"/>
              <p:cNvSpPr/>
              <p:nvPr/>
            </p:nvSpPr>
            <p:spPr bwMode="auto">
              <a:xfrm>
                <a:off x="2301876" y="4237038"/>
                <a:ext cx="617538" cy="522288"/>
              </a:xfrm>
              <a:custGeom>
                <a:avLst/>
                <a:gdLst/>
                <a:ahLst/>
                <a:cxnLst>
                  <a:cxn ang="0">
                    <a:pos x="858" y="985"/>
                  </a:cxn>
                  <a:cxn ang="0">
                    <a:pos x="837" y="972"/>
                  </a:cxn>
                  <a:cxn ang="0">
                    <a:pos x="819" y="928"/>
                  </a:cxn>
                  <a:cxn ang="0">
                    <a:pos x="822" y="871"/>
                  </a:cxn>
                  <a:cxn ang="0">
                    <a:pos x="843" y="860"/>
                  </a:cxn>
                  <a:cxn ang="0">
                    <a:pos x="865" y="876"/>
                  </a:cxn>
                  <a:cxn ang="0">
                    <a:pos x="865" y="924"/>
                  </a:cxn>
                  <a:cxn ang="0">
                    <a:pos x="945" y="941"/>
                  </a:cxn>
                  <a:cxn ang="0">
                    <a:pos x="1009" y="939"/>
                  </a:cxn>
                  <a:cxn ang="0">
                    <a:pos x="1096" y="911"/>
                  </a:cxn>
                  <a:cxn ang="0">
                    <a:pos x="1120" y="867"/>
                  </a:cxn>
                  <a:cxn ang="0">
                    <a:pos x="1118" y="778"/>
                  </a:cxn>
                  <a:cxn ang="0">
                    <a:pos x="1104" y="357"/>
                  </a:cxn>
                  <a:cxn ang="0">
                    <a:pos x="1104" y="237"/>
                  </a:cxn>
                  <a:cxn ang="0">
                    <a:pos x="1088" y="145"/>
                  </a:cxn>
                  <a:cxn ang="0">
                    <a:pos x="1042" y="89"/>
                  </a:cxn>
                  <a:cxn ang="0">
                    <a:pos x="983" y="64"/>
                  </a:cxn>
                  <a:cxn ang="0">
                    <a:pos x="887" y="64"/>
                  </a:cxn>
                  <a:cxn ang="0">
                    <a:pos x="564" y="60"/>
                  </a:cxn>
                  <a:cxn ang="0">
                    <a:pos x="180" y="51"/>
                  </a:cxn>
                  <a:cxn ang="0">
                    <a:pos x="121" y="55"/>
                  </a:cxn>
                  <a:cxn ang="0">
                    <a:pos x="64" y="78"/>
                  </a:cxn>
                  <a:cxn ang="0">
                    <a:pos x="44" y="141"/>
                  </a:cxn>
                  <a:cxn ang="0">
                    <a:pos x="48" y="368"/>
                  </a:cxn>
                  <a:cxn ang="0">
                    <a:pos x="53" y="604"/>
                  </a:cxn>
                  <a:cxn ang="0">
                    <a:pos x="58" y="785"/>
                  </a:cxn>
                  <a:cxn ang="0">
                    <a:pos x="81" y="878"/>
                  </a:cxn>
                  <a:cxn ang="0">
                    <a:pos x="124" y="928"/>
                  </a:cxn>
                  <a:cxn ang="0">
                    <a:pos x="175" y="941"/>
                  </a:cxn>
                  <a:cxn ang="0">
                    <a:pos x="271" y="931"/>
                  </a:cxn>
                  <a:cxn ang="0">
                    <a:pos x="267" y="885"/>
                  </a:cxn>
                  <a:cxn ang="0">
                    <a:pos x="271" y="857"/>
                  </a:cxn>
                  <a:cxn ang="0">
                    <a:pos x="296" y="851"/>
                  </a:cxn>
                  <a:cxn ang="0">
                    <a:pos x="311" y="872"/>
                  </a:cxn>
                  <a:cxn ang="0">
                    <a:pos x="315" y="947"/>
                  </a:cxn>
                  <a:cxn ang="0">
                    <a:pos x="305" y="975"/>
                  </a:cxn>
                  <a:cxn ang="0">
                    <a:pos x="285" y="979"/>
                  </a:cxn>
                  <a:cxn ang="0">
                    <a:pos x="212" y="982"/>
                  </a:cxn>
                  <a:cxn ang="0">
                    <a:pos x="105" y="970"/>
                  </a:cxn>
                  <a:cxn ang="0">
                    <a:pos x="49" y="920"/>
                  </a:cxn>
                  <a:cxn ang="0">
                    <a:pos x="20" y="814"/>
                  </a:cxn>
                  <a:cxn ang="0">
                    <a:pos x="6" y="640"/>
                  </a:cxn>
                  <a:cxn ang="0">
                    <a:pos x="3" y="231"/>
                  </a:cxn>
                  <a:cxn ang="0">
                    <a:pos x="13" y="70"/>
                  </a:cxn>
                  <a:cxn ang="0">
                    <a:pos x="50" y="29"/>
                  </a:cxn>
                  <a:cxn ang="0">
                    <a:pos x="113" y="10"/>
                  </a:cxn>
                  <a:cxn ang="0">
                    <a:pos x="161" y="6"/>
                  </a:cxn>
                  <a:cxn ang="0">
                    <a:pos x="182" y="3"/>
                  </a:cxn>
                  <a:cxn ang="0">
                    <a:pos x="205" y="3"/>
                  </a:cxn>
                  <a:cxn ang="0">
                    <a:pos x="407" y="16"/>
                  </a:cxn>
                  <a:cxn ang="0">
                    <a:pos x="799" y="15"/>
                  </a:cxn>
                  <a:cxn ang="0">
                    <a:pos x="934" y="18"/>
                  </a:cxn>
                  <a:cxn ang="0">
                    <a:pos x="1005" y="21"/>
                  </a:cxn>
                  <a:cxn ang="0">
                    <a:pos x="1073" y="55"/>
                  </a:cxn>
                  <a:cxn ang="0">
                    <a:pos x="1126" y="118"/>
                  </a:cxn>
                  <a:cxn ang="0">
                    <a:pos x="1150" y="250"/>
                  </a:cxn>
                  <a:cxn ang="0">
                    <a:pos x="1151" y="482"/>
                  </a:cxn>
                  <a:cxn ang="0">
                    <a:pos x="1157" y="731"/>
                  </a:cxn>
                  <a:cxn ang="0">
                    <a:pos x="1165" y="868"/>
                  </a:cxn>
                  <a:cxn ang="0">
                    <a:pos x="1141" y="930"/>
                  </a:cxn>
                  <a:cxn ang="0">
                    <a:pos x="1077" y="970"/>
                  </a:cxn>
                  <a:cxn ang="0">
                    <a:pos x="1018" y="988"/>
                  </a:cxn>
                </a:cxnLst>
                <a:rect l="0" t="0" r="r" b="b"/>
                <a:pathLst>
                  <a:path w="1167" h="989">
                    <a:moveTo>
                      <a:pt x="1009" y="989"/>
                    </a:moveTo>
                    <a:lnTo>
                      <a:pt x="1009" y="989"/>
                    </a:lnTo>
                    <a:lnTo>
                      <a:pt x="944" y="987"/>
                    </a:lnTo>
                    <a:lnTo>
                      <a:pt x="944" y="987"/>
                    </a:lnTo>
                    <a:lnTo>
                      <a:pt x="901" y="985"/>
                    </a:lnTo>
                    <a:lnTo>
                      <a:pt x="858" y="985"/>
                    </a:lnTo>
                    <a:lnTo>
                      <a:pt x="858" y="985"/>
                    </a:lnTo>
                    <a:lnTo>
                      <a:pt x="850" y="984"/>
                    </a:lnTo>
                    <a:lnTo>
                      <a:pt x="845" y="982"/>
                    </a:lnTo>
                    <a:lnTo>
                      <a:pt x="841" y="978"/>
                    </a:lnTo>
                    <a:lnTo>
                      <a:pt x="839" y="974"/>
                    </a:lnTo>
                    <a:lnTo>
                      <a:pt x="838" y="973"/>
                    </a:lnTo>
                    <a:lnTo>
                      <a:pt x="837" y="972"/>
                    </a:lnTo>
                    <a:lnTo>
                      <a:pt x="837" y="972"/>
                    </a:lnTo>
                    <a:lnTo>
                      <a:pt x="832" y="969"/>
                    </a:lnTo>
                    <a:lnTo>
                      <a:pt x="832" y="969"/>
                    </a:lnTo>
                    <a:lnTo>
                      <a:pt x="828" y="962"/>
                    </a:lnTo>
                    <a:lnTo>
                      <a:pt x="824" y="954"/>
                    </a:lnTo>
                    <a:lnTo>
                      <a:pt x="821" y="945"/>
                    </a:lnTo>
                    <a:lnTo>
                      <a:pt x="819" y="937"/>
                    </a:lnTo>
                    <a:lnTo>
                      <a:pt x="819" y="928"/>
                    </a:lnTo>
                    <a:lnTo>
                      <a:pt x="819" y="920"/>
                    </a:lnTo>
                    <a:lnTo>
                      <a:pt x="819" y="901"/>
                    </a:lnTo>
                    <a:lnTo>
                      <a:pt x="819" y="901"/>
                    </a:lnTo>
                    <a:lnTo>
                      <a:pt x="820" y="881"/>
                    </a:lnTo>
                    <a:lnTo>
                      <a:pt x="820" y="881"/>
                    </a:lnTo>
                    <a:lnTo>
                      <a:pt x="820" y="876"/>
                    </a:lnTo>
                    <a:lnTo>
                      <a:pt x="822" y="871"/>
                    </a:lnTo>
                    <a:lnTo>
                      <a:pt x="825" y="868"/>
                    </a:lnTo>
                    <a:lnTo>
                      <a:pt x="828" y="865"/>
                    </a:lnTo>
                    <a:lnTo>
                      <a:pt x="831" y="862"/>
                    </a:lnTo>
                    <a:lnTo>
                      <a:pt x="835" y="861"/>
                    </a:lnTo>
                    <a:lnTo>
                      <a:pt x="839" y="860"/>
                    </a:lnTo>
                    <a:lnTo>
                      <a:pt x="843" y="860"/>
                    </a:lnTo>
                    <a:lnTo>
                      <a:pt x="843" y="860"/>
                    </a:lnTo>
                    <a:lnTo>
                      <a:pt x="847" y="860"/>
                    </a:lnTo>
                    <a:lnTo>
                      <a:pt x="851" y="861"/>
                    </a:lnTo>
                    <a:lnTo>
                      <a:pt x="856" y="862"/>
                    </a:lnTo>
                    <a:lnTo>
                      <a:pt x="859" y="865"/>
                    </a:lnTo>
                    <a:lnTo>
                      <a:pt x="862" y="868"/>
                    </a:lnTo>
                    <a:lnTo>
                      <a:pt x="864" y="871"/>
                    </a:lnTo>
                    <a:lnTo>
                      <a:pt x="865" y="876"/>
                    </a:lnTo>
                    <a:lnTo>
                      <a:pt x="866" y="881"/>
                    </a:lnTo>
                    <a:lnTo>
                      <a:pt x="866" y="882"/>
                    </a:lnTo>
                    <a:lnTo>
                      <a:pt x="866" y="882"/>
                    </a:lnTo>
                    <a:lnTo>
                      <a:pt x="865" y="912"/>
                    </a:lnTo>
                    <a:lnTo>
                      <a:pt x="865" y="915"/>
                    </a:lnTo>
                    <a:lnTo>
                      <a:pt x="865" y="915"/>
                    </a:lnTo>
                    <a:lnTo>
                      <a:pt x="865" y="924"/>
                    </a:lnTo>
                    <a:lnTo>
                      <a:pt x="865" y="932"/>
                    </a:lnTo>
                    <a:lnTo>
                      <a:pt x="865" y="938"/>
                    </a:lnTo>
                    <a:lnTo>
                      <a:pt x="870" y="939"/>
                    </a:lnTo>
                    <a:lnTo>
                      <a:pt x="870" y="939"/>
                    </a:lnTo>
                    <a:lnTo>
                      <a:pt x="908" y="940"/>
                    </a:lnTo>
                    <a:lnTo>
                      <a:pt x="945" y="941"/>
                    </a:lnTo>
                    <a:lnTo>
                      <a:pt x="945" y="941"/>
                    </a:lnTo>
                    <a:lnTo>
                      <a:pt x="996" y="943"/>
                    </a:lnTo>
                    <a:lnTo>
                      <a:pt x="998" y="943"/>
                    </a:lnTo>
                    <a:lnTo>
                      <a:pt x="999" y="942"/>
                    </a:lnTo>
                    <a:lnTo>
                      <a:pt x="999" y="942"/>
                    </a:lnTo>
                    <a:lnTo>
                      <a:pt x="1004" y="940"/>
                    </a:lnTo>
                    <a:lnTo>
                      <a:pt x="1009" y="939"/>
                    </a:lnTo>
                    <a:lnTo>
                      <a:pt x="1009" y="939"/>
                    </a:lnTo>
                    <a:lnTo>
                      <a:pt x="1035" y="935"/>
                    </a:lnTo>
                    <a:lnTo>
                      <a:pt x="1049" y="933"/>
                    </a:lnTo>
                    <a:lnTo>
                      <a:pt x="1064" y="929"/>
                    </a:lnTo>
                    <a:lnTo>
                      <a:pt x="1078" y="923"/>
                    </a:lnTo>
                    <a:lnTo>
                      <a:pt x="1085" y="920"/>
                    </a:lnTo>
                    <a:lnTo>
                      <a:pt x="1091" y="916"/>
                    </a:lnTo>
                    <a:lnTo>
                      <a:pt x="1096" y="911"/>
                    </a:lnTo>
                    <a:lnTo>
                      <a:pt x="1102" y="906"/>
                    </a:lnTo>
                    <a:lnTo>
                      <a:pt x="1107" y="900"/>
                    </a:lnTo>
                    <a:lnTo>
                      <a:pt x="1111" y="894"/>
                    </a:lnTo>
                    <a:lnTo>
                      <a:pt x="1111" y="894"/>
                    </a:lnTo>
                    <a:lnTo>
                      <a:pt x="1115" y="885"/>
                    </a:lnTo>
                    <a:lnTo>
                      <a:pt x="1118" y="876"/>
                    </a:lnTo>
                    <a:lnTo>
                      <a:pt x="1120" y="867"/>
                    </a:lnTo>
                    <a:lnTo>
                      <a:pt x="1121" y="858"/>
                    </a:lnTo>
                    <a:lnTo>
                      <a:pt x="1121" y="839"/>
                    </a:lnTo>
                    <a:lnTo>
                      <a:pt x="1120" y="821"/>
                    </a:lnTo>
                    <a:lnTo>
                      <a:pt x="1120" y="821"/>
                    </a:lnTo>
                    <a:lnTo>
                      <a:pt x="1119" y="802"/>
                    </a:lnTo>
                    <a:lnTo>
                      <a:pt x="1119" y="802"/>
                    </a:lnTo>
                    <a:lnTo>
                      <a:pt x="1118" y="778"/>
                    </a:lnTo>
                    <a:lnTo>
                      <a:pt x="1117" y="754"/>
                    </a:lnTo>
                    <a:lnTo>
                      <a:pt x="1112" y="708"/>
                    </a:lnTo>
                    <a:lnTo>
                      <a:pt x="1112" y="708"/>
                    </a:lnTo>
                    <a:lnTo>
                      <a:pt x="1107" y="655"/>
                    </a:lnTo>
                    <a:lnTo>
                      <a:pt x="1106" y="628"/>
                    </a:lnTo>
                    <a:lnTo>
                      <a:pt x="1104" y="602"/>
                    </a:lnTo>
                    <a:lnTo>
                      <a:pt x="1104" y="357"/>
                    </a:lnTo>
                    <a:lnTo>
                      <a:pt x="1104" y="357"/>
                    </a:lnTo>
                    <a:lnTo>
                      <a:pt x="1106" y="318"/>
                    </a:lnTo>
                    <a:lnTo>
                      <a:pt x="1106" y="318"/>
                    </a:lnTo>
                    <a:lnTo>
                      <a:pt x="1107" y="295"/>
                    </a:lnTo>
                    <a:lnTo>
                      <a:pt x="1107" y="272"/>
                    </a:lnTo>
                    <a:lnTo>
                      <a:pt x="1106" y="248"/>
                    </a:lnTo>
                    <a:lnTo>
                      <a:pt x="1104" y="237"/>
                    </a:lnTo>
                    <a:lnTo>
                      <a:pt x="1102" y="224"/>
                    </a:lnTo>
                    <a:lnTo>
                      <a:pt x="1102" y="224"/>
                    </a:lnTo>
                    <a:lnTo>
                      <a:pt x="1098" y="200"/>
                    </a:lnTo>
                    <a:lnTo>
                      <a:pt x="1098" y="200"/>
                    </a:lnTo>
                    <a:lnTo>
                      <a:pt x="1095" y="177"/>
                    </a:lnTo>
                    <a:lnTo>
                      <a:pt x="1091" y="155"/>
                    </a:lnTo>
                    <a:lnTo>
                      <a:pt x="1088" y="145"/>
                    </a:lnTo>
                    <a:lnTo>
                      <a:pt x="1084" y="136"/>
                    </a:lnTo>
                    <a:lnTo>
                      <a:pt x="1079" y="126"/>
                    </a:lnTo>
                    <a:lnTo>
                      <a:pt x="1073" y="120"/>
                    </a:lnTo>
                    <a:lnTo>
                      <a:pt x="1068" y="115"/>
                    </a:lnTo>
                    <a:lnTo>
                      <a:pt x="1068" y="115"/>
                    </a:lnTo>
                    <a:lnTo>
                      <a:pt x="1052" y="98"/>
                    </a:lnTo>
                    <a:lnTo>
                      <a:pt x="1042" y="89"/>
                    </a:lnTo>
                    <a:lnTo>
                      <a:pt x="1032" y="82"/>
                    </a:lnTo>
                    <a:lnTo>
                      <a:pt x="1022" y="75"/>
                    </a:lnTo>
                    <a:lnTo>
                      <a:pt x="1010" y="70"/>
                    </a:lnTo>
                    <a:lnTo>
                      <a:pt x="999" y="65"/>
                    </a:lnTo>
                    <a:lnTo>
                      <a:pt x="993" y="64"/>
                    </a:lnTo>
                    <a:lnTo>
                      <a:pt x="987" y="64"/>
                    </a:lnTo>
                    <a:lnTo>
                      <a:pt x="983" y="64"/>
                    </a:lnTo>
                    <a:lnTo>
                      <a:pt x="983" y="64"/>
                    </a:lnTo>
                    <a:lnTo>
                      <a:pt x="947" y="64"/>
                    </a:lnTo>
                    <a:lnTo>
                      <a:pt x="947" y="64"/>
                    </a:lnTo>
                    <a:lnTo>
                      <a:pt x="913" y="65"/>
                    </a:lnTo>
                    <a:lnTo>
                      <a:pt x="913" y="65"/>
                    </a:lnTo>
                    <a:lnTo>
                      <a:pt x="887" y="64"/>
                    </a:lnTo>
                    <a:lnTo>
                      <a:pt x="887" y="64"/>
                    </a:lnTo>
                    <a:lnTo>
                      <a:pt x="838" y="62"/>
                    </a:lnTo>
                    <a:lnTo>
                      <a:pt x="790" y="60"/>
                    </a:lnTo>
                    <a:lnTo>
                      <a:pt x="692" y="60"/>
                    </a:lnTo>
                    <a:lnTo>
                      <a:pt x="660" y="60"/>
                    </a:lnTo>
                    <a:lnTo>
                      <a:pt x="660" y="60"/>
                    </a:lnTo>
                    <a:lnTo>
                      <a:pt x="564" y="60"/>
                    </a:lnTo>
                    <a:lnTo>
                      <a:pt x="564" y="60"/>
                    </a:lnTo>
                    <a:lnTo>
                      <a:pt x="469" y="60"/>
                    </a:lnTo>
                    <a:lnTo>
                      <a:pt x="469" y="60"/>
                    </a:lnTo>
                    <a:lnTo>
                      <a:pt x="402" y="60"/>
                    </a:lnTo>
                    <a:lnTo>
                      <a:pt x="330" y="59"/>
                    </a:lnTo>
                    <a:lnTo>
                      <a:pt x="255" y="56"/>
                    </a:lnTo>
                    <a:lnTo>
                      <a:pt x="217" y="54"/>
                    </a:lnTo>
                    <a:lnTo>
                      <a:pt x="180" y="51"/>
                    </a:lnTo>
                    <a:lnTo>
                      <a:pt x="179" y="51"/>
                    </a:lnTo>
                    <a:lnTo>
                      <a:pt x="178" y="51"/>
                    </a:lnTo>
                    <a:lnTo>
                      <a:pt x="178" y="51"/>
                    </a:lnTo>
                    <a:lnTo>
                      <a:pt x="162" y="53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21" y="55"/>
                    </a:lnTo>
                    <a:lnTo>
                      <a:pt x="110" y="57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87" y="63"/>
                    </a:lnTo>
                    <a:lnTo>
                      <a:pt x="79" y="67"/>
                    </a:lnTo>
                    <a:lnTo>
                      <a:pt x="72" y="73"/>
                    </a:lnTo>
                    <a:lnTo>
                      <a:pt x="64" y="78"/>
                    </a:lnTo>
                    <a:lnTo>
                      <a:pt x="59" y="84"/>
                    </a:lnTo>
                    <a:lnTo>
                      <a:pt x="55" y="91"/>
                    </a:lnTo>
                    <a:lnTo>
                      <a:pt x="52" y="98"/>
                    </a:lnTo>
                    <a:lnTo>
                      <a:pt x="49" y="107"/>
                    </a:lnTo>
                    <a:lnTo>
                      <a:pt x="47" y="115"/>
                    </a:lnTo>
                    <a:lnTo>
                      <a:pt x="46" y="123"/>
                    </a:lnTo>
                    <a:lnTo>
                      <a:pt x="44" y="141"/>
                    </a:lnTo>
                    <a:lnTo>
                      <a:pt x="44" y="158"/>
                    </a:lnTo>
                    <a:lnTo>
                      <a:pt x="45" y="176"/>
                    </a:lnTo>
                    <a:lnTo>
                      <a:pt x="45" y="176"/>
                    </a:lnTo>
                    <a:lnTo>
                      <a:pt x="46" y="203"/>
                    </a:lnTo>
                    <a:lnTo>
                      <a:pt x="46" y="203"/>
                    </a:lnTo>
                    <a:lnTo>
                      <a:pt x="47" y="285"/>
                    </a:lnTo>
                    <a:lnTo>
                      <a:pt x="48" y="368"/>
                    </a:lnTo>
                    <a:lnTo>
                      <a:pt x="48" y="368"/>
                    </a:lnTo>
                    <a:lnTo>
                      <a:pt x="50" y="451"/>
                    </a:lnTo>
                    <a:lnTo>
                      <a:pt x="50" y="533"/>
                    </a:lnTo>
                    <a:lnTo>
                      <a:pt x="50" y="533"/>
                    </a:lnTo>
                    <a:lnTo>
                      <a:pt x="51" y="568"/>
                    </a:lnTo>
                    <a:lnTo>
                      <a:pt x="53" y="604"/>
                    </a:lnTo>
                    <a:lnTo>
                      <a:pt x="53" y="604"/>
                    </a:lnTo>
                    <a:lnTo>
                      <a:pt x="54" y="638"/>
                    </a:lnTo>
                    <a:lnTo>
                      <a:pt x="55" y="673"/>
                    </a:lnTo>
                    <a:lnTo>
                      <a:pt x="55" y="677"/>
                    </a:lnTo>
                    <a:lnTo>
                      <a:pt x="55" y="677"/>
                    </a:lnTo>
                    <a:lnTo>
                      <a:pt x="55" y="719"/>
                    </a:lnTo>
                    <a:lnTo>
                      <a:pt x="57" y="764"/>
                    </a:lnTo>
                    <a:lnTo>
                      <a:pt x="58" y="785"/>
                    </a:lnTo>
                    <a:lnTo>
                      <a:pt x="61" y="806"/>
                    </a:lnTo>
                    <a:lnTo>
                      <a:pt x="65" y="827"/>
                    </a:lnTo>
                    <a:lnTo>
                      <a:pt x="69" y="847"/>
                    </a:lnTo>
                    <a:lnTo>
                      <a:pt x="69" y="847"/>
                    </a:lnTo>
                    <a:lnTo>
                      <a:pt x="73" y="859"/>
                    </a:lnTo>
                    <a:lnTo>
                      <a:pt x="77" y="869"/>
                    </a:lnTo>
                    <a:lnTo>
                      <a:pt x="81" y="878"/>
                    </a:lnTo>
                    <a:lnTo>
                      <a:pt x="86" y="888"/>
                    </a:lnTo>
                    <a:lnTo>
                      <a:pt x="91" y="896"/>
                    </a:lnTo>
                    <a:lnTo>
                      <a:pt x="97" y="903"/>
                    </a:lnTo>
                    <a:lnTo>
                      <a:pt x="104" y="910"/>
                    </a:lnTo>
                    <a:lnTo>
                      <a:pt x="110" y="917"/>
                    </a:lnTo>
                    <a:lnTo>
                      <a:pt x="117" y="923"/>
                    </a:lnTo>
                    <a:lnTo>
                      <a:pt x="124" y="928"/>
                    </a:lnTo>
                    <a:lnTo>
                      <a:pt x="131" y="932"/>
                    </a:lnTo>
                    <a:lnTo>
                      <a:pt x="140" y="935"/>
                    </a:lnTo>
                    <a:lnTo>
                      <a:pt x="148" y="938"/>
                    </a:lnTo>
                    <a:lnTo>
                      <a:pt x="157" y="940"/>
                    </a:lnTo>
                    <a:lnTo>
                      <a:pt x="166" y="941"/>
                    </a:lnTo>
                    <a:lnTo>
                      <a:pt x="175" y="941"/>
                    </a:lnTo>
                    <a:lnTo>
                      <a:pt x="175" y="941"/>
                    </a:lnTo>
                    <a:lnTo>
                      <a:pt x="191" y="940"/>
                    </a:lnTo>
                    <a:lnTo>
                      <a:pt x="191" y="940"/>
                    </a:lnTo>
                    <a:lnTo>
                      <a:pt x="229" y="936"/>
                    </a:lnTo>
                    <a:lnTo>
                      <a:pt x="264" y="934"/>
                    </a:lnTo>
                    <a:lnTo>
                      <a:pt x="265" y="934"/>
                    </a:lnTo>
                    <a:lnTo>
                      <a:pt x="266" y="934"/>
                    </a:lnTo>
                    <a:lnTo>
                      <a:pt x="271" y="931"/>
                    </a:lnTo>
                    <a:lnTo>
                      <a:pt x="271" y="928"/>
                    </a:lnTo>
                    <a:lnTo>
                      <a:pt x="271" y="928"/>
                    </a:lnTo>
                    <a:lnTo>
                      <a:pt x="270" y="918"/>
                    </a:lnTo>
                    <a:lnTo>
                      <a:pt x="270" y="918"/>
                    </a:lnTo>
                    <a:lnTo>
                      <a:pt x="268" y="898"/>
                    </a:lnTo>
                    <a:lnTo>
                      <a:pt x="268" y="898"/>
                    </a:lnTo>
                    <a:lnTo>
                      <a:pt x="267" y="885"/>
                    </a:lnTo>
                    <a:lnTo>
                      <a:pt x="266" y="871"/>
                    </a:lnTo>
                    <a:lnTo>
                      <a:pt x="266" y="871"/>
                    </a:lnTo>
                    <a:lnTo>
                      <a:pt x="266" y="867"/>
                    </a:lnTo>
                    <a:lnTo>
                      <a:pt x="267" y="863"/>
                    </a:lnTo>
                    <a:lnTo>
                      <a:pt x="269" y="860"/>
                    </a:lnTo>
                    <a:lnTo>
                      <a:pt x="271" y="857"/>
                    </a:lnTo>
                    <a:lnTo>
                      <a:pt x="271" y="857"/>
                    </a:lnTo>
                    <a:lnTo>
                      <a:pt x="274" y="854"/>
                    </a:lnTo>
                    <a:lnTo>
                      <a:pt x="278" y="851"/>
                    </a:lnTo>
                    <a:lnTo>
                      <a:pt x="282" y="850"/>
                    </a:lnTo>
                    <a:lnTo>
                      <a:pt x="287" y="849"/>
                    </a:lnTo>
                    <a:lnTo>
                      <a:pt x="287" y="849"/>
                    </a:lnTo>
                    <a:lnTo>
                      <a:pt x="292" y="850"/>
                    </a:lnTo>
                    <a:lnTo>
                      <a:pt x="296" y="851"/>
                    </a:lnTo>
                    <a:lnTo>
                      <a:pt x="300" y="853"/>
                    </a:lnTo>
                    <a:lnTo>
                      <a:pt x="303" y="856"/>
                    </a:lnTo>
                    <a:lnTo>
                      <a:pt x="306" y="858"/>
                    </a:lnTo>
                    <a:lnTo>
                      <a:pt x="309" y="862"/>
                    </a:lnTo>
                    <a:lnTo>
                      <a:pt x="310" y="867"/>
                    </a:lnTo>
                    <a:lnTo>
                      <a:pt x="311" y="872"/>
                    </a:lnTo>
                    <a:lnTo>
                      <a:pt x="311" y="872"/>
                    </a:lnTo>
                    <a:lnTo>
                      <a:pt x="312" y="884"/>
                    </a:lnTo>
                    <a:lnTo>
                      <a:pt x="313" y="896"/>
                    </a:lnTo>
                    <a:lnTo>
                      <a:pt x="313" y="896"/>
                    </a:lnTo>
                    <a:lnTo>
                      <a:pt x="315" y="906"/>
                    </a:lnTo>
                    <a:lnTo>
                      <a:pt x="315" y="918"/>
                    </a:lnTo>
                    <a:lnTo>
                      <a:pt x="315" y="918"/>
                    </a:lnTo>
                    <a:lnTo>
                      <a:pt x="315" y="947"/>
                    </a:lnTo>
                    <a:lnTo>
                      <a:pt x="315" y="957"/>
                    </a:lnTo>
                    <a:lnTo>
                      <a:pt x="315" y="957"/>
                    </a:lnTo>
                    <a:lnTo>
                      <a:pt x="315" y="962"/>
                    </a:lnTo>
                    <a:lnTo>
                      <a:pt x="314" y="967"/>
                    </a:lnTo>
                    <a:lnTo>
                      <a:pt x="311" y="970"/>
                    </a:lnTo>
                    <a:lnTo>
                      <a:pt x="309" y="973"/>
                    </a:lnTo>
                    <a:lnTo>
                      <a:pt x="305" y="975"/>
                    </a:lnTo>
                    <a:lnTo>
                      <a:pt x="302" y="978"/>
                    </a:lnTo>
                    <a:lnTo>
                      <a:pt x="298" y="979"/>
                    </a:lnTo>
                    <a:lnTo>
                      <a:pt x="293" y="979"/>
                    </a:lnTo>
                    <a:lnTo>
                      <a:pt x="293" y="979"/>
                    </a:lnTo>
                    <a:lnTo>
                      <a:pt x="288" y="979"/>
                    </a:lnTo>
                    <a:lnTo>
                      <a:pt x="286" y="979"/>
                    </a:lnTo>
                    <a:lnTo>
                      <a:pt x="285" y="979"/>
                    </a:lnTo>
                    <a:lnTo>
                      <a:pt x="285" y="979"/>
                    </a:lnTo>
                    <a:lnTo>
                      <a:pt x="279" y="980"/>
                    </a:lnTo>
                    <a:lnTo>
                      <a:pt x="279" y="980"/>
                    </a:lnTo>
                    <a:lnTo>
                      <a:pt x="257" y="981"/>
                    </a:lnTo>
                    <a:lnTo>
                      <a:pt x="236" y="981"/>
                    </a:lnTo>
                    <a:lnTo>
                      <a:pt x="236" y="981"/>
                    </a:lnTo>
                    <a:lnTo>
                      <a:pt x="212" y="982"/>
                    </a:lnTo>
                    <a:lnTo>
                      <a:pt x="188" y="983"/>
                    </a:lnTo>
                    <a:lnTo>
                      <a:pt x="188" y="983"/>
                    </a:lnTo>
                    <a:lnTo>
                      <a:pt x="167" y="982"/>
                    </a:lnTo>
                    <a:lnTo>
                      <a:pt x="146" y="981"/>
                    </a:lnTo>
                    <a:lnTo>
                      <a:pt x="125" y="976"/>
                    </a:lnTo>
                    <a:lnTo>
                      <a:pt x="115" y="973"/>
                    </a:lnTo>
                    <a:lnTo>
                      <a:pt x="105" y="970"/>
                    </a:lnTo>
                    <a:lnTo>
                      <a:pt x="95" y="965"/>
                    </a:lnTo>
                    <a:lnTo>
                      <a:pt x="86" y="960"/>
                    </a:lnTo>
                    <a:lnTo>
                      <a:pt x="78" y="955"/>
                    </a:lnTo>
                    <a:lnTo>
                      <a:pt x="69" y="948"/>
                    </a:lnTo>
                    <a:lnTo>
                      <a:pt x="62" y="939"/>
                    </a:lnTo>
                    <a:lnTo>
                      <a:pt x="55" y="930"/>
                    </a:lnTo>
                    <a:lnTo>
                      <a:pt x="49" y="920"/>
                    </a:lnTo>
                    <a:lnTo>
                      <a:pt x="44" y="908"/>
                    </a:lnTo>
                    <a:lnTo>
                      <a:pt x="44" y="908"/>
                    </a:lnTo>
                    <a:lnTo>
                      <a:pt x="36" y="889"/>
                    </a:lnTo>
                    <a:lnTo>
                      <a:pt x="30" y="870"/>
                    </a:lnTo>
                    <a:lnTo>
                      <a:pt x="26" y="851"/>
                    </a:lnTo>
                    <a:lnTo>
                      <a:pt x="23" y="833"/>
                    </a:lnTo>
                    <a:lnTo>
                      <a:pt x="20" y="814"/>
                    </a:lnTo>
                    <a:lnTo>
                      <a:pt x="18" y="795"/>
                    </a:lnTo>
                    <a:lnTo>
                      <a:pt x="15" y="756"/>
                    </a:lnTo>
                    <a:lnTo>
                      <a:pt x="15" y="756"/>
                    </a:lnTo>
                    <a:lnTo>
                      <a:pt x="12" y="721"/>
                    </a:lnTo>
                    <a:lnTo>
                      <a:pt x="12" y="721"/>
                    </a:lnTo>
                    <a:lnTo>
                      <a:pt x="9" y="682"/>
                    </a:lnTo>
                    <a:lnTo>
                      <a:pt x="6" y="640"/>
                    </a:lnTo>
                    <a:lnTo>
                      <a:pt x="5" y="595"/>
                    </a:lnTo>
                    <a:lnTo>
                      <a:pt x="4" y="549"/>
                    </a:lnTo>
                    <a:lnTo>
                      <a:pt x="4" y="498"/>
                    </a:lnTo>
                    <a:lnTo>
                      <a:pt x="4" y="498"/>
                    </a:lnTo>
                    <a:lnTo>
                      <a:pt x="4" y="409"/>
                    </a:lnTo>
                    <a:lnTo>
                      <a:pt x="4" y="321"/>
                    </a:lnTo>
                    <a:lnTo>
                      <a:pt x="3" y="231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21"/>
                    </a:lnTo>
                    <a:lnTo>
                      <a:pt x="2" y="103"/>
                    </a:lnTo>
                    <a:lnTo>
                      <a:pt x="6" y="85"/>
                    </a:lnTo>
                    <a:lnTo>
                      <a:pt x="10" y="78"/>
                    </a:lnTo>
                    <a:lnTo>
                      <a:pt x="13" y="70"/>
                    </a:lnTo>
                    <a:lnTo>
                      <a:pt x="17" y="62"/>
                    </a:lnTo>
                    <a:lnTo>
                      <a:pt x="21" y="56"/>
                    </a:lnTo>
                    <a:lnTo>
                      <a:pt x="26" y="50"/>
                    </a:lnTo>
                    <a:lnTo>
                      <a:pt x="31" y="44"/>
                    </a:lnTo>
                    <a:lnTo>
                      <a:pt x="37" y="39"/>
                    </a:lnTo>
                    <a:lnTo>
                      <a:pt x="44" y="33"/>
                    </a:lnTo>
                    <a:lnTo>
                      <a:pt x="50" y="29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71" y="20"/>
                    </a:lnTo>
                    <a:lnTo>
                      <a:pt x="84" y="15"/>
                    </a:lnTo>
                    <a:lnTo>
                      <a:pt x="99" y="12"/>
                    </a:lnTo>
                    <a:lnTo>
                      <a:pt x="113" y="10"/>
                    </a:lnTo>
                    <a:lnTo>
                      <a:pt x="113" y="10"/>
                    </a:lnTo>
                    <a:lnTo>
                      <a:pt x="131" y="10"/>
                    </a:lnTo>
                    <a:lnTo>
                      <a:pt x="131" y="10"/>
                    </a:lnTo>
                    <a:lnTo>
                      <a:pt x="153" y="9"/>
                    </a:lnTo>
                    <a:lnTo>
                      <a:pt x="155" y="9"/>
                    </a:lnTo>
                    <a:lnTo>
                      <a:pt x="156" y="8"/>
                    </a:lnTo>
                    <a:lnTo>
                      <a:pt x="156" y="8"/>
                    </a:lnTo>
                    <a:lnTo>
                      <a:pt x="161" y="6"/>
                    </a:lnTo>
                    <a:lnTo>
                      <a:pt x="167" y="4"/>
                    </a:lnTo>
                    <a:lnTo>
                      <a:pt x="167" y="4"/>
                    </a:lnTo>
                    <a:lnTo>
                      <a:pt x="170" y="4"/>
                    </a:lnTo>
                    <a:lnTo>
                      <a:pt x="177" y="6"/>
                    </a:lnTo>
                    <a:lnTo>
                      <a:pt x="178" y="6"/>
                    </a:lnTo>
                    <a:lnTo>
                      <a:pt x="178" y="6"/>
                    </a:lnTo>
                    <a:lnTo>
                      <a:pt x="182" y="3"/>
                    </a:lnTo>
                    <a:lnTo>
                      <a:pt x="182" y="3"/>
                    </a:lnTo>
                    <a:lnTo>
                      <a:pt x="187" y="1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7" y="0"/>
                    </a:lnTo>
                    <a:lnTo>
                      <a:pt x="201" y="2"/>
                    </a:lnTo>
                    <a:lnTo>
                      <a:pt x="205" y="3"/>
                    </a:lnTo>
                    <a:lnTo>
                      <a:pt x="208" y="7"/>
                    </a:lnTo>
                    <a:lnTo>
                      <a:pt x="209" y="8"/>
                    </a:lnTo>
                    <a:lnTo>
                      <a:pt x="211" y="9"/>
                    </a:lnTo>
                    <a:lnTo>
                      <a:pt x="211" y="9"/>
                    </a:lnTo>
                    <a:lnTo>
                      <a:pt x="272" y="12"/>
                    </a:lnTo>
                    <a:lnTo>
                      <a:pt x="336" y="14"/>
                    </a:lnTo>
                    <a:lnTo>
                      <a:pt x="407" y="16"/>
                    </a:lnTo>
                    <a:lnTo>
                      <a:pt x="486" y="16"/>
                    </a:lnTo>
                    <a:lnTo>
                      <a:pt x="486" y="16"/>
                    </a:lnTo>
                    <a:lnTo>
                      <a:pt x="625" y="15"/>
                    </a:lnTo>
                    <a:lnTo>
                      <a:pt x="625" y="15"/>
                    </a:lnTo>
                    <a:lnTo>
                      <a:pt x="765" y="15"/>
                    </a:lnTo>
                    <a:lnTo>
                      <a:pt x="765" y="15"/>
                    </a:lnTo>
                    <a:lnTo>
                      <a:pt x="799" y="15"/>
                    </a:lnTo>
                    <a:lnTo>
                      <a:pt x="834" y="17"/>
                    </a:lnTo>
                    <a:lnTo>
                      <a:pt x="834" y="17"/>
                    </a:lnTo>
                    <a:lnTo>
                      <a:pt x="868" y="18"/>
                    </a:lnTo>
                    <a:lnTo>
                      <a:pt x="903" y="19"/>
                    </a:lnTo>
                    <a:lnTo>
                      <a:pt x="903" y="19"/>
                    </a:lnTo>
                    <a:lnTo>
                      <a:pt x="934" y="18"/>
                    </a:lnTo>
                    <a:lnTo>
                      <a:pt x="934" y="18"/>
                    </a:lnTo>
                    <a:lnTo>
                      <a:pt x="951" y="17"/>
                    </a:lnTo>
                    <a:lnTo>
                      <a:pt x="967" y="17"/>
                    </a:lnTo>
                    <a:lnTo>
                      <a:pt x="967" y="17"/>
                    </a:lnTo>
                    <a:lnTo>
                      <a:pt x="988" y="18"/>
                    </a:lnTo>
                    <a:lnTo>
                      <a:pt x="997" y="19"/>
                    </a:lnTo>
                    <a:lnTo>
                      <a:pt x="1005" y="21"/>
                    </a:lnTo>
                    <a:lnTo>
                      <a:pt x="1005" y="21"/>
                    </a:lnTo>
                    <a:lnTo>
                      <a:pt x="1015" y="23"/>
                    </a:lnTo>
                    <a:lnTo>
                      <a:pt x="1025" y="27"/>
                    </a:lnTo>
                    <a:lnTo>
                      <a:pt x="1035" y="31"/>
                    </a:lnTo>
                    <a:lnTo>
                      <a:pt x="1045" y="36"/>
                    </a:lnTo>
                    <a:lnTo>
                      <a:pt x="1055" y="43"/>
                    </a:lnTo>
                    <a:lnTo>
                      <a:pt x="1064" y="49"/>
                    </a:lnTo>
                    <a:lnTo>
                      <a:pt x="1073" y="55"/>
                    </a:lnTo>
                    <a:lnTo>
                      <a:pt x="1083" y="63"/>
                    </a:lnTo>
                    <a:lnTo>
                      <a:pt x="1092" y="71"/>
                    </a:lnTo>
                    <a:lnTo>
                      <a:pt x="1100" y="80"/>
                    </a:lnTo>
                    <a:lnTo>
                      <a:pt x="1108" y="88"/>
                    </a:lnTo>
                    <a:lnTo>
                      <a:pt x="1115" y="98"/>
                    </a:lnTo>
                    <a:lnTo>
                      <a:pt x="1121" y="108"/>
                    </a:lnTo>
                    <a:lnTo>
                      <a:pt x="1126" y="118"/>
                    </a:lnTo>
                    <a:lnTo>
                      <a:pt x="1130" y="129"/>
                    </a:lnTo>
                    <a:lnTo>
                      <a:pt x="1134" y="140"/>
                    </a:lnTo>
                    <a:lnTo>
                      <a:pt x="1134" y="140"/>
                    </a:lnTo>
                    <a:lnTo>
                      <a:pt x="1140" y="168"/>
                    </a:lnTo>
                    <a:lnTo>
                      <a:pt x="1145" y="195"/>
                    </a:lnTo>
                    <a:lnTo>
                      <a:pt x="1148" y="222"/>
                    </a:lnTo>
                    <a:lnTo>
                      <a:pt x="1150" y="250"/>
                    </a:lnTo>
                    <a:lnTo>
                      <a:pt x="1151" y="278"/>
                    </a:lnTo>
                    <a:lnTo>
                      <a:pt x="1151" y="305"/>
                    </a:lnTo>
                    <a:lnTo>
                      <a:pt x="1151" y="361"/>
                    </a:lnTo>
                    <a:lnTo>
                      <a:pt x="1151" y="361"/>
                    </a:lnTo>
                    <a:lnTo>
                      <a:pt x="1150" y="410"/>
                    </a:lnTo>
                    <a:lnTo>
                      <a:pt x="1150" y="410"/>
                    </a:lnTo>
                    <a:lnTo>
                      <a:pt x="1151" y="482"/>
                    </a:lnTo>
                    <a:lnTo>
                      <a:pt x="1153" y="553"/>
                    </a:lnTo>
                    <a:lnTo>
                      <a:pt x="1153" y="553"/>
                    </a:lnTo>
                    <a:lnTo>
                      <a:pt x="1154" y="623"/>
                    </a:lnTo>
                    <a:lnTo>
                      <a:pt x="1155" y="694"/>
                    </a:lnTo>
                    <a:lnTo>
                      <a:pt x="1155" y="694"/>
                    </a:lnTo>
                    <a:lnTo>
                      <a:pt x="1155" y="713"/>
                    </a:lnTo>
                    <a:lnTo>
                      <a:pt x="1157" y="731"/>
                    </a:lnTo>
                    <a:lnTo>
                      <a:pt x="1161" y="767"/>
                    </a:lnTo>
                    <a:lnTo>
                      <a:pt x="1161" y="767"/>
                    </a:lnTo>
                    <a:lnTo>
                      <a:pt x="1165" y="801"/>
                    </a:lnTo>
                    <a:lnTo>
                      <a:pt x="1166" y="817"/>
                    </a:lnTo>
                    <a:lnTo>
                      <a:pt x="1167" y="834"/>
                    </a:lnTo>
                    <a:lnTo>
                      <a:pt x="1167" y="851"/>
                    </a:lnTo>
                    <a:lnTo>
                      <a:pt x="1165" y="868"/>
                    </a:lnTo>
                    <a:lnTo>
                      <a:pt x="1162" y="885"/>
                    </a:lnTo>
                    <a:lnTo>
                      <a:pt x="1158" y="901"/>
                    </a:lnTo>
                    <a:lnTo>
                      <a:pt x="1158" y="901"/>
                    </a:lnTo>
                    <a:lnTo>
                      <a:pt x="1155" y="908"/>
                    </a:lnTo>
                    <a:lnTo>
                      <a:pt x="1151" y="917"/>
                    </a:lnTo>
                    <a:lnTo>
                      <a:pt x="1146" y="924"/>
                    </a:lnTo>
                    <a:lnTo>
                      <a:pt x="1141" y="930"/>
                    </a:lnTo>
                    <a:lnTo>
                      <a:pt x="1135" y="936"/>
                    </a:lnTo>
                    <a:lnTo>
                      <a:pt x="1129" y="942"/>
                    </a:lnTo>
                    <a:lnTo>
                      <a:pt x="1122" y="949"/>
                    </a:lnTo>
                    <a:lnTo>
                      <a:pt x="1114" y="954"/>
                    </a:lnTo>
                    <a:lnTo>
                      <a:pt x="1106" y="958"/>
                    </a:lnTo>
                    <a:lnTo>
                      <a:pt x="1096" y="963"/>
                    </a:lnTo>
                    <a:lnTo>
                      <a:pt x="1077" y="970"/>
                    </a:lnTo>
                    <a:lnTo>
                      <a:pt x="1053" y="976"/>
                    </a:lnTo>
                    <a:lnTo>
                      <a:pt x="1028" y="982"/>
                    </a:lnTo>
                    <a:lnTo>
                      <a:pt x="1026" y="983"/>
                    </a:lnTo>
                    <a:lnTo>
                      <a:pt x="1024" y="984"/>
                    </a:lnTo>
                    <a:lnTo>
                      <a:pt x="1024" y="984"/>
                    </a:lnTo>
                    <a:lnTo>
                      <a:pt x="1021" y="986"/>
                    </a:lnTo>
                    <a:lnTo>
                      <a:pt x="1018" y="988"/>
                    </a:lnTo>
                    <a:lnTo>
                      <a:pt x="1014" y="989"/>
                    </a:lnTo>
                    <a:lnTo>
                      <a:pt x="1009" y="989"/>
                    </a:lnTo>
                    <a:lnTo>
                      <a:pt x="1009" y="98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638"/>
              <p:cNvSpPr/>
              <p:nvPr/>
            </p:nvSpPr>
            <p:spPr bwMode="auto">
              <a:xfrm>
                <a:off x="2393951" y="4608513"/>
                <a:ext cx="195263" cy="92075"/>
              </a:xfrm>
              <a:custGeom>
                <a:avLst/>
                <a:gdLst/>
                <a:ahLst/>
                <a:cxnLst>
                  <a:cxn ang="0">
                    <a:pos x="74" y="175"/>
                  </a:cxn>
                  <a:cxn ang="0">
                    <a:pos x="34" y="160"/>
                  </a:cxn>
                  <a:cxn ang="0">
                    <a:pos x="13" y="142"/>
                  </a:cxn>
                  <a:cxn ang="0">
                    <a:pos x="4" y="126"/>
                  </a:cxn>
                  <a:cxn ang="0">
                    <a:pos x="0" y="104"/>
                  </a:cxn>
                  <a:cxn ang="0">
                    <a:pos x="2" y="65"/>
                  </a:cxn>
                  <a:cxn ang="0">
                    <a:pos x="15" y="37"/>
                  </a:cxn>
                  <a:cxn ang="0">
                    <a:pos x="32" y="25"/>
                  </a:cxn>
                  <a:cxn ang="0">
                    <a:pos x="61" y="12"/>
                  </a:cxn>
                  <a:cxn ang="0">
                    <a:pos x="103" y="6"/>
                  </a:cxn>
                  <a:cxn ang="0">
                    <a:pos x="125" y="4"/>
                  </a:cxn>
                  <a:cxn ang="0">
                    <a:pos x="194" y="0"/>
                  </a:cxn>
                  <a:cxn ang="0">
                    <a:pos x="251" y="3"/>
                  </a:cxn>
                  <a:cxn ang="0">
                    <a:pos x="288" y="9"/>
                  </a:cxn>
                  <a:cxn ang="0">
                    <a:pos x="317" y="14"/>
                  </a:cxn>
                  <a:cxn ang="0">
                    <a:pos x="341" y="27"/>
                  </a:cxn>
                  <a:cxn ang="0">
                    <a:pos x="356" y="42"/>
                  </a:cxn>
                  <a:cxn ang="0">
                    <a:pos x="368" y="75"/>
                  </a:cxn>
                  <a:cxn ang="0">
                    <a:pos x="364" y="113"/>
                  </a:cxn>
                  <a:cxn ang="0">
                    <a:pos x="357" y="129"/>
                  </a:cxn>
                  <a:cxn ang="0">
                    <a:pos x="344" y="140"/>
                  </a:cxn>
                  <a:cxn ang="0">
                    <a:pos x="315" y="155"/>
                  </a:cxn>
                  <a:cxn ang="0">
                    <a:pos x="274" y="163"/>
                  </a:cxn>
                  <a:cxn ang="0">
                    <a:pos x="273" y="163"/>
                  </a:cxn>
                  <a:cxn ang="0">
                    <a:pos x="261" y="164"/>
                  </a:cxn>
                  <a:cxn ang="0">
                    <a:pos x="248" y="160"/>
                  </a:cxn>
                  <a:cxn ang="0">
                    <a:pos x="240" y="152"/>
                  </a:cxn>
                  <a:cxn ang="0">
                    <a:pos x="239" y="139"/>
                  </a:cxn>
                  <a:cxn ang="0">
                    <a:pos x="245" y="128"/>
                  </a:cxn>
                  <a:cxn ang="0">
                    <a:pos x="256" y="120"/>
                  </a:cxn>
                  <a:cxn ang="0">
                    <a:pos x="265" y="119"/>
                  </a:cxn>
                  <a:cxn ang="0">
                    <a:pos x="295" y="113"/>
                  </a:cxn>
                  <a:cxn ang="0">
                    <a:pos x="311" y="104"/>
                  </a:cxn>
                  <a:cxn ang="0">
                    <a:pos x="318" y="92"/>
                  </a:cxn>
                  <a:cxn ang="0">
                    <a:pos x="320" y="72"/>
                  </a:cxn>
                  <a:cxn ang="0">
                    <a:pos x="318" y="66"/>
                  </a:cxn>
                  <a:cxn ang="0">
                    <a:pos x="306" y="57"/>
                  </a:cxn>
                  <a:cxn ang="0">
                    <a:pos x="276" y="50"/>
                  </a:cxn>
                  <a:cxn ang="0">
                    <a:pos x="247" y="50"/>
                  </a:cxn>
                  <a:cxn ang="0">
                    <a:pos x="158" y="48"/>
                  </a:cxn>
                  <a:cxn ang="0">
                    <a:pos x="124" y="49"/>
                  </a:cxn>
                  <a:cxn ang="0">
                    <a:pos x="96" y="50"/>
                  </a:cxn>
                  <a:cxn ang="0">
                    <a:pos x="63" y="57"/>
                  </a:cxn>
                  <a:cxn ang="0">
                    <a:pos x="51" y="64"/>
                  </a:cxn>
                  <a:cxn ang="0">
                    <a:pos x="47" y="75"/>
                  </a:cxn>
                  <a:cxn ang="0">
                    <a:pos x="47" y="94"/>
                  </a:cxn>
                  <a:cxn ang="0">
                    <a:pos x="52" y="115"/>
                  </a:cxn>
                  <a:cxn ang="0">
                    <a:pos x="68" y="126"/>
                  </a:cxn>
                  <a:cxn ang="0">
                    <a:pos x="81" y="128"/>
                  </a:cxn>
                  <a:cxn ang="0">
                    <a:pos x="91" y="133"/>
                  </a:cxn>
                  <a:cxn ang="0">
                    <a:pos x="98" y="126"/>
                  </a:cxn>
                  <a:cxn ang="0">
                    <a:pos x="106" y="124"/>
                  </a:cxn>
                  <a:cxn ang="0">
                    <a:pos x="120" y="124"/>
                  </a:cxn>
                  <a:cxn ang="0">
                    <a:pos x="130" y="130"/>
                  </a:cxn>
                  <a:cxn ang="0">
                    <a:pos x="136" y="143"/>
                  </a:cxn>
                  <a:cxn ang="0">
                    <a:pos x="134" y="155"/>
                  </a:cxn>
                  <a:cxn ang="0">
                    <a:pos x="128" y="165"/>
                  </a:cxn>
                  <a:cxn ang="0">
                    <a:pos x="119" y="168"/>
                  </a:cxn>
                  <a:cxn ang="0">
                    <a:pos x="111" y="172"/>
                  </a:cxn>
                  <a:cxn ang="0">
                    <a:pos x="88" y="176"/>
                  </a:cxn>
                </a:cxnLst>
                <a:rect l="0" t="0" r="r" b="b"/>
                <a:pathLst>
                  <a:path w="369" h="176">
                    <a:moveTo>
                      <a:pt x="88" y="176"/>
                    </a:moveTo>
                    <a:lnTo>
                      <a:pt x="88" y="176"/>
                    </a:lnTo>
                    <a:lnTo>
                      <a:pt x="74" y="175"/>
                    </a:lnTo>
                    <a:lnTo>
                      <a:pt x="61" y="172"/>
                    </a:lnTo>
                    <a:lnTo>
                      <a:pt x="47" y="167"/>
                    </a:lnTo>
                    <a:lnTo>
                      <a:pt x="34" y="160"/>
                    </a:lnTo>
                    <a:lnTo>
                      <a:pt x="23" y="152"/>
                    </a:lnTo>
                    <a:lnTo>
                      <a:pt x="17" y="147"/>
                    </a:lnTo>
                    <a:lnTo>
                      <a:pt x="13" y="142"/>
                    </a:lnTo>
                    <a:lnTo>
                      <a:pt x="9" y="137"/>
                    </a:lnTo>
                    <a:lnTo>
                      <a:pt x="6" y="131"/>
                    </a:lnTo>
                    <a:lnTo>
                      <a:pt x="4" y="126"/>
                    </a:lnTo>
                    <a:lnTo>
                      <a:pt x="3" y="120"/>
                    </a:lnTo>
                    <a:lnTo>
                      <a:pt x="3" y="120"/>
                    </a:lnTo>
                    <a:lnTo>
                      <a:pt x="0" y="104"/>
                    </a:lnTo>
                    <a:lnTo>
                      <a:pt x="0" y="90"/>
                    </a:lnTo>
                    <a:lnTo>
                      <a:pt x="0" y="76"/>
                    </a:lnTo>
                    <a:lnTo>
                      <a:pt x="2" y="65"/>
                    </a:lnTo>
                    <a:lnTo>
                      <a:pt x="5" y="54"/>
                    </a:lnTo>
                    <a:lnTo>
                      <a:pt x="9" y="45"/>
                    </a:lnTo>
                    <a:lnTo>
                      <a:pt x="15" y="3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32" y="25"/>
                    </a:lnTo>
                    <a:lnTo>
                      <a:pt x="41" y="19"/>
                    </a:lnTo>
                    <a:lnTo>
                      <a:pt x="50" y="15"/>
                    </a:lnTo>
                    <a:lnTo>
                      <a:pt x="61" y="12"/>
                    </a:lnTo>
                    <a:lnTo>
                      <a:pt x="71" y="10"/>
                    </a:lnTo>
                    <a:lnTo>
                      <a:pt x="81" y="8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59" y="1"/>
                    </a:lnTo>
                    <a:lnTo>
                      <a:pt x="194" y="0"/>
                    </a:lnTo>
                    <a:lnTo>
                      <a:pt x="194" y="0"/>
                    </a:lnTo>
                    <a:lnTo>
                      <a:pt x="215" y="0"/>
                    </a:lnTo>
                    <a:lnTo>
                      <a:pt x="233" y="1"/>
                    </a:lnTo>
                    <a:lnTo>
                      <a:pt x="251" y="3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88" y="9"/>
                    </a:lnTo>
                    <a:lnTo>
                      <a:pt x="288" y="9"/>
                    </a:lnTo>
                    <a:lnTo>
                      <a:pt x="308" y="12"/>
                    </a:lnTo>
                    <a:lnTo>
                      <a:pt x="317" y="14"/>
                    </a:lnTo>
                    <a:lnTo>
                      <a:pt x="325" y="17"/>
                    </a:lnTo>
                    <a:lnTo>
                      <a:pt x="333" y="20"/>
                    </a:lnTo>
                    <a:lnTo>
                      <a:pt x="341" y="27"/>
                    </a:lnTo>
                    <a:lnTo>
                      <a:pt x="349" y="33"/>
                    </a:lnTo>
                    <a:lnTo>
                      <a:pt x="356" y="42"/>
                    </a:lnTo>
                    <a:lnTo>
                      <a:pt x="356" y="42"/>
                    </a:lnTo>
                    <a:lnTo>
                      <a:pt x="361" y="51"/>
                    </a:lnTo>
                    <a:lnTo>
                      <a:pt x="365" y="63"/>
                    </a:lnTo>
                    <a:lnTo>
                      <a:pt x="368" y="75"/>
                    </a:lnTo>
                    <a:lnTo>
                      <a:pt x="369" y="88"/>
                    </a:lnTo>
                    <a:lnTo>
                      <a:pt x="368" y="101"/>
                    </a:lnTo>
                    <a:lnTo>
                      <a:pt x="364" y="113"/>
                    </a:lnTo>
                    <a:lnTo>
                      <a:pt x="362" y="119"/>
                    </a:lnTo>
                    <a:lnTo>
                      <a:pt x="360" y="124"/>
                    </a:lnTo>
                    <a:lnTo>
                      <a:pt x="357" y="129"/>
                    </a:lnTo>
                    <a:lnTo>
                      <a:pt x="353" y="132"/>
                    </a:lnTo>
                    <a:lnTo>
                      <a:pt x="353" y="132"/>
                    </a:lnTo>
                    <a:lnTo>
                      <a:pt x="344" y="140"/>
                    </a:lnTo>
                    <a:lnTo>
                      <a:pt x="334" y="146"/>
                    </a:lnTo>
                    <a:lnTo>
                      <a:pt x="325" y="152"/>
                    </a:lnTo>
                    <a:lnTo>
                      <a:pt x="315" y="155"/>
                    </a:lnTo>
                    <a:lnTo>
                      <a:pt x="306" y="158"/>
                    </a:lnTo>
                    <a:lnTo>
                      <a:pt x="295" y="160"/>
                    </a:lnTo>
                    <a:lnTo>
                      <a:pt x="274" y="163"/>
                    </a:lnTo>
                    <a:lnTo>
                      <a:pt x="274" y="163"/>
                    </a:lnTo>
                    <a:lnTo>
                      <a:pt x="273" y="163"/>
                    </a:lnTo>
                    <a:lnTo>
                      <a:pt x="273" y="163"/>
                    </a:lnTo>
                    <a:lnTo>
                      <a:pt x="266" y="164"/>
                    </a:lnTo>
                    <a:lnTo>
                      <a:pt x="261" y="164"/>
                    </a:lnTo>
                    <a:lnTo>
                      <a:pt x="261" y="164"/>
                    </a:lnTo>
                    <a:lnTo>
                      <a:pt x="256" y="164"/>
                    </a:lnTo>
                    <a:lnTo>
                      <a:pt x="252" y="162"/>
                    </a:lnTo>
                    <a:lnTo>
                      <a:pt x="248" y="160"/>
                    </a:lnTo>
                    <a:lnTo>
                      <a:pt x="245" y="158"/>
                    </a:lnTo>
                    <a:lnTo>
                      <a:pt x="243" y="155"/>
                    </a:lnTo>
                    <a:lnTo>
                      <a:pt x="240" y="152"/>
                    </a:lnTo>
                    <a:lnTo>
                      <a:pt x="239" y="144"/>
                    </a:lnTo>
                    <a:lnTo>
                      <a:pt x="239" y="144"/>
                    </a:lnTo>
                    <a:lnTo>
                      <a:pt x="239" y="139"/>
                    </a:lnTo>
                    <a:lnTo>
                      <a:pt x="240" y="135"/>
                    </a:lnTo>
                    <a:lnTo>
                      <a:pt x="243" y="131"/>
                    </a:lnTo>
                    <a:lnTo>
                      <a:pt x="245" y="128"/>
                    </a:lnTo>
                    <a:lnTo>
                      <a:pt x="248" y="124"/>
                    </a:lnTo>
                    <a:lnTo>
                      <a:pt x="252" y="122"/>
                    </a:lnTo>
                    <a:lnTo>
                      <a:pt x="256" y="120"/>
                    </a:lnTo>
                    <a:lnTo>
                      <a:pt x="262" y="119"/>
                    </a:lnTo>
                    <a:lnTo>
                      <a:pt x="265" y="119"/>
                    </a:lnTo>
                    <a:lnTo>
                      <a:pt x="265" y="119"/>
                    </a:lnTo>
                    <a:lnTo>
                      <a:pt x="276" y="117"/>
                    </a:lnTo>
                    <a:lnTo>
                      <a:pt x="285" y="115"/>
                    </a:lnTo>
                    <a:lnTo>
                      <a:pt x="295" y="113"/>
                    </a:lnTo>
                    <a:lnTo>
                      <a:pt x="303" y="109"/>
                    </a:lnTo>
                    <a:lnTo>
                      <a:pt x="308" y="107"/>
                    </a:lnTo>
                    <a:lnTo>
                      <a:pt x="311" y="104"/>
                    </a:lnTo>
                    <a:lnTo>
                      <a:pt x="314" y="100"/>
                    </a:lnTo>
                    <a:lnTo>
                      <a:pt x="316" y="96"/>
                    </a:lnTo>
                    <a:lnTo>
                      <a:pt x="318" y="92"/>
                    </a:lnTo>
                    <a:lnTo>
                      <a:pt x="319" y="85"/>
                    </a:lnTo>
                    <a:lnTo>
                      <a:pt x="320" y="79"/>
                    </a:lnTo>
                    <a:lnTo>
                      <a:pt x="320" y="72"/>
                    </a:lnTo>
                    <a:lnTo>
                      <a:pt x="320" y="72"/>
                    </a:lnTo>
                    <a:lnTo>
                      <a:pt x="319" y="69"/>
                    </a:lnTo>
                    <a:lnTo>
                      <a:pt x="318" y="66"/>
                    </a:lnTo>
                    <a:lnTo>
                      <a:pt x="316" y="63"/>
                    </a:lnTo>
                    <a:lnTo>
                      <a:pt x="313" y="61"/>
                    </a:lnTo>
                    <a:lnTo>
                      <a:pt x="306" y="57"/>
                    </a:lnTo>
                    <a:lnTo>
                      <a:pt x="297" y="53"/>
                    </a:lnTo>
                    <a:lnTo>
                      <a:pt x="287" y="52"/>
                    </a:lnTo>
                    <a:lnTo>
                      <a:pt x="276" y="50"/>
                    </a:lnTo>
                    <a:lnTo>
                      <a:pt x="254" y="50"/>
                    </a:lnTo>
                    <a:lnTo>
                      <a:pt x="247" y="50"/>
                    </a:lnTo>
                    <a:lnTo>
                      <a:pt x="247" y="50"/>
                    </a:lnTo>
                    <a:lnTo>
                      <a:pt x="202" y="49"/>
                    </a:lnTo>
                    <a:lnTo>
                      <a:pt x="202" y="49"/>
                    </a:lnTo>
                    <a:lnTo>
                      <a:pt x="158" y="48"/>
                    </a:lnTo>
                    <a:lnTo>
                      <a:pt x="158" y="48"/>
                    </a:lnTo>
                    <a:lnTo>
                      <a:pt x="124" y="49"/>
                    </a:lnTo>
                    <a:lnTo>
                      <a:pt x="124" y="49"/>
                    </a:lnTo>
                    <a:lnTo>
                      <a:pt x="117" y="49"/>
                    </a:lnTo>
                    <a:lnTo>
                      <a:pt x="117" y="49"/>
                    </a:lnTo>
                    <a:lnTo>
                      <a:pt x="96" y="50"/>
                    </a:lnTo>
                    <a:lnTo>
                      <a:pt x="83" y="51"/>
                    </a:lnTo>
                    <a:lnTo>
                      <a:pt x="73" y="53"/>
                    </a:lnTo>
                    <a:lnTo>
                      <a:pt x="63" y="57"/>
                    </a:lnTo>
                    <a:lnTo>
                      <a:pt x="59" y="59"/>
                    </a:lnTo>
                    <a:lnTo>
                      <a:pt x="55" y="61"/>
                    </a:lnTo>
                    <a:lnTo>
                      <a:pt x="51" y="64"/>
                    </a:lnTo>
                    <a:lnTo>
                      <a:pt x="49" y="67"/>
                    </a:lnTo>
                    <a:lnTo>
                      <a:pt x="47" y="71"/>
                    </a:lnTo>
                    <a:lnTo>
                      <a:pt x="47" y="75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7" y="94"/>
                    </a:lnTo>
                    <a:lnTo>
                      <a:pt x="48" y="101"/>
                    </a:lnTo>
                    <a:lnTo>
                      <a:pt x="49" y="108"/>
                    </a:lnTo>
                    <a:lnTo>
                      <a:pt x="52" y="115"/>
                    </a:lnTo>
                    <a:lnTo>
                      <a:pt x="58" y="121"/>
                    </a:lnTo>
                    <a:lnTo>
                      <a:pt x="64" y="125"/>
                    </a:lnTo>
                    <a:lnTo>
                      <a:pt x="68" y="126"/>
                    </a:lnTo>
                    <a:lnTo>
                      <a:pt x="73" y="127"/>
                    </a:lnTo>
                    <a:lnTo>
                      <a:pt x="73" y="127"/>
                    </a:lnTo>
                    <a:lnTo>
                      <a:pt x="81" y="128"/>
                    </a:lnTo>
                    <a:lnTo>
                      <a:pt x="81" y="128"/>
                    </a:lnTo>
                    <a:lnTo>
                      <a:pt x="82" y="128"/>
                    </a:lnTo>
                    <a:lnTo>
                      <a:pt x="91" y="133"/>
                    </a:lnTo>
                    <a:lnTo>
                      <a:pt x="91" y="133"/>
                    </a:lnTo>
                    <a:lnTo>
                      <a:pt x="94" y="129"/>
                    </a:lnTo>
                    <a:lnTo>
                      <a:pt x="98" y="126"/>
                    </a:lnTo>
                    <a:lnTo>
                      <a:pt x="98" y="126"/>
                    </a:lnTo>
                    <a:lnTo>
                      <a:pt x="102" y="125"/>
                    </a:lnTo>
                    <a:lnTo>
                      <a:pt x="106" y="124"/>
                    </a:lnTo>
                    <a:lnTo>
                      <a:pt x="114" y="124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4" y="125"/>
                    </a:lnTo>
                    <a:lnTo>
                      <a:pt x="127" y="127"/>
                    </a:lnTo>
                    <a:lnTo>
                      <a:pt x="130" y="130"/>
                    </a:lnTo>
                    <a:lnTo>
                      <a:pt x="133" y="133"/>
                    </a:lnTo>
                    <a:lnTo>
                      <a:pt x="134" y="136"/>
                    </a:lnTo>
                    <a:lnTo>
                      <a:pt x="136" y="143"/>
                    </a:lnTo>
                    <a:lnTo>
                      <a:pt x="136" y="143"/>
                    </a:lnTo>
                    <a:lnTo>
                      <a:pt x="136" y="151"/>
                    </a:lnTo>
                    <a:lnTo>
                      <a:pt x="134" y="155"/>
                    </a:lnTo>
                    <a:lnTo>
                      <a:pt x="133" y="159"/>
                    </a:lnTo>
                    <a:lnTo>
                      <a:pt x="131" y="162"/>
                    </a:lnTo>
                    <a:lnTo>
                      <a:pt x="128" y="165"/>
                    </a:lnTo>
                    <a:lnTo>
                      <a:pt x="124" y="167"/>
                    </a:lnTo>
                    <a:lnTo>
                      <a:pt x="120" y="168"/>
                    </a:lnTo>
                    <a:lnTo>
                      <a:pt x="119" y="168"/>
                    </a:lnTo>
                    <a:lnTo>
                      <a:pt x="118" y="169"/>
                    </a:lnTo>
                    <a:lnTo>
                      <a:pt x="118" y="169"/>
                    </a:lnTo>
                    <a:lnTo>
                      <a:pt x="111" y="172"/>
                    </a:lnTo>
                    <a:lnTo>
                      <a:pt x="104" y="174"/>
                    </a:lnTo>
                    <a:lnTo>
                      <a:pt x="96" y="176"/>
                    </a:lnTo>
                    <a:lnTo>
                      <a:pt x="88" y="176"/>
                    </a:lnTo>
                    <a:lnTo>
                      <a:pt x="88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639"/>
              <p:cNvSpPr/>
              <p:nvPr/>
            </p:nvSpPr>
            <p:spPr bwMode="auto">
              <a:xfrm>
                <a:off x="2605088" y="4614863"/>
                <a:ext cx="206375" cy="87313"/>
              </a:xfrm>
              <a:custGeom>
                <a:avLst/>
                <a:gdLst/>
                <a:ahLst/>
                <a:cxnLst>
                  <a:cxn ang="0">
                    <a:pos x="105" y="165"/>
                  </a:cxn>
                  <a:cxn ang="0">
                    <a:pos x="67" y="159"/>
                  </a:cxn>
                  <a:cxn ang="0">
                    <a:pos x="30" y="142"/>
                  </a:cxn>
                  <a:cxn ang="0">
                    <a:pos x="14" y="126"/>
                  </a:cxn>
                  <a:cxn ang="0">
                    <a:pos x="3" y="102"/>
                  </a:cxn>
                  <a:cxn ang="0">
                    <a:pos x="0" y="73"/>
                  </a:cxn>
                  <a:cxn ang="0">
                    <a:pos x="2" y="53"/>
                  </a:cxn>
                  <a:cxn ang="0">
                    <a:pos x="13" y="29"/>
                  </a:cxn>
                  <a:cxn ang="0">
                    <a:pos x="33" y="14"/>
                  </a:cxn>
                  <a:cxn ang="0">
                    <a:pos x="59" y="5"/>
                  </a:cxn>
                  <a:cxn ang="0">
                    <a:pos x="119" y="0"/>
                  </a:cxn>
                  <a:cxn ang="0">
                    <a:pos x="150" y="1"/>
                  </a:cxn>
                  <a:cxn ang="0">
                    <a:pos x="202" y="2"/>
                  </a:cxn>
                  <a:cxn ang="0">
                    <a:pos x="309" y="12"/>
                  </a:cxn>
                  <a:cxn ang="0">
                    <a:pos x="333" y="17"/>
                  </a:cxn>
                  <a:cxn ang="0">
                    <a:pos x="361" y="32"/>
                  </a:cxn>
                  <a:cxn ang="0">
                    <a:pos x="383" y="58"/>
                  </a:cxn>
                  <a:cxn ang="0">
                    <a:pos x="388" y="69"/>
                  </a:cxn>
                  <a:cxn ang="0">
                    <a:pos x="390" y="93"/>
                  </a:cxn>
                  <a:cxn ang="0">
                    <a:pos x="377" y="126"/>
                  </a:cxn>
                  <a:cxn ang="0">
                    <a:pos x="360" y="143"/>
                  </a:cxn>
                  <a:cxn ang="0">
                    <a:pos x="335" y="155"/>
                  </a:cxn>
                  <a:cxn ang="0">
                    <a:pos x="308" y="160"/>
                  </a:cxn>
                  <a:cxn ang="0">
                    <a:pos x="290" y="161"/>
                  </a:cxn>
                  <a:cxn ang="0">
                    <a:pos x="264" y="160"/>
                  </a:cxn>
                  <a:cxn ang="0">
                    <a:pos x="255" y="158"/>
                  </a:cxn>
                  <a:cxn ang="0">
                    <a:pos x="245" y="149"/>
                  </a:cxn>
                  <a:cxn ang="0">
                    <a:pos x="242" y="138"/>
                  </a:cxn>
                  <a:cxn ang="0">
                    <a:pos x="243" y="129"/>
                  </a:cxn>
                  <a:cxn ang="0">
                    <a:pos x="251" y="119"/>
                  </a:cxn>
                  <a:cxn ang="0">
                    <a:pos x="264" y="115"/>
                  </a:cxn>
                  <a:cxn ang="0">
                    <a:pos x="299" y="116"/>
                  </a:cxn>
                  <a:cxn ang="0">
                    <a:pos x="310" y="114"/>
                  </a:cxn>
                  <a:cxn ang="0">
                    <a:pos x="319" y="108"/>
                  </a:cxn>
                  <a:cxn ang="0">
                    <a:pos x="325" y="91"/>
                  </a:cxn>
                  <a:cxn ang="0">
                    <a:pos x="323" y="61"/>
                  </a:cxn>
                  <a:cxn ang="0">
                    <a:pos x="308" y="58"/>
                  </a:cxn>
                  <a:cxn ang="0">
                    <a:pos x="275" y="55"/>
                  </a:cxn>
                  <a:cxn ang="0">
                    <a:pos x="204" y="49"/>
                  </a:cxn>
                  <a:cxn ang="0">
                    <a:pos x="157" y="47"/>
                  </a:cxn>
                  <a:cxn ang="0">
                    <a:pos x="119" y="45"/>
                  </a:cxn>
                  <a:cxn ang="0">
                    <a:pos x="87" y="45"/>
                  </a:cxn>
                  <a:cxn ang="0">
                    <a:pos x="54" y="55"/>
                  </a:cxn>
                  <a:cxn ang="0">
                    <a:pos x="48" y="62"/>
                  </a:cxn>
                  <a:cxn ang="0">
                    <a:pos x="43" y="73"/>
                  </a:cxn>
                  <a:cxn ang="0">
                    <a:pos x="45" y="87"/>
                  </a:cxn>
                  <a:cxn ang="0">
                    <a:pos x="51" y="99"/>
                  </a:cxn>
                  <a:cxn ang="0">
                    <a:pos x="68" y="115"/>
                  </a:cxn>
                  <a:cxn ang="0">
                    <a:pos x="86" y="121"/>
                  </a:cxn>
                  <a:cxn ang="0">
                    <a:pos x="86" y="121"/>
                  </a:cxn>
                  <a:cxn ang="0">
                    <a:pos x="128" y="120"/>
                  </a:cxn>
                  <a:cxn ang="0">
                    <a:pos x="141" y="123"/>
                  </a:cxn>
                  <a:cxn ang="0">
                    <a:pos x="147" y="133"/>
                  </a:cxn>
                  <a:cxn ang="0">
                    <a:pos x="148" y="141"/>
                  </a:cxn>
                  <a:cxn ang="0">
                    <a:pos x="146" y="153"/>
                  </a:cxn>
                  <a:cxn ang="0">
                    <a:pos x="137" y="162"/>
                  </a:cxn>
                  <a:cxn ang="0">
                    <a:pos x="127" y="165"/>
                  </a:cxn>
                </a:cxnLst>
                <a:rect l="0" t="0" r="r" b="b"/>
                <a:pathLst>
                  <a:path w="390" h="165">
                    <a:moveTo>
                      <a:pt x="117" y="165"/>
                    </a:moveTo>
                    <a:lnTo>
                      <a:pt x="117" y="165"/>
                    </a:lnTo>
                    <a:lnTo>
                      <a:pt x="105" y="165"/>
                    </a:lnTo>
                    <a:lnTo>
                      <a:pt x="93" y="164"/>
                    </a:lnTo>
                    <a:lnTo>
                      <a:pt x="79" y="162"/>
                    </a:lnTo>
                    <a:lnTo>
                      <a:pt x="67" y="159"/>
                    </a:lnTo>
                    <a:lnTo>
                      <a:pt x="53" y="155"/>
                    </a:lnTo>
                    <a:lnTo>
                      <a:pt x="41" y="149"/>
                    </a:lnTo>
                    <a:lnTo>
                      <a:pt x="30" y="142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4" y="126"/>
                    </a:lnTo>
                    <a:lnTo>
                      <a:pt x="10" y="119"/>
                    </a:lnTo>
                    <a:lnTo>
                      <a:pt x="6" y="111"/>
                    </a:lnTo>
                    <a:lnTo>
                      <a:pt x="3" y="102"/>
                    </a:lnTo>
                    <a:lnTo>
                      <a:pt x="1" y="93"/>
                    </a:lnTo>
                    <a:lnTo>
                      <a:pt x="0" y="84"/>
                    </a:lnTo>
                    <a:lnTo>
                      <a:pt x="0" y="73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3"/>
                    </a:lnTo>
                    <a:lnTo>
                      <a:pt x="4" y="44"/>
                    </a:lnTo>
                    <a:lnTo>
                      <a:pt x="8" y="36"/>
                    </a:lnTo>
                    <a:lnTo>
                      <a:pt x="13" y="29"/>
                    </a:lnTo>
                    <a:lnTo>
                      <a:pt x="19" y="24"/>
                    </a:lnTo>
                    <a:lnTo>
                      <a:pt x="25" y="19"/>
                    </a:lnTo>
                    <a:lnTo>
                      <a:pt x="33" y="14"/>
                    </a:lnTo>
                    <a:lnTo>
                      <a:pt x="41" y="10"/>
                    </a:lnTo>
                    <a:lnTo>
                      <a:pt x="50" y="7"/>
                    </a:lnTo>
                    <a:lnTo>
                      <a:pt x="59" y="5"/>
                    </a:lnTo>
                    <a:lnTo>
                      <a:pt x="79" y="2"/>
                    </a:lnTo>
                    <a:lnTo>
                      <a:pt x="99" y="0"/>
                    </a:lnTo>
                    <a:lnTo>
                      <a:pt x="119" y="0"/>
                    </a:lnTo>
                    <a:lnTo>
                      <a:pt x="119" y="0"/>
                    </a:lnTo>
                    <a:lnTo>
                      <a:pt x="150" y="1"/>
                    </a:lnTo>
                    <a:lnTo>
                      <a:pt x="150" y="1"/>
                    </a:lnTo>
                    <a:lnTo>
                      <a:pt x="172" y="1"/>
                    </a:lnTo>
                    <a:lnTo>
                      <a:pt x="172" y="1"/>
                    </a:lnTo>
                    <a:lnTo>
                      <a:pt x="202" y="2"/>
                    </a:lnTo>
                    <a:lnTo>
                      <a:pt x="235" y="3"/>
                    </a:lnTo>
                    <a:lnTo>
                      <a:pt x="270" y="7"/>
                    </a:lnTo>
                    <a:lnTo>
                      <a:pt x="309" y="12"/>
                    </a:lnTo>
                    <a:lnTo>
                      <a:pt x="309" y="12"/>
                    </a:lnTo>
                    <a:lnTo>
                      <a:pt x="322" y="14"/>
                    </a:lnTo>
                    <a:lnTo>
                      <a:pt x="333" y="17"/>
                    </a:lnTo>
                    <a:lnTo>
                      <a:pt x="344" y="21"/>
                    </a:lnTo>
                    <a:lnTo>
                      <a:pt x="353" y="26"/>
                    </a:lnTo>
                    <a:lnTo>
                      <a:pt x="361" y="32"/>
                    </a:lnTo>
                    <a:lnTo>
                      <a:pt x="369" y="40"/>
                    </a:lnTo>
                    <a:lnTo>
                      <a:pt x="377" y="49"/>
                    </a:lnTo>
                    <a:lnTo>
                      <a:pt x="383" y="58"/>
                    </a:lnTo>
                    <a:lnTo>
                      <a:pt x="383" y="58"/>
                    </a:lnTo>
                    <a:lnTo>
                      <a:pt x="386" y="63"/>
                    </a:lnTo>
                    <a:lnTo>
                      <a:pt x="388" y="69"/>
                    </a:lnTo>
                    <a:lnTo>
                      <a:pt x="389" y="76"/>
                    </a:lnTo>
                    <a:lnTo>
                      <a:pt x="390" y="81"/>
                    </a:lnTo>
                    <a:lnTo>
                      <a:pt x="390" y="93"/>
                    </a:lnTo>
                    <a:lnTo>
                      <a:pt x="387" y="104"/>
                    </a:lnTo>
                    <a:lnTo>
                      <a:pt x="383" y="116"/>
                    </a:lnTo>
                    <a:lnTo>
                      <a:pt x="377" y="126"/>
                    </a:lnTo>
                    <a:lnTo>
                      <a:pt x="369" y="134"/>
                    </a:lnTo>
                    <a:lnTo>
                      <a:pt x="360" y="143"/>
                    </a:lnTo>
                    <a:lnTo>
                      <a:pt x="360" y="143"/>
                    </a:lnTo>
                    <a:lnTo>
                      <a:pt x="353" y="148"/>
                    </a:lnTo>
                    <a:lnTo>
                      <a:pt x="345" y="152"/>
                    </a:lnTo>
                    <a:lnTo>
                      <a:pt x="335" y="155"/>
                    </a:lnTo>
                    <a:lnTo>
                      <a:pt x="327" y="158"/>
                    </a:lnTo>
                    <a:lnTo>
                      <a:pt x="318" y="159"/>
                    </a:lnTo>
                    <a:lnTo>
                      <a:pt x="308" y="160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73" y="160"/>
                    </a:lnTo>
                    <a:lnTo>
                      <a:pt x="264" y="160"/>
                    </a:lnTo>
                    <a:lnTo>
                      <a:pt x="264" y="160"/>
                    </a:lnTo>
                    <a:lnTo>
                      <a:pt x="259" y="160"/>
                    </a:lnTo>
                    <a:lnTo>
                      <a:pt x="255" y="158"/>
                    </a:lnTo>
                    <a:lnTo>
                      <a:pt x="251" y="156"/>
                    </a:lnTo>
                    <a:lnTo>
                      <a:pt x="247" y="153"/>
                    </a:lnTo>
                    <a:lnTo>
                      <a:pt x="245" y="149"/>
                    </a:lnTo>
                    <a:lnTo>
                      <a:pt x="243" y="146"/>
                    </a:lnTo>
                    <a:lnTo>
                      <a:pt x="242" y="142"/>
                    </a:lnTo>
                    <a:lnTo>
                      <a:pt x="242" y="138"/>
                    </a:lnTo>
                    <a:lnTo>
                      <a:pt x="242" y="138"/>
                    </a:lnTo>
                    <a:lnTo>
                      <a:pt x="242" y="133"/>
                    </a:lnTo>
                    <a:lnTo>
                      <a:pt x="243" y="129"/>
                    </a:lnTo>
                    <a:lnTo>
                      <a:pt x="245" y="125"/>
                    </a:lnTo>
                    <a:lnTo>
                      <a:pt x="247" y="122"/>
                    </a:lnTo>
                    <a:lnTo>
                      <a:pt x="251" y="119"/>
                    </a:lnTo>
                    <a:lnTo>
                      <a:pt x="255" y="117"/>
                    </a:lnTo>
                    <a:lnTo>
                      <a:pt x="259" y="116"/>
                    </a:lnTo>
                    <a:lnTo>
                      <a:pt x="264" y="115"/>
                    </a:lnTo>
                    <a:lnTo>
                      <a:pt x="293" y="115"/>
                    </a:lnTo>
                    <a:lnTo>
                      <a:pt x="293" y="115"/>
                    </a:lnTo>
                    <a:lnTo>
                      <a:pt x="299" y="116"/>
                    </a:lnTo>
                    <a:lnTo>
                      <a:pt x="299" y="116"/>
                    </a:lnTo>
                    <a:lnTo>
                      <a:pt x="305" y="116"/>
                    </a:lnTo>
                    <a:lnTo>
                      <a:pt x="310" y="114"/>
                    </a:lnTo>
                    <a:lnTo>
                      <a:pt x="315" y="111"/>
                    </a:lnTo>
                    <a:lnTo>
                      <a:pt x="319" y="108"/>
                    </a:lnTo>
                    <a:lnTo>
                      <a:pt x="319" y="108"/>
                    </a:lnTo>
                    <a:lnTo>
                      <a:pt x="321" y="104"/>
                    </a:lnTo>
                    <a:lnTo>
                      <a:pt x="323" y="100"/>
                    </a:lnTo>
                    <a:lnTo>
                      <a:pt x="325" y="91"/>
                    </a:lnTo>
                    <a:lnTo>
                      <a:pt x="326" y="79"/>
                    </a:lnTo>
                    <a:lnTo>
                      <a:pt x="324" y="64"/>
                    </a:lnTo>
                    <a:lnTo>
                      <a:pt x="323" y="61"/>
                    </a:lnTo>
                    <a:lnTo>
                      <a:pt x="320" y="60"/>
                    </a:lnTo>
                    <a:lnTo>
                      <a:pt x="320" y="60"/>
                    </a:lnTo>
                    <a:lnTo>
                      <a:pt x="308" y="58"/>
                    </a:lnTo>
                    <a:lnTo>
                      <a:pt x="297" y="56"/>
                    </a:lnTo>
                    <a:lnTo>
                      <a:pt x="275" y="55"/>
                    </a:lnTo>
                    <a:lnTo>
                      <a:pt x="275" y="55"/>
                    </a:lnTo>
                    <a:lnTo>
                      <a:pt x="253" y="53"/>
                    </a:lnTo>
                    <a:lnTo>
                      <a:pt x="253" y="53"/>
                    </a:lnTo>
                    <a:lnTo>
                      <a:pt x="204" y="49"/>
                    </a:lnTo>
                    <a:lnTo>
                      <a:pt x="180" y="48"/>
                    </a:lnTo>
                    <a:lnTo>
                      <a:pt x="157" y="47"/>
                    </a:lnTo>
                    <a:lnTo>
                      <a:pt x="157" y="47"/>
                    </a:lnTo>
                    <a:lnTo>
                      <a:pt x="135" y="46"/>
                    </a:lnTo>
                    <a:lnTo>
                      <a:pt x="135" y="46"/>
                    </a:lnTo>
                    <a:lnTo>
                      <a:pt x="119" y="45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87" y="45"/>
                    </a:lnTo>
                    <a:lnTo>
                      <a:pt x="74" y="47"/>
                    </a:lnTo>
                    <a:lnTo>
                      <a:pt x="63" y="51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0" y="58"/>
                    </a:lnTo>
                    <a:lnTo>
                      <a:pt x="48" y="62"/>
                    </a:lnTo>
                    <a:lnTo>
                      <a:pt x="46" y="65"/>
                    </a:lnTo>
                    <a:lnTo>
                      <a:pt x="44" y="69"/>
                    </a:lnTo>
                    <a:lnTo>
                      <a:pt x="43" y="73"/>
                    </a:lnTo>
                    <a:lnTo>
                      <a:pt x="43" y="78"/>
                    </a:lnTo>
                    <a:lnTo>
                      <a:pt x="43" y="83"/>
                    </a:lnTo>
                    <a:lnTo>
                      <a:pt x="45" y="87"/>
                    </a:lnTo>
                    <a:lnTo>
                      <a:pt x="45" y="87"/>
                    </a:lnTo>
                    <a:lnTo>
                      <a:pt x="47" y="93"/>
                    </a:lnTo>
                    <a:lnTo>
                      <a:pt x="51" y="99"/>
                    </a:lnTo>
                    <a:lnTo>
                      <a:pt x="56" y="106"/>
                    </a:lnTo>
                    <a:lnTo>
                      <a:pt x="62" y="111"/>
                    </a:lnTo>
                    <a:lnTo>
                      <a:pt x="68" y="115"/>
                    </a:lnTo>
                    <a:lnTo>
                      <a:pt x="74" y="118"/>
                    </a:lnTo>
                    <a:lnTo>
                      <a:pt x="80" y="120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119" y="120"/>
                    </a:lnTo>
                    <a:lnTo>
                      <a:pt x="128" y="120"/>
                    </a:lnTo>
                    <a:lnTo>
                      <a:pt x="128" y="120"/>
                    </a:lnTo>
                    <a:lnTo>
                      <a:pt x="133" y="120"/>
                    </a:lnTo>
                    <a:lnTo>
                      <a:pt x="137" y="121"/>
                    </a:lnTo>
                    <a:lnTo>
                      <a:pt x="141" y="123"/>
                    </a:lnTo>
                    <a:lnTo>
                      <a:pt x="143" y="126"/>
                    </a:lnTo>
                    <a:lnTo>
                      <a:pt x="145" y="129"/>
                    </a:lnTo>
                    <a:lnTo>
                      <a:pt x="147" y="133"/>
                    </a:lnTo>
                    <a:lnTo>
                      <a:pt x="148" y="136"/>
                    </a:lnTo>
                    <a:lnTo>
                      <a:pt x="148" y="141"/>
                    </a:lnTo>
                    <a:lnTo>
                      <a:pt x="148" y="141"/>
                    </a:lnTo>
                    <a:lnTo>
                      <a:pt x="148" y="145"/>
                    </a:lnTo>
                    <a:lnTo>
                      <a:pt x="147" y="150"/>
                    </a:lnTo>
                    <a:lnTo>
                      <a:pt x="146" y="153"/>
                    </a:lnTo>
                    <a:lnTo>
                      <a:pt x="143" y="157"/>
                    </a:lnTo>
                    <a:lnTo>
                      <a:pt x="140" y="160"/>
                    </a:lnTo>
                    <a:lnTo>
                      <a:pt x="137" y="162"/>
                    </a:lnTo>
                    <a:lnTo>
                      <a:pt x="132" y="164"/>
                    </a:lnTo>
                    <a:lnTo>
                      <a:pt x="127" y="165"/>
                    </a:lnTo>
                    <a:lnTo>
                      <a:pt x="127" y="165"/>
                    </a:lnTo>
                    <a:lnTo>
                      <a:pt x="117" y="165"/>
                    </a:lnTo>
                    <a:lnTo>
                      <a:pt x="117" y="1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640"/>
              <p:cNvSpPr/>
              <p:nvPr/>
            </p:nvSpPr>
            <p:spPr bwMode="auto">
              <a:xfrm>
                <a:off x="2381251" y="4476750"/>
                <a:ext cx="171450" cy="95250"/>
              </a:xfrm>
              <a:custGeom>
                <a:avLst/>
                <a:gdLst/>
                <a:ahLst/>
                <a:cxnLst>
                  <a:cxn ang="0">
                    <a:pos x="219" y="181"/>
                  </a:cxn>
                  <a:cxn ang="0">
                    <a:pos x="164" y="177"/>
                  </a:cxn>
                  <a:cxn ang="0">
                    <a:pos x="136" y="175"/>
                  </a:cxn>
                  <a:cxn ang="0">
                    <a:pos x="131" y="175"/>
                  </a:cxn>
                  <a:cxn ang="0">
                    <a:pos x="93" y="173"/>
                  </a:cxn>
                  <a:cxn ang="0">
                    <a:pos x="60" y="169"/>
                  </a:cxn>
                  <a:cxn ang="0">
                    <a:pos x="39" y="163"/>
                  </a:cxn>
                  <a:cxn ang="0">
                    <a:pos x="22" y="154"/>
                  </a:cxn>
                  <a:cxn ang="0">
                    <a:pos x="8" y="141"/>
                  </a:cxn>
                  <a:cxn ang="0">
                    <a:pos x="1" y="125"/>
                  </a:cxn>
                  <a:cxn ang="0">
                    <a:pos x="0" y="115"/>
                  </a:cxn>
                  <a:cxn ang="0">
                    <a:pos x="2" y="100"/>
                  </a:cxn>
                  <a:cxn ang="0">
                    <a:pos x="7" y="86"/>
                  </a:cxn>
                  <a:cxn ang="0">
                    <a:pos x="16" y="71"/>
                  </a:cxn>
                  <a:cxn ang="0">
                    <a:pos x="38" y="44"/>
                  </a:cxn>
                  <a:cxn ang="0">
                    <a:pos x="67" y="25"/>
                  </a:cxn>
                  <a:cxn ang="0">
                    <a:pos x="83" y="16"/>
                  </a:cxn>
                  <a:cxn ang="0">
                    <a:pos x="84" y="15"/>
                  </a:cxn>
                  <a:cxn ang="0">
                    <a:pos x="91" y="9"/>
                  </a:cxn>
                  <a:cxn ang="0">
                    <a:pos x="101" y="7"/>
                  </a:cxn>
                  <a:cxn ang="0">
                    <a:pos x="115" y="6"/>
                  </a:cxn>
                  <a:cxn ang="0">
                    <a:pos x="128" y="4"/>
                  </a:cxn>
                  <a:cxn ang="0">
                    <a:pos x="157" y="0"/>
                  </a:cxn>
                  <a:cxn ang="0">
                    <a:pos x="170" y="1"/>
                  </a:cxn>
                  <a:cxn ang="0">
                    <a:pos x="207" y="8"/>
                  </a:cxn>
                  <a:cxn ang="0">
                    <a:pos x="212" y="9"/>
                  </a:cxn>
                  <a:cxn ang="0">
                    <a:pos x="223" y="12"/>
                  </a:cxn>
                  <a:cxn ang="0">
                    <a:pos x="225" y="11"/>
                  </a:cxn>
                  <a:cxn ang="0">
                    <a:pos x="230" y="10"/>
                  </a:cxn>
                  <a:cxn ang="0">
                    <a:pos x="242" y="14"/>
                  </a:cxn>
                  <a:cxn ang="0">
                    <a:pos x="255" y="25"/>
                  </a:cxn>
                  <a:cxn ang="0">
                    <a:pos x="264" y="31"/>
                  </a:cxn>
                  <a:cxn ang="0">
                    <a:pos x="278" y="44"/>
                  </a:cxn>
                  <a:cxn ang="0">
                    <a:pos x="304" y="74"/>
                  </a:cxn>
                  <a:cxn ang="0">
                    <a:pos x="314" y="90"/>
                  </a:cxn>
                  <a:cxn ang="0">
                    <a:pos x="320" y="105"/>
                  </a:cxn>
                  <a:cxn ang="0">
                    <a:pos x="323" y="122"/>
                  </a:cxn>
                  <a:cxn ang="0">
                    <a:pos x="320" y="137"/>
                  </a:cxn>
                  <a:cxn ang="0">
                    <a:pos x="312" y="152"/>
                  </a:cxn>
                  <a:cxn ang="0">
                    <a:pos x="306" y="159"/>
                  </a:cxn>
                  <a:cxn ang="0">
                    <a:pos x="289" y="169"/>
                  </a:cxn>
                  <a:cxn ang="0">
                    <a:pos x="266" y="176"/>
                  </a:cxn>
                  <a:cxn ang="0">
                    <a:pos x="237" y="180"/>
                  </a:cxn>
                  <a:cxn ang="0">
                    <a:pos x="219" y="181"/>
                  </a:cxn>
                  <a:cxn ang="0">
                    <a:pos x="219" y="181"/>
                  </a:cxn>
                </a:cxnLst>
                <a:rect l="0" t="0" r="r" b="b"/>
                <a:pathLst>
                  <a:path w="323" h="181">
                    <a:moveTo>
                      <a:pt x="219" y="181"/>
                    </a:moveTo>
                    <a:lnTo>
                      <a:pt x="219" y="181"/>
                    </a:lnTo>
                    <a:lnTo>
                      <a:pt x="191" y="180"/>
                    </a:lnTo>
                    <a:lnTo>
                      <a:pt x="164" y="177"/>
                    </a:lnTo>
                    <a:lnTo>
                      <a:pt x="164" y="177"/>
                    </a:lnTo>
                    <a:lnTo>
                      <a:pt x="136" y="175"/>
                    </a:lnTo>
                    <a:lnTo>
                      <a:pt x="131" y="175"/>
                    </a:lnTo>
                    <a:lnTo>
                      <a:pt x="131" y="175"/>
                    </a:lnTo>
                    <a:lnTo>
                      <a:pt x="114" y="175"/>
                    </a:lnTo>
                    <a:lnTo>
                      <a:pt x="93" y="173"/>
                    </a:lnTo>
                    <a:lnTo>
                      <a:pt x="71" y="171"/>
                    </a:lnTo>
                    <a:lnTo>
                      <a:pt x="60" y="169"/>
                    </a:lnTo>
                    <a:lnTo>
                      <a:pt x="50" y="166"/>
                    </a:lnTo>
                    <a:lnTo>
                      <a:pt x="39" y="163"/>
                    </a:lnTo>
                    <a:lnTo>
                      <a:pt x="30" y="159"/>
                    </a:lnTo>
                    <a:lnTo>
                      <a:pt x="22" y="154"/>
                    </a:lnTo>
                    <a:lnTo>
                      <a:pt x="15" y="149"/>
                    </a:lnTo>
                    <a:lnTo>
                      <a:pt x="8" y="141"/>
                    </a:lnTo>
                    <a:lnTo>
                      <a:pt x="3" y="134"/>
                    </a:lnTo>
                    <a:lnTo>
                      <a:pt x="1" y="12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08"/>
                    </a:lnTo>
                    <a:lnTo>
                      <a:pt x="2" y="100"/>
                    </a:lnTo>
                    <a:lnTo>
                      <a:pt x="4" y="93"/>
                    </a:lnTo>
                    <a:lnTo>
                      <a:pt x="7" y="86"/>
                    </a:lnTo>
                    <a:lnTo>
                      <a:pt x="10" y="78"/>
                    </a:lnTo>
                    <a:lnTo>
                      <a:pt x="16" y="71"/>
                    </a:lnTo>
                    <a:lnTo>
                      <a:pt x="26" y="58"/>
                    </a:lnTo>
                    <a:lnTo>
                      <a:pt x="38" y="44"/>
                    </a:lnTo>
                    <a:lnTo>
                      <a:pt x="53" y="34"/>
                    </a:lnTo>
                    <a:lnTo>
                      <a:pt x="67" y="25"/>
                    </a:lnTo>
                    <a:lnTo>
                      <a:pt x="82" y="17"/>
                    </a:lnTo>
                    <a:lnTo>
                      <a:pt x="83" y="16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91" y="9"/>
                    </a:lnTo>
                    <a:lnTo>
                      <a:pt x="96" y="8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15" y="6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43" y="1"/>
                    </a:lnTo>
                    <a:lnTo>
                      <a:pt x="157" y="0"/>
                    </a:lnTo>
                    <a:lnTo>
                      <a:pt x="157" y="0"/>
                    </a:lnTo>
                    <a:lnTo>
                      <a:pt x="170" y="1"/>
                    </a:lnTo>
                    <a:lnTo>
                      <a:pt x="182" y="3"/>
                    </a:lnTo>
                    <a:lnTo>
                      <a:pt x="207" y="8"/>
                    </a:lnTo>
                    <a:lnTo>
                      <a:pt x="212" y="9"/>
                    </a:lnTo>
                    <a:lnTo>
                      <a:pt x="212" y="9"/>
                    </a:lnTo>
                    <a:lnTo>
                      <a:pt x="221" y="11"/>
                    </a:lnTo>
                    <a:lnTo>
                      <a:pt x="223" y="12"/>
                    </a:lnTo>
                    <a:lnTo>
                      <a:pt x="225" y="11"/>
                    </a:lnTo>
                    <a:lnTo>
                      <a:pt x="225" y="11"/>
                    </a:lnTo>
                    <a:lnTo>
                      <a:pt x="230" y="10"/>
                    </a:lnTo>
                    <a:lnTo>
                      <a:pt x="230" y="10"/>
                    </a:lnTo>
                    <a:lnTo>
                      <a:pt x="237" y="11"/>
                    </a:lnTo>
                    <a:lnTo>
                      <a:pt x="242" y="14"/>
                    </a:lnTo>
                    <a:lnTo>
                      <a:pt x="242" y="14"/>
                    </a:lnTo>
                    <a:lnTo>
                      <a:pt x="255" y="25"/>
                    </a:lnTo>
                    <a:lnTo>
                      <a:pt x="255" y="25"/>
                    </a:lnTo>
                    <a:lnTo>
                      <a:pt x="264" y="31"/>
                    </a:lnTo>
                    <a:lnTo>
                      <a:pt x="264" y="31"/>
                    </a:lnTo>
                    <a:lnTo>
                      <a:pt x="278" y="44"/>
                    </a:lnTo>
                    <a:lnTo>
                      <a:pt x="291" y="59"/>
                    </a:lnTo>
                    <a:lnTo>
                      <a:pt x="304" y="74"/>
                    </a:lnTo>
                    <a:lnTo>
                      <a:pt x="309" y="81"/>
                    </a:lnTo>
                    <a:lnTo>
                      <a:pt x="314" y="90"/>
                    </a:lnTo>
                    <a:lnTo>
                      <a:pt x="317" y="97"/>
                    </a:lnTo>
                    <a:lnTo>
                      <a:pt x="320" y="105"/>
                    </a:lnTo>
                    <a:lnTo>
                      <a:pt x="322" y="113"/>
                    </a:lnTo>
                    <a:lnTo>
                      <a:pt x="323" y="122"/>
                    </a:lnTo>
                    <a:lnTo>
                      <a:pt x="322" y="129"/>
                    </a:lnTo>
                    <a:lnTo>
                      <a:pt x="320" y="137"/>
                    </a:lnTo>
                    <a:lnTo>
                      <a:pt x="317" y="144"/>
                    </a:lnTo>
                    <a:lnTo>
                      <a:pt x="312" y="152"/>
                    </a:lnTo>
                    <a:lnTo>
                      <a:pt x="312" y="152"/>
                    </a:lnTo>
                    <a:lnTo>
                      <a:pt x="306" y="159"/>
                    </a:lnTo>
                    <a:lnTo>
                      <a:pt x="299" y="164"/>
                    </a:lnTo>
                    <a:lnTo>
                      <a:pt x="289" y="169"/>
                    </a:lnTo>
                    <a:lnTo>
                      <a:pt x="278" y="173"/>
                    </a:lnTo>
                    <a:lnTo>
                      <a:pt x="266" y="176"/>
                    </a:lnTo>
                    <a:lnTo>
                      <a:pt x="252" y="178"/>
                    </a:lnTo>
                    <a:lnTo>
                      <a:pt x="237" y="180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19" y="18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641"/>
              <p:cNvSpPr/>
              <p:nvPr/>
            </p:nvSpPr>
            <p:spPr bwMode="auto">
              <a:xfrm>
                <a:off x="2413001" y="4362450"/>
                <a:ext cx="130175" cy="123825"/>
              </a:xfrm>
              <a:custGeom>
                <a:avLst/>
                <a:gdLst/>
                <a:ahLst/>
                <a:cxnLst>
                  <a:cxn ang="0">
                    <a:pos x="127" y="234"/>
                  </a:cxn>
                  <a:cxn ang="0">
                    <a:pos x="100" y="231"/>
                  </a:cxn>
                  <a:cxn ang="0">
                    <a:pos x="98" y="231"/>
                  </a:cxn>
                  <a:cxn ang="0">
                    <a:pos x="95" y="231"/>
                  </a:cxn>
                  <a:cxn ang="0">
                    <a:pos x="85" y="230"/>
                  </a:cxn>
                  <a:cxn ang="0">
                    <a:pos x="64" y="224"/>
                  </a:cxn>
                  <a:cxn ang="0">
                    <a:pos x="44" y="214"/>
                  </a:cxn>
                  <a:cxn ang="0">
                    <a:pos x="29" y="200"/>
                  </a:cxn>
                  <a:cxn ang="0">
                    <a:pos x="22" y="193"/>
                  </a:cxn>
                  <a:cxn ang="0">
                    <a:pos x="8" y="172"/>
                  </a:cxn>
                  <a:cxn ang="0">
                    <a:pos x="2" y="152"/>
                  </a:cxn>
                  <a:cxn ang="0">
                    <a:pos x="0" y="130"/>
                  </a:cxn>
                  <a:cxn ang="0">
                    <a:pos x="2" y="106"/>
                  </a:cxn>
                  <a:cxn ang="0">
                    <a:pos x="4" y="92"/>
                  </a:cxn>
                  <a:cxn ang="0">
                    <a:pos x="13" y="67"/>
                  </a:cxn>
                  <a:cxn ang="0">
                    <a:pos x="26" y="47"/>
                  </a:cxn>
                  <a:cxn ang="0">
                    <a:pos x="43" y="31"/>
                  </a:cxn>
                  <a:cxn ang="0">
                    <a:pos x="62" y="19"/>
                  </a:cxn>
                  <a:cxn ang="0">
                    <a:pos x="84" y="9"/>
                  </a:cxn>
                  <a:cxn ang="0">
                    <a:pos x="105" y="3"/>
                  </a:cxn>
                  <a:cxn ang="0">
                    <a:pos x="129" y="1"/>
                  </a:cxn>
                  <a:cxn ang="0">
                    <a:pos x="141" y="0"/>
                  </a:cxn>
                  <a:cxn ang="0">
                    <a:pos x="152" y="1"/>
                  </a:cxn>
                  <a:cxn ang="0">
                    <a:pos x="177" y="9"/>
                  </a:cxn>
                  <a:cxn ang="0">
                    <a:pos x="201" y="22"/>
                  </a:cxn>
                  <a:cxn ang="0">
                    <a:pos x="220" y="37"/>
                  </a:cxn>
                  <a:cxn ang="0">
                    <a:pos x="227" y="44"/>
                  </a:cxn>
                  <a:cxn ang="0">
                    <a:pos x="238" y="64"/>
                  </a:cxn>
                  <a:cxn ang="0">
                    <a:pos x="245" y="88"/>
                  </a:cxn>
                  <a:cxn ang="0">
                    <a:pos x="248" y="112"/>
                  </a:cxn>
                  <a:cxn ang="0">
                    <a:pos x="244" y="135"/>
                  </a:cxn>
                  <a:cxn ang="0">
                    <a:pos x="240" y="147"/>
                  </a:cxn>
                  <a:cxn ang="0">
                    <a:pos x="230" y="167"/>
                  </a:cxn>
                  <a:cxn ang="0">
                    <a:pos x="219" y="186"/>
                  </a:cxn>
                  <a:cxn ang="0">
                    <a:pos x="206" y="201"/>
                  </a:cxn>
                  <a:cxn ang="0">
                    <a:pos x="190" y="214"/>
                  </a:cxn>
                  <a:cxn ang="0">
                    <a:pos x="173" y="224"/>
                  </a:cxn>
                  <a:cxn ang="0">
                    <a:pos x="156" y="230"/>
                  </a:cxn>
                  <a:cxn ang="0">
                    <a:pos x="136" y="233"/>
                  </a:cxn>
                  <a:cxn ang="0">
                    <a:pos x="127" y="234"/>
                  </a:cxn>
                </a:cxnLst>
                <a:rect l="0" t="0" r="r" b="b"/>
                <a:pathLst>
                  <a:path w="248" h="234">
                    <a:moveTo>
                      <a:pt x="127" y="234"/>
                    </a:moveTo>
                    <a:lnTo>
                      <a:pt x="127" y="234"/>
                    </a:lnTo>
                    <a:lnTo>
                      <a:pt x="114" y="233"/>
                    </a:lnTo>
                    <a:lnTo>
                      <a:pt x="100" y="231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8" y="231"/>
                    </a:lnTo>
                    <a:lnTo>
                      <a:pt x="95" y="231"/>
                    </a:lnTo>
                    <a:lnTo>
                      <a:pt x="95" y="231"/>
                    </a:lnTo>
                    <a:lnTo>
                      <a:pt x="85" y="230"/>
                    </a:lnTo>
                    <a:lnTo>
                      <a:pt x="74" y="228"/>
                    </a:lnTo>
                    <a:lnTo>
                      <a:pt x="64" y="224"/>
                    </a:lnTo>
                    <a:lnTo>
                      <a:pt x="54" y="219"/>
                    </a:lnTo>
                    <a:lnTo>
                      <a:pt x="44" y="214"/>
                    </a:lnTo>
                    <a:lnTo>
                      <a:pt x="36" y="208"/>
                    </a:lnTo>
                    <a:lnTo>
                      <a:pt x="29" y="200"/>
                    </a:lnTo>
                    <a:lnTo>
                      <a:pt x="22" y="193"/>
                    </a:lnTo>
                    <a:lnTo>
                      <a:pt x="22" y="193"/>
                    </a:lnTo>
                    <a:lnTo>
                      <a:pt x="14" y="183"/>
                    </a:lnTo>
                    <a:lnTo>
                      <a:pt x="8" y="172"/>
                    </a:lnTo>
                    <a:lnTo>
                      <a:pt x="4" y="162"/>
                    </a:lnTo>
                    <a:lnTo>
                      <a:pt x="2" y="152"/>
                    </a:lnTo>
                    <a:lnTo>
                      <a:pt x="0" y="141"/>
                    </a:lnTo>
                    <a:lnTo>
                      <a:pt x="0" y="130"/>
                    </a:lnTo>
                    <a:lnTo>
                      <a:pt x="0" y="119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4" y="92"/>
                    </a:lnTo>
                    <a:lnTo>
                      <a:pt x="8" y="79"/>
                    </a:lnTo>
                    <a:lnTo>
                      <a:pt x="13" y="67"/>
                    </a:lnTo>
                    <a:lnTo>
                      <a:pt x="20" y="57"/>
                    </a:lnTo>
                    <a:lnTo>
                      <a:pt x="26" y="47"/>
                    </a:lnTo>
                    <a:lnTo>
                      <a:pt x="34" y="38"/>
                    </a:lnTo>
                    <a:lnTo>
                      <a:pt x="43" y="31"/>
                    </a:lnTo>
                    <a:lnTo>
                      <a:pt x="53" y="24"/>
                    </a:lnTo>
                    <a:lnTo>
                      <a:pt x="62" y="19"/>
                    </a:lnTo>
                    <a:lnTo>
                      <a:pt x="72" y="13"/>
                    </a:lnTo>
                    <a:lnTo>
                      <a:pt x="84" y="9"/>
                    </a:lnTo>
                    <a:lnTo>
                      <a:pt x="94" y="6"/>
                    </a:lnTo>
                    <a:lnTo>
                      <a:pt x="105" y="3"/>
                    </a:lnTo>
                    <a:lnTo>
                      <a:pt x="117" y="2"/>
                    </a:lnTo>
                    <a:lnTo>
                      <a:pt x="129" y="1"/>
                    </a:ln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52" y="1"/>
                    </a:lnTo>
                    <a:lnTo>
                      <a:pt x="164" y="4"/>
                    </a:lnTo>
                    <a:lnTo>
                      <a:pt x="177" y="9"/>
                    </a:lnTo>
                    <a:lnTo>
                      <a:pt x="189" y="14"/>
                    </a:lnTo>
                    <a:lnTo>
                      <a:pt x="201" y="22"/>
                    </a:lnTo>
                    <a:lnTo>
                      <a:pt x="212" y="29"/>
                    </a:lnTo>
                    <a:lnTo>
                      <a:pt x="220" y="37"/>
                    </a:lnTo>
                    <a:lnTo>
                      <a:pt x="227" y="44"/>
                    </a:lnTo>
                    <a:lnTo>
                      <a:pt x="227" y="44"/>
                    </a:lnTo>
                    <a:lnTo>
                      <a:pt x="232" y="54"/>
                    </a:lnTo>
                    <a:lnTo>
                      <a:pt x="238" y="64"/>
                    </a:lnTo>
                    <a:lnTo>
                      <a:pt x="242" y="75"/>
                    </a:lnTo>
                    <a:lnTo>
                      <a:pt x="245" y="88"/>
                    </a:lnTo>
                    <a:lnTo>
                      <a:pt x="247" y="99"/>
                    </a:lnTo>
                    <a:lnTo>
                      <a:pt x="248" y="112"/>
                    </a:lnTo>
                    <a:lnTo>
                      <a:pt x="247" y="124"/>
                    </a:lnTo>
                    <a:lnTo>
                      <a:pt x="244" y="135"/>
                    </a:lnTo>
                    <a:lnTo>
                      <a:pt x="244" y="135"/>
                    </a:lnTo>
                    <a:lnTo>
                      <a:pt x="240" y="147"/>
                    </a:lnTo>
                    <a:lnTo>
                      <a:pt x="235" y="157"/>
                    </a:lnTo>
                    <a:lnTo>
                      <a:pt x="230" y="167"/>
                    </a:lnTo>
                    <a:lnTo>
                      <a:pt x="224" y="177"/>
                    </a:lnTo>
                    <a:lnTo>
                      <a:pt x="219" y="186"/>
                    </a:lnTo>
                    <a:lnTo>
                      <a:pt x="212" y="194"/>
                    </a:lnTo>
                    <a:lnTo>
                      <a:pt x="206" y="201"/>
                    </a:lnTo>
                    <a:lnTo>
                      <a:pt x="197" y="208"/>
                    </a:lnTo>
                    <a:lnTo>
                      <a:pt x="190" y="214"/>
                    </a:lnTo>
                    <a:lnTo>
                      <a:pt x="182" y="219"/>
                    </a:lnTo>
                    <a:lnTo>
                      <a:pt x="173" y="224"/>
                    </a:lnTo>
                    <a:lnTo>
                      <a:pt x="164" y="227"/>
                    </a:lnTo>
                    <a:lnTo>
                      <a:pt x="156" y="230"/>
                    </a:lnTo>
                    <a:lnTo>
                      <a:pt x="147" y="232"/>
                    </a:lnTo>
                    <a:lnTo>
                      <a:pt x="136" y="233"/>
                    </a:lnTo>
                    <a:lnTo>
                      <a:pt x="127" y="234"/>
                    </a:lnTo>
                    <a:lnTo>
                      <a:pt x="127" y="2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642"/>
              <p:cNvSpPr/>
              <p:nvPr/>
            </p:nvSpPr>
            <p:spPr bwMode="auto">
              <a:xfrm>
                <a:off x="2582863" y="4371975"/>
                <a:ext cx="23813" cy="58738"/>
              </a:xfrm>
              <a:custGeom>
                <a:avLst/>
                <a:gdLst/>
                <a:ahLst/>
                <a:cxnLst>
                  <a:cxn ang="0">
                    <a:pos x="23" y="111"/>
                  </a:cxn>
                  <a:cxn ang="0">
                    <a:pos x="23" y="111"/>
                  </a:cxn>
                  <a:cxn ang="0">
                    <a:pos x="19" y="110"/>
                  </a:cxn>
                  <a:cxn ang="0">
                    <a:pos x="15" y="109"/>
                  </a:cxn>
                  <a:cxn ang="0">
                    <a:pos x="12" y="108"/>
                  </a:cxn>
                  <a:cxn ang="0">
                    <a:pos x="7" y="105"/>
                  </a:cxn>
                  <a:cxn ang="0">
                    <a:pos x="4" y="103"/>
                  </a:cxn>
                  <a:cxn ang="0">
                    <a:pos x="2" y="99"/>
                  </a:cxn>
                  <a:cxn ang="0">
                    <a:pos x="1" y="94"/>
                  </a:cxn>
                  <a:cxn ang="0">
                    <a:pos x="0" y="8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7"/>
                  </a:cxn>
                  <a:cxn ang="0">
                    <a:pos x="2" y="13"/>
                  </a:cxn>
                  <a:cxn ang="0">
                    <a:pos x="4" y="9"/>
                  </a:cxn>
                  <a:cxn ang="0">
                    <a:pos x="7" y="6"/>
                  </a:cxn>
                  <a:cxn ang="0">
                    <a:pos x="12" y="4"/>
                  </a:cxn>
                  <a:cxn ang="0">
                    <a:pos x="15" y="2"/>
                  </a:cxn>
                  <a:cxn ang="0">
                    <a:pos x="19" y="0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8" y="0"/>
                  </a:cxn>
                  <a:cxn ang="0">
                    <a:pos x="32" y="2"/>
                  </a:cxn>
                  <a:cxn ang="0">
                    <a:pos x="35" y="4"/>
                  </a:cxn>
                  <a:cxn ang="0">
                    <a:pos x="39" y="6"/>
                  </a:cxn>
                  <a:cxn ang="0">
                    <a:pos x="42" y="9"/>
                  </a:cxn>
                  <a:cxn ang="0">
                    <a:pos x="45" y="13"/>
                  </a:cxn>
                  <a:cxn ang="0">
                    <a:pos x="46" y="17"/>
                  </a:cxn>
                  <a:cxn ang="0">
                    <a:pos x="46" y="22"/>
                  </a:cxn>
                  <a:cxn ang="0">
                    <a:pos x="46" y="88"/>
                  </a:cxn>
                  <a:cxn ang="0">
                    <a:pos x="46" y="88"/>
                  </a:cxn>
                  <a:cxn ang="0">
                    <a:pos x="46" y="94"/>
                  </a:cxn>
                  <a:cxn ang="0">
                    <a:pos x="45" y="99"/>
                  </a:cxn>
                  <a:cxn ang="0">
                    <a:pos x="42" y="103"/>
                  </a:cxn>
                  <a:cxn ang="0">
                    <a:pos x="39" y="105"/>
                  </a:cxn>
                  <a:cxn ang="0">
                    <a:pos x="35" y="108"/>
                  </a:cxn>
                  <a:cxn ang="0">
                    <a:pos x="32" y="109"/>
                  </a:cxn>
                  <a:cxn ang="0">
                    <a:pos x="28" y="110"/>
                  </a:cxn>
                  <a:cxn ang="0">
                    <a:pos x="23" y="111"/>
                  </a:cxn>
                  <a:cxn ang="0">
                    <a:pos x="23" y="111"/>
                  </a:cxn>
                </a:cxnLst>
                <a:rect l="0" t="0" r="r" b="b"/>
                <a:pathLst>
                  <a:path w="46" h="111">
                    <a:moveTo>
                      <a:pt x="23" y="111"/>
                    </a:moveTo>
                    <a:lnTo>
                      <a:pt x="23" y="111"/>
                    </a:lnTo>
                    <a:lnTo>
                      <a:pt x="19" y="110"/>
                    </a:lnTo>
                    <a:lnTo>
                      <a:pt x="15" y="109"/>
                    </a:lnTo>
                    <a:lnTo>
                      <a:pt x="12" y="108"/>
                    </a:lnTo>
                    <a:lnTo>
                      <a:pt x="7" y="105"/>
                    </a:lnTo>
                    <a:lnTo>
                      <a:pt x="4" y="103"/>
                    </a:lnTo>
                    <a:lnTo>
                      <a:pt x="2" y="99"/>
                    </a:lnTo>
                    <a:lnTo>
                      <a:pt x="1" y="94"/>
                    </a:lnTo>
                    <a:lnTo>
                      <a:pt x="0" y="8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7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7" y="6"/>
                    </a:lnTo>
                    <a:lnTo>
                      <a:pt x="12" y="4"/>
                    </a:lnTo>
                    <a:lnTo>
                      <a:pt x="15" y="2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2" y="2"/>
                    </a:lnTo>
                    <a:lnTo>
                      <a:pt x="35" y="4"/>
                    </a:lnTo>
                    <a:lnTo>
                      <a:pt x="39" y="6"/>
                    </a:lnTo>
                    <a:lnTo>
                      <a:pt x="42" y="9"/>
                    </a:lnTo>
                    <a:lnTo>
                      <a:pt x="45" y="13"/>
                    </a:lnTo>
                    <a:lnTo>
                      <a:pt x="46" y="17"/>
                    </a:lnTo>
                    <a:lnTo>
                      <a:pt x="46" y="22"/>
                    </a:lnTo>
                    <a:lnTo>
                      <a:pt x="46" y="88"/>
                    </a:lnTo>
                    <a:lnTo>
                      <a:pt x="46" y="88"/>
                    </a:lnTo>
                    <a:lnTo>
                      <a:pt x="46" y="94"/>
                    </a:lnTo>
                    <a:lnTo>
                      <a:pt x="45" y="99"/>
                    </a:lnTo>
                    <a:lnTo>
                      <a:pt x="42" y="103"/>
                    </a:lnTo>
                    <a:lnTo>
                      <a:pt x="39" y="105"/>
                    </a:lnTo>
                    <a:lnTo>
                      <a:pt x="35" y="108"/>
                    </a:lnTo>
                    <a:lnTo>
                      <a:pt x="32" y="109"/>
                    </a:lnTo>
                    <a:lnTo>
                      <a:pt x="28" y="110"/>
                    </a:lnTo>
                    <a:lnTo>
                      <a:pt x="23" y="111"/>
                    </a:lnTo>
                    <a:lnTo>
                      <a:pt x="23" y="1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643"/>
              <p:cNvSpPr/>
              <p:nvPr/>
            </p:nvSpPr>
            <p:spPr bwMode="auto">
              <a:xfrm>
                <a:off x="2636838" y="4375150"/>
                <a:ext cx="23813" cy="50800"/>
              </a:xfrm>
              <a:custGeom>
                <a:avLst/>
                <a:gdLst/>
                <a:ahLst/>
                <a:cxnLst>
                  <a:cxn ang="0">
                    <a:pos x="23" y="96"/>
                  </a:cxn>
                  <a:cxn ang="0">
                    <a:pos x="23" y="96"/>
                  </a:cxn>
                  <a:cxn ang="0">
                    <a:pos x="19" y="96"/>
                  </a:cxn>
                  <a:cxn ang="0">
                    <a:pos x="15" y="95"/>
                  </a:cxn>
                  <a:cxn ang="0">
                    <a:pos x="11" y="92"/>
                  </a:cxn>
                  <a:cxn ang="0">
                    <a:pos x="8" y="90"/>
                  </a:cxn>
                  <a:cxn ang="0">
                    <a:pos x="5" y="86"/>
                  </a:cxn>
                  <a:cxn ang="0">
                    <a:pos x="3" y="82"/>
                  </a:cxn>
                  <a:cxn ang="0">
                    <a:pos x="1" y="78"/>
                  </a:cxn>
                  <a:cxn ang="0">
                    <a:pos x="0" y="73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8"/>
                  </a:cxn>
                  <a:cxn ang="0">
                    <a:pos x="3" y="14"/>
                  </a:cxn>
                  <a:cxn ang="0">
                    <a:pos x="5" y="10"/>
                  </a:cxn>
                  <a:cxn ang="0">
                    <a:pos x="8" y="7"/>
                  </a:cxn>
                  <a:cxn ang="0">
                    <a:pos x="11" y="4"/>
                  </a:cxn>
                  <a:cxn ang="0">
                    <a:pos x="15" y="2"/>
                  </a:cxn>
                  <a:cxn ang="0">
                    <a:pos x="19" y="1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8" y="1"/>
                  </a:cxn>
                  <a:cxn ang="0">
                    <a:pos x="32" y="2"/>
                  </a:cxn>
                  <a:cxn ang="0">
                    <a:pos x="37" y="4"/>
                  </a:cxn>
                  <a:cxn ang="0">
                    <a:pos x="40" y="7"/>
                  </a:cxn>
                  <a:cxn ang="0">
                    <a:pos x="43" y="10"/>
                  </a:cxn>
                  <a:cxn ang="0">
                    <a:pos x="45" y="14"/>
                  </a:cxn>
                  <a:cxn ang="0">
                    <a:pos x="46" y="18"/>
                  </a:cxn>
                  <a:cxn ang="0">
                    <a:pos x="46" y="22"/>
                  </a:cxn>
                  <a:cxn ang="0">
                    <a:pos x="46" y="73"/>
                  </a:cxn>
                  <a:cxn ang="0">
                    <a:pos x="46" y="73"/>
                  </a:cxn>
                  <a:cxn ang="0">
                    <a:pos x="46" y="78"/>
                  </a:cxn>
                  <a:cxn ang="0">
                    <a:pos x="45" y="82"/>
                  </a:cxn>
                  <a:cxn ang="0">
                    <a:pos x="43" y="86"/>
                  </a:cxn>
                  <a:cxn ang="0">
                    <a:pos x="40" y="90"/>
                  </a:cxn>
                  <a:cxn ang="0">
                    <a:pos x="37" y="92"/>
                  </a:cxn>
                  <a:cxn ang="0">
                    <a:pos x="32" y="95"/>
                  </a:cxn>
                  <a:cxn ang="0">
                    <a:pos x="28" y="96"/>
                  </a:cxn>
                  <a:cxn ang="0">
                    <a:pos x="23" y="96"/>
                  </a:cxn>
                  <a:cxn ang="0">
                    <a:pos x="23" y="96"/>
                  </a:cxn>
                </a:cxnLst>
                <a:rect l="0" t="0" r="r" b="b"/>
                <a:pathLst>
                  <a:path w="46" h="96">
                    <a:moveTo>
                      <a:pt x="23" y="96"/>
                    </a:moveTo>
                    <a:lnTo>
                      <a:pt x="23" y="96"/>
                    </a:lnTo>
                    <a:lnTo>
                      <a:pt x="19" y="96"/>
                    </a:lnTo>
                    <a:lnTo>
                      <a:pt x="15" y="95"/>
                    </a:lnTo>
                    <a:lnTo>
                      <a:pt x="11" y="92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3" y="82"/>
                    </a:lnTo>
                    <a:lnTo>
                      <a:pt x="1" y="78"/>
                    </a:lnTo>
                    <a:lnTo>
                      <a:pt x="0" y="73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5" y="2"/>
                    </a:lnTo>
                    <a:lnTo>
                      <a:pt x="19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1"/>
                    </a:lnTo>
                    <a:lnTo>
                      <a:pt x="32" y="2"/>
                    </a:lnTo>
                    <a:lnTo>
                      <a:pt x="37" y="4"/>
                    </a:lnTo>
                    <a:lnTo>
                      <a:pt x="40" y="7"/>
                    </a:lnTo>
                    <a:lnTo>
                      <a:pt x="43" y="10"/>
                    </a:lnTo>
                    <a:lnTo>
                      <a:pt x="45" y="14"/>
                    </a:lnTo>
                    <a:lnTo>
                      <a:pt x="46" y="18"/>
                    </a:lnTo>
                    <a:lnTo>
                      <a:pt x="46" y="22"/>
                    </a:lnTo>
                    <a:lnTo>
                      <a:pt x="46" y="73"/>
                    </a:lnTo>
                    <a:lnTo>
                      <a:pt x="46" y="73"/>
                    </a:lnTo>
                    <a:lnTo>
                      <a:pt x="46" y="78"/>
                    </a:lnTo>
                    <a:lnTo>
                      <a:pt x="45" y="82"/>
                    </a:lnTo>
                    <a:lnTo>
                      <a:pt x="43" y="86"/>
                    </a:lnTo>
                    <a:lnTo>
                      <a:pt x="40" y="90"/>
                    </a:lnTo>
                    <a:lnTo>
                      <a:pt x="37" y="92"/>
                    </a:lnTo>
                    <a:lnTo>
                      <a:pt x="32" y="95"/>
                    </a:lnTo>
                    <a:lnTo>
                      <a:pt x="28" y="96"/>
                    </a:lnTo>
                    <a:lnTo>
                      <a:pt x="23" y="96"/>
                    </a:lnTo>
                    <a:lnTo>
                      <a:pt x="23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644"/>
              <p:cNvSpPr/>
              <p:nvPr/>
            </p:nvSpPr>
            <p:spPr bwMode="auto">
              <a:xfrm>
                <a:off x="2692401" y="4376738"/>
                <a:ext cx="23813" cy="47625"/>
              </a:xfrm>
              <a:custGeom>
                <a:avLst/>
                <a:gdLst/>
                <a:ahLst/>
                <a:cxnLst>
                  <a:cxn ang="0">
                    <a:pos x="23" y="90"/>
                  </a:cxn>
                  <a:cxn ang="0">
                    <a:pos x="23" y="90"/>
                  </a:cxn>
                  <a:cxn ang="0">
                    <a:pos x="18" y="90"/>
                  </a:cxn>
                  <a:cxn ang="0">
                    <a:pos x="14" y="88"/>
                  </a:cxn>
                  <a:cxn ang="0">
                    <a:pos x="10" y="85"/>
                  </a:cxn>
                  <a:cxn ang="0">
                    <a:pos x="7" y="83"/>
                  </a:cxn>
                  <a:cxn ang="0">
                    <a:pos x="4" y="79"/>
                  </a:cxn>
                  <a:cxn ang="0">
                    <a:pos x="2" y="76"/>
                  </a:cxn>
                  <a:cxn ang="0">
                    <a:pos x="1" y="72"/>
                  </a:cxn>
                  <a:cxn ang="0">
                    <a:pos x="0" y="67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8"/>
                  </a:cxn>
                  <a:cxn ang="0">
                    <a:pos x="2" y="14"/>
                  </a:cxn>
                  <a:cxn ang="0">
                    <a:pos x="4" y="10"/>
                  </a:cxn>
                  <a:cxn ang="0">
                    <a:pos x="7" y="7"/>
                  </a:cxn>
                  <a:cxn ang="0">
                    <a:pos x="10" y="4"/>
                  </a:cxn>
                  <a:cxn ang="0">
                    <a:pos x="14" y="2"/>
                  </a:cxn>
                  <a:cxn ang="0">
                    <a:pos x="18" y="1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7" y="1"/>
                  </a:cxn>
                  <a:cxn ang="0">
                    <a:pos x="32" y="2"/>
                  </a:cxn>
                  <a:cxn ang="0">
                    <a:pos x="35" y="4"/>
                  </a:cxn>
                  <a:cxn ang="0">
                    <a:pos x="39" y="7"/>
                  </a:cxn>
                  <a:cxn ang="0">
                    <a:pos x="41" y="10"/>
                  </a:cxn>
                  <a:cxn ang="0">
                    <a:pos x="43" y="14"/>
                  </a:cxn>
                  <a:cxn ang="0">
                    <a:pos x="45" y="18"/>
                  </a:cxn>
                  <a:cxn ang="0">
                    <a:pos x="45" y="22"/>
                  </a:cxn>
                  <a:cxn ang="0">
                    <a:pos x="45" y="67"/>
                  </a:cxn>
                  <a:cxn ang="0">
                    <a:pos x="45" y="67"/>
                  </a:cxn>
                  <a:cxn ang="0">
                    <a:pos x="45" y="72"/>
                  </a:cxn>
                  <a:cxn ang="0">
                    <a:pos x="43" y="76"/>
                  </a:cxn>
                  <a:cxn ang="0">
                    <a:pos x="41" y="79"/>
                  </a:cxn>
                  <a:cxn ang="0">
                    <a:pos x="39" y="83"/>
                  </a:cxn>
                  <a:cxn ang="0">
                    <a:pos x="35" y="85"/>
                  </a:cxn>
                  <a:cxn ang="0">
                    <a:pos x="32" y="88"/>
                  </a:cxn>
                  <a:cxn ang="0">
                    <a:pos x="27" y="90"/>
                  </a:cxn>
                  <a:cxn ang="0">
                    <a:pos x="23" y="90"/>
                  </a:cxn>
                  <a:cxn ang="0">
                    <a:pos x="23" y="90"/>
                  </a:cxn>
                </a:cxnLst>
                <a:rect l="0" t="0" r="r" b="b"/>
                <a:pathLst>
                  <a:path w="45" h="90">
                    <a:moveTo>
                      <a:pt x="23" y="90"/>
                    </a:moveTo>
                    <a:lnTo>
                      <a:pt x="23" y="90"/>
                    </a:lnTo>
                    <a:lnTo>
                      <a:pt x="18" y="90"/>
                    </a:lnTo>
                    <a:lnTo>
                      <a:pt x="14" y="88"/>
                    </a:lnTo>
                    <a:lnTo>
                      <a:pt x="10" y="85"/>
                    </a:lnTo>
                    <a:lnTo>
                      <a:pt x="7" y="83"/>
                    </a:lnTo>
                    <a:lnTo>
                      <a:pt x="4" y="79"/>
                    </a:lnTo>
                    <a:lnTo>
                      <a:pt x="2" y="76"/>
                    </a:lnTo>
                    <a:lnTo>
                      <a:pt x="1" y="72"/>
                    </a:lnTo>
                    <a:lnTo>
                      <a:pt x="0" y="6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1"/>
                    </a:lnTo>
                    <a:lnTo>
                      <a:pt x="32" y="2"/>
                    </a:lnTo>
                    <a:lnTo>
                      <a:pt x="35" y="4"/>
                    </a:lnTo>
                    <a:lnTo>
                      <a:pt x="39" y="7"/>
                    </a:lnTo>
                    <a:lnTo>
                      <a:pt x="41" y="10"/>
                    </a:lnTo>
                    <a:lnTo>
                      <a:pt x="43" y="14"/>
                    </a:lnTo>
                    <a:lnTo>
                      <a:pt x="45" y="18"/>
                    </a:lnTo>
                    <a:lnTo>
                      <a:pt x="45" y="22"/>
                    </a:lnTo>
                    <a:lnTo>
                      <a:pt x="45" y="67"/>
                    </a:lnTo>
                    <a:lnTo>
                      <a:pt x="45" y="67"/>
                    </a:lnTo>
                    <a:lnTo>
                      <a:pt x="45" y="72"/>
                    </a:lnTo>
                    <a:lnTo>
                      <a:pt x="43" y="76"/>
                    </a:lnTo>
                    <a:lnTo>
                      <a:pt x="41" y="79"/>
                    </a:lnTo>
                    <a:lnTo>
                      <a:pt x="39" y="83"/>
                    </a:lnTo>
                    <a:lnTo>
                      <a:pt x="35" y="85"/>
                    </a:lnTo>
                    <a:lnTo>
                      <a:pt x="32" y="88"/>
                    </a:lnTo>
                    <a:lnTo>
                      <a:pt x="27" y="90"/>
                    </a:lnTo>
                    <a:lnTo>
                      <a:pt x="23" y="90"/>
                    </a:lnTo>
                    <a:lnTo>
                      <a:pt x="23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645"/>
              <p:cNvSpPr/>
              <p:nvPr/>
            </p:nvSpPr>
            <p:spPr bwMode="auto">
              <a:xfrm>
                <a:off x="2744788" y="4376738"/>
                <a:ext cx="28575" cy="53975"/>
              </a:xfrm>
              <a:custGeom>
                <a:avLst/>
                <a:gdLst/>
                <a:ahLst/>
                <a:cxnLst>
                  <a:cxn ang="0">
                    <a:pos x="22" y="101"/>
                  </a:cxn>
                  <a:cxn ang="0">
                    <a:pos x="22" y="101"/>
                  </a:cxn>
                  <a:cxn ang="0">
                    <a:pos x="18" y="100"/>
                  </a:cxn>
                  <a:cxn ang="0">
                    <a:pos x="12" y="99"/>
                  </a:cxn>
                  <a:cxn ang="0">
                    <a:pos x="9" y="97"/>
                  </a:cxn>
                  <a:cxn ang="0">
                    <a:pos x="5" y="94"/>
                  </a:cxn>
                  <a:cxn ang="0">
                    <a:pos x="5" y="94"/>
                  </a:cxn>
                  <a:cxn ang="0">
                    <a:pos x="3" y="91"/>
                  </a:cxn>
                  <a:cxn ang="0">
                    <a:pos x="1" y="88"/>
                  </a:cxn>
                  <a:cxn ang="0">
                    <a:pos x="0" y="8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1" y="65"/>
                  </a:cxn>
                  <a:cxn ang="0">
                    <a:pos x="3" y="51"/>
                  </a:cxn>
                  <a:cxn ang="0">
                    <a:pos x="3" y="51"/>
                  </a:cxn>
                  <a:cxn ang="0">
                    <a:pos x="5" y="37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7" y="16"/>
                  </a:cxn>
                  <a:cxn ang="0">
                    <a:pos x="8" y="12"/>
                  </a:cxn>
                  <a:cxn ang="0">
                    <a:pos x="11" y="8"/>
                  </a:cxn>
                  <a:cxn ang="0">
                    <a:pos x="14" y="5"/>
                  </a:cxn>
                  <a:cxn ang="0">
                    <a:pos x="18" y="3"/>
                  </a:cxn>
                  <a:cxn ang="0">
                    <a:pos x="22" y="2"/>
                  </a:cxn>
                  <a:cxn ang="0">
                    <a:pos x="26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4" y="1"/>
                  </a:cxn>
                  <a:cxn ang="0">
                    <a:pos x="39" y="2"/>
                  </a:cxn>
                  <a:cxn ang="0">
                    <a:pos x="43" y="4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9" y="10"/>
                  </a:cxn>
                  <a:cxn ang="0">
                    <a:pos x="51" y="13"/>
                  </a:cxn>
                  <a:cxn ang="0">
                    <a:pos x="52" y="17"/>
                  </a:cxn>
                  <a:cxn ang="0">
                    <a:pos x="52" y="21"/>
                  </a:cxn>
                  <a:cxn ang="0">
                    <a:pos x="52" y="21"/>
                  </a:cxn>
                  <a:cxn ang="0">
                    <a:pos x="51" y="36"/>
                  </a:cxn>
                  <a:cxn ang="0">
                    <a:pos x="49" y="49"/>
                  </a:cxn>
                  <a:cxn ang="0">
                    <a:pos x="49" y="49"/>
                  </a:cxn>
                  <a:cxn ang="0">
                    <a:pos x="46" y="64"/>
                  </a:cxn>
                  <a:cxn ang="0">
                    <a:pos x="45" y="78"/>
                  </a:cxn>
                  <a:cxn ang="0">
                    <a:pos x="45" y="78"/>
                  </a:cxn>
                  <a:cxn ang="0">
                    <a:pos x="44" y="83"/>
                  </a:cxn>
                  <a:cxn ang="0">
                    <a:pos x="43" y="89"/>
                  </a:cxn>
                  <a:cxn ang="0">
                    <a:pos x="41" y="92"/>
                  </a:cxn>
                  <a:cxn ang="0">
                    <a:pos x="38" y="95"/>
                  </a:cxn>
                  <a:cxn ang="0">
                    <a:pos x="34" y="98"/>
                  </a:cxn>
                  <a:cxn ang="0">
                    <a:pos x="30" y="99"/>
                  </a:cxn>
                  <a:cxn ang="0">
                    <a:pos x="26" y="100"/>
                  </a:cxn>
                  <a:cxn ang="0">
                    <a:pos x="22" y="101"/>
                  </a:cxn>
                  <a:cxn ang="0">
                    <a:pos x="22" y="101"/>
                  </a:cxn>
                </a:cxnLst>
                <a:rect l="0" t="0" r="r" b="b"/>
                <a:pathLst>
                  <a:path w="52" h="101">
                    <a:moveTo>
                      <a:pt x="22" y="101"/>
                    </a:moveTo>
                    <a:lnTo>
                      <a:pt x="22" y="101"/>
                    </a:lnTo>
                    <a:lnTo>
                      <a:pt x="18" y="100"/>
                    </a:lnTo>
                    <a:lnTo>
                      <a:pt x="12" y="99"/>
                    </a:lnTo>
                    <a:lnTo>
                      <a:pt x="9" y="97"/>
                    </a:lnTo>
                    <a:lnTo>
                      <a:pt x="5" y="94"/>
                    </a:lnTo>
                    <a:lnTo>
                      <a:pt x="5" y="94"/>
                    </a:lnTo>
                    <a:lnTo>
                      <a:pt x="3" y="91"/>
                    </a:lnTo>
                    <a:lnTo>
                      <a:pt x="1" y="88"/>
                    </a:lnTo>
                    <a:lnTo>
                      <a:pt x="0" y="8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1" y="65"/>
                    </a:lnTo>
                    <a:lnTo>
                      <a:pt x="3" y="51"/>
                    </a:lnTo>
                    <a:lnTo>
                      <a:pt x="3" y="51"/>
                    </a:lnTo>
                    <a:lnTo>
                      <a:pt x="5" y="37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7" y="16"/>
                    </a:lnTo>
                    <a:lnTo>
                      <a:pt x="8" y="12"/>
                    </a:lnTo>
                    <a:lnTo>
                      <a:pt x="11" y="8"/>
                    </a:lnTo>
                    <a:lnTo>
                      <a:pt x="14" y="5"/>
                    </a:lnTo>
                    <a:lnTo>
                      <a:pt x="18" y="3"/>
                    </a:lnTo>
                    <a:lnTo>
                      <a:pt x="22" y="2"/>
                    </a:lnTo>
                    <a:lnTo>
                      <a:pt x="26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4" y="1"/>
                    </a:lnTo>
                    <a:lnTo>
                      <a:pt x="39" y="2"/>
                    </a:lnTo>
                    <a:lnTo>
                      <a:pt x="43" y="4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9" y="10"/>
                    </a:lnTo>
                    <a:lnTo>
                      <a:pt x="51" y="13"/>
                    </a:lnTo>
                    <a:lnTo>
                      <a:pt x="52" y="17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36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6" y="64"/>
                    </a:lnTo>
                    <a:lnTo>
                      <a:pt x="45" y="78"/>
                    </a:lnTo>
                    <a:lnTo>
                      <a:pt x="45" y="78"/>
                    </a:lnTo>
                    <a:lnTo>
                      <a:pt x="44" y="83"/>
                    </a:lnTo>
                    <a:lnTo>
                      <a:pt x="43" y="89"/>
                    </a:lnTo>
                    <a:lnTo>
                      <a:pt x="41" y="92"/>
                    </a:lnTo>
                    <a:lnTo>
                      <a:pt x="38" y="95"/>
                    </a:lnTo>
                    <a:lnTo>
                      <a:pt x="34" y="98"/>
                    </a:lnTo>
                    <a:lnTo>
                      <a:pt x="30" y="99"/>
                    </a:lnTo>
                    <a:lnTo>
                      <a:pt x="26" y="100"/>
                    </a:lnTo>
                    <a:lnTo>
                      <a:pt x="22" y="101"/>
                    </a:lnTo>
                    <a:lnTo>
                      <a:pt x="2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0" name="Freeform 646"/>
              <p:cNvSpPr/>
              <p:nvPr/>
            </p:nvSpPr>
            <p:spPr bwMode="auto">
              <a:xfrm>
                <a:off x="2813051" y="4378325"/>
                <a:ext cx="30163" cy="55563"/>
              </a:xfrm>
              <a:custGeom>
                <a:avLst/>
                <a:gdLst/>
                <a:ahLst/>
                <a:cxnLst>
                  <a:cxn ang="0">
                    <a:pos x="23" y="105"/>
                  </a:cxn>
                  <a:cxn ang="0">
                    <a:pos x="23" y="105"/>
                  </a:cxn>
                  <a:cxn ang="0">
                    <a:pos x="19" y="104"/>
                  </a:cxn>
                  <a:cxn ang="0">
                    <a:pos x="15" y="103"/>
                  </a:cxn>
                  <a:cxn ang="0">
                    <a:pos x="10" y="100"/>
                  </a:cxn>
                  <a:cxn ang="0">
                    <a:pos x="6" y="97"/>
                  </a:cxn>
                  <a:cxn ang="0">
                    <a:pos x="6" y="97"/>
                  </a:cxn>
                  <a:cxn ang="0">
                    <a:pos x="4" y="94"/>
                  </a:cxn>
                  <a:cxn ang="0">
                    <a:pos x="2" y="90"/>
                  </a:cxn>
                  <a:cxn ang="0">
                    <a:pos x="1" y="87"/>
                  </a:cxn>
                  <a:cxn ang="0">
                    <a:pos x="0" y="83"/>
                  </a:cxn>
                  <a:cxn ang="0">
                    <a:pos x="0" y="83"/>
                  </a:cxn>
                  <a:cxn ang="0">
                    <a:pos x="1" y="74"/>
                  </a:cxn>
                  <a:cxn ang="0">
                    <a:pos x="3" y="65"/>
                  </a:cxn>
                  <a:cxn ang="0">
                    <a:pos x="3" y="65"/>
                  </a:cxn>
                  <a:cxn ang="0">
                    <a:pos x="6" y="53"/>
                  </a:cxn>
                  <a:cxn ang="0">
                    <a:pos x="6" y="46"/>
                  </a:cxn>
                  <a:cxn ang="0">
                    <a:pos x="6" y="40"/>
                  </a:cxn>
                  <a:cxn ang="0">
                    <a:pos x="6" y="40"/>
                  </a:cxn>
                  <a:cxn ang="0">
                    <a:pos x="6" y="31"/>
                  </a:cxn>
                  <a:cxn ang="0">
                    <a:pos x="7" y="22"/>
                  </a:cxn>
                  <a:cxn ang="0">
                    <a:pos x="8" y="17"/>
                  </a:cxn>
                  <a:cxn ang="0">
                    <a:pos x="10" y="13"/>
                  </a:cxn>
                  <a:cxn ang="0">
                    <a:pos x="13" y="9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21" y="3"/>
                  </a:cxn>
                  <a:cxn ang="0">
                    <a:pos x="25" y="1"/>
                  </a:cxn>
                  <a:cxn ang="0">
                    <a:pos x="30" y="0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38" y="0"/>
                  </a:cxn>
                  <a:cxn ang="0">
                    <a:pos x="42" y="1"/>
                  </a:cxn>
                  <a:cxn ang="0">
                    <a:pos x="46" y="3"/>
                  </a:cxn>
                  <a:cxn ang="0">
                    <a:pos x="49" y="6"/>
                  </a:cxn>
                  <a:cxn ang="0">
                    <a:pos x="49" y="6"/>
                  </a:cxn>
                  <a:cxn ang="0">
                    <a:pos x="53" y="12"/>
                  </a:cxn>
                  <a:cxn ang="0">
                    <a:pos x="55" y="20"/>
                  </a:cxn>
                  <a:cxn ang="0">
                    <a:pos x="56" y="23"/>
                  </a:cxn>
                  <a:cxn ang="0">
                    <a:pos x="55" y="27"/>
                  </a:cxn>
                  <a:cxn ang="0">
                    <a:pos x="54" y="31"/>
                  </a:cxn>
                  <a:cxn ang="0">
                    <a:pos x="53" y="34"/>
                  </a:cxn>
                  <a:cxn ang="0">
                    <a:pos x="52" y="35"/>
                  </a:cxn>
                  <a:cxn ang="0">
                    <a:pos x="52" y="35"/>
                  </a:cxn>
                  <a:cxn ang="0">
                    <a:pos x="52" y="41"/>
                  </a:cxn>
                  <a:cxn ang="0">
                    <a:pos x="52" y="41"/>
                  </a:cxn>
                  <a:cxn ang="0">
                    <a:pos x="52" y="52"/>
                  </a:cxn>
                  <a:cxn ang="0">
                    <a:pos x="52" y="52"/>
                  </a:cxn>
                  <a:cxn ang="0">
                    <a:pos x="51" y="58"/>
                  </a:cxn>
                  <a:cxn ang="0">
                    <a:pos x="50" y="66"/>
                  </a:cxn>
                  <a:cxn ang="0">
                    <a:pos x="50" y="66"/>
                  </a:cxn>
                  <a:cxn ang="0">
                    <a:pos x="48" y="73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46" y="87"/>
                  </a:cxn>
                  <a:cxn ang="0">
                    <a:pos x="44" y="91"/>
                  </a:cxn>
                  <a:cxn ang="0">
                    <a:pos x="41" y="95"/>
                  </a:cxn>
                  <a:cxn ang="0">
                    <a:pos x="39" y="98"/>
                  </a:cxn>
                  <a:cxn ang="0">
                    <a:pos x="36" y="101"/>
                  </a:cxn>
                  <a:cxn ang="0">
                    <a:pos x="32" y="103"/>
                  </a:cxn>
                  <a:cxn ang="0">
                    <a:pos x="28" y="104"/>
                  </a:cxn>
                  <a:cxn ang="0">
                    <a:pos x="23" y="105"/>
                  </a:cxn>
                  <a:cxn ang="0">
                    <a:pos x="23" y="105"/>
                  </a:cxn>
                </a:cxnLst>
                <a:rect l="0" t="0" r="r" b="b"/>
                <a:pathLst>
                  <a:path w="56" h="105">
                    <a:moveTo>
                      <a:pt x="23" y="105"/>
                    </a:moveTo>
                    <a:lnTo>
                      <a:pt x="23" y="105"/>
                    </a:lnTo>
                    <a:lnTo>
                      <a:pt x="19" y="104"/>
                    </a:lnTo>
                    <a:lnTo>
                      <a:pt x="15" y="103"/>
                    </a:lnTo>
                    <a:lnTo>
                      <a:pt x="10" y="100"/>
                    </a:lnTo>
                    <a:lnTo>
                      <a:pt x="6" y="97"/>
                    </a:lnTo>
                    <a:lnTo>
                      <a:pt x="6" y="97"/>
                    </a:lnTo>
                    <a:lnTo>
                      <a:pt x="4" y="94"/>
                    </a:lnTo>
                    <a:lnTo>
                      <a:pt x="2" y="90"/>
                    </a:lnTo>
                    <a:lnTo>
                      <a:pt x="1" y="8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1" y="74"/>
                    </a:lnTo>
                    <a:lnTo>
                      <a:pt x="3" y="65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6" y="46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31"/>
                    </a:lnTo>
                    <a:lnTo>
                      <a:pt x="7" y="22"/>
                    </a:lnTo>
                    <a:lnTo>
                      <a:pt x="8" y="17"/>
                    </a:lnTo>
                    <a:lnTo>
                      <a:pt x="10" y="13"/>
                    </a:lnTo>
                    <a:lnTo>
                      <a:pt x="13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1" y="3"/>
                    </a:lnTo>
                    <a:lnTo>
                      <a:pt x="25" y="1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8" y="0"/>
                    </a:lnTo>
                    <a:lnTo>
                      <a:pt x="42" y="1"/>
                    </a:lnTo>
                    <a:lnTo>
                      <a:pt x="46" y="3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3" y="12"/>
                    </a:lnTo>
                    <a:lnTo>
                      <a:pt x="55" y="20"/>
                    </a:lnTo>
                    <a:lnTo>
                      <a:pt x="56" y="23"/>
                    </a:lnTo>
                    <a:lnTo>
                      <a:pt x="55" y="27"/>
                    </a:lnTo>
                    <a:lnTo>
                      <a:pt x="54" y="31"/>
                    </a:lnTo>
                    <a:lnTo>
                      <a:pt x="53" y="34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1" y="58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48" y="73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46" y="87"/>
                    </a:lnTo>
                    <a:lnTo>
                      <a:pt x="44" y="91"/>
                    </a:lnTo>
                    <a:lnTo>
                      <a:pt x="41" y="95"/>
                    </a:lnTo>
                    <a:lnTo>
                      <a:pt x="39" y="98"/>
                    </a:lnTo>
                    <a:lnTo>
                      <a:pt x="36" y="101"/>
                    </a:lnTo>
                    <a:lnTo>
                      <a:pt x="32" y="103"/>
                    </a:lnTo>
                    <a:lnTo>
                      <a:pt x="28" y="104"/>
                    </a:lnTo>
                    <a:lnTo>
                      <a:pt x="23" y="105"/>
                    </a:lnTo>
                    <a:lnTo>
                      <a:pt x="23" y="10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647"/>
              <p:cNvSpPr/>
              <p:nvPr/>
            </p:nvSpPr>
            <p:spPr bwMode="auto">
              <a:xfrm>
                <a:off x="2578101" y="4462463"/>
                <a:ext cx="196850" cy="26988"/>
              </a:xfrm>
              <a:custGeom>
                <a:avLst/>
                <a:gdLst/>
                <a:ahLst/>
                <a:cxnLst>
                  <a:cxn ang="0">
                    <a:pos x="347" y="50"/>
                  </a:cxn>
                  <a:cxn ang="0">
                    <a:pos x="347" y="50"/>
                  </a:cxn>
                  <a:cxn ang="0">
                    <a:pos x="265" y="49"/>
                  </a:cxn>
                  <a:cxn ang="0">
                    <a:pos x="185" y="48"/>
                  </a:cxn>
                  <a:cxn ang="0">
                    <a:pos x="185" y="48"/>
                  </a:cxn>
                  <a:cxn ang="0">
                    <a:pos x="103" y="46"/>
                  </a:cxn>
                  <a:cxn ang="0">
                    <a:pos x="22" y="46"/>
                  </a:cxn>
                  <a:cxn ang="0">
                    <a:pos x="22" y="46"/>
                  </a:cxn>
                  <a:cxn ang="0">
                    <a:pos x="16" y="45"/>
                  </a:cxn>
                  <a:cxn ang="0">
                    <a:pos x="12" y="44"/>
                  </a:cxn>
                  <a:cxn ang="0">
                    <a:pos x="8" y="41"/>
                  </a:cxn>
                  <a:cxn ang="0">
                    <a:pos x="5" y="39"/>
                  </a:cxn>
                  <a:cxn ang="0">
                    <a:pos x="3" y="35"/>
                  </a:cxn>
                  <a:cxn ang="0">
                    <a:pos x="1" y="32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0" y="19"/>
                  </a:cxn>
                  <a:cxn ang="0">
                    <a:pos x="1" y="14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8" y="5"/>
                  </a:cxn>
                  <a:cxn ang="0">
                    <a:pos x="12" y="2"/>
                  </a:cxn>
                  <a:cxn ang="0">
                    <a:pos x="16" y="1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03" y="1"/>
                  </a:cxn>
                  <a:cxn ang="0">
                    <a:pos x="185" y="2"/>
                  </a:cxn>
                  <a:cxn ang="0">
                    <a:pos x="185" y="2"/>
                  </a:cxn>
                  <a:cxn ang="0">
                    <a:pos x="265" y="3"/>
                  </a:cxn>
                  <a:cxn ang="0">
                    <a:pos x="347" y="4"/>
                  </a:cxn>
                  <a:cxn ang="0">
                    <a:pos x="347" y="4"/>
                  </a:cxn>
                  <a:cxn ang="0">
                    <a:pos x="353" y="4"/>
                  </a:cxn>
                  <a:cxn ang="0">
                    <a:pos x="357" y="5"/>
                  </a:cxn>
                  <a:cxn ang="0">
                    <a:pos x="361" y="8"/>
                  </a:cxn>
                  <a:cxn ang="0">
                    <a:pos x="364" y="10"/>
                  </a:cxn>
                  <a:cxn ang="0">
                    <a:pos x="367" y="14"/>
                  </a:cxn>
                  <a:cxn ang="0">
                    <a:pos x="368" y="18"/>
                  </a:cxn>
                  <a:cxn ang="0">
                    <a:pos x="369" y="22"/>
                  </a:cxn>
                  <a:cxn ang="0">
                    <a:pos x="370" y="27"/>
                  </a:cxn>
                  <a:cxn ang="0">
                    <a:pos x="370" y="27"/>
                  </a:cxn>
                  <a:cxn ang="0">
                    <a:pos x="369" y="31"/>
                  </a:cxn>
                  <a:cxn ang="0">
                    <a:pos x="368" y="35"/>
                  </a:cxn>
                  <a:cxn ang="0">
                    <a:pos x="367" y="38"/>
                  </a:cxn>
                  <a:cxn ang="0">
                    <a:pos x="364" y="42"/>
                  </a:cxn>
                  <a:cxn ang="0">
                    <a:pos x="361" y="45"/>
                  </a:cxn>
                  <a:cxn ang="0">
                    <a:pos x="357" y="48"/>
                  </a:cxn>
                  <a:cxn ang="0">
                    <a:pos x="353" y="49"/>
                  </a:cxn>
                  <a:cxn ang="0">
                    <a:pos x="347" y="50"/>
                  </a:cxn>
                  <a:cxn ang="0">
                    <a:pos x="347" y="50"/>
                  </a:cxn>
                </a:cxnLst>
                <a:rect l="0" t="0" r="r" b="b"/>
                <a:pathLst>
                  <a:path w="370" h="50">
                    <a:moveTo>
                      <a:pt x="347" y="50"/>
                    </a:moveTo>
                    <a:lnTo>
                      <a:pt x="347" y="50"/>
                    </a:lnTo>
                    <a:lnTo>
                      <a:pt x="265" y="49"/>
                    </a:lnTo>
                    <a:lnTo>
                      <a:pt x="185" y="48"/>
                    </a:lnTo>
                    <a:lnTo>
                      <a:pt x="185" y="48"/>
                    </a:lnTo>
                    <a:lnTo>
                      <a:pt x="103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16" y="45"/>
                    </a:lnTo>
                    <a:lnTo>
                      <a:pt x="12" y="44"/>
                    </a:lnTo>
                    <a:lnTo>
                      <a:pt x="8" y="41"/>
                    </a:lnTo>
                    <a:lnTo>
                      <a:pt x="5" y="39"/>
                    </a:lnTo>
                    <a:lnTo>
                      <a:pt x="3" y="35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1" y="14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12" y="2"/>
                    </a:lnTo>
                    <a:lnTo>
                      <a:pt x="16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03" y="1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265" y="3"/>
                    </a:lnTo>
                    <a:lnTo>
                      <a:pt x="347" y="4"/>
                    </a:lnTo>
                    <a:lnTo>
                      <a:pt x="347" y="4"/>
                    </a:lnTo>
                    <a:lnTo>
                      <a:pt x="353" y="4"/>
                    </a:lnTo>
                    <a:lnTo>
                      <a:pt x="357" y="5"/>
                    </a:lnTo>
                    <a:lnTo>
                      <a:pt x="361" y="8"/>
                    </a:lnTo>
                    <a:lnTo>
                      <a:pt x="364" y="10"/>
                    </a:lnTo>
                    <a:lnTo>
                      <a:pt x="367" y="14"/>
                    </a:lnTo>
                    <a:lnTo>
                      <a:pt x="368" y="18"/>
                    </a:lnTo>
                    <a:lnTo>
                      <a:pt x="369" y="22"/>
                    </a:lnTo>
                    <a:lnTo>
                      <a:pt x="370" y="27"/>
                    </a:lnTo>
                    <a:lnTo>
                      <a:pt x="370" y="27"/>
                    </a:lnTo>
                    <a:lnTo>
                      <a:pt x="369" y="31"/>
                    </a:lnTo>
                    <a:lnTo>
                      <a:pt x="368" y="35"/>
                    </a:lnTo>
                    <a:lnTo>
                      <a:pt x="367" y="38"/>
                    </a:lnTo>
                    <a:lnTo>
                      <a:pt x="364" y="42"/>
                    </a:lnTo>
                    <a:lnTo>
                      <a:pt x="361" y="45"/>
                    </a:lnTo>
                    <a:lnTo>
                      <a:pt x="357" y="48"/>
                    </a:lnTo>
                    <a:lnTo>
                      <a:pt x="353" y="49"/>
                    </a:lnTo>
                    <a:lnTo>
                      <a:pt x="347" y="50"/>
                    </a:lnTo>
                    <a:lnTo>
                      <a:pt x="347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648"/>
              <p:cNvSpPr/>
              <p:nvPr/>
            </p:nvSpPr>
            <p:spPr bwMode="auto">
              <a:xfrm>
                <a:off x="2581276" y="4510088"/>
                <a:ext cx="82550" cy="23813"/>
              </a:xfrm>
              <a:custGeom>
                <a:avLst/>
                <a:gdLst/>
                <a:ahLst/>
                <a:cxnLst>
                  <a:cxn ang="0">
                    <a:pos x="22" y="45"/>
                  </a:cxn>
                  <a:cxn ang="0">
                    <a:pos x="22" y="45"/>
                  </a:cxn>
                  <a:cxn ang="0">
                    <a:pos x="17" y="45"/>
                  </a:cxn>
                  <a:cxn ang="0">
                    <a:pos x="13" y="43"/>
                  </a:cxn>
                  <a:cxn ang="0">
                    <a:pos x="8" y="41"/>
                  </a:cxn>
                  <a:cxn ang="0">
                    <a:pos x="5" y="38"/>
                  </a:cxn>
                  <a:cxn ang="0">
                    <a:pos x="3" y="35"/>
                  </a:cxn>
                  <a:cxn ang="0">
                    <a:pos x="1" y="31"/>
                  </a:cxn>
                  <a:cxn ang="0">
                    <a:pos x="1" y="2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1" y="18"/>
                  </a:cxn>
                  <a:cxn ang="0">
                    <a:pos x="1" y="14"/>
                  </a:cxn>
                  <a:cxn ang="0">
                    <a:pos x="3" y="10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13" y="2"/>
                  </a:cxn>
                  <a:cxn ang="0">
                    <a:pos x="17" y="1"/>
                  </a:cxn>
                  <a:cxn ang="0">
                    <a:pos x="22" y="0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39" y="1"/>
                  </a:cxn>
                  <a:cxn ang="0">
                    <a:pos x="143" y="2"/>
                  </a:cxn>
                  <a:cxn ang="0">
                    <a:pos x="147" y="4"/>
                  </a:cxn>
                  <a:cxn ang="0">
                    <a:pos x="150" y="7"/>
                  </a:cxn>
                  <a:cxn ang="0">
                    <a:pos x="152" y="10"/>
                  </a:cxn>
                  <a:cxn ang="0">
                    <a:pos x="153" y="14"/>
                  </a:cxn>
                  <a:cxn ang="0">
                    <a:pos x="154" y="18"/>
                  </a:cxn>
                  <a:cxn ang="0">
                    <a:pos x="155" y="23"/>
                  </a:cxn>
                  <a:cxn ang="0">
                    <a:pos x="155" y="23"/>
                  </a:cxn>
                  <a:cxn ang="0">
                    <a:pos x="154" y="27"/>
                  </a:cxn>
                  <a:cxn ang="0">
                    <a:pos x="153" y="31"/>
                  </a:cxn>
                  <a:cxn ang="0">
                    <a:pos x="152" y="35"/>
                  </a:cxn>
                  <a:cxn ang="0">
                    <a:pos x="150" y="38"/>
                  </a:cxn>
                  <a:cxn ang="0">
                    <a:pos x="147" y="41"/>
                  </a:cxn>
                  <a:cxn ang="0">
                    <a:pos x="143" y="43"/>
                  </a:cxn>
                  <a:cxn ang="0">
                    <a:pos x="139" y="45"/>
                  </a:cxn>
                  <a:cxn ang="0">
                    <a:pos x="132" y="45"/>
                  </a:cxn>
                  <a:cxn ang="0">
                    <a:pos x="22" y="45"/>
                  </a:cxn>
                </a:cxnLst>
                <a:rect l="0" t="0" r="r" b="b"/>
                <a:pathLst>
                  <a:path w="155" h="45">
                    <a:moveTo>
                      <a:pt x="22" y="45"/>
                    </a:moveTo>
                    <a:lnTo>
                      <a:pt x="22" y="45"/>
                    </a:lnTo>
                    <a:lnTo>
                      <a:pt x="17" y="45"/>
                    </a:lnTo>
                    <a:lnTo>
                      <a:pt x="13" y="43"/>
                    </a:lnTo>
                    <a:lnTo>
                      <a:pt x="8" y="41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1" y="31"/>
                    </a:lnTo>
                    <a:lnTo>
                      <a:pt x="1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22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39" y="1"/>
                    </a:lnTo>
                    <a:lnTo>
                      <a:pt x="143" y="2"/>
                    </a:lnTo>
                    <a:lnTo>
                      <a:pt x="147" y="4"/>
                    </a:lnTo>
                    <a:lnTo>
                      <a:pt x="150" y="7"/>
                    </a:lnTo>
                    <a:lnTo>
                      <a:pt x="152" y="10"/>
                    </a:lnTo>
                    <a:lnTo>
                      <a:pt x="153" y="14"/>
                    </a:lnTo>
                    <a:lnTo>
                      <a:pt x="154" y="18"/>
                    </a:lnTo>
                    <a:lnTo>
                      <a:pt x="155" y="23"/>
                    </a:lnTo>
                    <a:lnTo>
                      <a:pt x="155" y="23"/>
                    </a:lnTo>
                    <a:lnTo>
                      <a:pt x="154" y="27"/>
                    </a:lnTo>
                    <a:lnTo>
                      <a:pt x="153" y="31"/>
                    </a:lnTo>
                    <a:lnTo>
                      <a:pt x="152" y="35"/>
                    </a:lnTo>
                    <a:lnTo>
                      <a:pt x="150" y="38"/>
                    </a:lnTo>
                    <a:lnTo>
                      <a:pt x="147" y="41"/>
                    </a:lnTo>
                    <a:lnTo>
                      <a:pt x="143" y="43"/>
                    </a:lnTo>
                    <a:lnTo>
                      <a:pt x="139" y="45"/>
                    </a:lnTo>
                    <a:lnTo>
                      <a:pt x="132" y="45"/>
                    </a:lnTo>
                    <a:lnTo>
                      <a:pt x="22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649"/>
              <p:cNvSpPr/>
              <p:nvPr/>
            </p:nvSpPr>
            <p:spPr bwMode="auto">
              <a:xfrm>
                <a:off x="2578101" y="4552950"/>
                <a:ext cx="241300" cy="31750"/>
              </a:xfrm>
              <a:custGeom>
                <a:avLst/>
                <a:gdLst/>
                <a:ahLst/>
                <a:cxnLst>
                  <a:cxn ang="0">
                    <a:pos x="400" y="58"/>
                  </a:cxn>
                  <a:cxn ang="0">
                    <a:pos x="400" y="58"/>
                  </a:cxn>
                  <a:cxn ang="0">
                    <a:pos x="352" y="58"/>
                  </a:cxn>
                  <a:cxn ang="0">
                    <a:pos x="305" y="56"/>
                  </a:cxn>
                  <a:cxn ang="0">
                    <a:pos x="212" y="52"/>
                  </a:cxn>
                  <a:cxn ang="0">
                    <a:pos x="212" y="52"/>
                  </a:cxn>
                  <a:cxn ang="0">
                    <a:pos x="117" y="48"/>
                  </a:cxn>
                  <a:cxn ang="0">
                    <a:pos x="69" y="46"/>
                  </a:cxn>
                  <a:cxn ang="0">
                    <a:pos x="22" y="46"/>
                  </a:cxn>
                  <a:cxn ang="0">
                    <a:pos x="22" y="46"/>
                  </a:cxn>
                  <a:cxn ang="0">
                    <a:pos x="16" y="45"/>
                  </a:cxn>
                  <a:cxn ang="0">
                    <a:pos x="12" y="44"/>
                  </a:cxn>
                  <a:cxn ang="0">
                    <a:pos x="8" y="42"/>
                  </a:cxn>
                  <a:cxn ang="0">
                    <a:pos x="5" y="39"/>
                  </a:cxn>
                  <a:cxn ang="0">
                    <a:pos x="3" y="36"/>
                  </a:cxn>
                  <a:cxn ang="0">
                    <a:pos x="1" y="31"/>
                  </a:cxn>
                  <a:cxn ang="0">
                    <a:pos x="0" y="2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9"/>
                  </a:cxn>
                  <a:cxn ang="0">
                    <a:pos x="1" y="15"/>
                  </a:cxn>
                  <a:cxn ang="0">
                    <a:pos x="3" y="11"/>
                  </a:cxn>
                  <a:cxn ang="0">
                    <a:pos x="5" y="8"/>
                  </a:cxn>
                  <a:cxn ang="0">
                    <a:pos x="8" y="5"/>
                  </a:cxn>
                  <a:cxn ang="0">
                    <a:pos x="12" y="3"/>
                  </a:cxn>
                  <a:cxn ang="0">
                    <a:pos x="16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9" y="0"/>
                  </a:cxn>
                  <a:cxn ang="0">
                    <a:pos x="117" y="3"/>
                  </a:cxn>
                  <a:cxn ang="0">
                    <a:pos x="211" y="7"/>
                  </a:cxn>
                  <a:cxn ang="0">
                    <a:pos x="211" y="7"/>
                  </a:cxn>
                  <a:cxn ang="0">
                    <a:pos x="305" y="11"/>
                  </a:cxn>
                  <a:cxn ang="0">
                    <a:pos x="352" y="13"/>
                  </a:cxn>
                  <a:cxn ang="0">
                    <a:pos x="400" y="13"/>
                  </a:cxn>
                  <a:cxn ang="0">
                    <a:pos x="400" y="13"/>
                  </a:cxn>
                  <a:cxn ang="0">
                    <a:pos x="433" y="13"/>
                  </a:cxn>
                  <a:cxn ang="0">
                    <a:pos x="433" y="13"/>
                  </a:cxn>
                  <a:cxn ang="0">
                    <a:pos x="433" y="13"/>
                  </a:cxn>
                  <a:cxn ang="0">
                    <a:pos x="438" y="13"/>
                  </a:cxn>
                  <a:cxn ang="0">
                    <a:pos x="443" y="15"/>
                  </a:cxn>
                  <a:cxn ang="0">
                    <a:pos x="446" y="17"/>
                  </a:cxn>
                  <a:cxn ang="0">
                    <a:pos x="449" y="20"/>
                  </a:cxn>
                  <a:cxn ang="0">
                    <a:pos x="451" y="23"/>
                  </a:cxn>
                  <a:cxn ang="0">
                    <a:pos x="453" y="26"/>
                  </a:cxn>
                  <a:cxn ang="0">
                    <a:pos x="454" y="30"/>
                  </a:cxn>
                  <a:cxn ang="0">
                    <a:pos x="454" y="35"/>
                  </a:cxn>
                  <a:cxn ang="0">
                    <a:pos x="454" y="35"/>
                  </a:cxn>
                  <a:cxn ang="0">
                    <a:pos x="454" y="39"/>
                  </a:cxn>
                  <a:cxn ang="0">
                    <a:pos x="453" y="43"/>
                  </a:cxn>
                  <a:cxn ang="0">
                    <a:pos x="451" y="47"/>
                  </a:cxn>
                  <a:cxn ang="0">
                    <a:pos x="449" y="51"/>
                  </a:cxn>
                  <a:cxn ang="0">
                    <a:pos x="446" y="54"/>
                  </a:cxn>
                  <a:cxn ang="0">
                    <a:pos x="442" y="56"/>
                  </a:cxn>
                  <a:cxn ang="0">
                    <a:pos x="438" y="57"/>
                  </a:cxn>
                  <a:cxn ang="0">
                    <a:pos x="433" y="58"/>
                  </a:cxn>
                  <a:cxn ang="0">
                    <a:pos x="433" y="58"/>
                  </a:cxn>
                  <a:cxn ang="0">
                    <a:pos x="400" y="58"/>
                  </a:cxn>
                  <a:cxn ang="0">
                    <a:pos x="400" y="58"/>
                  </a:cxn>
                </a:cxnLst>
                <a:rect l="0" t="0" r="r" b="b"/>
                <a:pathLst>
                  <a:path w="454" h="58">
                    <a:moveTo>
                      <a:pt x="400" y="58"/>
                    </a:moveTo>
                    <a:lnTo>
                      <a:pt x="400" y="58"/>
                    </a:lnTo>
                    <a:lnTo>
                      <a:pt x="352" y="58"/>
                    </a:lnTo>
                    <a:lnTo>
                      <a:pt x="305" y="56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117" y="48"/>
                    </a:lnTo>
                    <a:lnTo>
                      <a:pt x="69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16" y="45"/>
                    </a:lnTo>
                    <a:lnTo>
                      <a:pt x="12" y="44"/>
                    </a:lnTo>
                    <a:lnTo>
                      <a:pt x="8" y="42"/>
                    </a:lnTo>
                    <a:lnTo>
                      <a:pt x="5" y="39"/>
                    </a:lnTo>
                    <a:lnTo>
                      <a:pt x="3" y="36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3" y="11"/>
                    </a:lnTo>
                    <a:lnTo>
                      <a:pt x="5" y="8"/>
                    </a:lnTo>
                    <a:lnTo>
                      <a:pt x="8" y="5"/>
                    </a:lnTo>
                    <a:lnTo>
                      <a:pt x="12" y="3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9" y="0"/>
                    </a:lnTo>
                    <a:lnTo>
                      <a:pt x="117" y="3"/>
                    </a:lnTo>
                    <a:lnTo>
                      <a:pt x="211" y="7"/>
                    </a:lnTo>
                    <a:lnTo>
                      <a:pt x="211" y="7"/>
                    </a:lnTo>
                    <a:lnTo>
                      <a:pt x="305" y="11"/>
                    </a:lnTo>
                    <a:lnTo>
                      <a:pt x="352" y="13"/>
                    </a:lnTo>
                    <a:lnTo>
                      <a:pt x="400" y="13"/>
                    </a:lnTo>
                    <a:lnTo>
                      <a:pt x="400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8" y="13"/>
                    </a:lnTo>
                    <a:lnTo>
                      <a:pt x="443" y="15"/>
                    </a:lnTo>
                    <a:lnTo>
                      <a:pt x="446" y="17"/>
                    </a:lnTo>
                    <a:lnTo>
                      <a:pt x="449" y="20"/>
                    </a:lnTo>
                    <a:lnTo>
                      <a:pt x="451" y="23"/>
                    </a:lnTo>
                    <a:lnTo>
                      <a:pt x="453" y="26"/>
                    </a:lnTo>
                    <a:lnTo>
                      <a:pt x="454" y="30"/>
                    </a:lnTo>
                    <a:lnTo>
                      <a:pt x="454" y="35"/>
                    </a:lnTo>
                    <a:lnTo>
                      <a:pt x="454" y="35"/>
                    </a:lnTo>
                    <a:lnTo>
                      <a:pt x="454" y="39"/>
                    </a:lnTo>
                    <a:lnTo>
                      <a:pt x="453" y="43"/>
                    </a:lnTo>
                    <a:lnTo>
                      <a:pt x="451" y="47"/>
                    </a:lnTo>
                    <a:lnTo>
                      <a:pt x="449" y="51"/>
                    </a:lnTo>
                    <a:lnTo>
                      <a:pt x="446" y="54"/>
                    </a:lnTo>
                    <a:lnTo>
                      <a:pt x="442" y="56"/>
                    </a:lnTo>
                    <a:lnTo>
                      <a:pt x="438" y="57"/>
                    </a:lnTo>
                    <a:lnTo>
                      <a:pt x="433" y="58"/>
                    </a:lnTo>
                    <a:lnTo>
                      <a:pt x="433" y="58"/>
                    </a:lnTo>
                    <a:lnTo>
                      <a:pt x="400" y="58"/>
                    </a:lnTo>
                    <a:lnTo>
                      <a:pt x="400" y="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650"/>
              <p:cNvSpPr/>
              <p:nvPr/>
            </p:nvSpPr>
            <p:spPr bwMode="auto">
              <a:xfrm>
                <a:off x="2163763" y="4130675"/>
                <a:ext cx="603250" cy="517525"/>
              </a:xfrm>
              <a:custGeom>
                <a:avLst/>
                <a:gdLst/>
                <a:ahLst/>
                <a:cxnLst>
                  <a:cxn ang="0">
                    <a:pos x="152" y="976"/>
                  </a:cxn>
                  <a:cxn ang="0">
                    <a:pos x="69" y="957"/>
                  </a:cxn>
                  <a:cxn ang="0">
                    <a:pos x="35" y="924"/>
                  </a:cxn>
                  <a:cxn ang="0">
                    <a:pos x="9" y="878"/>
                  </a:cxn>
                  <a:cxn ang="0">
                    <a:pos x="0" y="852"/>
                  </a:cxn>
                  <a:cxn ang="0">
                    <a:pos x="1" y="746"/>
                  </a:cxn>
                  <a:cxn ang="0">
                    <a:pos x="4" y="564"/>
                  </a:cxn>
                  <a:cxn ang="0">
                    <a:pos x="2" y="463"/>
                  </a:cxn>
                  <a:cxn ang="0">
                    <a:pos x="5" y="378"/>
                  </a:cxn>
                  <a:cxn ang="0">
                    <a:pos x="2" y="261"/>
                  </a:cxn>
                  <a:cxn ang="0">
                    <a:pos x="14" y="150"/>
                  </a:cxn>
                  <a:cxn ang="0">
                    <a:pos x="18" y="135"/>
                  </a:cxn>
                  <a:cxn ang="0">
                    <a:pos x="32" y="65"/>
                  </a:cxn>
                  <a:cxn ang="0">
                    <a:pos x="66" y="26"/>
                  </a:cxn>
                  <a:cxn ang="0">
                    <a:pos x="137" y="2"/>
                  </a:cxn>
                  <a:cxn ang="0">
                    <a:pos x="197" y="0"/>
                  </a:cxn>
                  <a:cxn ang="0">
                    <a:pos x="288" y="7"/>
                  </a:cxn>
                  <a:cxn ang="0">
                    <a:pos x="338" y="6"/>
                  </a:cxn>
                  <a:cxn ang="0">
                    <a:pos x="433" y="12"/>
                  </a:cxn>
                  <a:cxn ang="0">
                    <a:pos x="535" y="9"/>
                  </a:cxn>
                  <a:cxn ang="0">
                    <a:pos x="789" y="13"/>
                  </a:cxn>
                  <a:cxn ang="0">
                    <a:pos x="993" y="15"/>
                  </a:cxn>
                  <a:cxn ang="0">
                    <a:pos x="1078" y="33"/>
                  </a:cxn>
                  <a:cxn ang="0">
                    <a:pos x="1120" y="71"/>
                  </a:cxn>
                  <a:cxn ang="0">
                    <a:pos x="1139" y="149"/>
                  </a:cxn>
                  <a:cxn ang="0">
                    <a:pos x="1128" y="219"/>
                  </a:cxn>
                  <a:cxn ang="0">
                    <a:pos x="1111" y="230"/>
                  </a:cxn>
                  <a:cxn ang="0">
                    <a:pos x="1088" y="212"/>
                  </a:cxn>
                  <a:cxn ang="0">
                    <a:pos x="1092" y="184"/>
                  </a:cxn>
                  <a:cxn ang="0">
                    <a:pos x="1090" y="133"/>
                  </a:cxn>
                  <a:cxn ang="0">
                    <a:pos x="1069" y="80"/>
                  </a:cxn>
                  <a:cxn ang="0">
                    <a:pos x="1039" y="67"/>
                  </a:cxn>
                  <a:cxn ang="0">
                    <a:pos x="914" y="61"/>
                  </a:cxn>
                  <a:cxn ang="0">
                    <a:pos x="786" y="62"/>
                  </a:cxn>
                  <a:cxn ang="0">
                    <a:pos x="689" y="63"/>
                  </a:cxn>
                  <a:cxn ang="0">
                    <a:pos x="566" y="56"/>
                  </a:cxn>
                  <a:cxn ang="0">
                    <a:pos x="289" y="53"/>
                  </a:cxn>
                  <a:cxn ang="0">
                    <a:pos x="154" y="46"/>
                  </a:cxn>
                  <a:cxn ang="0">
                    <a:pos x="89" y="64"/>
                  </a:cxn>
                  <a:cxn ang="0">
                    <a:pos x="70" y="94"/>
                  </a:cxn>
                  <a:cxn ang="0">
                    <a:pos x="64" y="141"/>
                  </a:cxn>
                  <a:cxn ang="0">
                    <a:pos x="60" y="164"/>
                  </a:cxn>
                  <a:cxn ang="0">
                    <a:pos x="50" y="264"/>
                  </a:cxn>
                  <a:cxn ang="0">
                    <a:pos x="51" y="414"/>
                  </a:cxn>
                  <a:cxn ang="0">
                    <a:pos x="49" y="513"/>
                  </a:cxn>
                  <a:cxn ang="0">
                    <a:pos x="51" y="674"/>
                  </a:cxn>
                  <a:cxn ang="0">
                    <a:pos x="47" y="807"/>
                  </a:cxn>
                  <a:cxn ang="0">
                    <a:pos x="49" y="851"/>
                  </a:cxn>
                  <a:cxn ang="0">
                    <a:pos x="57" y="880"/>
                  </a:cxn>
                  <a:cxn ang="0">
                    <a:pos x="88" y="915"/>
                  </a:cxn>
                  <a:cxn ang="0">
                    <a:pos x="142" y="931"/>
                  </a:cxn>
                  <a:cxn ang="0">
                    <a:pos x="201" y="930"/>
                  </a:cxn>
                  <a:cxn ang="0">
                    <a:pos x="280" y="933"/>
                  </a:cxn>
                  <a:cxn ang="0">
                    <a:pos x="301" y="947"/>
                  </a:cxn>
                  <a:cxn ang="0">
                    <a:pos x="300" y="968"/>
                  </a:cxn>
                  <a:cxn ang="0">
                    <a:pos x="280" y="978"/>
                  </a:cxn>
                </a:cxnLst>
                <a:rect l="0" t="0" r="r" b="b"/>
                <a:pathLst>
                  <a:path w="1139" h="978">
                    <a:moveTo>
                      <a:pt x="280" y="978"/>
                    </a:moveTo>
                    <a:lnTo>
                      <a:pt x="280" y="978"/>
                    </a:lnTo>
                    <a:lnTo>
                      <a:pt x="218" y="978"/>
                    </a:lnTo>
                    <a:lnTo>
                      <a:pt x="156" y="977"/>
                    </a:lnTo>
                    <a:lnTo>
                      <a:pt x="152" y="976"/>
                    </a:lnTo>
                    <a:lnTo>
                      <a:pt x="152" y="976"/>
                    </a:lnTo>
                    <a:lnTo>
                      <a:pt x="139" y="976"/>
                    </a:lnTo>
                    <a:lnTo>
                      <a:pt x="125" y="975"/>
                    </a:lnTo>
                    <a:lnTo>
                      <a:pt x="112" y="973"/>
                    </a:lnTo>
                    <a:lnTo>
                      <a:pt x="97" y="970"/>
                    </a:lnTo>
                    <a:lnTo>
                      <a:pt x="83" y="965"/>
                    </a:lnTo>
                    <a:lnTo>
                      <a:pt x="69" y="957"/>
                    </a:lnTo>
                    <a:lnTo>
                      <a:pt x="63" y="953"/>
                    </a:lnTo>
                    <a:lnTo>
                      <a:pt x="57" y="949"/>
                    </a:lnTo>
                    <a:lnTo>
                      <a:pt x="52" y="944"/>
                    </a:lnTo>
                    <a:lnTo>
                      <a:pt x="47" y="938"/>
                    </a:lnTo>
                    <a:lnTo>
                      <a:pt x="47" y="938"/>
                    </a:lnTo>
                    <a:lnTo>
                      <a:pt x="35" y="924"/>
                    </a:lnTo>
                    <a:lnTo>
                      <a:pt x="26" y="912"/>
                    </a:lnTo>
                    <a:lnTo>
                      <a:pt x="19" y="899"/>
                    </a:lnTo>
                    <a:lnTo>
                      <a:pt x="11" y="885"/>
                    </a:lnTo>
                    <a:lnTo>
                      <a:pt x="11" y="885"/>
                    </a:lnTo>
                    <a:lnTo>
                      <a:pt x="9" y="878"/>
                    </a:lnTo>
                    <a:lnTo>
                      <a:pt x="9" y="878"/>
                    </a:lnTo>
                    <a:lnTo>
                      <a:pt x="7" y="875"/>
                    </a:lnTo>
                    <a:lnTo>
                      <a:pt x="4" y="870"/>
                    </a:lnTo>
                    <a:lnTo>
                      <a:pt x="4" y="870"/>
                    </a:lnTo>
                    <a:lnTo>
                      <a:pt x="3" y="866"/>
                    </a:lnTo>
                    <a:lnTo>
                      <a:pt x="1" y="861"/>
                    </a:lnTo>
                    <a:lnTo>
                      <a:pt x="0" y="852"/>
                    </a:lnTo>
                    <a:lnTo>
                      <a:pt x="0" y="843"/>
                    </a:lnTo>
                    <a:lnTo>
                      <a:pt x="1" y="832"/>
                    </a:lnTo>
                    <a:lnTo>
                      <a:pt x="1" y="832"/>
                    </a:lnTo>
                    <a:lnTo>
                      <a:pt x="1" y="818"/>
                    </a:lnTo>
                    <a:lnTo>
                      <a:pt x="1" y="746"/>
                    </a:lnTo>
                    <a:lnTo>
                      <a:pt x="1" y="746"/>
                    </a:lnTo>
                    <a:lnTo>
                      <a:pt x="2" y="700"/>
                    </a:lnTo>
                    <a:lnTo>
                      <a:pt x="3" y="655"/>
                    </a:lnTo>
                    <a:lnTo>
                      <a:pt x="3" y="655"/>
                    </a:lnTo>
                    <a:lnTo>
                      <a:pt x="4" y="609"/>
                    </a:lnTo>
                    <a:lnTo>
                      <a:pt x="4" y="564"/>
                    </a:lnTo>
                    <a:lnTo>
                      <a:pt x="4" y="564"/>
                    </a:lnTo>
                    <a:lnTo>
                      <a:pt x="4" y="538"/>
                    </a:lnTo>
                    <a:lnTo>
                      <a:pt x="3" y="512"/>
                    </a:lnTo>
                    <a:lnTo>
                      <a:pt x="3" y="512"/>
                    </a:lnTo>
                    <a:lnTo>
                      <a:pt x="1" y="481"/>
                    </a:lnTo>
                    <a:lnTo>
                      <a:pt x="1" y="481"/>
                    </a:lnTo>
                    <a:lnTo>
                      <a:pt x="2" y="463"/>
                    </a:lnTo>
                    <a:lnTo>
                      <a:pt x="3" y="445"/>
                    </a:lnTo>
                    <a:lnTo>
                      <a:pt x="3" y="445"/>
                    </a:lnTo>
                    <a:lnTo>
                      <a:pt x="5" y="430"/>
                    </a:lnTo>
                    <a:lnTo>
                      <a:pt x="6" y="414"/>
                    </a:lnTo>
                    <a:lnTo>
                      <a:pt x="6" y="414"/>
                    </a:lnTo>
                    <a:lnTo>
                      <a:pt x="5" y="378"/>
                    </a:lnTo>
                    <a:lnTo>
                      <a:pt x="4" y="342"/>
                    </a:lnTo>
                    <a:lnTo>
                      <a:pt x="4" y="342"/>
                    </a:lnTo>
                    <a:lnTo>
                      <a:pt x="2" y="309"/>
                    </a:lnTo>
                    <a:lnTo>
                      <a:pt x="1" y="276"/>
                    </a:lnTo>
                    <a:lnTo>
                      <a:pt x="1" y="276"/>
                    </a:lnTo>
                    <a:lnTo>
                      <a:pt x="2" y="261"/>
                    </a:lnTo>
                    <a:lnTo>
                      <a:pt x="3" y="246"/>
                    </a:lnTo>
                    <a:lnTo>
                      <a:pt x="7" y="216"/>
                    </a:lnTo>
                    <a:lnTo>
                      <a:pt x="7" y="216"/>
                    </a:lnTo>
                    <a:lnTo>
                      <a:pt x="12" y="184"/>
                    </a:lnTo>
                    <a:lnTo>
                      <a:pt x="13" y="166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4" y="144"/>
                    </a:lnTo>
                    <a:lnTo>
                      <a:pt x="17" y="138"/>
                    </a:lnTo>
                    <a:lnTo>
                      <a:pt x="18" y="136"/>
                    </a:lnTo>
                    <a:lnTo>
                      <a:pt x="18" y="135"/>
                    </a:lnTo>
                    <a:lnTo>
                      <a:pt x="18" y="135"/>
                    </a:lnTo>
                    <a:lnTo>
                      <a:pt x="18" y="123"/>
                    </a:lnTo>
                    <a:lnTo>
                      <a:pt x="19" y="111"/>
                    </a:lnTo>
                    <a:lnTo>
                      <a:pt x="21" y="99"/>
                    </a:lnTo>
                    <a:lnTo>
                      <a:pt x="24" y="87"/>
                    </a:lnTo>
                    <a:lnTo>
                      <a:pt x="28" y="75"/>
                    </a:lnTo>
                    <a:lnTo>
                      <a:pt x="32" y="65"/>
                    </a:lnTo>
                    <a:lnTo>
                      <a:pt x="38" y="5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52" y="38"/>
                    </a:lnTo>
                    <a:lnTo>
                      <a:pt x="59" y="31"/>
                    </a:lnTo>
                    <a:lnTo>
                      <a:pt x="66" y="26"/>
                    </a:lnTo>
                    <a:lnTo>
                      <a:pt x="73" y="21"/>
                    </a:lnTo>
                    <a:lnTo>
                      <a:pt x="81" y="16"/>
                    </a:lnTo>
                    <a:lnTo>
                      <a:pt x="88" y="12"/>
                    </a:lnTo>
                    <a:lnTo>
                      <a:pt x="103" y="7"/>
                    </a:lnTo>
                    <a:lnTo>
                      <a:pt x="120" y="4"/>
                    </a:lnTo>
                    <a:lnTo>
                      <a:pt x="137" y="2"/>
                    </a:lnTo>
                    <a:lnTo>
                      <a:pt x="156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92" y="1"/>
                    </a:lnTo>
                    <a:lnTo>
                      <a:pt x="192" y="1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20" y="1"/>
                    </a:lnTo>
                    <a:lnTo>
                      <a:pt x="243" y="3"/>
                    </a:lnTo>
                    <a:lnTo>
                      <a:pt x="243" y="3"/>
                    </a:lnTo>
                    <a:lnTo>
                      <a:pt x="265" y="6"/>
                    </a:lnTo>
                    <a:lnTo>
                      <a:pt x="288" y="7"/>
                    </a:lnTo>
                    <a:lnTo>
                      <a:pt x="290" y="7"/>
                    </a:lnTo>
                    <a:lnTo>
                      <a:pt x="290" y="7"/>
                    </a:lnTo>
                    <a:lnTo>
                      <a:pt x="314" y="6"/>
                    </a:lnTo>
                    <a:lnTo>
                      <a:pt x="314" y="6"/>
                    </a:lnTo>
                    <a:lnTo>
                      <a:pt x="338" y="6"/>
                    </a:lnTo>
                    <a:lnTo>
                      <a:pt x="338" y="6"/>
                    </a:lnTo>
                    <a:lnTo>
                      <a:pt x="354" y="6"/>
                    </a:lnTo>
                    <a:lnTo>
                      <a:pt x="369" y="8"/>
                    </a:lnTo>
                    <a:lnTo>
                      <a:pt x="369" y="8"/>
                    </a:lnTo>
                    <a:lnTo>
                      <a:pt x="383" y="9"/>
                    </a:lnTo>
                    <a:lnTo>
                      <a:pt x="399" y="11"/>
                    </a:lnTo>
                    <a:lnTo>
                      <a:pt x="433" y="12"/>
                    </a:lnTo>
                    <a:lnTo>
                      <a:pt x="433" y="12"/>
                    </a:lnTo>
                    <a:lnTo>
                      <a:pt x="459" y="11"/>
                    </a:lnTo>
                    <a:lnTo>
                      <a:pt x="484" y="10"/>
                    </a:lnTo>
                    <a:lnTo>
                      <a:pt x="484" y="10"/>
                    </a:lnTo>
                    <a:lnTo>
                      <a:pt x="535" y="9"/>
                    </a:lnTo>
                    <a:lnTo>
                      <a:pt x="535" y="9"/>
                    </a:lnTo>
                    <a:lnTo>
                      <a:pt x="566" y="10"/>
                    </a:lnTo>
                    <a:lnTo>
                      <a:pt x="566" y="10"/>
                    </a:lnTo>
                    <a:lnTo>
                      <a:pt x="633" y="13"/>
                    </a:lnTo>
                    <a:lnTo>
                      <a:pt x="712" y="14"/>
                    </a:lnTo>
                    <a:lnTo>
                      <a:pt x="712" y="14"/>
                    </a:lnTo>
                    <a:lnTo>
                      <a:pt x="789" y="13"/>
                    </a:lnTo>
                    <a:lnTo>
                      <a:pt x="789" y="13"/>
                    </a:lnTo>
                    <a:lnTo>
                      <a:pt x="867" y="13"/>
                    </a:lnTo>
                    <a:lnTo>
                      <a:pt x="867" y="13"/>
                    </a:lnTo>
                    <a:lnTo>
                      <a:pt x="935" y="13"/>
                    </a:lnTo>
                    <a:lnTo>
                      <a:pt x="993" y="15"/>
                    </a:lnTo>
                    <a:lnTo>
                      <a:pt x="993" y="15"/>
                    </a:lnTo>
                    <a:lnTo>
                      <a:pt x="1013" y="17"/>
                    </a:lnTo>
                    <a:lnTo>
                      <a:pt x="1033" y="20"/>
                    </a:lnTo>
                    <a:lnTo>
                      <a:pt x="1052" y="24"/>
                    </a:lnTo>
                    <a:lnTo>
                      <a:pt x="1061" y="27"/>
                    </a:lnTo>
                    <a:lnTo>
                      <a:pt x="1070" y="30"/>
                    </a:lnTo>
                    <a:lnTo>
                      <a:pt x="1078" y="33"/>
                    </a:lnTo>
                    <a:lnTo>
                      <a:pt x="1087" y="38"/>
                    </a:lnTo>
                    <a:lnTo>
                      <a:pt x="1094" y="43"/>
                    </a:lnTo>
                    <a:lnTo>
                      <a:pt x="1101" y="48"/>
                    </a:lnTo>
                    <a:lnTo>
                      <a:pt x="1108" y="56"/>
                    </a:lnTo>
                    <a:lnTo>
                      <a:pt x="1115" y="63"/>
                    </a:lnTo>
                    <a:lnTo>
                      <a:pt x="1120" y="71"/>
                    </a:lnTo>
                    <a:lnTo>
                      <a:pt x="1125" y="80"/>
                    </a:lnTo>
                    <a:lnTo>
                      <a:pt x="1125" y="80"/>
                    </a:lnTo>
                    <a:lnTo>
                      <a:pt x="1130" y="95"/>
                    </a:lnTo>
                    <a:lnTo>
                      <a:pt x="1134" y="111"/>
                    </a:lnTo>
                    <a:lnTo>
                      <a:pt x="1137" y="130"/>
                    </a:lnTo>
                    <a:lnTo>
                      <a:pt x="1139" y="149"/>
                    </a:lnTo>
                    <a:lnTo>
                      <a:pt x="1139" y="167"/>
                    </a:lnTo>
                    <a:lnTo>
                      <a:pt x="1137" y="186"/>
                    </a:lnTo>
                    <a:lnTo>
                      <a:pt x="1133" y="203"/>
                    </a:lnTo>
                    <a:lnTo>
                      <a:pt x="1131" y="211"/>
                    </a:lnTo>
                    <a:lnTo>
                      <a:pt x="1128" y="219"/>
                    </a:lnTo>
                    <a:lnTo>
                      <a:pt x="1128" y="219"/>
                    </a:lnTo>
                    <a:lnTo>
                      <a:pt x="1124" y="224"/>
                    </a:lnTo>
                    <a:lnTo>
                      <a:pt x="1120" y="228"/>
                    </a:lnTo>
                    <a:lnTo>
                      <a:pt x="1116" y="229"/>
                    </a:lnTo>
                    <a:lnTo>
                      <a:pt x="1111" y="230"/>
                    </a:lnTo>
                    <a:lnTo>
                      <a:pt x="1111" y="230"/>
                    </a:lnTo>
                    <a:lnTo>
                      <a:pt x="1111" y="230"/>
                    </a:lnTo>
                    <a:lnTo>
                      <a:pt x="1105" y="229"/>
                    </a:lnTo>
                    <a:lnTo>
                      <a:pt x="1099" y="226"/>
                    </a:lnTo>
                    <a:lnTo>
                      <a:pt x="1094" y="222"/>
                    </a:lnTo>
                    <a:lnTo>
                      <a:pt x="1090" y="218"/>
                    </a:lnTo>
                    <a:lnTo>
                      <a:pt x="1090" y="218"/>
                    </a:lnTo>
                    <a:lnTo>
                      <a:pt x="1088" y="212"/>
                    </a:lnTo>
                    <a:lnTo>
                      <a:pt x="1087" y="207"/>
                    </a:lnTo>
                    <a:lnTo>
                      <a:pt x="1087" y="200"/>
                    </a:lnTo>
                    <a:lnTo>
                      <a:pt x="1089" y="195"/>
                    </a:lnTo>
                    <a:lnTo>
                      <a:pt x="1089" y="195"/>
                    </a:lnTo>
                    <a:lnTo>
                      <a:pt x="1091" y="190"/>
                    </a:lnTo>
                    <a:lnTo>
                      <a:pt x="1092" y="184"/>
                    </a:lnTo>
                    <a:lnTo>
                      <a:pt x="1093" y="172"/>
                    </a:lnTo>
                    <a:lnTo>
                      <a:pt x="1092" y="159"/>
                    </a:lnTo>
                    <a:lnTo>
                      <a:pt x="1091" y="147"/>
                    </a:lnTo>
                    <a:lnTo>
                      <a:pt x="1091" y="147"/>
                    </a:lnTo>
                    <a:lnTo>
                      <a:pt x="1090" y="133"/>
                    </a:lnTo>
                    <a:lnTo>
                      <a:pt x="1090" y="133"/>
                    </a:lnTo>
                    <a:lnTo>
                      <a:pt x="1089" y="123"/>
                    </a:lnTo>
                    <a:lnTo>
                      <a:pt x="1087" y="113"/>
                    </a:lnTo>
                    <a:lnTo>
                      <a:pt x="1084" y="102"/>
                    </a:lnTo>
                    <a:lnTo>
                      <a:pt x="1079" y="93"/>
                    </a:lnTo>
                    <a:lnTo>
                      <a:pt x="1073" y="85"/>
                    </a:lnTo>
                    <a:lnTo>
                      <a:pt x="1069" y="80"/>
                    </a:lnTo>
                    <a:lnTo>
                      <a:pt x="1064" y="77"/>
                    </a:lnTo>
                    <a:lnTo>
                      <a:pt x="1059" y="74"/>
                    </a:lnTo>
                    <a:lnTo>
                      <a:pt x="1053" y="71"/>
                    </a:lnTo>
                    <a:lnTo>
                      <a:pt x="1046" y="69"/>
                    </a:lnTo>
                    <a:lnTo>
                      <a:pt x="1039" y="67"/>
                    </a:lnTo>
                    <a:lnTo>
                      <a:pt x="1039" y="67"/>
                    </a:lnTo>
                    <a:lnTo>
                      <a:pt x="1022" y="64"/>
                    </a:lnTo>
                    <a:lnTo>
                      <a:pt x="1002" y="62"/>
                    </a:lnTo>
                    <a:lnTo>
                      <a:pt x="981" y="61"/>
                    </a:lnTo>
                    <a:lnTo>
                      <a:pt x="959" y="60"/>
                    </a:lnTo>
                    <a:lnTo>
                      <a:pt x="959" y="60"/>
                    </a:lnTo>
                    <a:lnTo>
                      <a:pt x="914" y="61"/>
                    </a:lnTo>
                    <a:lnTo>
                      <a:pt x="914" y="61"/>
                    </a:lnTo>
                    <a:lnTo>
                      <a:pt x="872" y="62"/>
                    </a:lnTo>
                    <a:lnTo>
                      <a:pt x="872" y="62"/>
                    </a:lnTo>
                    <a:lnTo>
                      <a:pt x="829" y="62"/>
                    </a:lnTo>
                    <a:lnTo>
                      <a:pt x="829" y="62"/>
                    </a:lnTo>
                    <a:lnTo>
                      <a:pt x="786" y="62"/>
                    </a:lnTo>
                    <a:lnTo>
                      <a:pt x="786" y="62"/>
                    </a:lnTo>
                    <a:lnTo>
                      <a:pt x="741" y="62"/>
                    </a:lnTo>
                    <a:lnTo>
                      <a:pt x="701" y="63"/>
                    </a:lnTo>
                    <a:lnTo>
                      <a:pt x="701" y="63"/>
                    </a:lnTo>
                    <a:lnTo>
                      <a:pt x="689" y="63"/>
                    </a:lnTo>
                    <a:lnTo>
                      <a:pt x="689" y="63"/>
                    </a:lnTo>
                    <a:lnTo>
                      <a:pt x="656" y="62"/>
                    </a:lnTo>
                    <a:lnTo>
                      <a:pt x="623" y="60"/>
                    </a:lnTo>
                    <a:lnTo>
                      <a:pt x="623" y="60"/>
                    </a:lnTo>
                    <a:lnTo>
                      <a:pt x="595" y="57"/>
                    </a:lnTo>
                    <a:lnTo>
                      <a:pt x="566" y="56"/>
                    </a:lnTo>
                    <a:lnTo>
                      <a:pt x="566" y="56"/>
                    </a:lnTo>
                    <a:lnTo>
                      <a:pt x="500" y="55"/>
                    </a:lnTo>
                    <a:lnTo>
                      <a:pt x="435" y="55"/>
                    </a:lnTo>
                    <a:lnTo>
                      <a:pt x="435" y="55"/>
                    </a:lnTo>
                    <a:lnTo>
                      <a:pt x="362" y="54"/>
                    </a:lnTo>
                    <a:lnTo>
                      <a:pt x="289" y="53"/>
                    </a:lnTo>
                    <a:lnTo>
                      <a:pt x="289" y="53"/>
                    </a:lnTo>
                    <a:lnTo>
                      <a:pt x="259" y="51"/>
                    </a:lnTo>
                    <a:lnTo>
                      <a:pt x="230" y="50"/>
                    </a:lnTo>
                    <a:lnTo>
                      <a:pt x="230" y="50"/>
                    </a:lnTo>
                    <a:lnTo>
                      <a:pt x="192" y="47"/>
                    </a:lnTo>
                    <a:lnTo>
                      <a:pt x="154" y="46"/>
                    </a:lnTo>
                    <a:lnTo>
                      <a:pt x="154" y="46"/>
                    </a:lnTo>
                    <a:lnTo>
                      <a:pt x="143" y="46"/>
                    </a:lnTo>
                    <a:lnTo>
                      <a:pt x="131" y="47"/>
                    </a:lnTo>
                    <a:lnTo>
                      <a:pt x="120" y="50"/>
                    </a:lnTo>
                    <a:lnTo>
                      <a:pt x="108" y="53"/>
                    </a:lnTo>
                    <a:lnTo>
                      <a:pt x="98" y="57"/>
                    </a:lnTo>
                    <a:lnTo>
                      <a:pt x="89" y="64"/>
                    </a:lnTo>
                    <a:lnTo>
                      <a:pt x="85" y="68"/>
                    </a:lnTo>
                    <a:lnTo>
                      <a:pt x="81" y="73"/>
                    </a:lnTo>
                    <a:lnTo>
                      <a:pt x="76" y="78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0" y="94"/>
                    </a:lnTo>
                    <a:lnTo>
                      <a:pt x="65" y="110"/>
                    </a:lnTo>
                    <a:lnTo>
                      <a:pt x="62" y="126"/>
                    </a:lnTo>
                    <a:lnTo>
                      <a:pt x="62" y="133"/>
                    </a:lnTo>
                    <a:lnTo>
                      <a:pt x="63" y="137"/>
                    </a:lnTo>
                    <a:lnTo>
                      <a:pt x="63" y="137"/>
                    </a:lnTo>
                    <a:lnTo>
                      <a:pt x="64" y="141"/>
                    </a:lnTo>
                    <a:lnTo>
                      <a:pt x="64" y="146"/>
                    </a:lnTo>
                    <a:lnTo>
                      <a:pt x="64" y="152"/>
                    </a:lnTo>
                    <a:lnTo>
                      <a:pt x="63" y="157"/>
                    </a:lnTo>
                    <a:lnTo>
                      <a:pt x="60" y="161"/>
                    </a:lnTo>
                    <a:lnTo>
                      <a:pt x="60" y="162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58" y="189"/>
                    </a:lnTo>
                    <a:lnTo>
                      <a:pt x="55" y="213"/>
                    </a:lnTo>
                    <a:lnTo>
                      <a:pt x="55" y="213"/>
                    </a:lnTo>
                    <a:lnTo>
                      <a:pt x="52" y="239"/>
                    </a:lnTo>
                    <a:lnTo>
                      <a:pt x="50" y="264"/>
                    </a:lnTo>
                    <a:lnTo>
                      <a:pt x="50" y="264"/>
                    </a:lnTo>
                    <a:lnTo>
                      <a:pt x="50" y="295"/>
                    </a:lnTo>
                    <a:lnTo>
                      <a:pt x="50" y="325"/>
                    </a:lnTo>
                    <a:lnTo>
                      <a:pt x="51" y="385"/>
                    </a:lnTo>
                    <a:lnTo>
                      <a:pt x="51" y="385"/>
                    </a:lnTo>
                    <a:lnTo>
                      <a:pt x="51" y="414"/>
                    </a:lnTo>
                    <a:lnTo>
                      <a:pt x="50" y="443"/>
                    </a:lnTo>
                    <a:lnTo>
                      <a:pt x="50" y="443"/>
                    </a:lnTo>
                    <a:lnTo>
                      <a:pt x="48" y="478"/>
                    </a:lnTo>
                    <a:lnTo>
                      <a:pt x="48" y="496"/>
                    </a:lnTo>
                    <a:lnTo>
                      <a:pt x="49" y="513"/>
                    </a:lnTo>
                    <a:lnTo>
                      <a:pt x="49" y="513"/>
                    </a:lnTo>
                    <a:lnTo>
                      <a:pt x="50" y="543"/>
                    </a:lnTo>
                    <a:lnTo>
                      <a:pt x="51" y="572"/>
                    </a:lnTo>
                    <a:lnTo>
                      <a:pt x="51" y="631"/>
                    </a:lnTo>
                    <a:lnTo>
                      <a:pt x="51" y="631"/>
                    </a:lnTo>
                    <a:lnTo>
                      <a:pt x="51" y="674"/>
                    </a:lnTo>
                    <a:lnTo>
                      <a:pt x="51" y="674"/>
                    </a:lnTo>
                    <a:lnTo>
                      <a:pt x="50" y="707"/>
                    </a:lnTo>
                    <a:lnTo>
                      <a:pt x="49" y="741"/>
                    </a:lnTo>
                    <a:lnTo>
                      <a:pt x="49" y="741"/>
                    </a:lnTo>
                    <a:lnTo>
                      <a:pt x="48" y="774"/>
                    </a:lnTo>
                    <a:lnTo>
                      <a:pt x="47" y="807"/>
                    </a:lnTo>
                    <a:lnTo>
                      <a:pt x="47" y="807"/>
                    </a:lnTo>
                    <a:lnTo>
                      <a:pt x="47" y="822"/>
                    </a:lnTo>
                    <a:lnTo>
                      <a:pt x="47" y="822"/>
                    </a:lnTo>
                    <a:lnTo>
                      <a:pt x="45" y="839"/>
                    </a:lnTo>
                    <a:lnTo>
                      <a:pt x="47" y="845"/>
                    </a:lnTo>
                    <a:lnTo>
                      <a:pt x="49" y="851"/>
                    </a:lnTo>
                    <a:lnTo>
                      <a:pt x="49" y="851"/>
                    </a:lnTo>
                    <a:lnTo>
                      <a:pt x="52" y="857"/>
                    </a:lnTo>
                    <a:lnTo>
                      <a:pt x="54" y="862"/>
                    </a:lnTo>
                    <a:lnTo>
                      <a:pt x="56" y="869"/>
                    </a:lnTo>
                    <a:lnTo>
                      <a:pt x="56" y="874"/>
                    </a:lnTo>
                    <a:lnTo>
                      <a:pt x="56" y="874"/>
                    </a:lnTo>
                    <a:lnTo>
                      <a:pt x="57" y="880"/>
                    </a:lnTo>
                    <a:lnTo>
                      <a:pt x="59" y="886"/>
                    </a:lnTo>
                    <a:lnTo>
                      <a:pt x="62" y="891"/>
                    </a:lnTo>
                    <a:lnTo>
                      <a:pt x="66" y="897"/>
                    </a:lnTo>
                    <a:lnTo>
                      <a:pt x="71" y="902"/>
                    </a:lnTo>
                    <a:lnTo>
                      <a:pt x="76" y="907"/>
                    </a:lnTo>
                    <a:lnTo>
                      <a:pt x="88" y="915"/>
                    </a:lnTo>
                    <a:lnTo>
                      <a:pt x="101" y="921"/>
                    </a:lnTo>
                    <a:lnTo>
                      <a:pt x="114" y="926"/>
                    </a:lnTo>
                    <a:lnTo>
                      <a:pt x="126" y="930"/>
                    </a:lnTo>
                    <a:lnTo>
                      <a:pt x="135" y="931"/>
                    </a:lnTo>
                    <a:lnTo>
                      <a:pt x="135" y="931"/>
                    </a:lnTo>
                    <a:lnTo>
                      <a:pt x="142" y="931"/>
                    </a:lnTo>
                    <a:lnTo>
                      <a:pt x="142" y="931"/>
                    </a:lnTo>
                    <a:lnTo>
                      <a:pt x="166" y="931"/>
                    </a:lnTo>
                    <a:lnTo>
                      <a:pt x="166" y="931"/>
                    </a:lnTo>
                    <a:lnTo>
                      <a:pt x="190" y="930"/>
                    </a:lnTo>
                    <a:lnTo>
                      <a:pt x="190" y="930"/>
                    </a:lnTo>
                    <a:lnTo>
                      <a:pt x="201" y="930"/>
                    </a:lnTo>
                    <a:lnTo>
                      <a:pt x="201" y="930"/>
                    </a:lnTo>
                    <a:lnTo>
                      <a:pt x="227" y="931"/>
                    </a:lnTo>
                    <a:lnTo>
                      <a:pt x="227" y="931"/>
                    </a:lnTo>
                    <a:lnTo>
                      <a:pt x="253" y="933"/>
                    </a:lnTo>
                    <a:lnTo>
                      <a:pt x="280" y="933"/>
                    </a:lnTo>
                    <a:lnTo>
                      <a:pt x="280" y="933"/>
                    </a:lnTo>
                    <a:lnTo>
                      <a:pt x="285" y="934"/>
                    </a:lnTo>
                    <a:lnTo>
                      <a:pt x="290" y="935"/>
                    </a:lnTo>
                    <a:lnTo>
                      <a:pt x="293" y="937"/>
                    </a:lnTo>
                    <a:lnTo>
                      <a:pt x="296" y="940"/>
                    </a:lnTo>
                    <a:lnTo>
                      <a:pt x="300" y="943"/>
                    </a:lnTo>
                    <a:lnTo>
                      <a:pt x="301" y="947"/>
                    </a:lnTo>
                    <a:lnTo>
                      <a:pt x="302" y="951"/>
                    </a:lnTo>
                    <a:lnTo>
                      <a:pt x="302" y="955"/>
                    </a:lnTo>
                    <a:lnTo>
                      <a:pt x="302" y="955"/>
                    </a:lnTo>
                    <a:lnTo>
                      <a:pt x="302" y="960"/>
                    </a:lnTo>
                    <a:lnTo>
                      <a:pt x="301" y="964"/>
                    </a:lnTo>
                    <a:lnTo>
                      <a:pt x="300" y="968"/>
                    </a:lnTo>
                    <a:lnTo>
                      <a:pt x="296" y="971"/>
                    </a:lnTo>
                    <a:lnTo>
                      <a:pt x="293" y="974"/>
                    </a:lnTo>
                    <a:lnTo>
                      <a:pt x="290" y="976"/>
                    </a:lnTo>
                    <a:lnTo>
                      <a:pt x="285" y="978"/>
                    </a:lnTo>
                    <a:lnTo>
                      <a:pt x="280" y="978"/>
                    </a:lnTo>
                    <a:lnTo>
                      <a:pt x="280" y="97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2677193" y="4089244"/>
              <a:ext cx="3012184" cy="1339041"/>
              <a:chOff x="1279158" y="2558135"/>
              <a:chExt cx="3012184" cy="1339041"/>
            </a:xfrm>
          </p:grpSpPr>
          <p:sp>
            <p:nvSpPr>
              <p:cNvPr id="187" name="矩形 186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6533111" y="1980663"/>
            <a:ext cx="4145913" cy="1339041"/>
            <a:chOff x="6533111" y="1980663"/>
            <a:chExt cx="4145913" cy="1339041"/>
          </a:xfrm>
        </p:grpSpPr>
        <p:sp>
          <p:nvSpPr>
            <p:cNvPr id="9" name="椭圆 31"/>
            <p:cNvSpPr/>
            <p:nvPr/>
          </p:nvSpPr>
          <p:spPr>
            <a:xfrm>
              <a:off x="6533111" y="204597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3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775684" y="251703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3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6780286" y="2350326"/>
              <a:ext cx="500309" cy="506236"/>
              <a:chOff x="4194175" y="1193800"/>
              <a:chExt cx="669926" cy="677863"/>
            </a:xfrm>
            <a:solidFill>
              <a:schemeClr val="accent3"/>
            </a:solidFill>
          </p:grpSpPr>
          <p:sp>
            <p:nvSpPr>
              <p:cNvPr id="140" name="Freeform 867"/>
              <p:cNvSpPr/>
              <p:nvPr/>
            </p:nvSpPr>
            <p:spPr bwMode="auto">
              <a:xfrm>
                <a:off x="4217988" y="1674813"/>
                <a:ext cx="52388" cy="115888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88" y="1"/>
                  </a:cxn>
                  <a:cxn ang="0">
                    <a:pos x="84" y="3"/>
                  </a:cxn>
                  <a:cxn ang="0">
                    <a:pos x="81" y="5"/>
                  </a:cxn>
                  <a:cxn ang="0">
                    <a:pos x="78" y="7"/>
                  </a:cxn>
                  <a:cxn ang="0">
                    <a:pos x="73" y="14"/>
                  </a:cxn>
                  <a:cxn ang="0">
                    <a:pos x="69" y="22"/>
                  </a:cxn>
                  <a:cxn ang="0">
                    <a:pos x="69" y="22"/>
                  </a:cxn>
                  <a:cxn ang="0">
                    <a:pos x="62" y="37"/>
                  </a:cxn>
                  <a:cxn ang="0">
                    <a:pos x="55" y="53"/>
                  </a:cxn>
                  <a:cxn ang="0">
                    <a:pos x="44" y="83"/>
                  </a:cxn>
                  <a:cxn ang="0">
                    <a:pos x="44" y="83"/>
                  </a:cxn>
                  <a:cxn ang="0">
                    <a:pos x="31" y="118"/>
                  </a:cxn>
                  <a:cxn ang="0">
                    <a:pos x="18" y="153"/>
                  </a:cxn>
                  <a:cxn ang="0">
                    <a:pos x="18" y="153"/>
                  </a:cxn>
                  <a:cxn ang="0">
                    <a:pos x="7" y="183"/>
                  </a:cxn>
                  <a:cxn ang="0">
                    <a:pos x="3" y="197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0" y="216"/>
                  </a:cxn>
                  <a:cxn ang="0">
                    <a:pos x="1" y="217"/>
                  </a:cxn>
                  <a:cxn ang="0">
                    <a:pos x="2" y="218"/>
                  </a:cxn>
                  <a:cxn ang="0">
                    <a:pos x="4" y="218"/>
                  </a:cxn>
                  <a:cxn ang="0">
                    <a:pos x="7" y="217"/>
                  </a:cxn>
                  <a:cxn ang="0">
                    <a:pos x="9" y="216"/>
                  </a:cxn>
                  <a:cxn ang="0">
                    <a:pos x="9" y="214"/>
                  </a:cxn>
                  <a:cxn ang="0">
                    <a:pos x="9" y="214"/>
                  </a:cxn>
                  <a:cxn ang="0">
                    <a:pos x="11" y="201"/>
                  </a:cxn>
                  <a:cxn ang="0">
                    <a:pos x="14" y="189"/>
                  </a:cxn>
                  <a:cxn ang="0">
                    <a:pos x="18" y="177"/>
                  </a:cxn>
                  <a:cxn ang="0">
                    <a:pos x="22" y="164"/>
                  </a:cxn>
                  <a:cxn ang="0">
                    <a:pos x="33" y="140"/>
                  </a:cxn>
                  <a:cxn ang="0">
                    <a:pos x="42" y="117"/>
                  </a:cxn>
                  <a:cxn ang="0">
                    <a:pos x="42" y="117"/>
                  </a:cxn>
                  <a:cxn ang="0">
                    <a:pos x="52" y="89"/>
                  </a:cxn>
                  <a:cxn ang="0">
                    <a:pos x="63" y="62"/>
                  </a:cxn>
                  <a:cxn ang="0">
                    <a:pos x="63" y="62"/>
                  </a:cxn>
                  <a:cxn ang="0">
                    <a:pos x="68" y="47"/>
                  </a:cxn>
                  <a:cxn ang="0">
                    <a:pos x="74" y="31"/>
                  </a:cxn>
                  <a:cxn ang="0">
                    <a:pos x="78" y="24"/>
                  </a:cxn>
                  <a:cxn ang="0">
                    <a:pos x="82" y="16"/>
                  </a:cxn>
                  <a:cxn ang="0">
                    <a:pos x="88" y="12"/>
                  </a:cxn>
                  <a:cxn ang="0">
                    <a:pos x="92" y="10"/>
                  </a:cxn>
                  <a:cxn ang="0">
                    <a:pos x="96" y="9"/>
                  </a:cxn>
                  <a:cxn ang="0">
                    <a:pos x="96" y="9"/>
                  </a:cxn>
                  <a:cxn ang="0">
                    <a:pos x="98" y="9"/>
                  </a:cxn>
                  <a:cxn ang="0">
                    <a:pos x="99" y="7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7" y="1"/>
                  </a:cxn>
                  <a:cxn ang="0">
                    <a:pos x="96" y="1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99" h="218">
                    <a:moveTo>
                      <a:pt x="94" y="0"/>
                    </a:moveTo>
                    <a:lnTo>
                      <a:pt x="94" y="0"/>
                    </a:lnTo>
                    <a:lnTo>
                      <a:pt x="88" y="1"/>
                    </a:lnTo>
                    <a:lnTo>
                      <a:pt x="84" y="3"/>
                    </a:lnTo>
                    <a:lnTo>
                      <a:pt x="81" y="5"/>
                    </a:lnTo>
                    <a:lnTo>
                      <a:pt x="78" y="7"/>
                    </a:lnTo>
                    <a:lnTo>
                      <a:pt x="73" y="14"/>
                    </a:lnTo>
                    <a:lnTo>
                      <a:pt x="69" y="22"/>
                    </a:lnTo>
                    <a:lnTo>
                      <a:pt x="69" y="22"/>
                    </a:lnTo>
                    <a:lnTo>
                      <a:pt x="62" y="37"/>
                    </a:lnTo>
                    <a:lnTo>
                      <a:pt x="55" y="5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31" y="118"/>
                    </a:lnTo>
                    <a:lnTo>
                      <a:pt x="18" y="153"/>
                    </a:lnTo>
                    <a:lnTo>
                      <a:pt x="18" y="153"/>
                    </a:lnTo>
                    <a:lnTo>
                      <a:pt x="7" y="183"/>
                    </a:lnTo>
                    <a:lnTo>
                      <a:pt x="3" y="197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6"/>
                    </a:lnTo>
                    <a:lnTo>
                      <a:pt x="1" y="217"/>
                    </a:lnTo>
                    <a:lnTo>
                      <a:pt x="2" y="218"/>
                    </a:lnTo>
                    <a:lnTo>
                      <a:pt x="4" y="218"/>
                    </a:lnTo>
                    <a:lnTo>
                      <a:pt x="7" y="217"/>
                    </a:lnTo>
                    <a:lnTo>
                      <a:pt x="9" y="216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11" y="201"/>
                    </a:lnTo>
                    <a:lnTo>
                      <a:pt x="14" y="189"/>
                    </a:lnTo>
                    <a:lnTo>
                      <a:pt x="18" y="177"/>
                    </a:lnTo>
                    <a:lnTo>
                      <a:pt x="22" y="164"/>
                    </a:lnTo>
                    <a:lnTo>
                      <a:pt x="33" y="140"/>
                    </a:lnTo>
                    <a:lnTo>
                      <a:pt x="42" y="117"/>
                    </a:lnTo>
                    <a:lnTo>
                      <a:pt x="42" y="117"/>
                    </a:lnTo>
                    <a:lnTo>
                      <a:pt x="52" y="89"/>
                    </a:lnTo>
                    <a:lnTo>
                      <a:pt x="63" y="62"/>
                    </a:lnTo>
                    <a:lnTo>
                      <a:pt x="63" y="62"/>
                    </a:lnTo>
                    <a:lnTo>
                      <a:pt x="68" y="47"/>
                    </a:lnTo>
                    <a:lnTo>
                      <a:pt x="74" y="31"/>
                    </a:lnTo>
                    <a:lnTo>
                      <a:pt x="78" y="24"/>
                    </a:lnTo>
                    <a:lnTo>
                      <a:pt x="82" y="16"/>
                    </a:lnTo>
                    <a:lnTo>
                      <a:pt x="88" y="12"/>
                    </a:lnTo>
                    <a:lnTo>
                      <a:pt x="92" y="10"/>
                    </a:lnTo>
                    <a:lnTo>
                      <a:pt x="96" y="9"/>
                    </a:lnTo>
                    <a:lnTo>
                      <a:pt x="96" y="9"/>
                    </a:lnTo>
                    <a:lnTo>
                      <a:pt x="98" y="9"/>
                    </a:lnTo>
                    <a:lnTo>
                      <a:pt x="99" y="7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7" y="1"/>
                    </a:lnTo>
                    <a:lnTo>
                      <a:pt x="96" y="1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1" name="Freeform 868"/>
              <p:cNvSpPr/>
              <p:nvPr/>
            </p:nvSpPr>
            <p:spPr bwMode="auto">
              <a:xfrm>
                <a:off x="4229100" y="1665288"/>
                <a:ext cx="90488" cy="158750"/>
              </a:xfrm>
              <a:custGeom>
                <a:avLst/>
                <a:gdLst/>
                <a:ahLst/>
                <a:cxnLst>
                  <a:cxn ang="0">
                    <a:pos x="162" y="3"/>
                  </a:cxn>
                  <a:cxn ang="0">
                    <a:pos x="162" y="3"/>
                  </a:cxn>
                  <a:cxn ang="0">
                    <a:pos x="157" y="13"/>
                  </a:cxn>
                  <a:cxn ang="0">
                    <a:pos x="152" y="21"/>
                  </a:cxn>
                  <a:cxn ang="0">
                    <a:pos x="146" y="28"/>
                  </a:cxn>
                  <a:cxn ang="0">
                    <a:pos x="139" y="34"/>
                  </a:cxn>
                  <a:cxn ang="0">
                    <a:pos x="139" y="34"/>
                  </a:cxn>
                  <a:cxn ang="0">
                    <a:pos x="135" y="41"/>
                  </a:cxn>
                  <a:cxn ang="0">
                    <a:pos x="131" y="49"/>
                  </a:cxn>
                  <a:cxn ang="0">
                    <a:pos x="122" y="63"/>
                  </a:cxn>
                  <a:cxn ang="0">
                    <a:pos x="122" y="63"/>
                  </a:cxn>
                  <a:cxn ang="0">
                    <a:pos x="81" y="134"/>
                  </a:cxn>
                  <a:cxn ang="0">
                    <a:pos x="81" y="134"/>
                  </a:cxn>
                  <a:cxn ang="0">
                    <a:pos x="59" y="172"/>
                  </a:cxn>
                  <a:cxn ang="0">
                    <a:pos x="39" y="212"/>
                  </a:cxn>
                  <a:cxn ang="0">
                    <a:pos x="20" y="251"/>
                  </a:cxn>
                  <a:cxn ang="0">
                    <a:pos x="1" y="292"/>
                  </a:cxn>
                  <a:cxn ang="0">
                    <a:pos x="1" y="292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3" y="299"/>
                  </a:cxn>
                  <a:cxn ang="0">
                    <a:pos x="5" y="299"/>
                  </a:cxn>
                  <a:cxn ang="0">
                    <a:pos x="7" y="299"/>
                  </a:cxn>
                  <a:cxn ang="0">
                    <a:pos x="8" y="298"/>
                  </a:cxn>
                  <a:cxn ang="0">
                    <a:pos x="9" y="297"/>
                  </a:cxn>
                  <a:cxn ang="0">
                    <a:pos x="9" y="297"/>
                  </a:cxn>
                  <a:cxn ang="0">
                    <a:pos x="28" y="257"/>
                  </a:cxn>
                  <a:cxn ang="0">
                    <a:pos x="47" y="216"/>
                  </a:cxn>
                  <a:cxn ang="0">
                    <a:pos x="68" y="177"/>
                  </a:cxn>
                  <a:cxn ang="0">
                    <a:pos x="89" y="138"/>
                  </a:cxn>
                  <a:cxn ang="0">
                    <a:pos x="89" y="138"/>
                  </a:cxn>
                  <a:cxn ang="0">
                    <a:pos x="131" y="69"/>
                  </a:cxn>
                  <a:cxn ang="0">
                    <a:pos x="131" y="69"/>
                  </a:cxn>
                  <a:cxn ang="0">
                    <a:pos x="141" y="53"/>
                  </a:cxn>
                  <a:cxn ang="0">
                    <a:pos x="152" y="38"/>
                  </a:cxn>
                  <a:cxn ang="0">
                    <a:pos x="163" y="23"/>
                  </a:cxn>
                  <a:cxn ang="0">
                    <a:pos x="167" y="15"/>
                  </a:cxn>
                  <a:cxn ang="0">
                    <a:pos x="171" y="7"/>
                  </a:cxn>
                  <a:cxn ang="0">
                    <a:pos x="171" y="7"/>
                  </a:cxn>
                  <a:cxn ang="0">
                    <a:pos x="171" y="5"/>
                  </a:cxn>
                  <a:cxn ang="0">
                    <a:pos x="171" y="2"/>
                  </a:cxn>
                  <a:cxn ang="0">
                    <a:pos x="170" y="1"/>
                  </a:cxn>
                  <a:cxn ang="0">
                    <a:pos x="168" y="0"/>
                  </a:cxn>
                  <a:cxn ang="0">
                    <a:pos x="165" y="1"/>
                  </a:cxn>
                  <a:cxn ang="0">
                    <a:pos x="163" y="2"/>
                  </a:cxn>
                  <a:cxn ang="0">
                    <a:pos x="162" y="3"/>
                  </a:cxn>
                  <a:cxn ang="0">
                    <a:pos x="162" y="3"/>
                  </a:cxn>
                </a:cxnLst>
                <a:rect l="0" t="0" r="r" b="b"/>
                <a:pathLst>
                  <a:path w="171" h="299">
                    <a:moveTo>
                      <a:pt x="162" y="3"/>
                    </a:moveTo>
                    <a:lnTo>
                      <a:pt x="162" y="3"/>
                    </a:lnTo>
                    <a:lnTo>
                      <a:pt x="157" y="13"/>
                    </a:lnTo>
                    <a:lnTo>
                      <a:pt x="152" y="21"/>
                    </a:lnTo>
                    <a:lnTo>
                      <a:pt x="146" y="28"/>
                    </a:lnTo>
                    <a:lnTo>
                      <a:pt x="139" y="34"/>
                    </a:lnTo>
                    <a:lnTo>
                      <a:pt x="139" y="34"/>
                    </a:lnTo>
                    <a:lnTo>
                      <a:pt x="135" y="41"/>
                    </a:lnTo>
                    <a:lnTo>
                      <a:pt x="131" y="49"/>
                    </a:lnTo>
                    <a:lnTo>
                      <a:pt x="122" y="63"/>
                    </a:lnTo>
                    <a:lnTo>
                      <a:pt x="122" y="63"/>
                    </a:lnTo>
                    <a:lnTo>
                      <a:pt x="81" y="134"/>
                    </a:lnTo>
                    <a:lnTo>
                      <a:pt x="81" y="134"/>
                    </a:lnTo>
                    <a:lnTo>
                      <a:pt x="59" y="172"/>
                    </a:lnTo>
                    <a:lnTo>
                      <a:pt x="39" y="212"/>
                    </a:lnTo>
                    <a:lnTo>
                      <a:pt x="20" y="251"/>
                    </a:lnTo>
                    <a:lnTo>
                      <a:pt x="1" y="292"/>
                    </a:lnTo>
                    <a:lnTo>
                      <a:pt x="1" y="292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3" y="299"/>
                    </a:lnTo>
                    <a:lnTo>
                      <a:pt x="5" y="299"/>
                    </a:lnTo>
                    <a:lnTo>
                      <a:pt x="7" y="299"/>
                    </a:lnTo>
                    <a:lnTo>
                      <a:pt x="8" y="298"/>
                    </a:lnTo>
                    <a:lnTo>
                      <a:pt x="9" y="297"/>
                    </a:lnTo>
                    <a:lnTo>
                      <a:pt x="9" y="297"/>
                    </a:lnTo>
                    <a:lnTo>
                      <a:pt x="28" y="257"/>
                    </a:lnTo>
                    <a:lnTo>
                      <a:pt x="47" y="216"/>
                    </a:lnTo>
                    <a:lnTo>
                      <a:pt x="68" y="177"/>
                    </a:lnTo>
                    <a:lnTo>
                      <a:pt x="89" y="138"/>
                    </a:lnTo>
                    <a:lnTo>
                      <a:pt x="89" y="138"/>
                    </a:lnTo>
                    <a:lnTo>
                      <a:pt x="131" y="69"/>
                    </a:lnTo>
                    <a:lnTo>
                      <a:pt x="131" y="69"/>
                    </a:lnTo>
                    <a:lnTo>
                      <a:pt x="141" y="53"/>
                    </a:lnTo>
                    <a:lnTo>
                      <a:pt x="152" y="38"/>
                    </a:lnTo>
                    <a:lnTo>
                      <a:pt x="163" y="23"/>
                    </a:lnTo>
                    <a:lnTo>
                      <a:pt x="167" y="15"/>
                    </a:lnTo>
                    <a:lnTo>
                      <a:pt x="171" y="7"/>
                    </a:lnTo>
                    <a:lnTo>
                      <a:pt x="171" y="7"/>
                    </a:lnTo>
                    <a:lnTo>
                      <a:pt x="171" y="5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5" y="1"/>
                    </a:lnTo>
                    <a:lnTo>
                      <a:pt x="163" y="2"/>
                    </a:lnTo>
                    <a:lnTo>
                      <a:pt x="162" y="3"/>
                    </a:lnTo>
                    <a:lnTo>
                      <a:pt x="16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2" name="Freeform 869"/>
              <p:cNvSpPr/>
              <p:nvPr/>
            </p:nvSpPr>
            <p:spPr bwMode="auto">
              <a:xfrm>
                <a:off x="4262438" y="1685925"/>
                <a:ext cx="85725" cy="147638"/>
              </a:xfrm>
              <a:custGeom>
                <a:avLst/>
                <a:gdLst/>
                <a:ahLst/>
                <a:cxnLst>
                  <a:cxn ang="0">
                    <a:pos x="152" y="2"/>
                  </a:cxn>
                  <a:cxn ang="0">
                    <a:pos x="152" y="2"/>
                  </a:cxn>
                  <a:cxn ang="0">
                    <a:pos x="133" y="39"/>
                  </a:cxn>
                  <a:cxn ang="0">
                    <a:pos x="112" y="76"/>
                  </a:cxn>
                  <a:cxn ang="0">
                    <a:pos x="92" y="113"/>
                  </a:cxn>
                  <a:cxn ang="0">
                    <a:pos x="74" y="150"/>
                  </a:cxn>
                  <a:cxn ang="0">
                    <a:pos x="74" y="150"/>
                  </a:cxn>
                  <a:cxn ang="0">
                    <a:pos x="69" y="160"/>
                  </a:cxn>
                  <a:cxn ang="0">
                    <a:pos x="64" y="167"/>
                  </a:cxn>
                  <a:cxn ang="0">
                    <a:pos x="53" y="183"/>
                  </a:cxn>
                  <a:cxn ang="0">
                    <a:pos x="42" y="198"/>
                  </a:cxn>
                  <a:cxn ang="0">
                    <a:pos x="30" y="213"/>
                  </a:cxn>
                  <a:cxn ang="0">
                    <a:pos x="30" y="213"/>
                  </a:cxn>
                  <a:cxn ang="0">
                    <a:pos x="21" y="228"/>
                  </a:cxn>
                  <a:cxn ang="0">
                    <a:pos x="14" y="242"/>
                  </a:cxn>
                  <a:cxn ang="0">
                    <a:pos x="7" y="258"/>
                  </a:cxn>
                  <a:cxn ang="0">
                    <a:pos x="0" y="273"/>
                  </a:cxn>
                  <a:cxn ang="0">
                    <a:pos x="0" y="273"/>
                  </a:cxn>
                  <a:cxn ang="0">
                    <a:pos x="0" y="275"/>
                  </a:cxn>
                  <a:cxn ang="0">
                    <a:pos x="0" y="276"/>
                  </a:cxn>
                  <a:cxn ang="0">
                    <a:pos x="1" y="277"/>
                  </a:cxn>
                  <a:cxn ang="0">
                    <a:pos x="3" y="278"/>
                  </a:cxn>
                  <a:cxn ang="0">
                    <a:pos x="5" y="278"/>
                  </a:cxn>
                  <a:cxn ang="0">
                    <a:pos x="7" y="278"/>
                  </a:cxn>
                  <a:cxn ang="0">
                    <a:pos x="9" y="277"/>
                  </a:cxn>
                  <a:cxn ang="0">
                    <a:pos x="10" y="275"/>
                  </a:cxn>
                  <a:cxn ang="0">
                    <a:pos x="10" y="275"/>
                  </a:cxn>
                  <a:cxn ang="0">
                    <a:pos x="16" y="259"/>
                  </a:cxn>
                  <a:cxn ang="0">
                    <a:pos x="24" y="243"/>
                  </a:cxn>
                  <a:cxn ang="0">
                    <a:pos x="32" y="229"/>
                  </a:cxn>
                  <a:cxn ang="0">
                    <a:pos x="43" y="214"/>
                  </a:cxn>
                  <a:cxn ang="0">
                    <a:pos x="62" y="186"/>
                  </a:cxn>
                  <a:cxn ang="0">
                    <a:pos x="73" y="171"/>
                  </a:cxn>
                  <a:cxn ang="0">
                    <a:pos x="81" y="156"/>
                  </a:cxn>
                  <a:cxn ang="0">
                    <a:pos x="81" y="156"/>
                  </a:cxn>
                  <a:cxn ang="0">
                    <a:pos x="121" y="81"/>
                  </a:cxn>
                  <a:cxn ang="0">
                    <a:pos x="141" y="44"/>
                  </a:cxn>
                  <a:cxn ang="0">
                    <a:pos x="160" y="7"/>
                  </a:cxn>
                  <a:cxn ang="0">
                    <a:pos x="160" y="7"/>
                  </a:cxn>
                  <a:cxn ang="0">
                    <a:pos x="162" y="5"/>
                  </a:cxn>
                  <a:cxn ang="0">
                    <a:pos x="160" y="3"/>
                  </a:cxn>
                  <a:cxn ang="0">
                    <a:pos x="159" y="1"/>
                  </a:cxn>
                  <a:cxn ang="0">
                    <a:pos x="158" y="0"/>
                  </a:cxn>
                  <a:cxn ang="0">
                    <a:pos x="156" y="0"/>
                  </a:cxn>
                  <a:cxn ang="0">
                    <a:pos x="155" y="0"/>
                  </a:cxn>
                  <a:cxn ang="0">
                    <a:pos x="153" y="0"/>
                  </a:cxn>
                  <a:cxn ang="0">
                    <a:pos x="152" y="2"/>
                  </a:cxn>
                  <a:cxn ang="0">
                    <a:pos x="152" y="2"/>
                  </a:cxn>
                </a:cxnLst>
                <a:rect l="0" t="0" r="r" b="b"/>
                <a:pathLst>
                  <a:path w="162" h="278">
                    <a:moveTo>
                      <a:pt x="152" y="2"/>
                    </a:moveTo>
                    <a:lnTo>
                      <a:pt x="152" y="2"/>
                    </a:lnTo>
                    <a:lnTo>
                      <a:pt x="133" y="39"/>
                    </a:lnTo>
                    <a:lnTo>
                      <a:pt x="112" y="76"/>
                    </a:lnTo>
                    <a:lnTo>
                      <a:pt x="92" y="113"/>
                    </a:lnTo>
                    <a:lnTo>
                      <a:pt x="74" y="150"/>
                    </a:lnTo>
                    <a:lnTo>
                      <a:pt x="74" y="150"/>
                    </a:lnTo>
                    <a:lnTo>
                      <a:pt x="69" y="160"/>
                    </a:lnTo>
                    <a:lnTo>
                      <a:pt x="64" y="167"/>
                    </a:lnTo>
                    <a:lnTo>
                      <a:pt x="53" y="183"/>
                    </a:lnTo>
                    <a:lnTo>
                      <a:pt x="42" y="198"/>
                    </a:lnTo>
                    <a:lnTo>
                      <a:pt x="30" y="213"/>
                    </a:lnTo>
                    <a:lnTo>
                      <a:pt x="30" y="213"/>
                    </a:lnTo>
                    <a:lnTo>
                      <a:pt x="21" y="228"/>
                    </a:lnTo>
                    <a:lnTo>
                      <a:pt x="14" y="242"/>
                    </a:lnTo>
                    <a:lnTo>
                      <a:pt x="7" y="258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0" y="275"/>
                    </a:lnTo>
                    <a:lnTo>
                      <a:pt x="0" y="276"/>
                    </a:lnTo>
                    <a:lnTo>
                      <a:pt x="1" y="277"/>
                    </a:lnTo>
                    <a:lnTo>
                      <a:pt x="3" y="278"/>
                    </a:lnTo>
                    <a:lnTo>
                      <a:pt x="5" y="278"/>
                    </a:lnTo>
                    <a:lnTo>
                      <a:pt x="7" y="278"/>
                    </a:lnTo>
                    <a:lnTo>
                      <a:pt x="9" y="277"/>
                    </a:lnTo>
                    <a:lnTo>
                      <a:pt x="10" y="275"/>
                    </a:lnTo>
                    <a:lnTo>
                      <a:pt x="10" y="275"/>
                    </a:lnTo>
                    <a:lnTo>
                      <a:pt x="16" y="259"/>
                    </a:lnTo>
                    <a:lnTo>
                      <a:pt x="24" y="243"/>
                    </a:lnTo>
                    <a:lnTo>
                      <a:pt x="32" y="229"/>
                    </a:lnTo>
                    <a:lnTo>
                      <a:pt x="43" y="214"/>
                    </a:lnTo>
                    <a:lnTo>
                      <a:pt x="62" y="186"/>
                    </a:lnTo>
                    <a:lnTo>
                      <a:pt x="73" y="171"/>
                    </a:lnTo>
                    <a:lnTo>
                      <a:pt x="81" y="156"/>
                    </a:lnTo>
                    <a:lnTo>
                      <a:pt x="81" y="156"/>
                    </a:lnTo>
                    <a:lnTo>
                      <a:pt x="121" y="81"/>
                    </a:lnTo>
                    <a:lnTo>
                      <a:pt x="141" y="44"/>
                    </a:lnTo>
                    <a:lnTo>
                      <a:pt x="160" y="7"/>
                    </a:lnTo>
                    <a:lnTo>
                      <a:pt x="160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9" y="1"/>
                    </a:lnTo>
                    <a:lnTo>
                      <a:pt x="158" y="0"/>
                    </a:lnTo>
                    <a:lnTo>
                      <a:pt x="156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2" y="2"/>
                    </a:lnTo>
                    <a:lnTo>
                      <a:pt x="15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3" name="Freeform 870"/>
              <p:cNvSpPr/>
              <p:nvPr/>
            </p:nvSpPr>
            <p:spPr bwMode="auto">
              <a:xfrm>
                <a:off x="4297363" y="1711325"/>
                <a:ext cx="71438" cy="134938"/>
              </a:xfrm>
              <a:custGeom>
                <a:avLst/>
                <a:gdLst/>
                <a:ahLst/>
                <a:cxnLst>
                  <a:cxn ang="0">
                    <a:pos x="123" y="3"/>
                  </a:cxn>
                  <a:cxn ang="0">
                    <a:pos x="123" y="3"/>
                  </a:cxn>
                  <a:cxn ang="0">
                    <a:pos x="118" y="16"/>
                  </a:cxn>
                  <a:cxn ang="0">
                    <a:pos x="111" y="27"/>
                  </a:cxn>
                  <a:cxn ang="0">
                    <a:pos x="105" y="38"/>
                  </a:cxn>
                  <a:cxn ang="0">
                    <a:pos x="100" y="51"/>
                  </a:cxn>
                  <a:cxn ang="0">
                    <a:pos x="100" y="51"/>
                  </a:cxn>
                  <a:cxn ang="0">
                    <a:pos x="93" y="68"/>
                  </a:cxn>
                  <a:cxn ang="0">
                    <a:pos x="86" y="87"/>
                  </a:cxn>
                  <a:cxn ang="0">
                    <a:pos x="72" y="122"/>
                  </a:cxn>
                  <a:cxn ang="0">
                    <a:pos x="72" y="122"/>
                  </a:cxn>
                  <a:cxn ang="0">
                    <a:pos x="65" y="139"/>
                  </a:cxn>
                  <a:cxn ang="0">
                    <a:pos x="56" y="154"/>
                  </a:cxn>
                  <a:cxn ang="0">
                    <a:pos x="38" y="186"/>
                  </a:cxn>
                  <a:cxn ang="0">
                    <a:pos x="18" y="217"/>
                  </a:cxn>
                  <a:cxn ang="0">
                    <a:pos x="9" y="233"/>
                  </a:cxn>
                  <a:cxn ang="0">
                    <a:pos x="0" y="249"/>
                  </a:cxn>
                  <a:cxn ang="0">
                    <a:pos x="0" y="249"/>
                  </a:cxn>
                  <a:cxn ang="0">
                    <a:pos x="0" y="250"/>
                  </a:cxn>
                  <a:cxn ang="0">
                    <a:pos x="0" y="252"/>
                  </a:cxn>
                  <a:cxn ang="0">
                    <a:pos x="4" y="255"/>
                  </a:cxn>
                  <a:cxn ang="0">
                    <a:pos x="5" y="255"/>
                  </a:cxn>
                  <a:cxn ang="0">
                    <a:pos x="7" y="255"/>
                  </a:cxn>
                  <a:cxn ang="0">
                    <a:pos x="8" y="255"/>
                  </a:cxn>
                  <a:cxn ang="0">
                    <a:pos x="9" y="253"/>
                  </a:cxn>
                  <a:cxn ang="0">
                    <a:pos x="9" y="253"/>
                  </a:cxn>
                  <a:cxn ang="0">
                    <a:pos x="17" y="238"/>
                  </a:cxn>
                  <a:cxn ang="0">
                    <a:pos x="25" y="223"/>
                  </a:cxn>
                  <a:cxn ang="0">
                    <a:pos x="43" y="193"/>
                  </a:cxn>
                  <a:cxn ang="0">
                    <a:pos x="61" y="163"/>
                  </a:cxn>
                  <a:cxn ang="0">
                    <a:pos x="70" y="148"/>
                  </a:cxn>
                  <a:cxn ang="0">
                    <a:pos x="77" y="132"/>
                  </a:cxn>
                  <a:cxn ang="0">
                    <a:pos x="77" y="132"/>
                  </a:cxn>
                  <a:cxn ang="0">
                    <a:pos x="90" y="101"/>
                  </a:cxn>
                  <a:cxn ang="0">
                    <a:pos x="103" y="69"/>
                  </a:cxn>
                  <a:cxn ang="0">
                    <a:pos x="103" y="69"/>
                  </a:cxn>
                  <a:cxn ang="0">
                    <a:pos x="110" y="53"/>
                  </a:cxn>
                  <a:cxn ang="0">
                    <a:pos x="118" y="37"/>
                  </a:cxn>
                  <a:cxn ang="0">
                    <a:pos x="125" y="22"/>
                  </a:cxn>
                  <a:cxn ang="0">
                    <a:pos x="133" y="5"/>
                  </a:cxn>
                  <a:cxn ang="0">
                    <a:pos x="133" y="5"/>
                  </a:cxn>
                  <a:cxn ang="0">
                    <a:pos x="134" y="3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30" y="0"/>
                  </a:cxn>
                  <a:cxn ang="0">
                    <a:pos x="126" y="0"/>
                  </a:cxn>
                  <a:cxn ang="0">
                    <a:pos x="124" y="1"/>
                  </a:cxn>
                  <a:cxn ang="0">
                    <a:pos x="123" y="3"/>
                  </a:cxn>
                  <a:cxn ang="0">
                    <a:pos x="123" y="3"/>
                  </a:cxn>
                </a:cxnLst>
                <a:rect l="0" t="0" r="r" b="b"/>
                <a:pathLst>
                  <a:path w="134" h="255">
                    <a:moveTo>
                      <a:pt x="123" y="3"/>
                    </a:moveTo>
                    <a:lnTo>
                      <a:pt x="123" y="3"/>
                    </a:lnTo>
                    <a:lnTo>
                      <a:pt x="118" y="16"/>
                    </a:lnTo>
                    <a:lnTo>
                      <a:pt x="111" y="27"/>
                    </a:lnTo>
                    <a:lnTo>
                      <a:pt x="105" y="38"/>
                    </a:lnTo>
                    <a:lnTo>
                      <a:pt x="100" y="51"/>
                    </a:lnTo>
                    <a:lnTo>
                      <a:pt x="100" y="51"/>
                    </a:lnTo>
                    <a:lnTo>
                      <a:pt x="93" y="68"/>
                    </a:lnTo>
                    <a:lnTo>
                      <a:pt x="86" y="87"/>
                    </a:lnTo>
                    <a:lnTo>
                      <a:pt x="72" y="122"/>
                    </a:lnTo>
                    <a:lnTo>
                      <a:pt x="72" y="122"/>
                    </a:lnTo>
                    <a:lnTo>
                      <a:pt x="65" y="139"/>
                    </a:lnTo>
                    <a:lnTo>
                      <a:pt x="56" y="154"/>
                    </a:lnTo>
                    <a:lnTo>
                      <a:pt x="38" y="186"/>
                    </a:lnTo>
                    <a:lnTo>
                      <a:pt x="18" y="217"/>
                    </a:lnTo>
                    <a:lnTo>
                      <a:pt x="9" y="233"/>
                    </a:lnTo>
                    <a:lnTo>
                      <a:pt x="0" y="249"/>
                    </a:lnTo>
                    <a:lnTo>
                      <a:pt x="0" y="249"/>
                    </a:lnTo>
                    <a:lnTo>
                      <a:pt x="0" y="250"/>
                    </a:lnTo>
                    <a:lnTo>
                      <a:pt x="0" y="252"/>
                    </a:lnTo>
                    <a:lnTo>
                      <a:pt x="4" y="255"/>
                    </a:lnTo>
                    <a:lnTo>
                      <a:pt x="5" y="255"/>
                    </a:lnTo>
                    <a:lnTo>
                      <a:pt x="7" y="255"/>
                    </a:lnTo>
                    <a:lnTo>
                      <a:pt x="8" y="255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17" y="238"/>
                    </a:lnTo>
                    <a:lnTo>
                      <a:pt x="25" y="223"/>
                    </a:lnTo>
                    <a:lnTo>
                      <a:pt x="43" y="193"/>
                    </a:lnTo>
                    <a:lnTo>
                      <a:pt x="61" y="163"/>
                    </a:lnTo>
                    <a:lnTo>
                      <a:pt x="70" y="148"/>
                    </a:lnTo>
                    <a:lnTo>
                      <a:pt x="77" y="132"/>
                    </a:lnTo>
                    <a:lnTo>
                      <a:pt x="77" y="132"/>
                    </a:lnTo>
                    <a:lnTo>
                      <a:pt x="90" y="101"/>
                    </a:lnTo>
                    <a:lnTo>
                      <a:pt x="103" y="69"/>
                    </a:lnTo>
                    <a:lnTo>
                      <a:pt x="103" y="69"/>
                    </a:lnTo>
                    <a:lnTo>
                      <a:pt x="110" y="53"/>
                    </a:lnTo>
                    <a:lnTo>
                      <a:pt x="118" y="37"/>
                    </a:lnTo>
                    <a:lnTo>
                      <a:pt x="125" y="22"/>
                    </a:lnTo>
                    <a:lnTo>
                      <a:pt x="133" y="5"/>
                    </a:lnTo>
                    <a:lnTo>
                      <a:pt x="133" y="5"/>
                    </a:lnTo>
                    <a:lnTo>
                      <a:pt x="134" y="3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4" y="1"/>
                    </a:lnTo>
                    <a:lnTo>
                      <a:pt x="123" y="3"/>
                    </a:lnTo>
                    <a:lnTo>
                      <a:pt x="12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4" name="Freeform 871"/>
              <p:cNvSpPr/>
              <p:nvPr/>
            </p:nvSpPr>
            <p:spPr bwMode="auto">
              <a:xfrm>
                <a:off x="4235450" y="1423988"/>
                <a:ext cx="49213" cy="8890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89" y="0"/>
                  </a:cxn>
                  <a:cxn ang="0">
                    <a:pos x="85" y="2"/>
                  </a:cxn>
                  <a:cxn ang="0">
                    <a:pos x="82" y="5"/>
                  </a:cxn>
                  <a:cxn ang="0">
                    <a:pos x="76" y="11"/>
                  </a:cxn>
                  <a:cxn ang="0">
                    <a:pos x="68" y="25"/>
                  </a:cxn>
                  <a:cxn ang="0">
                    <a:pos x="68" y="25"/>
                  </a:cxn>
                  <a:cxn ang="0">
                    <a:pos x="52" y="54"/>
                  </a:cxn>
                  <a:cxn ang="0">
                    <a:pos x="37" y="81"/>
                  </a:cxn>
                  <a:cxn ang="0">
                    <a:pos x="37" y="81"/>
                  </a:cxn>
                  <a:cxn ang="0">
                    <a:pos x="24" y="107"/>
                  </a:cxn>
                  <a:cxn ang="0">
                    <a:pos x="17" y="120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5" y="139"/>
                  </a:cxn>
                  <a:cxn ang="0">
                    <a:pos x="2" y="147"/>
                  </a:cxn>
                  <a:cxn ang="0">
                    <a:pos x="0" y="154"/>
                  </a:cxn>
                  <a:cxn ang="0">
                    <a:pos x="0" y="158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2" y="165"/>
                  </a:cxn>
                  <a:cxn ang="0">
                    <a:pos x="4" y="166"/>
                  </a:cxn>
                  <a:cxn ang="0">
                    <a:pos x="6" y="166"/>
                  </a:cxn>
                  <a:cxn ang="0">
                    <a:pos x="7" y="165"/>
                  </a:cxn>
                  <a:cxn ang="0">
                    <a:pos x="9" y="164"/>
                  </a:cxn>
                  <a:cxn ang="0">
                    <a:pos x="9" y="162"/>
                  </a:cxn>
                  <a:cxn ang="0">
                    <a:pos x="9" y="160"/>
                  </a:cxn>
                  <a:cxn ang="0">
                    <a:pos x="9" y="160"/>
                  </a:cxn>
                  <a:cxn ang="0">
                    <a:pos x="9" y="155"/>
                  </a:cxn>
                  <a:cxn ang="0">
                    <a:pos x="9" y="151"/>
                  </a:cxn>
                  <a:cxn ang="0">
                    <a:pos x="11" y="148"/>
                  </a:cxn>
                  <a:cxn ang="0">
                    <a:pos x="13" y="143"/>
                  </a:cxn>
                  <a:cxn ang="0">
                    <a:pos x="18" y="137"/>
                  </a:cxn>
                  <a:cxn ang="0">
                    <a:pos x="20" y="134"/>
                  </a:cxn>
                  <a:cxn ang="0">
                    <a:pos x="22" y="131"/>
                  </a:cxn>
                  <a:cxn ang="0">
                    <a:pos x="22" y="131"/>
                  </a:cxn>
                  <a:cxn ang="0">
                    <a:pos x="34" y="108"/>
                  </a:cxn>
                  <a:cxn ang="0">
                    <a:pos x="45" y="87"/>
                  </a:cxn>
                  <a:cxn ang="0">
                    <a:pos x="45" y="87"/>
                  </a:cxn>
                  <a:cxn ang="0">
                    <a:pos x="57" y="65"/>
                  </a:cxn>
                  <a:cxn ang="0">
                    <a:pos x="68" y="44"/>
                  </a:cxn>
                  <a:cxn ang="0">
                    <a:pos x="68" y="44"/>
                  </a:cxn>
                  <a:cxn ang="0">
                    <a:pos x="78" y="25"/>
                  </a:cxn>
                  <a:cxn ang="0">
                    <a:pos x="84" y="15"/>
                  </a:cxn>
                  <a:cxn ang="0">
                    <a:pos x="87" y="12"/>
                  </a:cxn>
                  <a:cxn ang="0">
                    <a:pos x="92" y="9"/>
                  </a:cxn>
                  <a:cxn ang="0">
                    <a:pos x="92" y="9"/>
                  </a:cxn>
                  <a:cxn ang="0">
                    <a:pos x="93" y="8"/>
                  </a:cxn>
                  <a:cxn ang="0">
                    <a:pos x="94" y="7"/>
                  </a:cxn>
                  <a:cxn ang="0">
                    <a:pos x="94" y="3"/>
                  </a:cxn>
                  <a:cxn ang="0">
                    <a:pos x="94" y="2"/>
                  </a:cxn>
                  <a:cxn ang="0">
                    <a:pos x="93" y="1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94" h="166">
                    <a:moveTo>
                      <a:pt x="89" y="0"/>
                    </a:moveTo>
                    <a:lnTo>
                      <a:pt x="89" y="0"/>
                    </a:lnTo>
                    <a:lnTo>
                      <a:pt x="85" y="2"/>
                    </a:lnTo>
                    <a:lnTo>
                      <a:pt x="82" y="5"/>
                    </a:lnTo>
                    <a:lnTo>
                      <a:pt x="76" y="11"/>
                    </a:lnTo>
                    <a:lnTo>
                      <a:pt x="68" y="25"/>
                    </a:lnTo>
                    <a:lnTo>
                      <a:pt x="68" y="25"/>
                    </a:lnTo>
                    <a:lnTo>
                      <a:pt x="52" y="54"/>
                    </a:lnTo>
                    <a:lnTo>
                      <a:pt x="37" y="81"/>
                    </a:lnTo>
                    <a:lnTo>
                      <a:pt x="37" y="81"/>
                    </a:lnTo>
                    <a:lnTo>
                      <a:pt x="24" y="107"/>
                    </a:lnTo>
                    <a:lnTo>
                      <a:pt x="17" y="120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5" y="139"/>
                    </a:lnTo>
                    <a:lnTo>
                      <a:pt x="2" y="147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2" y="165"/>
                    </a:lnTo>
                    <a:lnTo>
                      <a:pt x="4" y="166"/>
                    </a:lnTo>
                    <a:lnTo>
                      <a:pt x="6" y="166"/>
                    </a:lnTo>
                    <a:lnTo>
                      <a:pt x="7" y="165"/>
                    </a:lnTo>
                    <a:lnTo>
                      <a:pt x="9" y="164"/>
                    </a:lnTo>
                    <a:lnTo>
                      <a:pt x="9" y="162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55"/>
                    </a:lnTo>
                    <a:lnTo>
                      <a:pt x="9" y="151"/>
                    </a:lnTo>
                    <a:lnTo>
                      <a:pt x="11" y="148"/>
                    </a:lnTo>
                    <a:lnTo>
                      <a:pt x="13" y="143"/>
                    </a:lnTo>
                    <a:lnTo>
                      <a:pt x="18" y="137"/>
                    </a:lnTo>
                    <a:lnTo>
                      <a:pt x="20" y="134"/>
                    </a:lnTo>
                    <a:lnTo>
                      <a:pt x="22" y="131"/>
                    </a:lnTo>
                    <a:lnTo>
                      <a:pt x="22" y="131"/>
                    </a:lnTo>
                    <a:lnTo>
                      <a:pt x="34" y="108"/>
                    </a:lnTo>
                    <a:lnTo>
                      <a:pt x="45" y="87"/>
                    </a:lnTo>
                    <a:lnTo>
                      <a:pt x="45" y="87"/>
                    </a:lnTo>
                    <a:lnTo>
                      <a:pt x="57" y="65"/>
                    </a:lnTo>
                    <a:lnTo>
                      <a:pt x="68" y="44"/>
                    </a:lnTo>
                    <a:lnTo>
                      <a:pt x="68" y="44"/>
                    </a:lnTo>
                    <a:lnTo>
                      <a:pt x="78" y="25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92" y="9"/>
                    </a:lnTo>
                    <a:lnTo>
                      <a:pt x="92" y="9"/>
                    </a:lnTo>
                    <a:lnTo>
                      <a:pt x="93" y="8"/>
                    </a:lnTo>
                    <a:lnTo>
                      <a:pt x="94" y="7"/>
                    </a:lnTo>
                    <a:lnTo>
                      <a:pt x="94" y="3"/>
                    </a:lnTo>
                    <a:lnTo>
                      <a:pt x="94" y="2"/>
                    </a:lnTo>
                    <a:lnTo>
                      <a:pt x="93" y="1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5" name="Freeform 872"/>
              <p:cNvSpPr/>
              <p:nvPr/>
            </p:nvSpPr>
            <p:spPr bwMode="auto">
              <a:xfrm>
                <a:off x="4275138" y="1435100"/>
                <a:ext cx="65088" cy="107950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117" y="0"/>
                  </a:cxn>
                  <a:cxn ang="0">
                    <a:pos x="106" y="9"/>
                  </a:cxn>
                  <a:cxn ang="0">
                    <a:pos x="97" y="18"/>
                  </a:cxn>
                  <a:cxn ang="0">
                    <a:pos x="89" y="27"/>
                  </a:cxn>
                  <a:cxn ang="0">
                    <a:pos x="82" y="39"/>
                  </a:cxn>
                  <a:cxn ang="0">
                    <a:pos x="74" y="50"/>
                  </a:cxn>
                  <a:cxn ang="0">
                    <a:pos x="68" y="61"/>
                  </a:cxn>
                  <a:cxn ang="0">
                    <a:pos x="58" y="84"/>
                  </a:cxn>
                  <a:cxn ang="0">
                    <a:pos x="58" y="84"/>
                  </a:cxn>
                  <a:cxn ang="0">
                    <a:pos x="31" y="142"/>
                  </a:cxn>
                  <a:cxn ang="0">
                    <a:pos x="18" y="170"/>
                  </a:cxn>
                  <a:cxn ang="0">
                    <a:pos x="9" y="183"/>
                  </a:cxn>
                  <a:cxn ang="0">
                    <a:pos x="1" y="197"/>
                  </a:cxn>
                  <a:cxn ang="0">
                    <a:pos x="1" y="197"/>
                  </a:cxn>
                  <a:cxn ang="0">
                    <a:pos x="0" y="199"/>
                  </a:cxn>
                  <a:cxn ang="0">
                    <a:pos x="1" y="201"/>
                  </a:cxn>
                  <a:cxn ang="0">
                    <a:pos x="1" y="202"/>
                  </a:cxn>
                  <a:cxn ang="0">
                    <a:pos x="3" y="203"/>
                  </a:cxn>
                  <a:cxn ang="0">
                    <a:pos x="4" y="204"/>
                  </a:cxn>
                  <a:cxn ang="0">
                    <a:pos x="6" y="204"/>
                  </a:cxn>
                  <a:cxn ang="0">
                    <a:pos x="8" y="203"/>
                  </a:cxn>
                  <a:cxn ang="0">
                    <a:pos x="9" y="202"/>
                  </a:cxn>
                  <a:cxn ang="0">
                    <a:pos x="9" y="202"/>
                  </a:cxn>
                  <a:cxn ang="0">
                    <a:pos x="23" y="180"/>
                  </a:cxn>
                  <a:cxn ang="0">
                    <a:pos x="36" y="157"/>
                  </a:cxn>
                  <a:cxn ang="0">
                    <a:pos x="48" y="134"/>
                  </a:cxn>
                  <a:cxn ang="0">
                    <a:pos x="57" y="110"/>
                  </a:cxn>
                  <a:cxn ang="0">
                    <a:pos x="57" y="110"/>
                  </a:cxn>
                  <a:cxn ang="0">
                    <a:pos x="68" y="83"/>
                  </a:cxn>
                  <a:cxn ang="0">
                    <a:pos x="74" y="69"/>
                  </a:cxn>
                  <a:cxn ang="0">
                    <a:pos x="82" y="54"/>
                  </a:cxn>
                  <a:cxn ang="0">
                    <a:pos x="90" y="41"/>
                  </a:cxn>
                  <a:cxn ang="0">
                    <a:pos x="100" y="28"/>
                  </a:cxn>
                  <a:cxn ang="0">
                    <a:pos x="111" y="18"/>
                  </a:cxn>
                  <a:cxn ang="0">
                    <a:pos x="122" y="9"/>
                  </a:cxn>
                  <a:cxn ang="0">
                    <a:pos x="122" y="9"/>
                  </a:cxn>
                  <a:cxn ang="0">
                    <a:pos x="123" y="8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2"/>
                  </a:cxn>
                  <a:cxn ang="0">
                    <a:pos x="120" y="0"/>
                  </a:cxn>
                  <a:cxn ang="0">
                    <a:pos x="119" y="0"/>
                  </a:cxn>
                  <a:cxn ang="0">
                    <a:pos x="117" y="0"/>
                  </a:cxn>
                  <a:cxn ang="0">
                    <a:pos x="117" y="0"/>
                  </a:cxn>
                </a:cxnLst>
                <a:rect l="0" t="0" r="r" b="b"/>
                <a:pathLst>
                  <a:path w="124" h="204">
                    <a:moveTo>
                      <a:pt x="117" y="0"/>
                    </a:moveTo>
                    <a:lnTo>
                      <a:pt x="117" y="0"/>
                    </a:lnTo>
                    <a:lnTo>
                      <a:pt x="106" y="9"/>
                    </a:lnTo>
                    <a:lnTo>
                      <a:pt x="97" y="18"/>
                    </a:lnTo>
                    <a:lnTo>
                      <a:pt x="89" y="27"/>
                    </a:lnTo>
                    <a:lnTo>
                      <a:pt x="82" y="39"/>
                    </a:lnTo>
                    <a:lnTo>
                      <a:pt x="74" y="50"/>
                    </a:lnTo>
                    <a:lnTo>
                      <a:pt x="68" y="61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31" y="142"/>
                    </a:lnTo>
                    <a:lnTo>
                      <a:pt x="18" y="170"/>
                    </a:lnTo>
                    <a:lnTo>
                      <a:pt x="9" y="183"/>
                    </a:lnTo>
                    <a:lnTo>
                      <a:pt x="1" y="197"/>
                    </a:lnTo>
                    <a:lnTo>
                      <a:pt x="1" y="197"/>
                    </a:lnTo>
                    <a:lnTo>
                      <a:pt x="0" y="199"/>
                    </a:lnTo>
                    <a:lnTo>
                      <a:pt x="1" y="201"/>
                    </a:lnTo>
                    <a:lnTo>
                      <a:pt x="1" y="202"/>
                    </a:lnTo>
                    <a:lnTo>
                      <a:pt x="3" y="203"/>
                    </a:lnTo>
                    <a:lnTo>
                      <a:pt x="4" y="204"/>
                    </a:lnTo>
                    <a:lnTo>
                      <a:pt x="6" y="204"/>
                    </a:lnTo>
                    <a:lnTo>
                      <a:pt x="8" y="203"/>
                    </a:lnTo>
                    <a:lnTo>
                      <a:pt x="9" y="202"/>
                    </a:lnTo>
                    <a:lnTo>
                      <a:pt x="9" y="202"/>
                    </a:lnTo>
                    <a:lnTo>
                      <a:pt x="23" y="180"/>
                    </a:lnTo>
                    <a:lnTo>
                      <a:pt x="36" y="157"/>
                    </a:lnTo>
                    <a:lnTo>
                      <a:pt x="48" y="134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68" y="83"/>
                    </a:lnTo>
                    <a:lnTo>
                      <a:pt x="74" y="69"/>
                    </a:lnTo>
                    <a:lnTo>
                      <a:pt x="82" y="54"/>
                    </a:lnTo>
                    <a:lnTo>
                      <a:pt x="90" y="41"/>
                    </a:lnTo>
                    <a:lnTo>
                      <a:pt x="100" y="28"/>
                    </a:lnTo>
                    <a:lnTo>
                      <a:pt x="111" y="18"/>
                    </a:lnTo>
                    <a:lnTo>
                      <a:pt x="122" y="9"/>
                    </a:lnTo>
                    <a:lnTo>
                      <a:pt x="122" y="9"/>
                    </a:lnTo>
                    <a:lnTo>
                      <a:pt x="123" y="8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2"/>
                    </a:lnTo>
                    <a:lnTo>
                      <a:pt x="120" y="0"/>
                    </a:lnTo>
                    <a:lnTo>
                      <a:pt x="119" y="0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6" name="Freeform 873"/>
              <p:cNvSpPr/>
              <p:nvPr/>
            </p:nvSpPr>
            <p:spPr bwMode="auto">
              <a:xfrm>
                <a:off x="4318000" y="1447800"/>
                <a:ext cx="74613" cy="104775"/>
              </a:xfrm>
              <a:custGeom>
                <a:avLst/>
                <a:gdLst/>
                <a:ahLst/>
                <a:cxnLst>
                  <a:cxn ang="0">
                    <a:pos x="132" y="3"/>
                  </a:cxn>
                  <a:cxn ang="0">
                    <a:pos x="132" y="3"/>
                  </a:cxn>
                  <a:cxn ang="0">
                    <a:pos x="130" y="8"/>
                  </a:cxn>
                  <a:cxn ang="0">
                    <a:pos x="127" y="14"/>
                  </a:cxn>
                  <a:cxn ang="0">
                    <a:pos x="123" y="19"/>
                  </a:cxn>
                  <a:cxn ang="0">
                    <a:pos x="118" y="23"/>
                  </a:cxn>
                  <a:cxn ang="0">
                    <a:pos x="108" y="32"/>
                  </a:cxn>
                  <a:cxn ang="0">
                    <a:pos x="100" y="42"/>
                  </a:cxn>
                  <a:cxn ang="0">
                    <a:pos x="100" y="42"/>
                  </a:cxn>
                  <a:cxn ang="0">
                    <a:pos x="85" y="62"/>
                  </a:cxn>
                  <a:cxn ang="0">
                    <a:pos x="71" y="83"/>
                  </a:cxn>
                  <a:cxn ang="0">
                    <a:pos x="71" y="83"/>
                  </a:cxn>
                  <a:cxn ang="0">
                    <a:pos x="36" y="133"/>
                  </a:cxn>
                  <a:cxn ang="0">
                    <a:pos x="36" y="133"/>
                  </a:cxn>
                  <a:cxn ang="0">
                    <a:pos x="28" y="148"/>
                  </a:cxn>
                  <a:cxn ang="0">
                    <a:pos x="19" y="163"/>
                  </a:cxn>
                  <a:cxn ang="0">
                    <a:pos x="11" y="178"/>
                  </a:cxn>
                  <a:cxn ang="0">
                    <a:pos x="6" y="184"/>
                  </a:cxn>
                  <a:cxn ang="0">
                    <a:pos x="1" y="191"/>
                  </a:cxn>
                  <a:cxn ang="0">
                    <a:pos x="1" y="191"/>
                  </a:cxn>
                  <a:cxn ang="0">
                    <a:pos x="0" y="192"/>
                  </a:cxn>
                  <a:cxn ang="0">
                    <a:pos x="0" y="194"/>
                  </a:cxn>
                  <a:cxn ang="0">
                    <a:pos x="0" y="196"/>
                  </a:cxn>
                  <a:cxn ang="0">
                    <a:pos x="1" y="198"/>
                  </a:cxn>
                  <a:cxn ang="0">
                    <a:pos x="3" y="199"/>
                  </a:cxn>
                  <a:cxn ang="0">
                    <a:pos x="4" y="200"/>
                  </a:cxn>
                  <a:cxn ang="0">
                    <a:pos x="6" y="199"/>
                  </a:cxn>
                  <a:cxn ang="0">
                    <a:pos x="7" y="198"/>
                  </a:cxn>
                  <a:cxn ang="0">
                    <a:pos x="7" y="198"/>
                  </a:cxn>
                  <a:cxn ang="0">
                    <a:pos x="15" y="187"/>
                  </a:cxn>
                  <a:cxn ang="0">
                    <a:pos x="22" y="176"/>
                  </a:cxn>
                  <a:cxn ang="0">
                    <a:pos x="35" y="153"/>
                  </a:cxn>
                  <a:cxn ang="0">
                    <a:pos x="35" y="153"/>
                  </a:cxn>
                  <a:cxn ang="0">
                    <a:pos x="44" y="139"/>
                  </a:cxn>
                  <a:cxn ang="0">
                    <a:pos x="54" y="124"/>
                  </a:cxn>
                  <a:cxn ang="0">
                    <a:pos x="74" y="95"/>
                  </a:cxn>
                  <a:cxn ang="0">
                    <a:pos x="74" y="95"/>
                  </a:cxn>
                  <a:cxn ang="0">
                    <a:pos x="108" y="46"/>
                  </a:cxn>
                  <a:cxn ang="0">
                    <a:pos x="108" y="46"/>
                  </a:cxn>
                  <a:cxn ang="0">
                    <a:pos x="112" y="41"/>
                  </a:cxn>
                  <a:cxn ang="0">
                    <a:pos x="117" y="36"/>
                  </a:cxn>
                  <a:cxn ang="0">
                    <a:pos x="127" y="27"/>
                  </a:cxn>
                  <a:cxn ang="0">
                    <a:pos x="132" y="23"/>
                  </a:cxn>
                  <a:cxn ang="0">
                    <a:pos x="136" y="18"/>
                  </a:cxn>
                  <a:cxn ang="0">
                    <a:pos x="139" y="12"/>
                  </a:cxn>
                  <a:cxn ang="0">
                    <a:pos x="141" y="5"/>
                  </a:cxn>
                  <a:cxn ang="0">
                    <a:pos x="141" y="5"/>
                  </a:cxn>
                  <a:cxn ang="0">
                    <a:pos x="141" y="3"/>
                  </a:cxn>
                  <a:cxn ang="0">
                    <a:pos x="140" y="2"/>
                  </a:cxn>
                  <a:cxn ang="0">
                    <a:pos x="139" y="1"/>
                  </a:cxn>
                  <a:cxn ang="0">
                    <a:pos x="138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1"/>
                  </a:cxn>
                  <a:cxn ang="0">
                    <a:pos x="132" y="3"/>
                  </a:cxn>
                  <a:cxn ang="0">
                    <a:pos x="132" y="3"/>
                  </a:cxn>
                </a:cxnLst>
                <a:rect l="0" t="0" r="r" b="b"/>
                <a:pathLst>
                  <a:path w="141" h="200">
                    <a:moveTo>
                      <a:pt x="132" y="3"/>
                    </a:moveTo>
                    <a:lnTo>
                      <a:pt x="132" y="3"/>
                    </a:lnTo>
                    <a:lnTo>
                      <a:pt x="130" y="8"/>
                    </a:lnTo>
                    <a:lnTo>
                      <a:pt x="127" y="14"/>
                    </a:lnTo>
                    <a:lnTo>
                      <a:pt x="123" y="19"/>
                    </a:lnTo>
                    <a:lnTo>
                      <a:pt x="118" y="23"/>
                    </a:lnTo>
                    <a:lnTo>
                      <a:pt x="108" y="32"/>
                    </a:lnTo>
                    <a:lnTo>
                      <a:pt x="100" y="42"/>
                    </a:lnTo>
                    <a:lnTo>
                      <a:pt x="100" y="42"/>
                    </a:lnTo>
                    <a:lnTo>
                      <a:pt x="85" y="62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28" y="148"/>
                    </a:lnTo>
                    <a:lnTo>
                      <a:pt x="19" y="163"/>
                    </a:lnTo>
                    <a:lnTo>
                      <a:pt x="11" y="178"/>
                    </a:lnTo>
                    <a:lnTo>
                      <a:pt x="6" y="184"/>
                    </a:lnTo>
                    <a:lnTo>
                      <a:pt x="1" y="191"/>
                    </a:lnTo>
                    <a:lnTo>
                      <a:pt x="1" y="191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0" y="196"/>
                    </a:lnTo>
                    <a:lnTo>
                      <a:pt x="1" y="198"/>
                    </a:lnTo>
                    <a:lnTo>
                      <a:pt x="3" y="199"/>
                    </a:lnTo>
                    <a:lnTo>
                      <a:pt x="4" y="200"/>
                    </a:lnTo>
                    <a:lnTo>
                      <a:pt x="6" y="199"/>
                    </a:lnTo>
                    <a:lnTo>
                      <a:pt x="7" y="198"/>
                    </a:lnTo>
                    <a:lnTo>
                      <a:pt x="7" y="198"/>
                    </a:lnTo>
                    <a:lnTo>
                      <a:pt x="15" y="187"/>
                    </a:lnTo>
                    <a:lnTo>
                      <a:pt x="22" y="176"/>
                    </a:lnTo>
                    <a:lnTo>
                      <a:pt x="35" y="153"/>
                    </a:lnTo>
                    <a:lnTo>
                      <a:pt x="35" y="153"/>
                    </a:lnTo>
                    <a:lnTo>
                      <a:pt x="44" y="139"/>
                    </a:lnTo>
                    <a:lnTo>
                      <a:pt x="54" y="124"/>
                    </a:lnTo>
                    <a:lnTo>
                      <a:pt x="74" y="95"/>
                    </a:lnTo>
                    <a:lnTo>
                      <a:pt x="74" y="95"/>
                    </a:lnTo>
                    <a:lnTo>
                      <a:pt x="108" y="46"/>
                    </a:lnTo>
                    <a:lnTo>
                      <a:pt x="108" y="46"/>
                    </a:lnTo>
                    <a:lnTo>
                      <a:pt x="112" y="41"/>
                    </a:lnTo>
                    <a:lnTo>
                      <a:pt x="117" y="36"/>
                    </a:lnTo>
                    <a:lnTo>
                      <a:pt x="127" y="27"/>
                    </a:lnTo>
                    <a:lnTo>
                      <a:pt x="132" y="23"/>
                    </a:lnTo>
                    <a:lnTo>
                      <a:pt x="136" y="18"/>
                    </a:lnTo>
                    <a:lnTo>
                      <a:pt x="139" y="12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3"/>
                    </a:lnTo>
                    <a:lnTo>
                      <a:pt x="140" y="2"/>
                    </a:lnTo>
                    <a:lnTo>
                      <a:pt x="139" y="1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1"/>
                    </a:lnTo>
                    <a:lnTo>
                      <a:pt x="132" y="3"/>
                    </a:lnTo>
                    <a:lnTo>
                      <a:pt x="13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7" name="Freeform 874"/>
              <p:cNvSpPr/>
              <p:nvPr/>
            </p:nvSpPr>
            <p:spPr bwMode="auto">
              <a:xfrm>
                <a:off x="4367213" y="1470025"/>
                <a:ext cx="53975" cy="9207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00" y="3"/>
                  </a:cxn>
                  <a:cxn ang="0">
                    <a:pos x="98" y="1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2" y="1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5" y="8"/>
                  </a:cxn>
                  <a:cxn ang="0">
                    <a:pos x="86" y="11"/>
                  </a:cxn>
                  <a:cxn ang="0">
                    <a:pos x="87" y="13"/>
                  </a:cxn>
                  <a:cxn ang="0">
                    <a:pos x="91" y="14"/>
                  </a:cxn>
                  <a:cxn ang="0">
                    <a:pos x="91" y="14"/>
                  </a:cxn>
                  <a:cxn ang="0">
                    <a:pos x="89" y="21"/>
                  </a:cxn>
                  <a:cxn ang="0">
                    <a:pos x="85" y="31"/>
                  </a:cxn>
                  <a:cxn ang="0">
                    <a:pos x="81" y="39"/>
                  </a:cxn>
                  <a:cxn ang="0">
                    <a:pos x="77" y="47"/>
                  </a:cxn>
                  <a:cxn ang="0">
                    <a:pos x="67" y="64"/>
                  </a:cxn>
                  <a:cxn ang="0">
                    <a:pos x="58" y="77"/>
                  </a:cxn>
                  <a:cxn ang="0">
                    <a:pos x="58" y="77"/>
                  </a:cxn>
                  <a:cxn ang="0">
                    <a:pos x="44" y="99"/>
                  </a:cxn>
                  <a:cxn ang="0">
                    <a:pos x="31" y="119"/>
                  </a:cxn>
                  <a:cxn ang="0">
                    <a:pos x="18" y="141"/>
                  </a:cxn>
                  <a:cxn ang="0">
                    <a:pos x="4" y="163"/>
                  </a:cxn>
                  <a:cxn ang="0">
                    <a:pos x="4" y="163"/>
                  </a:cxn>
                  <a:cxn ang="0">
                    <a:pos x="2" y="165"/>
                  </a:cxn>
                  <a:cxn ang="0">
                    <a:pos x="1" y="169"/>
                  </a:cxn>
                  <a:cxn ang="0">
                    <a:pos x="1" y="169"/>
                  </a:cxn>
                  <a:cxn ang="0">
                    <a:pos x="0" y="171"/>
                  </a:cxn>
                  <a:cxn ang="0">
                    <a:pos x="1" y="172"/>
                  </a:cxn>
                  <a:cxn ang="0">
                    <a:pos x="3" y="174"/>
                  </a:cxn>
                  <a:cxn ang="0">
                    <a:pos x="6" y="174"/>
                  </a:cxn>
                  <a:cxn ang="0">
                    <a:pos x="8" y="174"/>
                  </a:cxn>
                  <a:cxn ang="0">
                    <a:pos x="9" y="172"/>
                  </a:cxn>
                  <a:cxn ang="0">
                    <a:pos x="9" y="172"/>
                  </a:cxn>
                  <a:cxn ang="0">
                    <a:pos x="10" y="171"/>
                  </a:cxn>
                  <a:cxn ang="0">
                    <a:pos x="11" y="170"/>
                  </a:cxn>
                  <a:cxn ang="0">
                    <a:pos x="11" y="170"/>
                  </a:cxn>
                  <a:cxn ang="0">
                    <a:pos x="13" y="169"/>
                  </a:cxn>
                  <a:cxn ang="0">
                    <a:pos x="14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30" y="141"/>
                  </a:cxn>
                  <a:cxn ang="0">
                    <a:pos x="44" y="116"/>
                  </a:cxn>
                  <a:cxn ang="0">
                    <a:pos x="60" y="93"/>
                  </a:cxn>
                  <a:cxn ang="0">
                    <a:pos x="75" y="69"/>
                  </a:cxn>
                  <a:cxn ang="0">
                    <a:pos x="75" y="69"/>
                  </a:cxn>
                  <a:cxn ang="0">
                    <a:pos x="84" y="54"/>
                  </a:cxn>
                  <a:cxn ang="0">
                    <a:pos x="93" y="37"/>
                  </a:cxn>
                  <a:cxn ang="0">
                    <a:pos x="96" y="29"/>
                  </a:cxn>
                  <a:cxn ang="0">
                    <a:pos x="99" y="19"/>
                  </a:cxn>
                  <a:cxn ang="0">
                    <a:pos x="100" y="11"/>
                  </a:cxn>
                  <a:cxn ang="0">
                    <a:pos x="100" y="3"/>
                  </a:cxn>
                  <a:cxn ang="0">
                    <a:pos x="100" y="3"/>
                  </a:cxn>
                </a:cxnLst>
                <a:rect l="0" t="0" r="r" b="b"/>
                <a:pathLst>
                  <a:path w="100" h="174">
                    <a:moveTo>
                      <a:pt x="100" y="3"/>
                    </a:moveTo>
                    <a:lnTo>
                      <a:pt x="100" y="3"/>
                    </a:lnTo>
                    <a:lnTo>
                      <a:pt x="98" y="1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2" y="1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5" y="8"/>
                    </a:lnTo>
                    <a:lnTo>
                      <a:pt x="86" y="11"/>
                    </a:lnTo>
                    <a:lnTo>
                      <a:pt x="87" y="13"/>
                    </a:lnTo>
                    <a:lnTo>
                      <a:pt x="91" y="14"/>
                    </a:lnTo>
                    <a:lnTo>
                      <a:pt x="91" y="14"/>
                    </a:lnTo>
                    <a:lnTo>
                      <a:pt x="89" y="21"/>
                    </a:lnTo>
                    <a:lnTo>
                      <a:pt x="85" y="31"/>
                    </a:lnTo>
                    <a:lnTo>
                      <a:pt x="81" y="39"/>
                    </a:lnTo>
                    <a:lnTo>
                      <a:pt x="77" y="47"/>
                    </a:lnTo>
                    <a:lnTo>
                      <a:pt x="67" y="64"/>
                    </a:lnTo>
                    <a:lnTo>
                      <a:pt x="58" y="77"/>
                    </a:lnTo>
                    <a:lnTo>
                      <a:pt x="58" y="77"/>
                    </a:lnTo>
                    <a:lnTo>
                      <a:pt x="44" y="99"/>
                    </a:lnTo>
                    <a:lnTo>
                      <a:pt x="31" y="119"/>
                    </a:lnTo>
                    <a:lnTo>
                      <a:pt x="18" y="141"/>
                    </a:lnTo>
                    <a:lnTo>
                      <a:pt x="4" y="163"/>
                    </a:lnTo>
                    <a:lnTo>
                      <a:pt x="4" y="163"/>
                    </a:lnTo>
                    <a:lnTo>
                      <a:pt x="2" y="165"/>
                    </a:lnTo>
                    <a:lnTo>
                      <a:pt x="1" y="169"/>
                    </a:lnTo>
                    <a:lnTo>
                      <a:pt x="1" y="169"/>
                    </a:lnTo>
                    <a:lnTo>
                      <a:pt x="0" y="171"/>
                    </a:lnTo>
                    <a:lnTo>
                      <a:pt x="1" y="172"/>
                    </a:lnTo>
                    <a:lnTo>
                      <a:pt x="3" y="174"/>
                    </a:lnTo>
                    <a:lnTo>
                      <a:pt x="6" y="174"/>
                    </a:lnTo>
                    <a:lnTo>
                      <a:pt x="8" y="174"/>
                    </a:lnTo>
                    <a:lnTo>
                      <a:pt x="9" y="172"/>
                    </a:lnTo>
                    <a:lnTo>
                      <a:pt x="9" y="172"/>
                    </a:lnTo>
                    <a:lnTo>
                      <a:pt x="10" y="171"/>
                    </a:lnTo>
                    <a:lnTo>
                      <a:pt x="11" y="170"/>
                    </a:lnTo>
                    <a:lnTo>
                      <a:pt x="11" y="170"/>
                    </a:lnTo>
                    <a:lnTo>
                      <a:pt x="13" y="169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30" y="141"/>
                    </a:lnTo>
                    <a:lnTo>
                      <a:pt x="44" y="116"/>
                    </a:lnTo>
                    <a:lnTo>
                      <a:pt x="60" y="93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84" y="54"/>
                    </a:lnTo>
                    <a:lnTo>
                      <a:pt x="93" y="37"/>
                    </a:lnTo>
                    <a:lnTo>
                      <a:pt x="96" y="29"/>
                    </a:lnTo>
                    <a:lnTo>
                      <a:pt x="99" y="19"/>
                    </a:lnTo>
                    <a:lnTo>
                      <a:pt x="100" y="11"/>
                    </a:lnTo>
                    <a:lnTo>
                      <a:pt x="100" y="3"/>
                    </a:lnTo>
                    <a:lnTo>
                      <a:pt x="10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8" name="Freeform 875"/>
              <p:cNvSpPr/>
              <p:nvPr/>
            </p:nvSpPr>
            <p:spPr bwMode="auto">
              <a:xfrm>
                <a:off x="4392613" y="1492250"/>
                <a:ext cx="60325" cy="103188"/>
              </a:xfrm>
              <a:custGeom>
                <a:avLst/>
                <a:gdLst/>
                <a:ahLst/>
                <a:cxnLst>
                  <a:cxn ang="0">
                    <a:pos x="106" y="3"/>
                  </a:cxn>
                  <a:cxn ang="0">
                    <a:pos x="106" y="3"/>
                  </a:cxn>
                  <a:cxn ang="0">
                    <a:pos x="79" y="51"/>
                  </a:cxn>
                  <a:cxn ang="0">
                    <a:pos x="65" y="74"/>
                  </a:cxn>
                  <a:cxn ang="0">
                    <a:pos x="50" y="98"/>
                  </a:cxn>
                  <a:cxn ang="0">
                    <a:pos x="50" y="98"/>
                  </a:cxn>
                  <a:cxn ang="0">
                    <a:pos x="36" y="120"/>
                  </a:cxn>
                  <a:cxn ang="0">
                    <a:pos x="23" y="141"/>
                  </a:cxn>
                  <a:cxn ang="0">
                    <a:pos x="11" y="164"/>
                  </a:cxn>
                  <a:cxn ang="0">
                    <a:pos x="5" y="177"/>
                  </a:cxn>
                  <a:cxn ang="0">
                    <a:pos x="0" y="189"/>
                  </a:cxn>
                  <a:cxn ang="0">
                    <a:pos x="0" y="189"/>
                  </a:cxn>
                  <a:cxn ang="0">
                    <a:pos x="0" y="191"/>
                  </a:cxn>
                  <a:cxn ang="0">
                    <a:pos x="1" y="192"/>
                  </a:cxn>
                  <a:cxn ang="0">
                    <a:pos x="2" y="193"/>
                  </a:cxn>
                  <a:cxn ang="0">
                    <a:pos x="3" y="194"/>
                  </a:cxn>
                  <a:cxn ang="0">
                    <a:pos x="5" y="194"/>
                  </a:cxn>
                  <a:cxn ang="0">
                    <a:pos x="7" y="194"/>
                  </a:cxn>
                  <a:cxn ang="0">
                    <a:pos x="8" y="193"/>
                  </a:cxn>
                  <a:cxn ang="0">
                    <a:pos x="10" y="191"/>
                  </a:cxn>
                  <a:cxn ang="0">
                    <a:pos x="10" y="191"/>
                  </a:cxn>
                  <a:cxn ang="0">
                    <a:pos x="15" y="179"/>
                  </a:cxn>
                  <a:cxn ang="0">
                    <a:pos x="21" y="166"/>
                  </a:cxn>
                  <a:cxn ang="0">
                    <a:pos x="33" y="142"/>
                  </a:cxn>
                  <a:cxn ang="0">
                    <a:pos x="48" y="119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77" y="74"/>
                  </a:cxn>
                  <a:cxn ang="0">
                    <a:pos x="89" y="53"/>
                  </a:cxn>
                  <a:cxn ang="0">
                    <a:pos x="114" y="7"/>
                  </a:cxn>
                  <a:cxn ang="0">
                    <a:pos x="114" y="7"/>
                  </a:cxn>
                  <a:cxn ang="0">
                    <a:pos x="114" y="5"/>
                  </a:cxn>
                  <a:cxn ang="0">
                    <a:pos x="114" y="4"/>
                  </a:cxn>
                  <a:cxn ang="0">
                    <a:pos x="113" y="2"/>
                  </a:cxn>
                  <a:cxn ang="0">
                    <a:pos x="112" y="1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7" y="1"/>
                  </a:cxn>
                  <a:cxn ang="0">
                    <a:pos x="106" y="3"/>
                  </a:cxn>
                  <a:cxn ang="0">
                    <a:pos x="106" y="3"/>
                  </a:cxn>
                </a:cxnLst>
                <a:rect l="0" t="0" r="r" b="b"/>
                <a:pathLst>
                  <a:path w="114" h="194">
                    <a:moveTo>
                      <a:pt x="106" y="3"/>
                    </a:moveTo>
                    <a:lnTo>
                      <a:pt x="106" y="3"/>
                    </a:lnTo>
                    <a:lnTo>
                      <a:pt x="79" y="51"/>
                    </a:lnTo>
                    <a:lnTo>
                      <a:pt x="65" y="74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36" y="120"/>
                    </a:lnTo>
                    <a:lnTo>
                      <a:pt x="23" y="141"/>
                    </a:lnTo>
                    <a:lnTo>
                      <a:pt x="11" y="164"/>
                    </a:lnTo>
                    <a:lnTo>
                      <a:pt x="5" y="177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0" y="191"/>
                    </a:lnTo>
                    <a:lnTo>
                      <a:pt x="1" y="192"/>
                    </a:lnTo>
                    <a:lnTo>
                      <a:pt x="2" y="193"/>
                    </a:lnTo>
                    <a:lnTo>
                      <a:pt x="3" y="194"/>
                    </a:lnTo>
                    <a:lnTo>
                      <a:pt x="5" y="194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1"/>
                    </a:lnTo>
                    <a:lnTo>
                      <a:pt x="10" y="191"/>
                    </a:lnTo>
                    <a:lnTo>
                      <a:pt x="15" y="179"/>
                    </a:lnTo>
                    <a:lnTo>
                      <a:pt x="21" y="166"/>
                    </a:lnTo>
                    <a:lnTo>
                      <a:pt x="33" y="142"/>
                    </a:lnTo>
                    <a:lnTo>
                      <a:pt x="48" y="119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77" y="74"/>
                    </a:lnTo>
                    <a:lnTo>
                      <a:pt x="89" y="53"/>
                    </a:lnTo>
                    <a:lnTo>
                      <a:pt x="114" y="7"/>
                    </a:lnTo>
                    <a:lnTo>
                      <a:pt x="114" y="7"/>
                    </a:lnTo>
                    <a:lnTo>
                      <a:pt x="114" y="5"/>
                    </a:lnTo>
                    <a:lnTo>
                      <a:pt x="114" y="4"/>
                    </a:lnTo>
                    <a:lnTo>
                      <a:pt x="113" y="2"/>
                    </a:lnTo>
                    <a:lnTo>
                      <a:pt x="112" y="1"/>
                    </a:lnTo>
                    <a:lnTo>
                      <a:pt x="110" y="0"/>
                    </a:lnTo>
                    <a:lnTo>
                      <a:pt x="109" y="0"/>
                    </a:lnTo>
                    <a:lnTo>
                      <a:pt x="107" y="1"/>
                    </a:lnTo>
                    <a:lnTo>
                      <a:pt x="106" y="3"/>
                    </a:lnTo>
                    <a:lnTo>
                      <a:pt x="10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9" name="Freeform 876"/>
              <p:cNvSpPr/>
              <p:nvPr/>
            </p:nvSpPr>
            <p:spPr bwMode="auto">
              <a:xfrm>
                <a:off x="4422775" y="1514475"/>
                <a:ext cx="60325" cy="95250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99" y="10"/>
                  </a:cxn>
                  <a:cxn ang="0">
                    <a:pos x="93" y="18"/>
                  </a:cxn>
                  <a:cxn ang="0">
                    <a:pos x="87" y="27"/>
                  </a:cxn>
                  <a:cxn ang="0">
                    <a:pos x="82" y="35"/>
                  </a:cxn>
                  <a:cxn ang="0">
                    <a:pos x="72" y="54"/>
                  </a:cxn>
                  <a:cxn ang="0">
                    <a:pos x="63" y="74"/>
                  </a:cxn>
                  <a:cxn ang="0">
                    <a:pos x="63" y="74"/>
                  </a:cxn>
                  <a:cxn ang="0">
                    <a:pos x="33" y="123"/>
                  </a:cxn>
                  <a:cxn ang="0">
                    <a:pos x="18" y="148"/>
                  </a:cxn>
                  <a:cxn ang="0">
                    <a:pos x="1" y="173"/>
                  </a:cxn>
                  <a:cxn ang="0">
                    <a:pos x="1" y="173"/>
                  </a:cxn>
                  <a:cxn ang="0">
                    <a:pos x="0" y="175"/>
                  </a:cxn>
                  <a:cxn ang="0">
                    <a:pos x="0" y="177"/>
                  </a:cxn>
                  <a:cxn ang="0">
                    <a:pos x="1" y="178"/>
                  </a:cxn>
                  <a:cxn ang="0">
                    <a:pos x="2" y="179"/>
                  </a:cxn>
                  <a:cxn ang="0">
                    <a:pos x="6" y="180"/>
                  </a:cxn>
                  <a:cxn ang="0">
                    <a:pos x="7" y="179"/>
                  </a:cxn>
                  <a:cxn ang="0">
                    <a:pos x="9" y="178"/>
                  </a:cxn>
                  <a:cxn ang="0">
                    <a:pos x="9" y="178"/>
                  </a:cxn>
                  <a:cxn ang="0">
                    <a:pos x="25" y="155"/>
                  </a:cxn>
                  <a:cxn ang="0">
                    <a:pos x="39" y="133"/>
                  </a:cxn>
                  <a:cxn ang="0">
                    <a:pos x="66" y="86"/>
                  </a:cxn>
                  <a:cxn ang="0">
                    <a:pos x="66" y="86"/>
                  </a:cxn>
                  <a:cxn ang="0">
                    <a:pos x="77" y="65"/>
                  </a:cxn>
                  <a:cxn ang="0">
                    <a:pos x="87" y="45"/>
                  </a:cxn>
                  <a:cxn ang="0">
                    <a:pos x="93" y="35"/>
                  </a:cxn>
                  <a:cxn ang="0">
                    <a:pos x="98" y="26"/>
                  </a:cxn>
                  <a:cxn ang="0">
                    <a:pos x="105" y="17"/>
                  </a:cxn>
                  <a:cxn ang="0">
                    <a:pos x="113" y="8"/>
                  </a:cxn>
                  <a:cxn ang="0">
                    <a:pos x="113" y="8"/>
                  </a:cxn>
                  <a:cxn ang="0">
                    <a:pos x="114" y="7"/>
                  </a:cxn>
                  <a:cxn ang="0">
                    <a:pos x="115" y="4"/>
                  </a:cxn>
                  <a:cxn ang="0">
                    <a:pos x="114" y="2"/>
                  </a:cxn>
                  <a:cxn ang="0">
                    <a:pos x="113" y="1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5" h="180">
                    <a:moveTo>
                      <a:pt x="106" y="1"/>
                    </a:moveTo>
                    <a:lnTo>
                      <a:pt x="106" y="1"/>
                    </a:lnTo>
                    <a:lnTo>
                      <a:pt x="99" y="10"/>
                    </a:lnTo>
                    <a:lnTo>
                      <a:pt x="93" y="18"/>
                    </a:lnTo>
                    <a:lnTo>
                      <a:pt x="87" y="27"/>
                    </a:lnTo>
                    <a:lnTo>
                      <a:pt x="82" y="35"/>
                    </a:lnTo>
                    <a:lnTo>
                      <a:pt x="72" y="54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33" y="123"/>
                    </a:lnTo>
                    <a:lnTo>
                      <a:pt x="18" y="148"/>
                    </a:lnTo>
                    <a:lnTo>
                      <a:pt x="1" y="173"/>
                    </a:lnTo>
                    <a:lnTo>
                      <a:pt x="1" y="173"/>
                    </a:lnTo>
                    <a:lnTo>
                      <a:pt x="0" y="175"/>
                    </a:lnTo>
                    <a:lnTo>
                      <a:pt x="0" y="177"/>
                    </a:lnTo>
                    <a:lnTo>
                      <a:pt x="1" y="178"/>
                    </a:lnTo>
                    <a:lnTo>
                      <a:pt x="2" y="179"/>
                    </a:lnTo>
                    <a:lnTo>
                      <a:pt x="6" y="180"/>
                    </a:lnTo>
                    <a:lnTo>
                      <a:pt x="7" y="179"/>
                    </a:lnTo>
                    <a:lnTo>
                      <a:pt x="9" y="178"/>
                    </a:lnTo>
                    <a:lnTo>
                      <a:pt x="9" y="178"/>
                    </a:lnTo>
                    <a:lnTo>
                      <a:pt x="25" y="155"/>
                    </a:lnTo>
                    <a:lnTo>
                      <a:pt x="39" y="133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77" y="65"/>
                    </a:lnTo>
                    <a:lnTo>
                      <a:pt x="87" y="45"/>
                    </a:lnTo>
                    <a:lnTo>
                      <a:pt x="93" y="35"/>
                    </a:lnTo>
                    <a:lnTo>
                      <a:pt x="98" y="26"/>
                    </a:lnTo>
                    <a:lnTo>
                      <a:pt x="105" y="17"/>
                    </a:lnTo>
                    <a:lnTo>
                      <a:pt x="113" y="8"/>
                    </a:lnTo>
                    <a:lnTo>
                      <a:pt x="113" y="8"/>
                    </a:lnTo>
                    <a:lnTo>
                      <a:pt x="114" y="7"/>
                    </a:lnTo>
                    <a:lnTo>
                      <a:pt x="115" y="4"/>
                    </a:lnTo>
                    <a:lnTo>
                      <a:pt x="114" y="2"/>
                    </a:lnTo>
                    <a:lnTo>
                      <a:pt x="113" y="1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0" name="Freeform 877"/>
              <p:cNvSpPr/>
              <p:nvPr/>
            </p:nvSpPr>
            <p:spPr bwMode="auto">
              <a:xfrm>
                <a:off x="4451350" y="1538288"/>
                <a:ext cx="58738" cy="96838"/>
              </a:xfrm>
              <a:custGeom>
                <a:avLst/>
                <a:gdLst/>
                <a:ahLst/>
                <a:cxnLst>
                  <a:cxn ang="0">
                    <a:pos x="104" y="2"/>
                  </a:cxn>
                  <a:cxn ang="0">
                    <a:pos x="104" y="2"/>
                  </a:cxn>
                  <a:cxn ang="0">
                    <a:pos x="100" y="8"/>
                  </a:cxn>
                  <a:cxn ang="0">
                    <a:pos x="94" y="14"/>
                  </a:cxn>
                  <a:cxn ang="0">
                    <a:pos x="89" y="20"/>
                  </a:cxn>
                  <a:cxn ang="0">
                    <a:pos x="86" y="23"/>
                  </a:cxn>
                  <a:cxn ang="0">
                    <a:pos x="85" y="27"/>
                  </a:cxn>
                  <a:cxn ang="0">
                    <a:pos x="85" y="27"/>
                  </a:cxn>
                  <a:cxn ang="0">
                    <a:pos x="80" y="41"/>
                  </a:cxn>
                  <a:cxn ang="0">
                    <a:pos x="73" y="54"/>
                  </a:cxn>
                  <a:cxn ang="0">
                    <a:pos x="58" y="79"/>
                  </a:cxn>
                  <a:cxn ang="0">
                    <a:pos x="58" y="79"/>
                  </a:cxn>
                  <a:cxn ang="0">
                    <a:pos x="29" y="128"/>
                  </a:cxn>
                  <a:cxn ang="0">
                    <a:pos x="14" y="153"/>
                  </a:cxn>
                  <a:cxn ang="0">
                    <a:pos x="0" y="177"/>
                  </a:cxn>
                  <a:cxn ang="0">
                    <a:pos x="0" y="177"/>
                  </a:cxn>
                  <a:cxn ang="0">
                    <a:pos x="0" y="179"/>
                  </a:cxn>
                  <a:cxn ang="0">
                    <a:pos x="0" y="181"/>
                  </a:cxn>
                  <a:cxn ang="0">
                    <a:pos x="1" y="183"/>
                  </a:cxn>
                  <a:cxn ang="0">
                    <a:pos x="2" y="184"/>
                  </a:cxn>
                  <a:cxn ang="0">
                    <a:pos x="5" y="185"/>
                  </a:cxn>
                  <a:cxn ang="0">
                    <a:pos x="7" y="184"/>
                  </a:cxn>
                  <a:cxn ang="0">
                    <a:pos x="8" y="183"/>
                  </a:cxn>
                  <a:cxn ang="0">
                    <a:pos x="8" y="183"/>
                  </a:cxn>
                  <a:cxn ang="0">
                    <a:pos x="11" y="178"/>
                  </a:cxn>
                  <a:cxn ang="0">
                    <a:pos x="15" y="175"/>
                  </a:cxn>
                  <a:cxn ang="0">
                    <a:pos x="15" y="175"/>
                  </a:cxn>
                  <a:cxn ang="0">
                    <a:pos x="17" y="173"/>
                  </a:cxn>
                  <a:cxn ang="0">
                    <a:pos x="18" y="171"/>
                  </a:cxn>
                  <a:cxn ang="0">
                    <a:pos x="18" y="168"/>
                  </a:cxn>
                  <a:cxn ang="0">
                    <a:pos x="17" y="167"/>
                  </a:cxn>
                  <a:cxn ang="0">
                    <a:pos x="17" y="167"/>
                  </a:cxn>
                  <a:cxn ang="0">
                    <a:pos x="39" y="129"/>
                  </a:cxn>
                  <a:cxn ang="0">
                    <a:pos x="63" y="91"/>
                  </a:cxn>
                  <a:cxn ang="0">
                    <a:pos x="63" y="91"/>
                  </a:cxn>
                  <a:cxn ang="0">
                    <a:pos x="76" y="69"/>
                  </a:cxn>
                  <a:cxn ang="0">
                    <a:pos x="82" y="58"/>
                  </a:cxn>
                  <a:cxn ang="0">
                    <a:pos x="89" y="45"/>
                  </a:cxn>
                  <a:cxn ang="0">
                    <a:pos x="89" y="45"/>
                  </a:cxn>
                  <a:cxn ang="0">
                    <a:pos x="94" y="35"/>
                  </a:cxn>
                  <a:cxn ang="0">
                    <a:pos x="100" y="25"/>
                  </a:cxn>
                  <a:cxn ang="0">
                    <a:pos x="112" y="7"/>
                  </a:cxn>
                  <a:cxn ang="0">
                    <a:pos x="112" y="7"/>
                  </a:cxn>
                  <a:cxn ang="0">
                    <a:pos x="113" y="5"/>
                  </a:cxn>
                  <a:cxn ang="0">
                    <a:pos x="113" y="3"/>
                  </a:cxn>
                  <a:cxn ang="0">
                    <a:pos x="112" y="2"/>
                  </a:cxn>
                  <a:cxn ang="0">
                    <a:pos x="111" y="1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4" y="2"/>
                  </a:cxn>
                  <a:cxn ang="0">
                    <a:pos x="104" y="2"/>
                  </a:cxn>
                </a:cxnLst>
                <a:rect l="0" t="0" r="r" b="b"/>
                <a:pathLst>
                  <a:path w="113" h="185">
                    <a:moveTo>
                      <a:pt x="104" y="2"/>
                    </a:moveTo>
                    <a:lnTo>
                      <a:pt x="104" y="2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89" y="20"/>
                    </a:lnTo>
                    <a:lnTo>
                      <a:pt x="86" y="23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0" y="41"/>
                    </a:lnTo>
                    <a:lnTo>
                      <a:pt x="73" y="54"/>
                    </a:lnTo>
                    <a:lnTo>
                      <a:pt x="58" y="79"/>
                    </a:lnTo>
                    <a:lnTo>
                      <a:pt x="58" y="79"/>
                    </a:lnTo>
                    <a:lnTo>
                      <a:pt x="29" y="128"/>
                    </a:lnTo>
                    <a:lnTo>
                      <a:pt x="14" y="153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1"/>
                    </a:lnTo>
                    <a:lnTo>
                      <a:pt x="1" y="183"/>
                    </a:lnTo>
                    <a:lnTo>
                      <a:pt x="2" y="184"/>
                    </a:lnTo>
                    <a:lnTo>
                      <a:pt x="5" y="185"/>
                    </a:lnTo>
                    <a:lnTo>
                      <a:pt x="7" y="184"/>
                    </a:lnTo>
                    <a:lnTo>
                      <a:pt x="8" y="183"/>
                    </a:lnTo>
                    <a:lnTo>
                      <a:pt x="8" y="183"/>
                    </a:lnTo>
                    <a:lnTo>
                      <a:pt x="11" y="178"/>
                    </a:lnTo>
                    <a:lnTo>
                      <a:pt x="15" y="175"/>
                    </a:lnTo>
                    <a:lnTo>
                      <a:pt x="15" y="175"/>
                    </a:lnTo>
                    <a:lnTo>
                      <a:pt x="17" y="173"/>
                    </a:lnTo>
                    <a:lnTo>
                      <a:pt x="18" y="171"/>
                    </a:lnTo>
                    <a:lnTo>
                      <a:pt x="18" y="168"/>
                    </a:lnTo>
                    <a:lnTo>
                      <a:pt x="17" y="167"/>
                    </a:lnTo>
                    <a:lnTo>
                      <a:pt x="17" y="167"/>
                    </a:lnTo>
                    <a:lnTo>
                      <a:pt x="39" y="129"/>
                    </a:lnTo>
                    <a:lnTo>
                      <a:pt x="63" y="91"/>
                    </a:lnTo>
                    <a:lnTo>
                      <a:pt x="63" y="91"/>
                    </a:lnTo>
                    <a:lnTo>
                      <a:pt x="76" y="69"/>
                    </a:lnTo>
                    <a:lnTo>
                      <a:pt x="82" y="58"/>
                    </a:lnTo>
                    <a:lnTo>
                      <a:pt x="89" y="45"/>
                    </a:lnTo>
                    <a:lnTo>
                      <a:pt x="89" y="45"/>
                    </a:lnTo>
                    <a:lnTo>
                      <a:pt x="94" y="35"/>
                    </a:lnTo>
                    <a:lnTo>
                      <a:pt x="100" y="25"/>
                    </a:lnTo>
                    <a:lnTo>
                      <a:pt x="112" y="7"/>
                    </a:lnTo>
                    <a:lnTo>
                      <a:pt x="112" y="7"/>
                    </a:lnTo>
                    <a:lnTo>
                      <a:pt x="113" y="5"/>
                    </a:lnTo>
                    <a:lnTo>
                      <a:pt x="113" y="3"/>
                    </a:lnTo>
                    <a:lnTo>
                      <a:pt x="112" y="2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4" y="2"/>
                    </a:lnTo>
                    <a:lnTo>
                      <a:pt x="10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1" name="Freeform 878"/>
              <p:cNvSpPr/>
              <p:nvPr/>
            </p:nvSpPr>
            <p:spPr bwMode="auto">
              <a:xfrm>
                <a:off x="4473575" y="1566863"/>
                <a:ext cx="66675" cy="101600"/>
              </a:xfrm>
              <a:custGeom>
                <a:avLst/>
                <a:gdLst/>
                <a:ahLst/>
                <a:cxnLst>
                  <a:cxn ang="0">
                    <a:pos x="119" y="4"/>
                  </a:cxn>
                  <a:cxn ang="0">
                    <a:pos x="119" y="4"/>
                  </a:cxn>
                  <a:cxn ang="0">
                    <a:pos x="118" y="9"/>
                  </a:cxn>
                  <a:cxn ang="0">
                    <a:pos x="116" y="13"/>
                  </a:cxn>
                  <a:cxn ang="0">
                    <a:pos x="111" y="22"/>
                  </a:cxn>
                  <a:cxn ang="0">
                    <a:pos x="99" y="40"/>
                  </a:cxn>
                  <a:cxn ang="0">
                    <a:pos x="99" y="40"/>
                  </a:cxn>
                  <a:cxn ang="0">
                    <a:pos x="91" y="51"/>
                  </a:cxn>
                  <a:cxn ang="0">
                    <a:pos x="83" y="61"/>
                  </a:cxn>
                  <a:cxn ang="0">
                    <a:pos x="74" y="73"/>
                  </a:cxn>
                  <a:cxn ang="0">
                    <a:pos x="67" y="84"/>
                  </a:cxn>
                  <a:cxn ang="0">
                    <a:pos x="67" y="84"/>
                  </a:cxn>
                  <a:cxn ang="0">
                    <a:pos x="34" y="134"/>
                  </a:cxn>
                  <a:cxn ang="0">
                    <a:pos x="18" y="159"/>
                  </a:cxn>
                  <a:cxn ang="0">
                    <a:pos x="1" y="183"/>
                  </a:cxn>
                  <a:cxn ang="0">
                    <a:pos x="1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2" y="190"/>
                  </a:cxn>
                  <a:cxn ang="0">
                    <a:pos x="4" y="190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27" y="161"/>
                  </a:cxn>
                  <a:cxn ang="0">
                    <a:pos x="44" y="135"/>
                  </a:cxn>
                  <a:cxn ang="0">
                    <a:pos x="81" y="81"/>
                  </a:cxn>
                  <a:cxn ang="0">
                    <a:pos x="81" y="81"/>
                  </a:cxn>
                  <a:cxn ang="0">
                    <a:pos x="88" y="71"/>
                  </a:cxn>
                  <a:cxn ang="0">
                    <a:pos x="96" y="59"/>
                  </a:cxn>
                  <a:cxn ang="0">
                    <a:pos x="103" y="49"/>
                  </a:cxn>
                  <a:cxn ang="0">
                    <a:pos x="111" y="38"/>
                  </a:cxn>
                  <a:cxn ang="0">
                    <a:pos x="111" y="38"/>
                  </a:cxn>
                  <a:cxn ang="0">
                    <a:pos x="121" y="23"/>
                  </a:cxn>
                  <a:cxn ang="0">
                    <a:pos x="125" y="15"/>
                  </a:cxn>
                  <a:cxn ang="0">
                    <a:pos x="128" y="7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7" y="3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3"/>
                  </a:cxn>
                  <a:cxn ang="0">
                    <a:pos x="119" y="4"/>
                  </a:cxn>
                  <a:cxn ang="0">
                    <a:pos x="119" y="4"/>
                  </a:cxn>
                </a:cxnLst>
                <a:rect l="0" t="0" r="r" b="b"/>
                <a:pathLst>
                  <a:path w="128" h="190">
                    <a:moveTo>
                      <a:pt x="119" y="4"/>
                    </a:moveTo>
                    <a:lnTo>
                      <a:pt x="119" y="4"/>
                    </a:lnTo>
                    <a:lnTo>
                      <a:pt x="118" y="9"/>
                    </a:lnTo>
                    <a:lnTo>
                      <a:pt x="116" y="13"/>
                    </a:lnTo>
                    <a:lnTo>
                      <a:pt x="111" y="22"/>
                    </a:lnTo>
                    <a:lnTo>
                      <a:pt x="99" y="40"/>
                    </a:lnTo>
                    <a:lnTo>
                      <a:pt x="99" y="40"/>
                    </a:lnTo>
                    <a:lnTo>
                      <a:pt x="91" y="51"/>
                    </a:lnTo>
                    <a:lnTo>
                      <a:pt x="83" y="61"/>
                    </a:lnTo>
                    <a:lnTo>
                      <a:pt x="74" y="73"/>
                    </a:lnTo>
                    <a:lnTo>
                      <a:pt x="67" y="84"/>
                    </a:lnTo>
                    <a:lnTo>
                      <a:pt x="67" y="84"/>
                    </a:lnTo>
                    <a:lnTo>
                      <a:pt x="34" y="134"/>
                    </a:lnTo>
                    <a:lnTo>
                      <a:pt x="18" y="159"/>
                    </a:lnTo>
                    <a:lnTo>
                      <a:pt x="1" y="183"/>
                    </a:lnTo>
                    <a:lnTo>
                      <a:pt x="1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2" y="190"/>
                    </a:lnTo>
                    <a:lnTo>
                      <a:pt x="4" y="190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27" y="161"/>
                    </a:lnTo>
                    <a:lnTo>
                      <a:pt x="44" y="135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88" y="71"/>
                    </a:lnTo>
                    <a:lnTo>
                      <a:pt x="96" y="59"/>
                    </a:lnTo>
                    <a:lnTo>
                      <a:pt x="103" y="49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21" y="23"/>
                    </a:lnTo>
                    <a:lnTo>
                      <a:pt x="125" y="15"/>
                    </a:lnTo>
                    <a:lnTo>
                      <a:pt x="128" y="7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7" y="3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3"/>
                    </a:lnTo>
                    <a:lnTo>
                      <a:pt x="119" y="4"/>
                    </a:lnTo>
                    <a:lnTo>
                      <a:pt x="1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2" name="Freeform 879"/>
              <p:cNvSpPr/>
              <p:nvPr/>
            </p:nvSpPr>
            <p:spPr bwMode="auto">
              <a:xfrm>
                <a:off x="4500563" y="1595438"/>
                <a:ext cx="76200" cy="107950"/>
              </a:xfrm>
              <a:custGeom>
                <a:avLst/>
                <a:gdLst/>
                <a:ahLst/>
                <a:cxnLst>
                  <a:cxn ang="0">
                    <a:pos x="133" y="2"/>
                  </a:cxn>
                  <a:cxn ang="0">
                    <a:pos x="133" y="2"/>
                  </a:cxn>
                  <a:cxn ang="0">
                    <a:pos x="116" y="23"/>
                  </a:cxn>
                  <a:cxn ang="0">
                    <a:pos x="100" y="45"/>
                  </a:cxn>
                  <a:cxn ang="0">
                    <a:pos x="100" y="45"/>
                  </a:cxn>
                  <a:cxn ang="0">
                    <a:pos x="81" y="70"/>
                  </a:cxn>
                  <a:cxn ang="0">
                    <a:pos x="72" y="84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53" y="107"/>
                  </a:cxn>
                  <a:cxn ang="0">
                    <a:pos x="44" y="119"/>
                  </a:cxn>
                  <a:cxn ang="0">
                    <a:pos x="36" y="131"/>
                  </a:cxn>
                  <a:cxn ang="0">
                    <a:pos x="29" y="144"/>
                  </a:cxn>
                  <a:cxn ang="0">
                    <a:pos x="0" y="196"/>
                  </a:cxn>
                  <a:cxn ang="0">
                    <a:pos x="0" y="196"/>
                  </a:cxn>
                  <a:cxn ang="0">
                    <a:pos x="0" y="198"/>
                  </a:cxn>
                  <a:cxn ang="0">
                    <a:pos x="0" y="201"/>
                  </a:cxn>
                  <a:cxn ang="0">
                    <a:pos x="1" y="202"/>
                  </a:cxn>
                  <a:cxn ang="0">
                    <a:pos x="2" y="203"/>
                  </a:cxn>
                  <a:cxn ang="0">
                    <a:pos x="4" y="204"/>
                  </a:cxn>
                  <a:cxn ang="0">
                    <a:pos x="5" y="204"/>
                  </a:cxn>
                  <a:cxn ang="0">
                    <a:pos x="7" y="203"/>
                  </a:cxn>
                  <a:cxn ang="0">
                    <a:pos x="8" y="202"/>
                  </a:cxn>
                  <a:cxn ang="0">
                    <a:pos x="8" y="202"/>
                  </a:cxn>
                  <a:cxn ang="0">
                    <a:pos x="25" y="173"/>
                  </a:cxn>
                  <a:cxn ang="0">
                    <a:pos x="41" y="145"/>
                  </a:cxn>
                  <a:cxn ang="0">
                    <a:pos x="60" y="117"/>
                  </a:cxn>
                  <a:cxn ang="0">
                    <a:pos x="79" y="91"/>
                  </a:cxn>
                  <a:cxn ang="0">
                    <a:pos x="79" y="91"/>
                  </a:cxn>
                  <a:cxn ang="0">
                    <a:pos x="86" y="81"/>
                  </a:cxn>
                  <a:cxn ang="0">
                    <a:pos x="94" y="70"/>
                  </a:cxn>
                  <a:cxn ang="0">
                    <a:pos x="108" y="50"/>
                  </a:cxn>
                  <a:cxn ang="0">
                    <a:pos x="108" y="50"/>
                  </a:cxn>
                  <a:cxn ang="0">
                    <a:pos x="125" y="28"/>
                  </a:cxn>
                  <a:cxn ang="0">
                    <a:pos x="141" y="6"/>
                  </a:cxn>
                  <a:cxn ang="0">
                    <a:pos x="141" y="6"/>
                  </a:cxn>
                  <a:cxn ang="0">
                    <a:pos x="142" y="5"/>
                  </a:cxn>
                  <a:cxn ang="0">
                    <a:pos x="141" y="3"/>
                  </a:cxn>
                  <a:cxn ang="0">
                    <a:pos x="141" y="1"/>
                  </a:cxn>
                  <a:cxn ang="0">
                    <a:pos x="139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2"/>
                  </a:cxn>
                  <a:cxn ang="0">
                    <a:pos x="133" y="2"/>
                  </a:cxn>
                </a:cxnLst>
                <a:rect l="0" t="0" r="r" b="b"/>
                <a:pathLst>
                  <a:path w="142" h="204">
                    <a:moveTo>
                      <a:pt x="133" y="2"/>
                    </a:moveTo>
                    <a:lnTo>
                      <a:pt x="133" y="2"/>
                    </a:lnTo>
                    <a:lnTo>
                      <a:pt x="116" y="23"/>
                    </a:lnTo>
                    <a:lnTo>
                      <a:pt x="100" y="45"/>
                    </a:lnTo>
                    <a:lnTo>
                      <a:pt x="100" y="45"/>
                    </a:lnTo>
                    <a:lnTo>
                      <a:pt x="81" y="70"/>
                    </a:lnTo>
                    <a:lnTo>
                      <a:pt x="72" y="84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53" y="107"/>
                    </a:lnTo>
                    <a:lnTo>
                      <a:pt x="44" y="119"/>
                    </a:lnTo>
                    <a:lnTo>
                      <a:pt x="36" y="131"/>
                    </a:lnTo>
                    <a:lnTo>
                      <a:pt x="29" y="144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1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7" y="203"/>
                    </a:lnTo>
                    <a:lnTo>
                      <a:pt x="8" y="202"/>
                    </a:lnTo>
                    <a:lnTo>
                      <a:pt x="8" y="202"/>
                    </a:lnTo>
                    <a:lnTo>
                      <a:pt x="25" y="173"/>
                    </a:lnTo>
                    <a:lnTo>
                      <a:pt x="41" y="145"/>
                    </a:lnTo>
                    <a:lnTo>
                      <a:pt x="60" y="117"/>
                    </a:lnTo>
                    <a:lnTo>
                      <a:pt x="79" y="91"/>
                    </a:lnTo>
                    <a:lnTo>
                      <a:pt x="79" y="91"/>
                    </a:lnTo>
                    <a:lnTo>
                      <a:pt x="86" y="81"/>
                    </a:lnTo>
                    <a:lnTo>
                      <a:pt x="94" y="70"/>
                    </a:lnTo>
                    <a:lnTo>
                      <a:pt x="108" y="50"/>
                    </a:lnTo>
                    <a:lnTo>
                      <a:pt x="108" y="50"/>
                    </a:lnTo>
                    <a:lnTo>
                      <a:pt x="125" y="28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5"/>
                    </a:lnTo>
                    <a:lnTo>
                      <a:pt x="141" y="3"/>
                    </a:lnTo>
                    <a:lnTo>
                      <a:pt x="141" y="1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3" name="Freeform 880"/>
              <p:cNvSpPr/>
              <p:nvPr/>
            </p:nvSpPr>
            <p:spPr bwMode="auto">
              <a:xfrm>
                <a:off x="4510088" y="1630363"/>
                <a:ext cx="80963" cy="125413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10" y="58"/>
                  </a:cxn>
                  <a:cxn ang="0">
                    <a:pos x="77" y="114"/>
                  </a:cxn>
                  <a:cxn ang="0">
                    <a:pos x="77" y="114"/>
                  </a:cxn>
                  <a:cxn ang="0">
                    <a:pos x="58" y="143"/>
                  </a:cxn>
                  <a:cxn ang="0">
                    <a:pos x="39" y="172"/>
                  </a:cxn>
                  <a:cxn ang="0">
                    <a:pos x="20" y="201"/>
                  </a:cxn>
                  <a:cxn ang="0">
                    <a:pos x="1" y="230"/>
                  </a:cxn>
                  <a:cxn ang="0">
                    <a:pos x="1" y="230"/>
                  </a:cxn>
                  <a:cxn ang="0">
                    <a:pos x="0" y="232"/>
                  </a:cxn>
                  <a:cxn ang="0">
                    <a:pos x="0" y="234"/>
                  </a:cxn>
                  <a:cxn ang="0">
                    <a:pos x="1" y="235"/>
                  </a:cxn>
                  <a:cxn ang="0">
                    <a:pos x="2" y="236"/>
                  </a:cxn>
                  <a:cxn ang="0">
                    <a:pos x="4" y="237"/>
                  </a:cxn>
                  <a:cxn ang="0">
                    <a:pos x="7" y="237"/>
                  </a:cxn>
                  <a:cxn ang="0">
                    <a:pos x="8" y="236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44" y="180"/>
                  </a:cxn>
                  <a:cxn ang="0">
                    <a:pos x="62" y="152"/>
                  </a:cxn>
                  <a:cxn ang="0">
                    <a:pos x="80" y="125"/>
                  </a:cxn>
                  <a:cxn ang="0">
                    <a:pos x="80" y="125"/>
                  </a:cxn>
                  <a:cxn ang="0">
                    <a:pos x="99" y="96"/>
                  </a:cxn>
                  <a:cxn ang="0">
                    <a:pos x="117" y="67"/>
                  </a:cxn>
                  <a:cxn ang="0">
                    <a:pos x="134" y="36"/>
                  </a:cxn>
                  <a:cxn ang="0">
                    <a:pos x="151" y="8"/>
                  </a:cxn>
                  <a:cxn ang="0">
                    <a:pos x="151" y="8"/>
                  </a:cxn>
                  <a:cxn ang="0">
                    <a:pos x="152" y="5"/>
                  </a:cxn>
                  <a:cxn ang="0">
                    <a:pos x="152" y="3"/>
                  </a:cxn>
                  <a:cxn ang="0">
                    <a:pos x="151" y="2"/>
                  </a:cxn>
                  <a:cxn ang="0">
                    <a:pos x="150" y="1"/>
                  </a:cxn>
                  <a:cxn ang="0">
                    <a:pos x="148" y="0"/>
                  </a:cxn>
                  <a:cxn ang="0">
                    <a:pos x="146" y="0"/>
                  </a:cxn>
                  <a:cxn ang="0">
                    <a:pos x="145" y="1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2" h="237">
                    <a:moveTo>
                      <a:pt x="143" y="2"/>
                    </a:moveTo>
                    <a:lnTo>
                      <a:pt x="143" y="2"/>
                    </a:lnTo>
                    <a:lnTo>
                      <a:pt x="110" y="58"/>
                    </a:lnTo>
                    <a:lnTo>
                      <a:pt x="77" y="114"/>
                    </a:lnTo>
                    <a:lnTo>
                      <a:pt x="77" y="114"/>
                    </a:lnTo>
                    <a:lnTo>
                      <a:pt x="58" y="143"/>
                    </a:lnTo>
                    <a:lnTo>
                      <a:pt x="39" y="172"/>
                    </a:lnTo>
                    <a:lnTo>
                      <a:pt x="20" y="201"/>
                    </a:lnTo>
                    <a:lnTo>
                      <a:pt x="1" y="230"/>
                    </a:lnTo>
                    <a:lnTo>
                      <a:pt x="1" y="230"/>
                    </a:lnTo>
                    <a:lnTo>
                      <a:pt x="0" y="232"/>
                    </a:lnTo>
                    <a:lnTo>
                      <a:pt x="0" y="234"/>
                    </a:lnTo>
                    <a:lnTo>
                      <a:pt x="1" y="235"/>
                    </a:lnTo>
                    <a:lnTo>
                      <a:pt x="2" y="236"/>
                    </a:lnTo>
                    <a:lnTo>
                      <a:pt x="4" y="237"/>
                    </a:lnTo>
                    <a:lnTo>
                      <a:pt x="7" y="237"/>
                    </a:lnTo>
                    <a:lnTo>
                      <a:pt x="8" y="236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44" y="180"/>
                    </a:lnTo>
                    <a:lnTo>
                      <a:pt x="62" y="152"/>
                    </a:lnTo>
                    <a:lnTo>
                      <a:pt x="80" y="125"/>
                    </a:lnTo>
                    <a:lnTo>
                      <a:pt x="80" y="125"/>
                    </a:lnTo>
                    <a:lnTo>
                      <a:pt x="99" y="96"/>
                    </a:lnTo>
                    <a:lnTo>
                      <a:pt x="117" y="67"/>
                    </a:lnTo>
                    <a:lnTo>
                      <a:pt x="134" y="36"/>
                    </a:lnTo>
                    <a:lnTo>
                      <a:pt x="151" y="8"/>
                    </a:lnTo>
                    <a:lnTo>
                      <a:pt x="151" y="8"/>
                    </a:lnTo>
                    <a:lnTo>
                      <a:pt x="152" y="5"/>
                    </a:lnTo>
                    <a:lnTo>
                      <a:pt x="152" y="3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0"/>
                    </a:lnTo>
                    <a:lnTo>
                      <a:pt x="146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4" name="Freeform 881"/>
              <p:cNvSpPr/>
              <p:nvPr/>
            </p:nvSpPr>
            <p:spPr bwMode="auto">
              <a:xfrm>
                <a:off x="4525963" y="1682750"/>
                <a:ext cx="73025" cy="115888"/>
              </a:xfrm>
              <a:custGeom>
                <a:avLst/>
                <a:gdLst/>
                <a:ahLst/>
                <a:cxnLst>
                  <a:cxn ang="0">
                    <a:pos x="129" y="2"/>
                  </a:cxn>
                  <a:cxn ang="0">
                    <a:pos x="129" y="2"/>
                  </a:cxn>
                  <a:cxn ang="0">
                    <a:pos x="112" y="29"/>
                  </a:cxn>
                  <a:cxn ang="0">
                    <a:pos x="94" y="56"/>
                  </a:cxn>
                  <a:cxn ang="0">
                    <a:pos x="78" y="84"/>
                  </a:cxn>
                  <a:cxn ang="0">
                    <a:pos x="63" y="112"/>
                  </a:cxn>
                  <a:cxn ang="0">
                    <a:pos x="63" y="112"/>
                  </a:cxn>
                  <a:cxn ang="0">
                    <a:pos x="54" y="129"/>
                  </a:cxn>
                  <a:cxn ang="0">
                    <a:pos x="45" y="144"/>
                  </a:cxn>
                  <a:cxn ang="0">
                    <a:pos x="25" y="175"/>
                  </a:cxn>
                  <a:cxn ang="0">
                    <a:pos x="25" y="175"/>
                  </a:cxn>
                  <a:cxn ang="0">
                    <a:pos x="19" y="184"/>
                  </a:cxn>
                  <a:cxn ang="0">
                    <a:pos x="12" y="194"/>
                  </a:cxn>
                  <a:cxn ang="0">
                    <a:pos x="6" y="202"/>
                  </a:cxn>
                  <a:cxn ang="0">
                    <a:pos x="1" y="212"/>
                  </a:cxn>
                  <a:cxn ang="0">
                    <a:pos x="1" y="212"/>
                  </a:cxn>
                  <a:cxn ang="0">
                    <a:pos x="0" y="214"/>
                  </a:cxn>
                  <a:cxn ang="0">
                    <a:pos x="1" y="216"/>
                  </a:cxn>
                  <a:cxn ang="0">
                    <a:pos x="2" y="217"/>
                  </a:cxn>
                  <a:cxn ang="0">
                    <a:pos x="4" y="218"/>
                  </a:cxn>
                  <a:cxn ang="0">
                    <a:pos x="7" y="218"/>
                  </a:cxn>
                  <a:cxn ang="0">
                    <a:pos x="9" y="217"/>
                  </a:cxn>
                  <a:cxn ang="0">
                    <a:pos x="11" y="215"/>
                  </a:cxn>
                  <a:cxn ang="0">
                    <a:pos x="11" y="215"/>
                  </a:cxn>
                  <a:cxn ang="0">
                    <a:pos x="13" y="209"/>
                  </a:cxn>
                  <a:cxn ang="0">
                    <a:pos x="16" y="204"/>
                  </a:cxn>
                  <a:cxn ang="0">
                    <a:pos x="23" y="194"/>
                  </a:cxn>
                  <a:cxn ang="0">
                    <a:pos x="31" y="182"/>
                  </a:cxn>
                  <a:cxn ang="0">
                    <a:pos x="38" y="172"/>
                  </a:cxn>
                  <a:cxn ang="0">
                    <a:pos x="38" y="172"/>
                  </a:cxn>
                  <a:cxn ang="0">
                    <a:pos x="71" y="117"/>
                  </a:cxn>
                  <a:cxn ang="0">
                    <a:pos x="71" y="117"/>
                  </a:cxn>
                  <a:cxn ang="0">
                    <a:pos x="103" y="61"/>
                  </a:cxn>
                  <a:cxn ang="0">
                    <a:pos x="120" y="35"/>
                  </a:cxn>
                  <a:cxn ang="0">
                    <a:pos x="138" y="8"/>
                  </a:cxn>
                  <a:cxn ang="0">
                    <a:pos x="138" y="8"/>
                  </a:cxn>
                  <a:cxn ang="0">
                    <a:pos x="139" y="6"/>
                  </a:cxn>
                  <a:cxn ang="0">
                    <a:pos x="139" y="5"/>
                  </a:cxn>
                  <a:cxn ang="0">
                    <a:pos x="138" y="2"/>
                  </a:cxn>
                  <a:cxn ang="0">
                    <a:pos x="137" y="1"/>
                  </a:cxn>
                  <a:cxn ang="0">
                    <a:pos x="132" y="0"/>
                  </a:cxn>
                  <a:cxn ang="0">
                    <a:pos x="131" y="1"/>
                  </a:cxn>
                  <a:cxn ang="0">
                    <a:pos x="129" y="2"/>
                  </a:cxn>
                  <a:cxn ang="0">
                    <a:pos x="129" y="2"/>
                  </a:cxn>
                </a:cxnLst>
                <a:rect l="0" t="0" r="r" b="b"/>
                <a:pathLst>
                  <a:path w="139" h="218">
                    <a:moveTo>
                      <a:pt x="129" y="2"/>
                    </a:moveTo>
                    <a:lnTo>
                      <a:pt x="129" y="2"/>
                    </a:lnTo>
                    <a:lnTo>
                      <a:pt x="112" y="29"/>
                    </a:lnTo>
                    <a:lnTo>
                      <a:pt x="94" y="56"/>
                    </a:lnTo>
                    <a:lnTo>
                      <a:pt x="78" y="84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54" y="129"/>
                    </a:lnTo>
                    <a:lnTo>
                      <a:pt x="45" y="144"/>
                    </a:lnTo>
                    <a:lnTo>
                      <a:pt x="25" y="175"/>
                    </a:lnTo>
                    <a:lnTo>
                      <a:pt x="25" y="175"/>
                    </a:lnTo>
                    <a:lnTo>
                      <a:pt x="19" y="184"/>
                    </a:lnTo>
                    <a:lnTo>
                      <a:pt x="12" y="194"/>
                    </a:lnTo>
                    <a:lnTo>
                      <a:pt x="6" y="202"/>
                    </a:lnTo>
                    <a:lnTo>
                      <a:pt x="1" y="212"/>
                    </a:lnTo>
                    <a:lnTo>
                      <a:pt x="1" y="212"/>
                    </a:lnTo>
                    <a:lnTo>
                      <a:pt x="0" y="214"/>
                    </a:lnTo>
                    <a:lnTo>
                      <a:pt x="1" y="216"/>
                    </a:lnTo>
                    <a:lnTo>
                      <a:pt x="2" y="217"/>
                    </a:lnTo>
                    <a:lnTo>
                      <a:pt x="4" y="218"/>
                    </a:lnTo>
                    <a:lnTo>
                      <a:pt x="7" y="218"/>
                    </a:lnTo>
                    <a:lnTo>
                      <a:pt x="9" y="217"/>
                    </a:lnTo>
                    <a:lnTo>
                      <a:pt x="11" y="215"/>
                    </a:lnTo>
                    <a:lnTo>
                      <a:pt x="11" y="215"/>
                    </a:lnTo>
                    <a:lnTo>
                      <a:pt x="13" y="209"/>
                    </a:lnTo>
                    <a:lnTo>
                      <a:pt x="16" y="204"/>
                    </a:lnTo>
                    <a:lnTo>
                      <a:pt x="23" y="194"/>
                    </a:lnTo>
                    <a:lnTo>
                      <a:pt x="31" y="182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71" y="117"/>
                    </a:lnTo>
                    <a:lnTo>
                      <a:pt x="71" y="117"/>
                    </a:lnTo>
                    <a:lnTo>
                      <a:pt x="103" y="61"/>
                    </a:lnTo>
                    <a:lnTo>
                      <a:pt x="120" y="35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6"/>
                    </a:lnTo>
                    <a:lnTo>
                      <a:pt x="139" y="5"/>
                    </a:lnTo>
                    <a:lnTo>
                      <a:pt x="138" y="2"/>
                    </a:lnTo>
                    <a:lnTo>
                      <a:pt x="137" y="1"/>
                    </a:lnTo>
                    <a:lnTo>
                      <a:pt x="132" y="0"/>
                    </a:lnTo>
                    <a:lnTo>
                      <a:pt x="131" y="1"/>
                    </a:lnTo>
                    <a:lnTo>
                      <a:pt x="129" y="2"/>
                    </a:lnTo>
                    <a:lnTo>
                      <a:pt x="12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5" name="Freeform 882"/>
              <p:cNvSpPr/>
              <p:nvPr/>
            </p:nvSpPr>
            <p:spPr bwMode="auto">
              <a:xfrm>
                <a:off x="4548188" y="1728788"/>
                <a:ext cx="57150" cy="90488"/>
              </a:xfrm>
              <a:custGeom>
                <a:avLst/>
                <a:gdLst/>
                <a:ahLst/>
                <a:cxnLst>
                  <a:cxn ang="0">
                    <a:pos x="100" y="2"/>
                  </a:cxn>
                  <a:cxn ang="0">
                    <a:pos x="100" y="2"/>
                  </a:cxn>
                  <a:cxn ang="0">
                    <a:pos x="94" y="12"/>
                  </a:cxn>
                  <a:cxn ang="0">
                    <a:pos x="85" y="20"/>
                  </a:cxn>
                  <a:cxn ang="0">
                    <a:pos x="79" y="28"/>
                  </a:cxn>
                  <a:cxn ang="0">
                    <a:pos x="73" y="37"/>
                  </a:cxn>
                  <a:cxn ang="0">
                    <a:pos x="73" y="37"/>
                  </a:cxn>
                  <a:cxn ang="0">
                    <a:pos x="63" y="58"/>
                  </a:cxn>
                  <a:cxn ang="0">
                    <a:pos x="51" y="79"/>
                  </a:cxn>
                  <a:cxn ang="0">
                    <a:pos x="51" y="79"/>
                  </a:cxn>
                  <a:cxn ang="0">
                    <a:pos x="26" y="122"/>
                  </a:cxn>
                  <a:cxn ang="0">
                    <a:pos x="14" y="143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0" y="165"/>
                  </a:cxn>
                  <a:cxn ang="0">
                    <a:pos x="0" y="166"/>
                  </a:cxn>
                  <a:cxn ang="0">
                    <a:pos x="1" y="169"/>
                  </a:cxn>
                  <a:cxn ang="0">
                    <a:pos x="2" y="170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9"/>
                  </a:cxn>
                  <a:cxn ang="0">
                    <a:pos x="8" y="169"/>
                  </a:cxn>
                  <a:cxn ang="0">
                    <a:pos x="20" y="149"/>
                  </a:cxn>
                  <a:cxn ang="0">
                    <a:pos x="32" y="129"/>
                  </a:cxn>
                  <a:cxn ang="0">
                    <a:pos x="43" y="110"/>
                  </a:cxn>
                  <a:cxn ang="0">
                    <a:pos x="55" y="91"/>
                  </a:cxn>
                  <a:cxn ang="0">
                    <a:pos x="55" y="91"/>
                  </a:cxn>
                  <a:cxn ang="0">
                    <a:pos x="62" y="81"/>
                  </a:cxn>
                  <a:cxn ang="0">
                    <a:pos x="68" y="70"/>
                  </a:cxn>
                  <a:cxn ang="0">
                    <a:pos x="78" y="49"/>
                  </a:cxn>
                  <a:cxn ang="0">
                    <a:pos x="78" y="49"/>
                  </a:cxn>
                  <a:cxn ang="0">
                    <a:pos x="81" y="43"/>
                  </a:cxn>
                  <a:cxn ang="0">
                    <a:pos x="84" y="37"/>
                  </a:cxn>
                  <a:cxn ang="0">
                    <a:pos x="93" y="27"/>
                  </a:cxn>
                  <a:cxn ang="0">
                    <a:pos x="101" y="18"/>
                  </a:cxn>
                  <a:cxn ang="0">
                    <a:pos x="108" y="7"/>
                  </a:cxn>
                  <a:cxn ang="0">
                    <a:pos x="108" y="7"/>
                  </a:cxn>
                  <a:cxn ang="0">
                    <a:pos x="108" y="5"/>
                  </a:cxn>
                  <a:cxn ang="0">
                    <a:pos x="108" y="3"/>
                  </a:cxn>
                  <a:cxn ang="0">
                    <a:pos x="107" y="2"/>
                  </a:cxn>
                  <a:cxn ang="0">
                    <a:pos x="106" y="0"/>
                  </a:cxn>
                  <a:cxn ang="0">
                    <a:pos x="105" y="0"/>
                  </a:cxn>
                  <a:cxn ang="0">
                    <a:pos x="103" y="0"/>
                  </a:cxn>
                  <a:cxn ang="0">
                    <a:pos x="101" y="1"/>
                  </a:cxn>
                  <a:cxn ang="0">
                    <a:pos x="100" y="2"/>
                  </a:cxn>
                  <a:cxn ang="0">
                    <a:pos x="100" y="2"/>
                  </a:cxn>
                </a:cxnLst>
                <a:rect l="0" t="0" r="r" b="b"/>
                <a:pathLst>
                  <a:path w="108" h="171">
                    <a:moveTo>
                      <a:pt x="100" y="2"/>
                    </a:moveTo>
                    <a:lnTo>
                      <a:pt x="100" y="2"/>
                    </a:lnTo>
                    <a:lnTo>
                      <a:pt x="94" y="12"/>
                    </a:lnTo>
                    <a:lnTo>
                      <a:pt x="85" y="20"/>
                    </a:lnTo>
                    <a:lnTo>
                      <a:pt x="79" y="28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63" y="58"/>
                    </a:lnTo>
                    <a:lnTo>
                      <a:pt x="51" y="79"/>
                    </a:lnTo>
                    <a:lnTo>
                      <a:pt x="51" y="79"/>
                    </a:lnTo>
                    <a:lnTo>
                      <a:pt x="26" y="122"/>
                    </a:lnTo>
                    <a:lnTo>
                      <a:pt x="14" y="14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0" y="166"/>
                    </a:lnTo>
                    <a:lnTo>
                      <a:pt x="1" y="169"/>
                    </a:lnTo>
                    <a:lnTo>
                      <a:pt x="2" y="170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20" y="149"/>
                    </a:lnTo>
                    <a:lnTo>
                      <a:pt x="32" y="129"/>
                    </a:lnTo>
                    <a:lnTo>
                      <a:pt x="43" y="110"/>
                    </a:lnTo>
                    <a:lnTo>
                      <a:pt x="55" y="91"/>
                    </a:lnTo>
                    <a:lnTo>
                      <a:pt x="55" y="91"/>
                    </a:lnTo>
                    <a:lnTo>
                      <a:pt x="62" y="81"/>
                    </a:lnTo>
                    <a:lnTo>
                      <a:pt x="68" y="70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1" y="43"/>
                    </a:lnTo>
                    <a:lnTo>
                      <a:pt x="84" y="37"/>
                    </a:lnTo>
                    <a:lnTo>
                      <a:pt x="93" y="27"/>
                    </a:lnTo>
                    <a:lnTo>
                      <a:pt x="101" y="18"/>
                    </a:lnTo>
                    <a:lnTo>
                      <a:pt x="108" y="7"/>
                    </a:lnTo>
                    <a:lnTo>
                      <a:pt x="108" y="7"/>
                    </a:lnTo>
                    <a:lnTo>
                      <a:pt x="108" y="5"/>
                    </a:lnTo>
                    <a:lnTo>
                      <a:pt x="108" y="3"/>
                    </a:lnTo>
                    <a:lnTo>
                      <a:pt x="107" y="2"/>
                    </a:lnTo>
                    <a:lnTo>
                      <a:pt x="106" y="0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1" y="1"/>
                    </a:lnTo>
                    <a:lnTo>
                      <a:pt x="100" y="2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6" name="Freeform 883"/>
              <p:cNvSpPr/>
              <p:nvPr/>
            </p:nvSpPr>
            <p:spPr bwMode="auto">
              <a:xfrm>
                <a:off x="4575175" y="1773238"/>
                <a:ext cx="30163" cy="47625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3"/>
                  </a:cxn>
                  <a:cxn ang="0">
                    <a:pos x="57" y="3"/>
                  </a:cxn>
                  <a:cxn ang="0">
                    <a:pos x="56" y="1"/>
                  </a:cxn>
                  <a:cxn ang="0">
                    <a:pos x="54" y="0"/>
                  </a:cxn>
                  <a:cxn ang="0">
                    <a:pos x="51" y="0"/>
                  </a:cxn>
                  <a:cxn ang="0">
                    <a:pos x="49" y="1"/>
                  </a:cxn>
                  <a:cxn ang="0">
                    <a:pos x="49" y="1"/>
                  </a:cxn>
                  <a:cxn ang="0">
                    <a:pos x="45" y="6"/>
                  </a:cxn>
                  <a:cxn ang="0">
                    <a:pos x="41" y="11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27" y="38"/>
                  </a:cxn>
                  <a:cxn ang="0">
                    <a:pos x="19" y="54"/>
                  </a:cxn>
                  <a:cxn ang="0">
                    <a:pos x="1" y="84"/>
                  </a:cxn>
                  <a:cxn ang="0">
                    <a:pos x="1" y="84"/>
                  </a:cxn>
                  <a:cxn ang="0">
                    <a:pos x="0" y="86"/>
                  </a:cxn>
                  <a:cxn ang="0">
                    <a:pos x="0" y="87"/>
                  </a:cxn>
                  <a:cxn ang="0">
                    <a:pos x="1" y="89"/>
                  </a:cxn>
                  <a:cxn ang="0">
                    <a:pos x="3" y="90"/>
                  </a:cxn>
                  <a:cxn ang="0">
                    <a:pos x="4" y="90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10" y="88"/>
                  </a:cxn>
                  <a:cxn ang="0">
                    <a:pos x="10" y="88"/>
                  </a:cxn>
                  <a:cxn ang="0">
                    <a:pos x="25" y="61"/>
                  </a:cxn>
                  <a:cxn ang="0">
                    <a:pos x="41" y="33"/>
                  </a:cxn>
                  <a:cxn ang="0">
                    <a:pos x="41" y="33"/>
                  </a:cxn>
                  <a:cxn ang="0">
                    <a:pos x="47" y="21"/>
                  </a:cxn>
                  <a:cxn ang="0">
                    <a:pos x="50" y="14"/>
                  </a:cxn>
                  <a:cxn ang="0">
                    <a:pos x="54" y="9"/>
                  </a:cxn>
                  <a:cxn ang="0">
                    <a:pos x="54" y="9"/>
                  </a:cxn>
                  <a:cxn ang="0">
                    <a:pos x="57" y="7"/>
                  </a:cxn>
                  <a:cxn ang="0">
                    <a:pos x="57" y="6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57" h="90">
                    <a:moveTo>
                      <a:pt x="57" y="4"/>
                    </a:moveTo>
                    <a:lnTo>
                      <a:pt x="57" y="3"/>
                    </a:lnTo>
                    <a:lnTo>
                      <a:pt x="57" y="3"/>
                    </a:lnTo>
                    <a:lnTo>
                      <a:pt x="56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45" y="6"/>
                    </a:lnTo>
                    <a:lnTo>
                      <a:pt x="41" y="11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27" y="38"/>
                    </a:lnTo>
                    <a:lnTo>
                      <a:pt x="19" y="54"/>
                    </a:lnTo>
                    <a:lnTo>
                      <a:pt x="1" y="84"/>
                    </a:lnTo>
                    <a:lnTo>
                      <a:pt x="1" y="84"/>
                    </a:lnTo>
                    <a:lnTo>
                      <a:pt x="0" y="86"/>
                    </a:lnTo>
                    <a:lnTo>
                      <a:pt x="0" y="87"/>
                    </a:lnTo>
                    <a:lnTo>
                      <a:pt x="1" y="89"/>
                    </a:lnTo>
                    <a:lnTo>
                      <a:pt x="3" y="90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10" y="88"/>
                    </a:lnTo>
                    <a:lnTo>
                      <a:pt x="10" y="88"/>
                    </a:lnTo>
                    <a:lnTo>
                      <a:pt x="25" y="61"/>
                    </a:lnTo>
                    <a:lnTo>
                      <a:pt x="41" y="33"/>
                    </a:lnTo>
                    <a:lnTo>
                      <a:pt x="41" y="33"/>
                    </a:lnTo>
                    <a:lnTo>
                      <a:pt x="47" y="21"/>
                    </a:lnTo>
                    <a:lnTo>
                      <a:pt x="50" y="14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7" y="7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7" name="Freeform 884"/>
              <p:cNvSpPr/>
              <p:nvPr/>
            </p:nvSpPr>
            <p:spPr bwMode="auto">
              <a:xfrm>
                <a:off x="4257675" y="1222375"/>
                <a:ext cx="34925" cy="8255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4"/>
                  </a:cxn>
                  <a:cxn ang="0">
                    <a:pos x="56" y="12"/>
                  </a:cxn>
                  <a:cxn ang="0">
                    <a:pos x="53" y="21"/>
                  </a:cxn>
                  <a:cxn ang="0">
                    <a:pos x="45" y="39"/>
                  </a:cxn>
                  <a:cxn ang="0">
                    <a:pos x="37" y="56"/>
                  </a:cxn>
                  <a:cxn ang="0">
                    <a:pos x="30" y="72"/>
                  </a:cxn>
                  <a:cxn ang="0">
                    <a:pos x="30" y="72"/>
                  </a:cxn>
                  <a:cxn ang="0">
                    <a:pos x="24" y="89"/>
                  </a:cxn>
                  <a:cxn ang="0">
                    <a:pos x="18" y="107"/>
                  </a:cxn>
                  <a:cxn ang="0">
                    <a:pos x="11" y="125"/>
                  </a:cxn>
                  <a:cxn ang="0">
                    <a:pos x="4" y="142"/>
                  </a:cxn>
                  <a:cxn ang="0">
                    <a:pos x="4" y="142"/>
                  </a:cxn>
                  <a:cxn ang="0">
                    <a:pos x="1" y="143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1" y="154"/>
                  </a:cxn>
                  <a:cxn ang="0">
                    <a:pos x="4" y="156"/>
                  </a:cxn>
                  <a:cxn ang="0">
                    <a:pos x="7" y="156"/>
                  </a:cxn>
                  <a:cxn ang="0">
                    <a:pos x="8" y="155"/>
                  </a:cxn>
                  <a:cxn ang="0">
                    <a:pos x="9" y="154"/>
                  </a:cxn>
                  <a:cxn ang="0">
                    <a:pos x="9" y="154"/>
                  </a:cxn>
                  <a:cxn ang="0">
                    <a:pos x="17" y="136"/>
                  </a:cxn>
                  <a:cxn ang="0">
                    <a:pos x="23" y="118"/>
                  </a:cxn>
                  <a:cxn ang="0">
                    <a:pos x="36" y="83"/>
                  </a:cxn>
                  <a:cxn ang="0">
                    <a:pos x="36" y="83"/>
                  </a:cxn>
                  <a:cxn ang="0">
                    <a:pos x="44" y="64"/>
                  </a:cxn>
                  <a:cxn ang="0">
                    <a:pos x="54" y="44"/>
                  </a:cxn>
                  <a:cxn ang="0">
                    <a:pos x="58" y="35"/>
                  </a:cxn>
                  <a:cxn ang="0">
                    <a:pos x="62" y="24"/>
                  </a:cxn>
                  <a:cxn ang="0">
                    <a:pos x="65" y="14"/>
                  </a:cxn>
                  <a:cxn ang="0">
                    <a:pos x="67" y="4"/>
                  </a:cxn>
                  <a:cxn ang="0">
                    <a:pos x="67" y="4"/>
                  </a:cxn>
                  <a:cxn ang="0">
                    <a:pos x="66" y="2"/>
                  </a:cxn>
                  <a:cxn ang="0">
                    <a:pos x="66" y="1"/>
                  </a:cxn>
                  <a:cxn ang="0">
                    <a:pos x="64" y="0"/>
                  </a:cxn>
                  <a:cxn ang="0">
                    <a:pos x="63" y="0"/>
                  </a:cxn>
                  <a:cxn ang="0">
                    <a:pos x="59" y="1"/>
                  </a:cxn>
                  <a:cxn ang="0">
                    <a:pos x="58" y="2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67" h="156">
                    <a:moveTo>
                      <a:pt x="57" y="4"/>
                    </a:moveTo>
                    <a:lnTo>
                      <a:pt x="57" y="4"/>
                    </a:lnTo>
                    <a:lnTo>
                      <a:pt x="56" y="12"/>
                    </a:lnTo>
                    <a:lnTo>
                      <a:pt x="53" y="21"/>
                    </a:lnTo>
                    <a:lnTo>
                      <a:pt x="45" y="39"/>
                    </a:lnTo>
                    <a:lnTo>
                      <a:pt x="37" y="56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4" y="89"/>
                    </a:lnTo>
                    <a:lnTo>
                      <a:pt x="18" y="107"/>
                    </a:lnTo>
                    <a:lnTo>
                      <a:pt x="11" y="125"/>
                    </a:lnTo>
                    <a:lnTo>
                      <a:pt x="4" y="142"/>
                    </a:lnTo>
                    <a:lnTo>
                      <a:pt x="4" y="142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1" y="154"/>
                    </a:lnTo>
                    <a:lnTo>
                      <a:pt x="4" y="156"/>
                    </a:lnTo>
                    <a:lnTo>
                      <a:pt x="7" y="156"/>
                    </a:lnTo>
                    <a:lnTo>
                      <a:pt x="8" y="155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7" y="136"/>
                    </a:lnTo>
                    <a:lnTo>
                      <a:pt x="23" y="118"/>
                    </a:lnTo>
                    <a:lnTo>
                      <a:pt x="36" y="83"/>
                    </a:lnTo>
                    <a:lnTo>
                      <a:pt x="36" y="83"/>
                    </a:lnTo>
                    <a:lnTo>
                      <a:pt x="44" y="64"/>
                    </a:lnTo>
                    <a:lnTo>
                      <a:pt x="54" y="44"/>
                    </a:lnTo>
                    <a:lnTo>
                      <a:pt x="58" y="35"/>
                    </a:lnTo>
                    <a:lnTo>
                      <a:pt x="62" y="24"/>
                    </a:lnTo>
                    <a:lnTo>
                      <a:pt x="65" y="14"/>
                    </a:lnTo>
                    <a:lnTo>
                      <a:pt x="67" y="4"/>
                    </a:lnTo>
                    <a:lnTo>
                      <a:pt x="67" y="4"/>
                    </a:lnTo>
                    <a:lnTo>
                      <a:pt x="66" y="2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3" y="0"/>
                    </a:lnTo>
                    <a:lnTo>
                      <a:pt x="59" y="1"/>
                    </a:lnTo>
                    <a:lnTo>
                      <a:pt x="58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8" name="Freeform 885"/>
              <p:cNvSpPr/>
              <p:nvPr/>
            </p:nvSpPr>
            <p:spPr bwMode="auto">
              <a:xfrm>
                <a:off x="4297363" y="1228725"/>
                <a:ext cx="57150" cy="93663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101" y="3"/>
                  </a:cxn>
                  <a:cxn ang="0">
                    <a:pos x="88" y="23"/>
                  </a:cxn>
                  <a:cxn ang="0">
                    <a:pos x="76" y="43"/>
                  </a:cxn>
                  <a:cxn ang="0">
                    <a:pos x="63" y="63"/>
                  </a:cxn>
                  <a:cxn ang="0">
                    <a:pos x="57" y="73"/>
                  </a:cxn>
                  <a:cxn ang="0">
                    <a:pos x="53" y="85"/>
                  </a:cxn>
                  <a:cxn ang="0">
                    <a:pos x="53" y="85"/>
                  </a:cxn>
                  <a:cxn ang="0">
                    <a:pos x="42" y="109"/>
                  </a:cxn>
                  <a:cxn ang="0">
                    <a:pos x="36" y="121"/>
                  </a:cxn>
                  <a:cxn ang="0">
                    <a:pos x="28" y="132"/>
                  </a:cxn>
                  <a:cxn ang="0">
                    <a:pos x="28" y="132"/>
                  </a:cxn>
                  <a:cxn ang="0">
                    <a:pos x="17" y="151"/>
                  </a:cxn>
                  <a:cxn ang="0">
                    <a:pos x="10" y="161"/>
                  </a:cxn>
                  <a:cxn ang="0">
                    <a:pos x="6" y="164"/>
                  </a:cxn>
                  <a:cxn ang="0">
                    <a:pos x="3" y="167"/>
                  </a:cxn>
                  <a:cxn ang="0">
                    <a:pos x="3" y="167"/>
                  </a:cxn>
                  <a:cxn ang="0">
                    <a:pos x="2" y="168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0" y="173"/>
                  </a:cxn>
                  <a:cxn ang="0">
                    <a:pos x="4" y="176"/>
                  </a:cxn>
                  <a:cxn ang="0">
                    <a:pos x="6" y="176"/>
                  </a:cxn>
                  <a:cxn ang="0">
                    <a:pos x="8" y="175"/>
                  </a:cxn>
                  <a:cxn ang="0">
                    <a:pos x="8" y="175"/>
                  </a:cxn>
                  <a:cxn ang="0">
                    <a:pos x="13" y="172"/>
                  </a:cxn>
                  <a:cxn ang="0">
                    <a:pos x="16" y="167"/>
                  </a:cxn>
                  <a:cxn ang="0">
                    <a:pos x="23" y="156"/>
                  </a:cxn>
                  <a:cxn ang="0">
                    <a:pos x="23" y="156"/>
                  </a:cxn>
                  <a:cxn ang="0">
                    <a:pos x="37" y="137"/>
                  </a:cxn>
                  <a:cxn ang="0">
                    <a:pos x="43" y="127"/>
                  </a:cxn>
                  <a:cxn ang="0">
                    <a:pos x="48" y="118"/>
                  </a:cxn>
                  <a:cxn ang="0">
                    <a:pos x="48" y="118"/>
                  </a:cxn>
                  <a:cxn ang="0">
                    <a:pos x="60" y="91"/>
                  </a:cxn>
                  <a:cxn ang="0">
                    <a:pos x="67" y="79"/>
                  </a:cxn>
                  <a:cxn ang="0">
                    <a:pos x="74" y="66"/>
                  </a:cxn>
                  <a:cxn ang="0">
                    <a:pos x="74" y="66"/>
                  </a:cxn>
                  <a:cxn ang="0">
                    <a:pos x="91" y="37"/>
                  </a:cxn>
                  <a:cxn ang="0">
                    <a:pos x="101" y="23"/>
                  </a:cxn>
                  <a:cxn ang="0">
                    <a:pos x="109" y="7"/>
                  </a:cxn>
                  <a:cxn ang="0">
                    <a:pos x="109" y="7"/>
                  </a:cxn>
                  <a:cxn ang="0">
                    <a:pos x="109" y="5"/>
                  </a:cxn>
                  <a:cxn ang="0">
                    <a:pos x="109" y="4"/>
                  </a:cxn>
                  <a:cxn ang="0">
                    <a:pos x="108" y="2"/>
                  </a:cxn>
                  <a:cxn ang="0">
                    <a:pos x="107" y="1"/>
                  </a:cxn>
                  <a:cxn ang="0">
                    <a:pos x="105" y="0"/>
                  </a:cxn>
                  <a:cxn ang="0">
                    <a:pos x="104" y="0"/>
                  </a:cxn>
                  <a:cxn ang="0">
                    <a:pos x="102" y="1"/>
                  </a:cxn>
                  <a:cxn ang="0">
                    <a:pos x="101" y="3"/>
                  </a:cxn>
                  <a:cxn ang="0">
                    <a:pos x="101" y="3"/>
                  </a:cxn>
                </a:cxnLst>
                <a:rect l="0" t="0" r="r" b="b"/>
                <a:pathLst>
                  <a:path w="109" h="176">
                    <a:moveTo>
                      <a:pt x="101" y="3"/>
                    </a:moveTo>
                    <a:lnTo>
                      <a:pt x="101" y="3"/>
                    </a:lnTo>
                    <a:lnTo>
                      <a:pt x="88" y="23"/>
                    </a:lnTo>
                    <a:lnTo>
                      <a:pt x="76" y="43"/>
                    </a:lnTo>
                    <a:lnTo>
                      <a:pt x="63" y="63"/>
                    </a:lnTo>
                    <a:lnTo>
                      <a:pt x="57" y="73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42" y="109"/>
                    </a:lnTo>
                    <a:lnTo>
                      <a:pt x="36" y="121"/>
                    </a:lnTo>
                    <a:lnTo>
                      <a:pt x="28" y="132"/>
                    </a:lnTo>
                    <a:lnTo>
                      <a:pt x="28" y="132"/>
                    </a:lnTo>
                    <a:lnTo>
                      <a:pt x="17" y="151"/>
                    </a:lnTo>
                    <a:lnTo>
                      <a:pt x="10" y="161"/>
                    </a:lnTo>
                    <a:lnTo>
                      <a:pt x="6" y="164"/>
                    </a:lnTo>
                    <a:lnTo>
                      <a:pt x="3" y="167"/>
                    </a:lnTo>
                    <a:lnTo>
                      <a:pt x="3" y="167"/>
                    </a:lnTo>
                    <a:lnTo>
                      <a:pt x="2" y="168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0" y="173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8" y="175"/>
                    </a:lnTo>
                    <a:lnTo>
                      <a:pt x="8" y="175"/>
                    </a:lnTo>
                    <a:lnTo>
                      <a:pt x="13" y="172"/>
                    </a:lnTo>
                    <a:lnTo>
                      <a:pt x="16" y="167"/>
                    </a:lnTo>
                    <a:lnTo>
                      <a:pt x="23" y="156"/>
                    </a:lnTo>
                    <a:lnTo>
                      <a:pt x="23" y="156"/>
                    </a:lnTo>
                    <a:lnTo>
                      <a:pt x="37" y="137"/>
                    </a:lnTo>
                    <a:lnTo>
                      <a:pt x="43" y="127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60" y="91"/>
                    </a:lnTo>
                    <a:lnTo>
                      <a:pt x="67" y="79"/>
                    </a:lnTo>
                    <a:lnTo>
                      <a:pt x="74" y="66"/>
                    </a:lnTo>
                    <a:lnTo>
                      <a:pt x="74" y="66"/>
                    </a:lnTo>
                    <a:lnTo>
                      <a:pt x="91" y="37"/>
                    </a:lnTo>
                    <a:lnTo>
                      <a:pt x="101" y="23"/>
                    </a:lnTo>
                    <a:lnTo>
                      <a:pt x="109" y="7"/>
                    </a:lnTo>
                    <a:lnTo>
                      <a:pt x="109" y="7"/>
                    </a:lnTo>
                    <a:lnTo>
                      <a:pt x="109" y="5"/>
                    </a:lnTo>
                    <a:lnTo>
                      <a:pt x="109" y="4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1"/>
                    </a:lnTo>
                    <a:lnTo>
                      <a:pt x="101" y="3"/>
                    </a:lnTo>
                    <a:lnTo>
                      <a:pt x="10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9" name="Freeform 886"/>
              <p:cNvSpPr/>
              <p:nvPr/>
            </p:nvSpPr>
            <p:spPr bwMode="auto">
              <a:xfrm>
                <a:off x="4352925" y="1239838"/>
                <a:ext cx="50800" cy="92075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2" y="12"/>
                  </a:cxn>
                  <a:cxn ang="0">
                    <a:pos x="79" y="21"/>
                  </a:cxn>
                  <a:cxn ang="0">
                    <a:pos x="75" y="31"/>
                  </a:cxn>
                  <a:cxn ang="0">
                    <a:pos x="71" y="39"/>
                  </a:cxn>
                  <a:cxn ang="0">
                    <a:pos x="71" y="39"/>
                  </a:cxn>
                  <a:cxn ang="0">
                    <a:pos x="63" y="60"/>
                  </a:cxn>
                  <a:cxn ang="0">
                    <a:pos x="54" y="80"/>
                  </a:cxn>
                  <a:cxn ang="0">
                    <a:pos x="54" y="80"/>
                  </a:cxn>
                  <a:cxn ang="0">
                    <a:pos x="43" y="103"/>
                  </a:cxn>
                  <a:cxn ang="0">
                    <a:pos x="31" y="126"/>
                  </a:cxn>
                  <a:cxn ang="0">
                    <a:pos x="16" y="146"/>
                  </a:cxn>
                  <a:cxn ang="0">
                    <a:pos x="1" y="167"/>
                  </a:cxn>
                  <a:cxn ang="0">
                    <a:pos x="1" y="167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2" y="174"/>
                  </a:cxn>
                  <a:cxn ang="0">
                    <a:pos x="4" y="174"/>
                  </a:cxn>
                  <a:cxn ang="0">
                    <a:pos x="9" y="174"/>
                  </a:cxn>
                  <a:cxn ang="0">
                    <a:pos x="9" y="174"/>
                  </a:cxn>
                  <a:cxn ang="0">
                    <a:pos x="12" y="174"/>
                  </a:cxn>
                  <a:cxn ang="0">
                    <a:pos x="13" y="172"/>
                  </a:cxn>
                  <a:cxn ang="0">
                    <a:pos x="13" y="169"/>
                  </a:cxn>
                  <a:cxn ang="0">
                    <a:pos x="12" y="167"/>
                  </a:cxn>
                  <a:cxn ang="0">
                    <a:pos x="12" y="167"/>
                  </a:cxn>
                  <a:cxn ang="0">
                    <a:pos x="27" y="147"/>
                  </a:cxn>
                  <a:cxn ang="0">
                    <a:pos x="40" y="128"/>
                  </a:cxn>
                  <a:cxn ang="0">
                    <a:pos x="51" y="107"/>
                  </a:cxn>
                  <a:cxn ang="0">
                    <a:pos x="62" y="85"/>
                  </a:cxn>
                  <a:cxn ang="0">
                    <a:pos x="62" y="85"/>
                  </a:cxn>
                  <a:cxn ang="0">
                    <a:pos x="72" y="64"/>
                  </a:cxn>
                  <a:cxn ang="0">
                    <a:pos x="80" y="41"/>
                  </a:cxn>
                  <a:cxn ang="0">
                    <a:pos x="80" y="41"/>
                  </a:cxn>
                  <a:cxn ang="0">
                    <a:pos x="85" y="32"/>
                  </a:cxn>
                  <a:cxn ang="0">
                    <a:pos x="89" y="23"/>
                  </a:cxn>
                  <a:cxn ang="0">
                    <a:pos x="92" y="14"/>
                  </a:cxn>
                  <a:cxn ang="0">
                    <a:pos x="95" y="4"/>
                  </a:cxn>
                  <a:cxn ang="0">
                    <a:pos x="95" y="4"/>
                  </a:cxn>
                  <a:cxn ang="0">
                    <a:pos x="94" y="2"/>
                  </a:cxn>
                  <a:cxn ang="0">
                    <a:pos x="94" y="1"/>
                  </a:cxn>
                  <a:cxn ang="0">
                    <a:pos x="92" y="0"/>
                  </a:cxn>
                  <a:cxn ang="0">
                    <a:pos x="91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4">
                    <a:moveTo>
                      <a:pt x="85" y="4"/>
                    </a:moveTo>
                    <a:lnTo>
                      <a:pt x="85" y="4"/>
                    </a:lnTo>
                    <a:lnTo>
                      <a:pt x="82" y="12"/>
                    </a:lnTo>
                    <a:lnTo>
                      <a:pt x="79" y="21"/>
                    </a:lnTo>
                    <a:lnTo>
                      <a:pt x="75" y="31"/>
                    </a:lnTo>
                    <a:lnTo>
                      <a:pt x="71" y="39"/>
                    </a:lnTo>
                    <a:lnTo>
                      <a:pt x="71" y="39"/>
                    </a:lnTo>
                    <a:lnTo>
                      <a:pt x="63" y="6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43" y="103"/>
                    </a:lnTo>
                    <a:lnTo>
                      <a:pt x="31" y="126"/>
                    </a:lnTo>
                    <a:lnTo>
                      <a:pt x="16" y="146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2" y="174"/>
                    </a:lnTo>
                    <a:lnTo>
                      <a:pt x="4" y="174"/>
                    </a:lnTo>
                    <a:lnTo>
                      <a:pt x="9" y="174"/>
                    </a:lnTo>
                    <a:lnTo>
                      <a:pt x="9" y="174"/>
                    </a:lnTo>
                    <a:lnTo>
                      <a:pt x="12" y="174"/>
                    </a:lnTo>
                    <a:lnTo>
                      <a:pt x="13" y="172"/>
                    </a:lnTo>
                    <a:lnTo>
                      <a:pt x="13" y="169"/>
                    </a:lnTo>
                    <a:lnTo>
                      <a:pt x="12" y="167"/>
                    </a:lnTo>
                    <a:lnTo>
                      <a:pt x="12" y="167"/>
                    </a:lnTo>
                    <a:lnTo>
                      <a:pt x="27" y="147"/>
                    </a:lnTo>
                    <a:lnTo>
                      <a:pt x="40" y="128"/>
                    </a:lnTo>
                    <a:lnTo>
                      <a:pt x="51" y="107"/>
                    </a:lnTo>
                    <a:lnTo>
                      <a:pt x="62" y="85"/>
                    </a:lnTo>
                    <a:lnTo>
                      <a:pt x="62" y="85"/>
                    </a:lnTo>
                    <a:lnTo>
                      <a:pt x="72" y="64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5" y="32"/>
                    </a:lnTo>
                    <a:lnTo>
                      <a:pt x="89" y="23"/>
                    </a:lnTo>
                    <a:lnTo>
                      <a:pt x="92" y="14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4" y="2"/>
                    </a:lnTo>
                    <a:lnTo>
                      <a:pt x="94" y="1"/>
                    </a:lnTo>
                    <a:lnTo>
                      <a:pt x="92" y="0"/>
                    </a:lnTo>
                    <a:lnTo>
                      <a:pt x="91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0" name="Freeform 887"/>
              <p:cNvSpPr/>
              <p:nvPr/>
            </p:nvSpPr>
            <p:spPr bwMode="auto">
              <a:xfrm>
                <a:off x="4408488" y="1254125"/>
                <a:ext cx="52388" cy="79375"/>
              </a:xfrm>
              <a:custGeom>
                <a:avLst/>
                <a:gdLst/>
                <a:ahLst/>
                <a:cxnLst>
                  <a:cxn ang="0">
                    <a:pos x="90" y="5"/>
                  </a:cxn>
                  <a:cxn ang="0">
                    <a:pos x="90" y="5"/>
                  </a:cxn>
                  <a:cxn ang="0">
                    <a:pos x="88" y="14"/>
                  </a:cxn>
                  <a:cxn ang="0">
                    <a:pos x="85" y="24"/>
                  </a:cxn>
                  <a:cxn ang="0">
                    <a:pos x="80" y="34"/>
                  </a:cxn>
                  <a:cxn ang="0">
                    <a:pos x="74" y="44"/>
                  </a:cxn>
                  <a:cxn ang="0">
                    <a:pos x="61" y="63"/>
                  </a:cxn>
                  <a:cxn ang="0">
                    <a:pos x="49" y="79"/>
                  </a:cxn>
                  <a:cxn ang="0">
                    <a:pos x="49" y="79"/>
                  </a:cxn>
                  <a:cxn ang="0">
                    <a:pos x="23" y="111"/>
                  </a:cxn>
                  <a:cxn ang="0">
                    <a:pos x="11" y="128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0" y="146"/>
                  </a:cxn>
                  <a:cxn ang="0">
                    <a:pos x="0" y="148"/>
                  </a:cxn>
                  <a:cxn ang="0">
                    <a:pos x="1" y="149"/>
                  </a:cxn>
                  <a:cxn ang="0">
                    <a:pos x="2" y="150"/>
                  </a:cxn>
                  <a:cxn ang="0">
                    <a:pos x="4" y="151"/>
                  </a:cxn>
                  <a:cxn ang="0">
                    <a:pos x="5" y="151"/>
                  </a:cxn>
                  <a:cxn ang="0">
                    <a:pos x="7" y="150"/>
                  </a:cxn>
                  <a:cxn ang="0">
                    <a:pos x="8" y="149"/>
                  </a:cxn>
                  <a:cxn ang="0">
                    <a:pos x="8" y="149"/>
                  </a:cxn>
                  <a:cxn ang="0">
                    <a:pos x="16" y="139"/>
                  </a:cxn>
                  <a:cxn ang="0">
                    <a:pos x="22" y="129"/>
                  </a:cxn>
                  <a:cxn ang="0">
                    <a:pos x="37" y="110"/>
                  </a:cxn>
                  <a:cxn ang="0">
                    <a:pos x="37" y="110"/>
                  </a:cxn>
                  <a:cxn ang="0">
                    <a:pos x="52" y="93"/>
                  </a:cxn>
                  <a:cxn ang="0">
                    <a:pos x="60" y="82"/>
                  </a:cxn>
                  <a:cxn ang="0">
                    <a:pos x="65" y="73"/>
                  </a:cxn>
                  <a:cxn ang="0">
                    <a:pos x="65" y="73"/>
                  </a:cxn>
                  <a:cxn ang="0">
                    <a:pos x="76" y="56"/>
                  </a:cxn>
                  <a:cxn ang="0">
                    <a:pos x="86" y="40"/>
                  </a:cxn>
                  <a:cxn ang="0">
                    <a:pos x="91" y="32"/>
                  </a:cxn>
                  <a:cxn ang="0">
                    <a:pos x="95" y="23"/>
                  </a:cxn>
                  <a:cxn ang="0">
                    <a:pos x="98" y="14"/>
                  </a:cxn>
                  <a:cxn ang="0">
                    <a:pos x="99" y="5"/>
                  </a:cxn>
                  <a:cxn ang="0">
                    <a:pos x="99" y="5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2" y="1"/>
                  </a:cxn>
                  <a:cxn ang="0">
                    <a:pos x="91" y="3"/>
                  </a:cxn>
                  <a:cxn ang="0">
                    <a:pos x="90" y="5"/>
                  </a:cxn>
                  <a:cxn ang="0">
                    <a:pos x="90" y="5"/>
                  </a:cxn>
                </a:cxnLst>
                <a:rect l="0" t="0" r="r" b="b"/>
                <a:pathLst>
                  <a:path w="99" h="151">
                    <a:moveTo>
                      <a:pt x="90" y="5"/>
                    </a:moveTo>
                    <a:lnTo>
                      <a:pt x="90" y="5"/>
                    </a:lnTo>
                    <a:lnTo>
                      <a:pt x="88" y="14"/>
                    </a:lnTo>
                    <a:lnTo>
                      <a:pt x="85" y="24"/>
                    </a:lnTo>
                    <a:lnTo>
                      <a:pt x="80" y="34"/>
                    </a:lnTo>
                    <a:lnTo>
                      <a:pt x="74" y="44"/>
                    </a:lnTo>
                    <a:lnTo>
                      <a:pt x="61" y="63"/>
                    </a:lnTo>
                    <a:lnTo>
                      <a:pt x="49" y="79"/>
                    </a:lnTo>
                    <a:lnTo>
                      <a:pt x="49" y="79"/>
                    </a:lnTo>
                    <a:lnTo>
                      <a:pt x="23" y="111"/>
                    </a:lnTo>
                    <a:lnTo>
                      <a:pt x="11" y="128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0" y="148"/>
                    </a:lnTo>
                    <a:lnTo>
                      <a:pt x="1" y="149"/>
                    </a:lnTo>
                    <a:lnTo>
                      <a:pt x="2" y="150"/>
                    </a:lnTo>
                    <a:lnTo>
                      <a:pt x="4" y="151"/>
                    </a:lnTo>
                    <a:lnTo>
                      <a:pt x="5" y="151"/>
                    </a:lnTo>
                    <a:lnTo>
                      <a:pt x="7" y="150"/>
                    </a:lnTo>
                    <a:lnTo>
                      <a:pt x="8" y="149"/>
                    </a:lnTo>
                    <a:lnTo>
                      <a:pt x="8" y="149"/>
                    </a:lnTo>
                    <a:lnTo>
                      <a:pt x="16" y="139"/>
                    </a:lnTo>
                    <a:lnTo>
                      <a:pt x="22" y="129"/>
                    </a:lnTo>
                    <a:lnTo>
                      <a:pt x="37" y="110"/>
                    </a:lnTo>
                    <a:lnTo>
                      <a:pt x="37" y="110"/>
                    </a:lnTo>
                    <a:lnTo>
                      <a:pt x="52" y="93"/>
                    </a:lnTo>
                    <a:lnTo>
                      <a:pt x="60" y="82"/>
                    </a:lnTo>
                    <a:lnTo>
                      <a:pt x="65" y="73"/>
                    </a:lnTo>
                    <a:lnTo>
                      <a:pt x="65" y="73"/>
                    </a:lnTo>
                    <a:lnTo>
                      <a:pt x="76" y="56"/>
                    </a:lnTo>
                    <a:lnTo>
                      <a:pt x="86" y="40"/>
                    </a:lnTo>
                    <a:lnTo>
                      <a:pt x="91" y="32"/>
                    </a:lnTo>
                    <a:lnTo>
                      <a:pt x="95" y="23"/>
                    </a:lnTo>
                    <a:lnTo>
                      <a:pt x="98" y="14"/>
                    </a:lnTo>
                    <a:lnTo>
                      <a:pt x="99" y="5"/>
                    </a:lnTo>
                    <a:lnTo>
                      <a:pt x="99" y="5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2" y="1"/>
                    </a:lnTo>
                    <a:lnTo>
                      <a:pt x="91" y="3"/>
                    </a:lnTo>
                    <a:lnTo>
                      <a:pt x="90" y="5"/>
                    </a:lnTo>
                    <a:lnTo>
                      <a:pt x="9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1" name="Freeform 888"/>
              <p:cNvSpPr/>
              <p:nvPr/>
            </p:nvSpPr>
            <p:spPr bwMode="auto">
              <a:xfrm>
                <a:off x="4465638" y="1258888"/>
                <a:ext cx="50800" cy="90488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3" y="13"/>
                  </a:cxn>
                  <a:cxn ang="0">
                    <a:pos x="80" y="24"/>
                  </a:cxn>
                  <a:cxn ang="0">
                    <a:pos x="75" y="33"/>
                  </a:cxn>
                  <a:cxn ang="0">
                    <a:pos x="71" y="42"/>
                  </a:cxn>
                  <a:cxn ang="0">
                    <a:pos x="59" y="61"/>
                  </a:cxn>
                  <a:cxn ang="0">
                    <a:pos x="48" y="78"/>
                  </a:cxn>
                  <a:cxn ang="0">
                    <a:pos x="48" y="78"/>
                  </a:cxn>
                  <a:cxn ang="0">
                    <a:pos x="36" y="99"/>
                  </a:cxn>
                  <a:cxn ang="0">
                    <a:pos x="24" y="121"/>
                  </a:cxn>
                  <a:cxn ang="0">
                    <a:pos x="13" y="142"/>
                  </a:cxn>
                  <a:cxn ang="0">
                    <a:pos x="1" y="164"/>
                  </a:cxn>
                  <a:cxn ang="0">
                    <a:pos x="1" y="164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1" y="169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0"/>
                  </a:cxn>
                  <a:cxn ang="0">
                    <a:pos x="8" y="170"/>
                  </a:cxn>
                  <a:cxn ang="0">
                    <a:pos x="9" y="168"/>
                  </a:cxn>
                  <a:cxn ang="0">
                    <a:pos x="9" y="168"/>
                  </a:cxn>
                  <a:cxn ang="0">
                    <a:pos x="22" y="146"/>
                  </a:cxn>
                  <a:cxn ang="0">
                    <a:pos x="35" y="123"/>
                  </a:cxn>
                  <a:cxn ang="0">
                    <a:pos x="47" y="99"/>
                  </a:cxn>
                  <a:cxn ang="0">
                    <a:pos x="61" y="77"/>
                  </a:cxn>
                  <a:cxn ang="0">
                    <a:pos x="61" y="77"/>
                  </a:cxn>
                  <a:cxn ang="0">
                    <a:pos x="71" y="61"/>
                  </a:cxn>
                  <a:cxn ang="0">
                    <a:pos x="81" y="43"/>
                  </a:cxn>
                  <a:cxn ang="0">
                    <a:pos x="85" y="34"/>
                  </a:cxn>
                  <a:cxn ang="0">
                    <a:pos x="89" y="25"/>
                  </a:cxn>
                  <a:cxn ang="0">
                    <a:pos x="93" y="15"/>
                  </a:cxn>
                  <a:cxn ang="0">
                    <a:pos x="95" y="6"/>
                  </a:cxn>
                  <a:cxn ang="0">
                    <a:pos x="95" y="6"/>
                  </a:cxn>
                  <a:cxn ang="0">
                    <a:pos x="95" y="4"/>
                  </a:cxn>
                  <a:cxn ang="0">
                    <a:pos x="94" y="3"/>
                  </a:cxn>
                  <a:cxn ang="0">
                    <a:pos x="90" y="1"/>
                  </a:cxn>
                  <a:cxn ang="0">
                    <a:pos x="89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0">
                    <a:moveTo>
                      <a:pt x="85" y="4"/>
                    </a:moveTo>
                    <a:lnTo>
                      <a:pt x="85" y="4"/>
                    </a:lnTo>
                    <a:lnTo>
                      <a:pt x="83" y="13"/>
                    </a:lnTo>
                    <a:lnTo>
                      <a:pt x="80" y="24"/>
                    </a:lnTo>
                    <a:lnTo>
                      <a:pt x="75" y="33"/>
                    </a:lnTo>
                    <a:lnTo>
                      <a:pt x="71" y="42"/>
                    </a:lnTo>
                    <a:lnTo>
                      <a:pt x="59" y="61"/>
                    </a:lnTo>
                    <a:lnTo>
                      <a:pt x="48" y="78"/>
                    </a:lnTo>
                    <a:lnTo>
                      <a:pt x="48" y="78"/>
                    </a:lnTo>
                    <a:lnTo>
                      <a:pt x="36" y="99"/>
                    </a:lnTo>
                    <a:lnTo>
                      <a:pt x="24" y="121"/>
                    </a:lnTo>
                    <a:lnTo>
                      <a:pt x="13" y="142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1" y="169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0"/>
                    </a:lnTo>
                    <a:lnTo>
                      <a:pt x="8" y="170"/>
                    </a:lnTo>
                    <a:lnTo>
                      <a:pt x="9" y="168"/>
                    </a:lnTo>
                    <a:lnTo>
                      <a:pt x="9" y="168"/>
                    </a:lnTo>
                    <a:lnTo>
                      <a:pt x="22" y="146"/>
                    </a:lnTo>
                    <a:lnTo>
                      <a:pt x="35" y="123"/>
                    </a:lnTo>
                    <a:lnTo>
                      <a:pt x="47" y="99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71" y="61"/>
                    </a:lnTo>
                    <a:lnTo>
                      <a:pt x="81" y="43"/>
                    </a:lnTo>
                    <a:lnTo>
                      <a:pt x="85" y="34"/>
                    </a:lnTo>
                    <a:lnTo>
                      <a:pt x="89" y="25"/>
                    </a:lnTo>
                    <a:lnTo>
                      <a:pt x="93" y="1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4"/>
                    </a:lnTo>
                    <a:lnTo>
                      <a:pt x="94" y="3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2" name="Freeform 889"/>
              <p:cNvSpPr/>
              <p:nvPr/>
            </p:nvSpPr>
            <p:spPr bwMode="auto">
              <a:xfrm>
                <a:off x="4513263" y="1276350"/>
                <a:ext cx="47625" cy="9366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81" y="3"/>
                  </a:cxn>
                  <a:cxn ang="0">
                    <a:pos x="66" y="45"/>
                  </a:cxn>
                  <a:cxn ang="0">
                    <a:pos x="57" y="66"/>
                  </a:cxn>
                  <a:cxn ang="0">
                    <a:pos x="48" y="87"/>
                  </a:cxn>
                  <a:cxn ang="0">
                    <a:pos x="48" y="87"/>
                  </a:cxn>
                  <a:cxn ang="0">
                    <a:pos x="38" y="107"/>
                  </a:cxn>
                  <a:cxn ang="0">
                    <a:pos x="27" y="128"/>
                  </a:cxn>
                  <a:cxn ang="0">
                    <a:pos x="15" y="149"/>
                  </a:cxn>
                  <a:cxn ang="0">
                    <a:pos x="2" y="167"/>
                  </a:cxn>
                  <a:cxn ang="0">
                    <a:pos x="2" y="167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2" y="173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5"/>
                  </a:cxn>
                  <a:cxn ang="0">
                    <a:pos x="8" y="173"/>
                  </a:cxn>
                  <a:cxn ang="0">
                    <a:pos x="13" y="168"/>
                  </a:cxn>
                  <a:cxn ang="0">
                    <a:pos x="13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24" y="150"/>
                  </a:cxn>
                  <a:cxn ang="0">
                    <a:pos x="34" y="132"/>
                  </a:cxn>
                  <a:cxn ang="0">
                    <a:pos x="42" y="116"/>
                  </a:cxn>
                  <a:cxn ang="0">
                    <a:pos x="51" y="99"/>
                  </a:cxn>
                  <a:cxn ang="0">
                    <a:pos x="51" y="99"/>
                  </a:cxn>
                  <a:cxn ang="0">
                    <a:pos x="57" y="88"/>
                  </a:cxn>
                  <a:cxn ang="0">
                    <a:pos x="63" y="76"/>
                  </a:cxn>
                  <a:cxn ang="0">
                    <a:pos x="73" y="54"/>
                  </a:cxn>
                  <a:cxn ang="0">
                    <a:pos x="82" y="30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3"/>
                  </a:cxn>
                  <a:cxn ang="0">
                    <a:pos x="89" y="2"/>
                  </a:cxn>
                  <a:cxn ang="0">
                    <a:pos x="88" y="1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3" y="0"/>
                  </a:cxn>
                  <a:cxn ang="0">
                    <a:pos x="82" y="1"/>
                  </a:cxn>
                  <a:cxn ang="0">
                    <a:pos x="81" y="3"/>
                  </a:cxn>
                  <a:cxn ang="0">
                    <a:pos x="81" y="3"/>
                  </a:cxn>
                </a:cxnLst>
                <a:rect l="0" t="0" r="r" b="b"/>
                <a:pathLst>
                  <a:path w="90" h="175">
                    <a:moveTo>
                      <a:pt x="81" y="3"/>
                    </a:moveTo>
                    <a:lnTo>
                      <a:pt x="81" y="3"/>
                    </a:lnTo>
                    <a:lnTo>
                      <a:pt x="66" y="45"/>
                    </a:lnTo>
                    <a:lnTo>
                      <a:pt x="57" y="66"/>
                    </a:lnTo>
                    <a:lnTo>
                      <a:pt x="48" y="87"/>
                    </a:lnTo>
                    <a:lnTo>
                      <a:pt x="48" y="87"/>
                    </a:lnTo>
                    <a:lnTo>
                      <a:pt x="38" y="107"/>
                    </a:lnTo>
                    <a:lnTo>
                      <a:pt x="27" y="128"/>
                    </a:lnTo>
                    <a:lnTo>
                      <a:pt x="15" y="149"/>
                    </a:lnTo>
                    <a:lnTo>
                      <a:pt x="2" y="167"/>
                    </a:lnTo>
                    <a:lnTo>
                      <a:pt x="2" y="167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3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5"/>
                    </a:lnTo>
                    <a:lnTo>
                      <a:pt x="8" y="173"/>
                    </a:lnTo>
                    <a:lnTo>
                      <a:pt x="13" y="168"/>
                    </a:lnTo>
                    <a:lnTo>
                      <a:pt x="13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24" y="150"/>
                    </a:lnTo>
                    <a:lnTo>
                      <a:pt x="34" y="132"/>
                    </a:lnTo>
                    <a:lnTo>
                      <a:pt x="42" y="116"/>
                    </a:lnTo>
                    <a:lnTo>
                      <a:pt x="51" y="99"/>
                    </a:lnTo>
                    <a:lnTo>
                      <a:pt x="51" y="99"/>
                    </a:lnTo>
                    <a:lnTo>
                      <a:pt x="57" y="88"/>
                    </a:lnTo>
                    <a:lnTo>
                      <a:pt x="63" y="76"/>
                    </a:lnTo>
                    <a:lnTo>
                      <a:pt x="73" y="54"/>
                    </a:lnTo>
                    <a:lnTo>
                      <a:pt x="82" y="30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8" y="1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3" name="Freeform 890"/>
              <p:cNvSpPr/>
              <p:nvPr/>
            </p:nvSpPr>
            <p:spPr bwMode="auto">
              <a:xfrm>
                <a:off x="4538663" y="1304925"/>
                <a:ext cx="44450" cy="92075"/>
              </a:xfrm>
              <a:custGeom>
                <a:avLst/>
                <a:gdLst/>
                <a:ahLst/>
                <a:cxnLst>
                  <a:cxn ang="0">
                    <a:pos x="75" y="5"/>
                  </a:cxn>
                  <a:cxn ang="0">
                    <a:pos x="75" y="5"/>
                  </a:cxn>
                  <a:cxn ang="0">
                    <a:pos x="74" y="16"/>
                  </a:cxn>
                  <a:cxn ang="0">
                    <a:pos x="71" y="26"/>
                  </a:cxn>
                  <a:cxn ang="0">
                    <a:pos x="68" y="38"/>
                  </a:cxn>
                  <a:cxn ang="0">
                    <a:pos x="64" y="48"/>
                  </a:cxn>
                  <a:cxn ang="0">
                    <a:pos x="54" y="69"/>
                  </a:cxn>
                  <a:cxn ang="0">
                    <a:pos x="43" y="88"/>
                  </a:cxn>
                  <a:cxn ang="0">
                    <a:pos x="43" y="88"/>
                  </a:cxn>
                  <a:cxn ang="0">
                    <a:pos x="22" y="128"/>
                  </a:cxn>
                  <a:cxn ang="0">
                    <a:pos x="10" y="148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0" y="172"/>
                  </a:cxn>
                  <a:cxn ang="0">
                    <a:pos x="1" y="173"/>
                  </a:cxn>
                  <a:cxn ang="0">
                    <a:pos x="2" y="174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4"/>
                  </a:cxn>
                  <a:cxn ang="0">
                    <a:pos x="8" y="173"/>
                  </a:cxn>
                  <a:cxn ang="0">
                    <a:pos x="8" y="173"/>
                  </a:cxn>
                  <a:cxn ang="0">
                    <a:pos x="21" y="148"/>
                  </a:cxn>
                  <a:cxn ang="0">
                    <a:pos x="34" y="125"/>
                  </a:cxn>
                  <a:cxn ang="0">
                    <a:pos x="61" y="78"/>
                  </a:cxn>
                  <a:cxn ang="0">
                    <a:pos x="61" y="78"/>
                  </a:cxn>
                  <a:cxn ang="0">
                    <a:pos x="69" y="61"/>
                  </a:cxn>
                  <a:cxn ang="0">
                    <a:pos x="77" y="42"/>
                  </a:cxn>
                  <a:cxn ang="0">
                    <a:pos x="80" y="33"/>
                  </a:cxn>
                  <a:cxn ang="0">
                    <a:pos x="83" y="23"/>
                  </a:cxn>
                  <a:cxn ang="0">
                    <a:pos x="84" y="14"/>
                  </a:cxn>
                  <a:cxn ang="0">
                    <a:pos x="85" y="5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8" y="0"/>
                  </a:cxn>
                  <a:cxn ang="0">
                    <a:pos x="77" y="1"/>
                  </a:cxn>
                  <a:cxn ang="0">
                    <a:pos x="75" y="3"/>
                  </a:cxn>
                  <a:cxn ang="0">
                    <a:pos x="75" y="5"/>
                  </a:cxn>
                  <a:cxn ang="0">
                    <a:pos x="75" y="5"/>
                  </a:cxn>
                </a:cxnLst>
                <a:rect l="0" t="0" r="r" b="b"/>
                <a:pathLst>
                  <a:path w="85" h="175">
                    <a:moveTo>
                      <a:pt x="75" y="5"/>
                    </a:moveTo>
                    <a:lnTo>
                      <a:pt x="75" y="5"/>
                    </a:lnTo>
                    <a:lnTo>
                      <a:pt x="74" y="16"/>
                    </a:lnTo>
                    <a:lnTo>
                      <a:pt x="71" y="26"/>
                    </a:lnTo>
                    <a:lnTo>
                      <a:pt x="68" y="38"/>
                    </a:lnTo>
                    <a:lnTo>
                      <a:pt x="64" y="48"/>
                    </a:lnTo>
                    <a:lnTo>
                      <a:pt x="54" y="69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22" y="128"/>
                    </a:lnTo>
                    <a:lnTo>
                      <a:pt x="10" y="14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0" y="172"/>
                    </a:lnTo>
                    <a:lnTo>
                      <a:pt x="1" y="173"/>
                    </a:lnTo>
                    <a:lnTo>
                      <a:pt x="2" y="174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21" y="148"/>
                    </a:lnTo>
                    <a:lnTo>
                      <a:pt x="34" y="125"/>
                    </a:lnTo>
                    <a:lnTo>
                      <a:pt x="61" y="78"/>
                    </a:lnTo>
                    <a:lnTo>
                      <a:pt x="61" y="78"/>
                    </a:lnTo>
                    <a:lnTo>
                      <a:pt x="69" y="61"/>
                    </a:lnTo>
                    <a:lnTo>
                      <a:pt x="77" y="42"/>
                    </a:lnTo>
                    <a:lnTo>
                      <a:pt x="80" y="33"/>
                    </a:lnTo>
                    <a:lnTo>
                      <a:pt x="83" y="23"/>
                    </a:lnTo>
                    <a:lnTo>
                      <a:pt x="84" y="14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7" y="1"/>
                    </a:lnTo>
                    <a:lnTo>
                      <a:pt x="75" y="3"/>
                    </a:lnTo>
                    <a:lnTo>
                      <a:pt x="75" y="5"/>
                    </a:lnTo>
                    <a:lnTo>
                      <a:pt x="7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4" name="Freeform 891"/>
              <p:cNvSpPr/>
              <p:nvPr/>
            </p:nvSpPr>
            <p:spPr bwMode="auto">
              <a:xfrm>
                <a:off x="4568825" y="1336675"/>
                <a:ext cx="44450" cy="87313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5" y="2"/>
                  </a:cxn>
                  <a:cxn ang="0">
                    <a:pos x="82" y="1"/>
                  </a:cxn>
                  <a:cxn ang="0">
                    <a:pos x="79" y="0"/>
                  </a:cxn>
                  <a:cxn ang="0">
                    <a:pos x="78" y="0"/>
                  </a:cxn>
                  <a:cxn ang="0">
                    <a:pos x="76" y="1"/>
                  </a:cxn>
                  <a:cxn ang="0">
                    <a:pos x="75" y="2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14"/>
                  </a:cxn>
                  <a:cxn ang="0">
                    <a:pos x="73" y="23"/>
                  </a:cxn>
                  <a:cxn ang="0">
                    <a:pos x="69" y="33"/>
                  </a:cxn>
                  <a:cxn ang="0">
                    <a:pos x="64" y="42"/>
                  </a:cxn>
                  <a:cxn ang="0">
                    <a:pos x="52" y="59"/>
                  </a:cxn>
                  <a:cxn ang="0">
                    <a:pos x="47" y="69"/>
                  </a:cxn>
                  <a:cxn ang="0">
                    <a:pos x="43" y="77"/>
                  </a:cxn>
                  <a:cxn ang="0">
                    <a:pos x="43" y="77"/>
                  </a:cxn>
                  <a:cxn ang="0">
                    <a:pos x="35" y="96"/>
                  </a:cxn>
                  <a:cxn ang="0">
                    <a:pos x="27" y="113"/>
                  </a:cxn>
                  <a:cxn ang="0">
                    <a:pos x="27" y="113"/>
                  </a:cxn>
                  <a:cxn ang="0">
                    <a:pos x="16" y="137"/>
                  </a:cxn>
                  <a:cxn ang="0">
                    <a:pos x="10" y="147"/>
                  </a:cxn>
                  <a:cxn ang="0">
                    <a:pos x="6" y="152"/>
                  </a:cxn>
                  <a:cxn ang="0">
                    <a:pos x="2" y="157"/>
                  </a:cxn>
                  <a:cxn ang="0">
                    <a:pos x="2" y="157"/>
                  </a:cxn>
                  <a:cxn ang="0">
                    <a:pos x="0" y="159"/>
                  </a:cxn>
                  <a:cxn ang="0">
                    <a:pos x="0" y="162"/>
                  </a:cxn>
                  <a:cxn ang="0">
                    <a:pos x="1" y="164"/>
                  </a:cxn>
                  <a:cxn ang="0">
                    <a:pos x="4" y="165"/>
                  </a:cxn>
                  <a:cxn ang="0">
                    <a:pos x="9" y="165"/>
                  </a:cxn>
                  <a:cxn ang="0">
                    <a:pos x="9" y="165"/>
                  </a:cxn>
                  <a:cxn ang="0">
                    <a:pos x="11" y="165"/>
                  </a:cxn>
                  <a:cxn ang="0">
                    <a:pos x="13" y="163"/>
                  </a:cxn>
                  <a:cxn ang="0">
                    <a:pos x="13" y="161"/>
                  </a:cxn>
                  <a:cxn ang="0">
                    <a:pos x="13" y="159"/>
                  </a:cxn>
                  <a:cxn ang="0">
                    <a:pos x="13" y="159"/>
                  </a:cxn>
                  <a:cxn ang="0">
                    <a:pos x="16" y="155"/>
                  </a:cxn>
                  <a:cxn ang="0">
                    <a:pos x="19" y="149"/>
                  </a:cxn>
                  <a:cxn ang="0">
                    <a:pos x="25" y="139"/>
                  </a:cxn>
                  <a:cxn ang="0">
                    <a:pos x="25" y="139"/>
                  </a:cxn>
                  <a:cxn ang="0">
                    <a:pos x="37" y="113"/>
                  </a:cxn>
                  <a:cxn ang="0">
                    <a:pos x="49" y="87"/>
                  </a:cxn>
                  <a:cxn ang="0">
                    <a:pos x="49" y="87"/>
                  </a:cxn>
                  <a:cxn ang="0">
                    <a:pos x="54" y="77"/>
                  </a:cxn>
                  <a:cxn ang="0">
                    <a:pos x="60" y="68"/>
                  </a:cxn>
                  <a:cxn ang="0">
                    <a:pos x="72" y="47"/>
                  </a:cxn>
                  <a:cxn ang="0">
                    <a:pos x="77" y="37"/>
                  </a:cxn>
                  <a:cxn ang="0">
                    <a:pos x="81" y="26"/>
                  </a:cxn>
                  <a:cxn ang="0">
                    <a:pos x="85" y="15"/>
                  </a:cxn>
                  <a:cxn ang="0">
                    <a:pos x="85" y="10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85" h="165">
                    <a:moveTo>
                      <a:pt x="85" y="4"/>
                    </a:moveTo>
                    <a:lnTo>
                      <a:pt x="85" y="4"/>
                    </a:lnTo>
                    <a:lnTo>
                      <a:pt x="85" y="2"/>
                    </a:lnTo>
                    <a:lnTo>
                      <a:pt x="82" y="1"/>
                    </a:lnTo>
                    <a:lnTo>
                      <a:pt x="79" y="0"/>
                    </a:lnTo>
                    <a:lnTo>
                      <a:pt x="78" y="0"/>
                    </a:lnTo>
                    <a:lnTo>
                      <a:pt x="76" y="1"/>
                    </a:lnTo>
                    <a:lnTo>
                      <a:pt x="75" y="2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14"/>
                    </a:lnTo>
                    <a:lnTo>
                      <a:pt x="73" y="23"/>
                    </a:lnTo>
                    <a:lnTo>
                      <a:pt x="69" y="33"/>
                    </a:lnTo>
                    <a:lnTo>
                      <a:pt x="64" y="42"/>
                    </a:lnTo>
                    <a:lnTo>
                      <a:pt x="52" y="59"/>
                    </a:lnTo>
                    <a:lnTo>
                      <a:pt x="47" y="69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35" y="96"/>
                    </a:lnTo>
                    <a:lnTo>
                      <a:pt x="27" y="113"/>
                    </a:lnTo>
                    <a:lnTo>
                      <a:pt x="27" y="113"/>
                    </a:lnTo>
                    <a:lnTo>
                      <a:pt x="16" y="137"/>
                    </a:lnTo>
                    <a:lnTo>
                      <a:pt x="10" y="147"/>
                    </a:lnTo>
                    <a:lnTo>
                      <a:pt x="6" y="152"/>
                    </a:lnTo>
                    <a:lnTo>
                      <a:pt x="2" y="157"/>
                    </a:lnTo>
                    <a:lnTo>
                      <a:pt x="2" y="157"/>
                    </a:lnTo>
                    <a:lnTo>
                      <a:pt x="0" y="159"/>
                    </a:lnTo>
                    <a:lnTo>
                      <a:pt x="0" y="162"/>
                    </a:lnTo>
                    <a:lnTo>
                      <a:pt x="1" y="164"/>
                    </a:lnTo>
                    <a:lnTo>
                      <a:pt x="4" y="165"/>
                    </a:lnTo>
                    <a:lnTo>
                      <a:pt x="9" y="165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3" y="163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9"/>
                    </a:lnTo>
                    <a:lnTo>
                      <a:pt x="16" y="155"/>
                    </a:lnTo>
                    <a:lnTo>
                      <a:pt x="19" y="149"/>
                    </a:lnTo>
                    <a:lnTo>
                      <a:pt x="25" y="139"/>
                    </a:lnTo>
                    <a:lnTo>
                      <a:pt x="25" y="139"/>
                    </a:lnTo>
                    <a:lnTo>
                      <a:pt x="37" y="113"/>
                    </a:lnTo>
                    <a:lnTo>
                      <a:pt x="49" y="87"/>
                    </a:lnTo>
                    <a:lnTo>
                      <a:pt x="49" y="87"/>
                    </a:lnTo>
                    <a:lnTo>
                      <a:pt x="54" y="77"/>
                    </a:lnTo>
                    <a:lnTo>
                      <a:pt x="60" y="68"/>
                    </a:lnTo>
                    <a:lnTo>
                      <a:pt x="72" y="47"/>
                    </a:lnTo>
                    <a:lnTo>
                      <a:pt x="77" y="37"/>
                    </a:lnTo>
                    <a:lnTo>
                      <a:pt x="81" y="26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5" name="Freeform 892"/>
              <p:cNvSpPr/>
              <p:nvPr/>
            </p:nvSpPr>
            <p:spPr bwMode="auto">
              <a:xfrm>
                <a:off x="4608513" y="1366838"/>
                <a:ext cx="47625" cy="85725"/>
              </a:xfrm>
              <a:custGeom>
                <a:avLst/>
                <a:gdLst/>
                <a:ahLst/>
                <a:cxnLst>
                  <a:cxn ang="0">
                    <a:pos x="81" y="5"/>
                  </a:cxn>
                  <a:cxn ang="0">
                    <a:pos x="81" y="5"/>
                  </a:cxn>
                  <a:cxn ang="0">
                    <a:pos x="80" y="15"/>
                  </a:cxn>
                  <a:cxn ang="0">
                    <a:pos x="77" y="25"/>
                  </a:cxn>
                  <a:cxn ang="0">
                    <a:pos x="73" y="36"/>
                  </a:cxn>
                  <a:cxn ang="0">
                    <a:pos x="67" y="46"/>
                  </a:cxn>
                  <a:cxn ang="0">
                    <a:pos x="56" y="64"/>
                  </a:cxn>
                  <a:cxn ang="0">
                    <a:pos x="46" y="83"/>
                  </a:cxn>
                  <a:cxn ang="0">
                    <a:pos x="46" y="83"/>
                  </a:cxn>
                  <a:cxn ang="0">
                    <a:pos x="34" y="101"/>
                  </a:cxn>
                  <a:cxn ang="0">
                    <a:pos x="23" y="119"/>
                  </a:cxn>
                  <a:cxn ang="0">
                    <a:pos x="1" y="154"/>
                  </a:cxn>
                  <a:cxn ang="0">
                    <a:pos x="1" y="154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4" y="162"/>
                  </a:cxn>
                  <a:cxn ang="0">
                    <a:pos x="6" y="162"/>
                  </a:cxn>
                  <a:cxn ang="0">
                    <a:pos x="7" y="160"/>
                  </a:cxn>
                  <a:cxn ang="0">
                    <a:pos x="10" y="159"/>
                  </a:cxn>
                  <a:cxn ang="0">
                    <a:pos x="10" y="159"/>
                  </a:cxn>
                  <a:cxn ang="0">
                    <a:pos x="33" y="120"/>
                  </a:cxn>
                  <a:cxn ang="0">
                    <a:pos x="46" y="101"/>
                  </a:cxn>
                  <a:cxn ang="0">
                    <a:pos x="57" y="81"/>
                  </a:cxn>
                  <a:cxn ang="0">
                    <a:pos x="57" y="81"/>
                  </a:cxn>
                  <a:cxn ang="0">
                    <a:pos x="68" y="62"/>
                  </a:cxn>
                  <a:cxn ang="0">
                    <a:pos x="79" y="45"/>
                  </a:cxn>
                  <a:cxn ang="0">
                    <a:pos x="83" y="34"/>
                  </a:cxn>
                  <a:cxn ang="0">
                    <a:pos x="86" y="25"/>
                  </a:cxn>
                  <a:cxn ang="0">
                    <a:pos x="89" y="15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2"/>
                  </a:cxn>
                  <a:cxn ang="0">
                    <a:pos x="89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3" y="1"/>
                  </a:cxn>
                  <a:cxn ang="0">
                    <a:pos x="82" y="2"/>
                  </a:cxn>
                  <a:cxn ang="0">
                    <a:pos x="81" y="5"/>
                  </a:cxn>
                  <a:cxn ang="0">
                    <a:pos x="81" y="5"/>
                  </a:cxn>
                </a:cxnLst>
                <a:rect l="0" t="0" r="r" b="b"/>
                <a:pathLst>
                  <a:path w="90" h="162">
                    <a:moveTo>
                      <a:pt x="81" y="5"/>
                    </a:moveTo>
                    <a:lnTo>
                      <a:pt x="81" y="5"/>
                    </a:lnTo>
                    <a:lnTo>
                      <a:pt x="80" y="15"/>
                    </a:lnTo>
                    <a:lnTo>
                      <a:pt x="77" y="25"/>
                    </a:lnTo>
                    <a:lnTo>
                      <a:pt x="73" y="36"/>
                    </a:lnTo>
                    <a:lnTo>
                      <a:pt x="67" y="46"/>
                    </a:lnTo>
                    <a:lnTo>
                      <a:pt x="56" y="64"/>
                    </a:lnTo>
                    <a:lnTo>
                      <a:pt x="46" y="83"/>
                    </a:lnTo>
                    <a:lnTo>
                      <a:pt x="46" y="83"/>
                    </a:lnTo>
                    <a:lnTo>
                      <a:pt x="34" y="101"/>
                    </a:lnTo>
                    <a:lnTo>
                      <a:pt x="23" y="119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4" y="162"/>
                    </a:lnTo>
                    <a:lnTo>
                      <a:pt x="6" y="162"/>
                    </a:lnTo>
                    <a:lnTo>
                      <a:pt x="7" y="160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33" y="120"/>
                    </a:lnTo>
                    <a:lnTo>
                      <a:pt x="46" y="101"/>
                    </a:lnTo>
                    <a:lnTo>
                      <a:pt x="57" y="81"/>
                    </a:lnTo>
                    <a:lnTo>
                      <a:pt x="57" y="81"/>
                    </a:lnTo>
                    <a:lnTo>
                      <a:pt x="68" y="62"/>
                    </a:lnTo>
                    <a:lnTo>
                      <a:pt x="79" y="45"/>
                    </a:lnTo>
                    <a:lnTo>
                      <a:pt x="83" y="34"/>
                    </a:lnTo>
                    <a:lnTo>
                      <a:pt x="86" y="25"/>
                    </a:lnTo>
                    <a:lnTo>
                      <a:pt x="89" y="1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2"/>
                    </a:lnTo>
                    <a:lnTo>
                      <a:pt x="89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3" y="1"/>
                    </a:lnTo>
                    <a:lnTo>
                      <a:pt x="82" y="2"/>
                    </a:lnTo>
                    <a:lnTo>
                      <a:pt x="81" y="5"/>
                    </a:lnTo>
                    <a:lnTo>
                      <a:pt x="8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6" name="Freeform 893"/>
              <p:cNvSpPr/>
              <p:nvPr/>
            </p:nvSpPr>
            <p:spPr bwMode="auto">
              <a:xfrm>
                <a:off x="4632325" y="1397000"/>
                <a:ext cx="49213" cy="85725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81" y="3"/>
                  </a:cxn>
                  <a:cxn ang="0">
                    <a:pos x="78" y="6"/>
                  </a:cxn>
                  <a:cxn ang="0">
                    <a:pos x="73" y="14"/>
                  </a:cxn>
                  <a:cxn ang="0">
                    <a:pos x="65" y="29"/>
                  </a:cxn>
                  <a:cxn ang="0">
                    <a:pos x="65" y="29"/>
                  </a:cxn>
                  <a:cxn ang="0">
                    <a:pos x="56" y="46"/>
                  </a:cxn>
                  <a:cxn ang="0">
                    <a:pos x="47" y="61"/>
                  </a:cxn>
                  <a:cxn ang="0">
                    <a:pos x="31" y="93"/>
                  </a:cxn>
                  <a:cxn ang="0">
                    <a:pos x="31" y="93"/>
                  </a:cxn>
                  <a:cxn ang="0">
                    <a:pos x="19" y="114"/>
                  </a:cxn>
                  <a:cxn ang="0">
                    <a:pos x="6" y="133"/>
                  </a:cxn>
                  <a:cxn ang="0">
                    <a:pos x="6" y="133"/>
                  </a:cxn>
                  <a:cxn ang="0">
                    <a:pos x="2" y="140"/>
                  </a:cxn>
                  <a:cxn ang="0">
                    <a:pos x="0" y="146"/>
                  </a:cxn>
                  <a:cxn ang="0">
                    <a:pos x="0" y="152"/>
                  </a:cxn>
                  <a:cxn ang="0">
                    <a:pos x="1" y="156"/>
                  </a:cxn>
                  <a:cxn ang="0">
                    <a:pos x="3" y="159"/>
                  </a:cxn>
                  <a:cxn ang="0">
                    <a:pos x="3" y="159"/>
                  </a:cxn>
                  <a:cxn ang="0">
                    <a:pos x="5" y="160"/>
                  </a:cxn>
                  <a:cxn ang="0">
                    <a:pos x="7" y="161"/>
                  </a:cxn>
                  <a:cxn ang="0">
                    <a:pos x="10" y="160"/>
                  </a:cxn>
                  <a:cxn ang="0">
                    <a:pos x="11" y="158"/>
                  </a:cxn>
                  <a:cxn ang="0">
                    <a:pos x="12" y="156"/>
                  </a:cxn>
                  <a:cxn ang="0">
                    <a:pos x="12" y="156"/>
                  </a:cxn>
                  <a:cxn ang="0">
                    <a:pos x="14" y="155"/>
                  </a:cxn>
                  <a:cxn ang="0">
                    <a:pos x="15" y="154"/>
                  </a:cxn>
                  <a:cxn ang="0">
                    <a:pos x="15" y="150"/>
                  </a:cxn>
                  <a:cxn ang="0">
                    <a:pos x="15" y="149"/>
                  </a:cxn>
                  <a:cxn ang="0">
                    <a:pos x="13" y="148"/>
                  </a:cxn>
                  <a:cxn ang="0">
                    <a:pos x="12" y="147"/>
                  </a:cxn>
                  <a:cxn ang="0">
                    <a:pos x="10" y="147"/>
                  </a:cxn>
                  <a:cxn ang="0">
                    <a:pos x="10" y="147"/>
                  </a:cxn>
                  <a:cxn ang="0">
                    <a:pos x="9" y="148"/>
                  </a:cxn>
                  <a:cxn ang="0">
                    <a:pos x="9" y="148"/>
                  </a:cxn>
                  <a:cxn ang="0">
                    <a:pos x="10" y="145"/>
                  </a:cxn>
                  <a:cxn ang="0">
                    <a:pos x="11" y="142"/>
                  </a:cxn>
                  <a:cxn ang="0">
                    <a:pos x="16" y="136"/>
                  </a:cxn>
                  <a:cxn ang="0">
                    <a:pos x="21" y="130"/>
                  </a:cxn>
                  <a:cxn ang="0">
                    <a:pos x="24" y="125"/>
                  </a:cxn>
                  <a:cxn ang="0">
                    <a:pos x="24" y="125"/>
                  </a:cxn>
                  <a:cxn ang="0">
                    <a:pos x="47" y="83"/>
                  </a:cxn>
                  <a:cxn ang="0">
                    <a:pos x="47" y="83"/>
                  </a:cxn>
                  <a:cxn ang="0">
                    <a:pos x="59" y="61"/>
                  </a:cxn>
                  <a:cxn ang="0">
                    <a:pos x="70" y="40"/>
                  </a:cxn>
                  <a:cxn ang="0">
                    <a:pos x="70" y="40"/>
                  </a:cxn>
                  <a:cxn ang="0">
                    <a:pos x="78" y="24"/>
                  </a:cxn>
                  <a:cxn ang="0">
                    <a:pos x="83" y="15"/>
                  </a:cxn>
                  <a:cxn ang="0">
                    <a:pos x="86" y="12"/>
                  </a:cxn>
                  <a:cxn ang="0">
                    <a:pos x="90" y="8"/>
                  </a:cxn>
                  <a:cxn ang="0">
                    <a:pos x="90" y="8"/>
                  </a:cxn>
                  <a:cxn ang="0">
                    <a:pos x="91" y="7"/>
                  </a:cxn>
                  <a:cxn ang="0">
                    <a:pos x="92" y="6"/>
                  </a:cxn>
                  <a:cxn ang="0">
                    <a:pos x="92" y="4"/>
                  </a:cxn>
                  <a:cxn ang="0">
                    <a:pos x="91" y="2"/>
                  </a:cxn>
                  <a:cxn ang="0">
                    <a:pos x="90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4" y="0"/>
                  </a:cxn>
                  <a:cxn ang="0">
                    <a:pos x="84" y="0"/>
                  </a:cxn>
                </a:cxnLst>
                <a:rect l="0" t="0" r="r" b="b"/>
                <a:pathLst>
                  <a:path w="92" h="161">
                    <a:moveTo>
                      <a:pt x="84" y="0"/>
                    </a:moveTo>
                    <a:lnTo>
                      <a:pt x="84" y="0"/>
                    </a:lnTo>
                    <a:lnTo>
                      <a:pt x="81" y="3"/>
                    </a:lnTo>
                    <a:lnTo>
                      <a:pt x="78" y="6"/>
                    </a:lnTo>
                    <a:lnTo>
                      <a:pt x="73" y="14"/>
                    </a:lnTo>
                    <a:lnTo>
                      <a:pt x="65" y="29"/>
                    </a:lnTo>
                    <a:lnTo>
                      <a:pt x="65" y="29"/>
                    </a:lnTo>
                    <a:lnTo>
                      <a:pt x="56" y="46"/>
                    </a:lnTo>
                    <a:lnTo>
                      <a:pt x="47" y="61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19" y="114"/>
                    </a:lnTo>
                    <a:lnTo>
                      <a:pt x="6" y="133"/>
                    </a:lnTo>
                    <a:lnTo>
                      <a:pt x="6" y="133"/>
                    </a:lnTo>
                    <a:lnTo>
                      <a:pt x="2" y="140"/>
                    </a:lnTo>
                    <a:lnTo>
                      <a:pt x="0" y="146"/>
                    </a:lnTo>
                    <a:lnTo>
                      <a:pt x="0" y="152"/>
                    </a:lnTo>
                    <a:lnTo>
                      <a:pt x="1" y="156"/>
                    </a:lnTo>
                    <a:lnTo>
                      <a:pt x="3" y="159"/>
                    </a:lnTo>
                    <a:lnTo>
                      <a:pt x="3" y="159"/>
                    </a:lnTo>
                    <a:lnTo>
                      <a:pt x="5" y="160"/>
                    </a:lnTo>
                    <a:lnTo>
                      <a:pt x="7" y="161"/>
                    </a:lnTo>
                    <a:lnTo>
                      <a:pt x="10" y="160"/>
                    </a:lnTo>
                    <a:lnTo>
                      <a:pt x="11" y="158"/>
                    </a:lnTo>
                    <a:lnTo>
                      <a:pt x="12" y="156"/>
                    </a:lnTo>
                    <a:lnTo>
                      <a:pt x="12" y="156"/>
                    </a:lnTo>
                    <a:lnTo>
                      <a:pt x="14" y="155"/>
                    </a:lnTo>
                    <a:lnTo>
                      <a:pt x="15" y="154"/>
                    </a:lnTo>
                    <a:lnTo>
                      <a:pt x="15" y="150"/>
                    </a:lnTo>
                    <a:lnTo>
                      <a:pt x="15" y="149"/>
                    </a:lnTo>
                    <a:lnTo>
                      <a:pt x="13" y="148"/>
                    </a:lnTo>
                    <a:lnTo>
                      <a:pt x="12" y="147"/>
                    </a:lnTo>
                    <a:lnTo>
                      <a:pt x="10" y="147"/>
                    </a:lnTo>
                    <a:lnTo>
                      <a:pt x="10" y="147"/>
                    </a:lnTo>
                    <a:lnTo>
                      <a:pt x="9" y="148"/>
                    </a:lnTo>
                    <a:lnTo>
                      <a:pt x="9" y="148"/>
                    </a:lnTo>
                    <a:lnTo>
                      <a:pt x="10" y="145"/>
                    </a:lnTo>
                    <a:lnTo>
                      <a:pt x="11" y="142"/>
                    </a:lnTo>
                    <a:lnTo>
                      <a:pt x="16" y="136"/>
                    </a:lnTo>
                    <a:lnTo>
                      <a:pt x="21" y="130"/>
                    </a:lnTo>
                    <a:lnTo>
                      <a:pt x="24" y="125"/>
                    </a:lnTo>
                    <a:lnTo>
                      <a:pt x="24" y="125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59" y="61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8" y="24"/>
                    </a:lnTo>
                    <a:lnTo>
                      <a:pt x="83" y="15"/>
                    </a:lnTo>
                    <a:lnTo>
                      <a:pt x="86" y="12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1" y="7"/>
                    </a:lnTo>
                    <a:lnTo>
                      <a:pt x="92" y="6"/>
                    </a:lnTo>
                    <a:lnTo>
                      <a:pt x="92" y="4"/>
                    </a:lnTo>
                    <a:lnTo>
                      <a:pt x="91" y="2"/>
                    </a:lnTo>
                    <a:lnTo>
                      <a:pt x="90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7" name="Freeform 894"/>
              <p:cNvSpPr/>
              <p:nvPr/>
            </p:nvSpPr>
            <p:spPr bwMode="auto">
              <a:xfrm>
                <a:off x="4654550" y="1414463"/>
                <a:ext cx="52388" cy="85725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89" y="9"/>
                  </a:cxn>
                  <a:cxn ang="0">
                    <a:pos x="86" y="13"/>
                  </a:cxn>
                  <a:cxn ang="0">
                    <a:pos x="79" y="23"/>
                  </a:cxn>
                  <a:cxn ang="0">
                    <a:pos x="67" y="41"/>
                  </a:cxn>
                  <a:cxn ang="0">
                    <a:pos x="67" y="41"/>
                  </a:cxn>
                  <a:cxn ang="0">
                    <a:pos x="53" y="61"/>
                  </a:cxn>
                  <a:cxn ang="0">
                    <a:pos x="38" y="83"/>
                  </a:cxn>
                  <a:cxn ang="0">
                    <a:pos x="38" y="83"/>
                  </a:cxn>
                  <a:cxn ang="0">
                    <a:pos x="33" y="94"/>
                  </a:cxn>
                  <a:cxn ang="0">
                    <a:pos x="28" y="107"/>
                  </a:cxn>
                  <a:cxn ang="0">
                    <a:pos x="23" y="119"/>
                  </a:cxn>
                  <a:cxn ang="0">
                    <a:pos x="20" y="124"/>
                  </a:cxn>
                  <a:cxn ang="0">
                    <a:pos x="15" y="129"/>
                  </a:cxn>
                  <a:cxn ang="0">
                    <a:pos x="15" y="129"/>
                  </a:cxn>
                  <a:cxn ang="0">
                    <a:pos x="10" y="136"/>
                  </a:cxn>
                  <a:cxn ang="0">
                    <a:pos x="6" y="142"/>
                  </a:cxn>
                  <a:cxn ang="0">
                    <a:pos x="3" y="148"/>
                  </a:cxn>
                  <a:cxn ang="0">
                    <a:pos x="0" y="155"/>
                  </a:cxn>
                  <a:cxn ang="0">
                    <a:pos x="0" y="155"/>
                  </a:cxn>
                  <a:cxn ang="0">
                    <a:pos x="0" y="157"/>
                  </a:cxn>
                  <a:cxn ang="0">
                    <a:pos x="0" y="159"/>
                  </a:cxn>
                  <a:cxn ang="0">
                    <a:pos x="1" y="160"/>
                  </a:cxn>
                  <a:cxn ang="0">
                    <a:pos x="3" y="161"/>
                  </a:cxn>
                  <a:cxn ang="0">
                    <a:pos x="6" y="160"/>
                  </a:cxn>
                  <a:cxn ang="0">
                    <a:pos x="8" y="159"/>
                  </a:cxn>
                  <a:cxn ang="0">
                    <a:pos x="9" y="158"/>
                  </a:cxn>
                  <a:cxn ang="0">
                    <a:pos x="9" y="158"/>
                  </a:cxn>
                  <a:cxn ang="0">
                    <a:pos x="13" y="149"/>
                  </a:cxn>
                  <a:cxn ang="0">
                    <a:pos x="20" y="141"/>
                  </a:cxn>
                  <a:cxn ang="0">
                    <a:pos x="26" y="132"/>
                  </a:cxn>
                  <a:cxn ang="0">
                    <a:pos x="31" y="123"/>
                  </a:cxn>
                  <a:cxn ang="0">
                    <a:pos x="31" y="123"/>
                  </a:cxn>
                  <a:cxn ang="0">
                    <a:pos x="40" y="101"/>
                  </a:cxn>
                  <a:cxn ang="0">
                    <a:pos x="45" y="91"/>
                  </a:cxn>
                  <a:cxn ang="0">
                    <a:pos x="51" y="81"/>
                  </a:cxn>
                  <a:cxn ang="0">
                    <a:pos x="51" y="81"/>
                  </a:cxn>
                  <a:cxn ang="0">
                    <a:pos x="65" y="59"/>
                  </a:cxn>
                  <a:cxn ang="0">
                    <a:pos x="79" y="38"/>
                  </a:cxn>
                  <a:cxn ang="0">
                    <a:pos x="79" y="38"/>
                  </a:cxn>
                  <a:cxn ang="0">
                    <a:pos x="91" y="23"/>
                  </a:cxn>
                  <a:cxn ang="0">
                    <a:pos x="96" y="15"/>
                  </a:cxn>
                  <a:cxn ang="0">
                    <a:pos x="98" y="11"/>
                  </a:cxn>
                  <a:cxn ang="0">
                    <a:pos x="99" y="6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8" y="2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4" y="0"/>
                  </a:cxn>
                  <a:cxn ang="0">
                    <a:pos x="92" y="0"/>
                  </a:cxn>
                  <a:cxn ang="0">
                    <a:pos x="91" y="2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9" h="161">
                    <a:moveTo>
                      <a:pt x="90" y="3"/>
                    </a:moveTo>
                    <a:lnTo>
                      <a:pt x="90" y="3"/>
                    </a:lnTo>
                    <a:lnTo>
                      <a:pt x="89" y="9"/>
                    </a:lnTo>
                    <a:lnTo>
                      <a:pt x="86" y="13"/>
                    </a:lnTo>
                    <a:lnTo>
                      <a:pt x="79" y="23"/>
                    </a:lnTo>
                    <a:lnTo>
                      <a:pt x="67" y="41"/>
                    </a:lnTo>
                    <a:lnTo>
                      <a:pt x="67" y="41"/>
                    </a:lnTo>
                    <a:lnTo>
                      <a:pt x="53" y="61"/>
                    </a:lnTo>
                    <a:lnTo>
                      <a:pt x="38" y="83"/>
                    </a:lnTo>
                    <a:lnTo>
                      <a:pt x="38" y="83"/>
                    </a:lnTo>
                    <a:lnTo>
                      <a:pt x="33" y="94"/>
                    </a:lnTo>
                    <a:lnTo>
                      <a:pt x="28" y="107"/>
                    </a:lnTo>
                    <a:lnTo>
                      <a:pt x="23" y="119"/>
                    </a:lnTo>
                    <a:lnTo>
                      <a:pt x="20" y="124"/>
                    </a:lnTo>
                    <a:lnTo>
                      <a:pt x="15" y="129"/>
                    </a:lnTo>
                    <a:lnTo>
                      <a:pt x="15" y="129"/>
                    </a:lnTo>
                    <a:lnTo>
                      <a:pt x="10" y="136"/>
                    </a:lnTo>
                    <a:lnTo>
                      <a:pt x="6" y="142"/>
                    </a:lnTo>
                    <a:lnTo>
                      <a:pt x="3" y="148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7"/>
                    </a:lnTo>
                    <a:lnTo>
                      <a:pt x="0" y="159"/>
                    </a:lnTo>
                    <a:lnTo>
                      <a:pt x="1" y="160"/>
                    </a:lnTo>
                    <a:lnTo>
                      <a:pt x="3" y="161"/>
                    </a:lnTo>
                    <a:lnTo>
                      <a:pt x="6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8"/>
                    </a:lnTo>
                    <a:lnTo>
                      <a:pt x="13" y="149"/>
                    </a:lnTo>
                    <a:lnTo>
                      <a:pt x="20" y="141"/>
                    </a:lnTo>
                    <a:lnTo>
                      <a:pt x="26" y="132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40" y="101"/>
                    </a:lnTo>
                    <a:lnTo>
                      <a:pt x="45" y="9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65" y="5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91" y="23"/>
                    </a:lnTo>
                    <a:lnTo>
                      <a:pt x="96" y="15"/>
                    </a:lnTo>
                    <a:lnTo>
                      <a:pt x="98" y="11"/>
                    </a:lnTo>
                    <a:lnTo>
                      <a:pt x="99" y="6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8" y="2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1" y="2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8" name="Freeform 895"/>
              <p:cNvSpPr/>
              <p:nvPr/>
            </p:nvSpPr>
            <p:spPr bwMode="auto">
              <a:xfrm>
                <a:off x="4678363" y="1439863"/>
                <a:ext cx="60325" cy="100013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89" y="20"/>
                  </a:cxn>
                  <a:cxn ang="0">
                    <a:pos x="74" y="41"/>
                  </a:cxn>
                  <a:cxn ang="0">
                    <a:pos x="59" y="62"/>
                  </a:cxn>
                  <a:cxn ang="0">
                    <a:pos x="53" y="73"/>
                  </a:cxn>
                  <a:cxn ang="0">
                    <a:pos x="47" y="84"/>
                  </a:cxn>
                  <a:cxn ang="0">
                    <a:pos x="47" y="84"/>
                  </a:cxn>
                  <a:cxn ang="0">
                    <a:pos x="35" y="109"/>
                  </a:cxn>
                  <a:cxn ang="0">
                    <a:pos x="23" y="133"/>
                  </a:cxn>
                  <a:cxn ang="0">
                    <a:pos x="13" y="158"/>
                  </a:cxn>
                  <a:cxn ang="0">
                    <a:pos x="0" y="183"/>
                  </a:cxn>
                  <a:cxn ang="0">
                    <a:pos x="0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3" y="189"/>
                  </a:cxn>
                  <a:cxn ang="0">
                    <a:pos x="5" y="189"/>
                  </a:cxn>
                  <a:cxn ang="0">
                    <a:pos x="6" y="189"/>
                  </a:cxn>
                  <a:cxn ang="0">
                    <a:pos x="8" y="189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19" y="166"/>
                  </a:cxn>
                  <a:cxn ang="0">
                    <a:pos x="28" y="144"/>
                  </a:cxn>
                  <a:cxn ang="0">
                    <a:pos x="38" y="124"/>
                  </a:cxn>
                  <a:cxn ang="0">
                    <a:pos x="48" y="103"/>
                  </a:cxn>
                  <a:cxn ang="0">
                    <a:pos x="48" y="103"/>
                  </a:cxn>
                  <a:cxn ang="0">
                    <a:pos x="62" y="78"/>
                  </a:cxn>
                  <a:cxn ang="0">
                    <a:pos x="78" y="53"/>
                  </a:cxn>
                  <a:cxn ang="0">
                    <a:pos x="94" y="31"/>
                  </a:cxn>
                  <a:cxn ang="0">
                    <a:pos x="112" y="8"/>
                  </a:cxn>
                  <a:cxn ang="0">
                    <a:pos x="112" y="8"/>
                  </a:cxn>
                  <a:cxn ang="0">
                    <a:pos x="113" y="6"/>
                  </a:cxn>
                  <a:cxn ang="0">
                    <a:pos x="113" y="4"/>
                  </a:cxn>
                  <a:cxn ang="0">
                    <a:pos x="112" y="1"/>
                  </a:cxn>
                  <a:cxn ang="0">
                    <a:pos x="111" y="0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3" h="189">
                    <a:moveTo>
                      <a:pt x="106" y="1"/>
                    </a:moveTo>
                    <a:lnTo>
                      <a:pt x="106" y="1"/>
                    </a:lnTo>
                    <a:lnTo>
                      <a:pt x="89" y="20"/>
                    </a:lnTo>
                    <a:lnTo>
                      <a:pt x="74" y="41"/>
                    </a:lnTo>
                    <a:lnTo>
                      <a:pt x="59" y="62"/>
                    </a:lnTo>
                    <a:lnTo>
                      <a:pt x="53" y="73"/>
                    </a:lnTo>
                    <a:lnTo>
                      <a:pt x="47" y="84"/>
                    </a:lnTo>
                    <a:lnTo>
                      <a:pt x="47" y="84"/>
                    </a:lnTo>
                    <a:lnTo>
                      <a:pt x="35" y="109"/>
                    </a:lnTo>
                    <a:lnTo>
                      <a:pt x="23" y="133"/>
                    </a:lnTo>
                    <a:lnTo>
                      <a:pt x="13" y="158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3" y="189"/>
                    </a:lnTo>
                    <a:lnTo>
                      <a:pt x="5" y="189"/>
                    </a:lnTo>
                    <a:lnTo>
                      <a:pt x="6" y="189"/>
                    </a:lnTo>
                    <a:lnTo>
                      <a:pt x="8" y="189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19" y="166"/>
                    </a:lnTo>
                    <a:lnTo>
                      <a:pt x="28" y="144"/>
                    </a:lnTo>
                    <a:lnTo>
                      <a:pt x="38" y="124"/>
                    </a:lnTo>
                    <a:lnTo>
                      <a:pt x="48" y="103"/>
                    </a:lnTo>
                    <a:lnTo>
                      <a:pt x="48" y="103"/>
                    </a:lnTo>
                    <a:lnTo>
                      <a:pt x="62" y="78"/>
                    </a:lnTo>
                    <a:lnTo>
                      <a:pt x="78" y="53"/>
                    </a:lnTo>
                    <a:lnTo>
                      <a:pt x="94" y="31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113" y="6"/>
                    </a:lnTo>
                    <a:lnTo>
                      <a:pt x="113" y="4"/>
                    </a:lnTo>
                    <a:lnTo>
                      <a:pt x="112" y="1"/>
                    </a:lnTo>
                    <a:lnTo>
                      <a:pt x="111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9" name="Freeform 896"/>
              <p:cNvSpPr/>
              <p:nvPr/>
            </p:nvSpPr>
            <p:spPr bwMode="auto">
              <a:xfrm>
                <a:off x="4706938" y="1471613"/>
                <a:ext cx="66675" cy="10636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0" y="2"/>
                  </a:cxn>
                  <a:cxn ang="0">
                    <a:pos x="112" y="12"/>
                  </a:cxn>
                  <a:cxn ang="0">
                    <a:pos x="104" y="23"/>
                  </a:cxn>
                  <a:cxn ang="0">
                    <a:pos x="90" y="46"/>
                  </a:cxn>
                  <a:cxn ang="0">
                    <a:pos x="77" y="70"/>
                  </a:cxn>
                  <a:cxn ang="0">
                    <a:pos x="62" y="93"/>
                  </a:cxn>
                  <a:cxn ang="0">
                    <a:pos x="62" y="93"/>
                  </a:cxn>
                  <a:cxn ang="0">
                    <a:pos x="32" y="138"/>
                  </a:cxn>
                  <a:cxn ang="0">
                    <a:pos x="18" y="162"/>
                  </a:cxn>
                  <a:cxn ang="0">
                    <a:pos x="4" y="186"/>
                  </a:cxn>
                  <a:cxn ang="0">
                    <a:pos x="4" y="186"/>
                  </a:cxn>
                  <a:cxn ang="0">
                    <a:pos x="1" y="187"/>
                  </a:cxn>
                  <a:cxn ang="0">
                    <a:pos x="0" y="188"/>
                  </a:cxn>
                  <a:cxn ang="0">
                    <a:pos x="0" y="190"/>
                  </a:cxn>
                  <a:cxn ang="0">
                    <a:pos x="0" y="195"/>
                  </a:cxn>
                  <a:cxn ang="0">
                    <a:pos x="0" y="195"/>
                  </a:cxn>
                  <a:cxn ang="0">
                    <a:pos x="1" y="198"/>
                  </a:cxn>
                  <a:cxn ang="0">
                    <a:pos x="4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9" y="197"/>
                  </a:cxn>
                  <a:cxn ang="0">
                    <a:pos x="22" y="174"/>
                  </a:cxn>
                  <a:cxn ang="0">
                    <a:pos x="35" y="154"/>
                  </a:cxn>
                  <a:cxn ang="0">
                    <a:pos x="63" y="110"/>
                  </a:cxn>
                  <a:cxn ang="0">
                    <a:pos x="63" y="110"/>
                  </a:cxn>
                  <a:cxn ang="0">
                    <a:pos x="79" y="84"/>
                  </a:cxn>
                  <a:cxn ang="0">
                    <a:pos x="93" y="59"/>
                  </a:cxn>
                  <a:cxn ang="0">
                    <a:pos x="110" y="33"/>
                  </a:cxn>
                  <a:cxn ang="0">
                    <a:pos x="118" y="20"/>
                  </a:cxn>
                  <a:cxn ang="0">
                    <a:pos x="127" y="8"/>
                  </a:cxn>
                  <a:cxn ang="0">
                    <a:pos x="127" y="8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6" y="2"/>
                  </a:cxn>
                  <a:cxn ang="0">
                    <a:pos x="125" y="1"/>
                  </a:cxn>
                  <a:cxn ang="0">
                    <a:pos x="123" y="0"/>
                  </a:cxn>
                  <a:cxn ang="0">
                    <a:pos x="122" y="1"/>
                  </a:cxn>
                  <a:cxn ang="0">
                    <a:pos x="120" y="2"/>
                  </a:cxn>
                  <a:cxn ang="0">
                    <a:pos x="120" y="2"/>
                  </a:cxn>
                </a:cxnLst>
                <a:rect l="0" t="0" r="r" b="b"/>
                <a:pathLst>
                  <a:path w="128" h="199">
                    <a:moveTo>
                      <a:pt x="120" y="2"/>
                    </a:moveTo>
                    <a:lnTo>
                      <a:pt x="120" y="2"/>
                    </a:lnTo>
                    <a:lnTo>
                      <a:pt x="112" y="12"/>
                    </a:lnTo>
                    <a:lnTo>
                      <a:pt x="104" y="23"/>
                    </a:lnTo>
                    <a:lnTo>
                      <a:pt x="90" y="46"/>
                    </a:lnTo>
                    <a:lnTo>
                      <a:pt x="77" y="70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32" y="138"/>
                    </a:lnTo>
                    <a:lnTo>
                      <a:pt x="18" y="162"/>
                    </a:lnTo>
                    <a:lnTo>
                      <a:pt x="4" y="186"/>
                    </a:lnTo>
                    <a:lnTo>
                      <a:pt x="4" y="186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0" y="190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1" y="198"/>
                    </a:lnTo>
                    <a:lnTo>
                      <a:pt x="4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9" y="197"/>
                    </a:lnTo>
                    <a:lnTo>
                      <a:pt x="22" y="174"/>
                    </a:lnTo>
                    <a:lnTo>
                      <a:pt x="35" y="154"/>
                    </a:lnTo>
                    <a:lnTo>
                      <a:pt x="63" y="110"/>
                    </a:lnTo>
                    <a:lnTo>
                      <a:pt x="63" y="110"/>
                    </a:lnTo>
                    <a:lnTo>
                      <a:pt x="79" y="84"/>
                    </a:lnTo>
                    <a:lnTo>
                      <a:pt x="93" y="59"/>
                    </a:lnTo>
                    <a:lnTo>
                      <a:pt x="110" y="33"/>
                    </a:lnTo>
                    <a:lnTo>
                      <a:pt x="118" y="20"/>
                    </a:lnTo>
                    <a:lnTo>
                      <a:pt x="127" y="8"/>
                    </a:lnTo>
                    <a:lnTo>
                      <a:pt x="127" y="8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6" y="2"/>
                    </a:lnTo>
                    <a:lnTo>
                      <a:pt x="125" y="1"/>
                    </a:lnTo>
                    <a:lnTo>
                      <a:pt x="123" y="0"/>
                    </a:lnTo>
                    <a:lnTo>
                      <a:pt x="122" y="1"/>
                    </a:lnTo>
                    <a:lnTo>
                      <a:pt x="120" y="2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0" name="Freeform 897"/>
              <p:cNvSpPr/>
              <p:nvPr/>
            </p:nvSpPr>
            <p:spPr bwMode="auto">
              <a:xfrm>
                <a:off x="4729163" y="1522413"/>
                <a:ext cx="65088" cy="112713"/>
              </a:xfrm>
              <a:custGeom>
                <a:avLst/>
                <a:gdLst/>
                <a:ahLst/>
                <a:cxnLst>
                  <a:cxn ang="0">
                    <a:pos x="115" y="4"/>
                  </a:cxn>
                  <a:cxn ang="0">
                    <a:pos x="115" y="4"/>
                  </a:cxn>
                  <a:cxn ang="0">
                    <a:pos x="110" y="18"/>
                  </a:cxn>
                  <a:cxn ang="0">
                    <a:pos x="105" y="32"/>
                  </a:cxn>
                  <a:cxn ang="0">
                    <a:pos x="99" y="45"/>
                  </a:cxn>
                  <a:cxn ang="0">
                    <a:pos x="91" y="59"/>
                  </a:cxn>
                  <a:cxn ang="0">
                    <a:pos x="77" y="85"/>
                  </a:cxn>
                  <a:cxn ang="0">
                    <a:pos x="63" y="111"/>
                  </a:cxn>
                  <a:cxn ang="0">
                    <a:pos x="63" y="111"/>
                  </a:cxn>
                  <a:cxn ang="0">
                    <a:pos x="56" y="124"/>
                  </a:cxn>
                  <a:cxn ang="0">
                    <a:pos x="49" y="137"/>
                  </a:cxn>
                  <a:cxn ang="0">
                    <a:pos x="35" y="162"/>
                  </a:cxn>
                  <a:cxn ang="0">
                    <a:pos x="35" y="162"/>
                  </a:cxn>
                  <a:cxn ang="0">
                    <a:pos x="26" y="173"/>
                  </a:cxn>
                  <a:cxn ang="0">
                    <a:pos x="18" y="185"/>
                  </a:cxn>
                  <a:cxn ang="0">
                    <a:pos x="10" y="195"/>
                  </a:cxn>
                  <a:cxn ang="0">
                    <a:pos x="1" y="206"/>
                  </a:cxn>
                  <a:cxn ang="0">
                    <a:pos x="1" y="206"/>
                  </a:cxn>
                  <a:cxn ang="0">
                    <a:pos x="0" y="208"/>
                  </a:cxn>
                  <a:cxn ang="0">
                    <a:pos x="1" y="210"/>
                  </a:cxn>
                  <a:cxn ang="0">
                    <a:pos x="1" y="212"/>
                  </a:cxn>
                  <a:cxn ang="0">
                    <a:pos x="4" y="213"/>
                  </a:cxn>
                  <a:cxn ang="0">
                    <a:pos x="5" y="214"/>
                  </a:cxn>
                  <a:cxn ang="0">
                    <a:pos x="7" y="214"/>
                  </a:cxn>
                  <a:cxn ang="0">
                    <a:pos x="9" y="213"/>
                  </a:cxn>
                  <a:cxn ang="0">
                    <a:pos x="10" y="212"/>
                  </a:cxn>
                  <a:cxn ang="0">
                    <a:pos x="10" y="212"/>
                  </a:cxn>
                  <a:cxn ang="0">
                    <a:pos x="18" y="200"/>
                  </a:cxn>
                  <a:cxn ang="0">
                    <a:pos x="26" y="189"/>
                  </a:cxn>
                  <a:cxn ang="0">
                    <a:pos x="35" y="178"/>
                  </a:cxn>
                  <a:cxn ang="0">
                    <a:pos x="42" y="167"/>
                  </a:cxn>
                  <a:cxn ang="0">
                    <a:pos x="42" y="167"/>
                  </a:cxn>
                  <a:cxn ang="0">
                    <a:pos x="59" y="138"/>
                  </a:cxn>
                  <a:cxn ang="0">
                    <a:pos x="75" y="109"/>
                  </a:cxn>
                  <a:cxn ang="0">
                    <a:pos x="75" y="109"/>
                  </a:cxn>
                  <a:cxn ang="0">
                    <a:pos x="88" y="83"/>
                  </a:cxn>
                  <a:cxn ang="0">
                    <a:pos x="102" y="59"/>
                  </a:cxn>
                  <a:cxn ang="0">
                    <a:pos x="109" y="46"/>
                  </a:cxn>
                  <a:cxn ang="0">
                    <a:pos x="114" y="33"/>
                  </a:cxn>
                  <a:cxn ang="0">
                    <a:pos x="119" y="19"/>
                  </a:cxn>
                  <a:cxn ang="0">
                    <a:pos x="124" y="6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1"/>
                  </a:cxn>
                  <a:cxn ang="0">
                    <a:pos x="120" y="1"/>
                  </a:cxn>
                  <a:cxn ang="0">
                    <a:pos x="119" y="0"/>
                  </a:cxn>
                  <a:cxn ang="0">
                    <a:pos x="117" y="1"/>
                  </a:cxn>
                  <a:cxn ang="0">
                    <a:pos x="116" y="2"/>
                  </a:cxn>
                  <a:cxn ang="0">
                    <a:pos x="115" y="4"/>
                  </a:cxn>
                  <a:cxn ang="0">
                    <a:pos x="115" y="4"/>
                  </a:cxn>
                </a:cxnLst>
                <a:rect l="0" t="0" r="r" b="b"/>
                <a:pathLst>
                  <a:path w="124" h="214">
                    <a:moveTo>
                      <a:pt x="115" y="4"/>
                    </a:moveTo>
                    <a:lnTo>
                      <a:pt x="115" y="4"/>
                    </a:lnTo>
                    <a:lnTo>
                      <a:pt x="110" y="18"/>
                    </a:lnTo>
                    <a:lnTo>
                      <a:pt x="105" y="32"/>
                    </a:lnTo>
                    <a:lnTo>
                      <a:pt x="99" y="45"/>
                    </a:lnTo>
                    <a:lnTo>
                      <a:pt x="91" y="59"/>
                    </a:lnTo>
                    <a:lnTo>
                      <a:pt x="77" y="85"/>
                    </a:lnTo>
                    <a:lnTo>
                      <a:pt x="63" y="111"/>
                    </a:lnTo>
                    <a:lnTo>
                      <a:pt x="63" y="111"/>
                    </a:lnTo>
                    <a:lnTo>
                      <a:pt x="56" y="124"/>
                    </a:lnTo>
                    <a:lnTo>
                      <a:pt x="49" y="137"/>
                    </a:lnTo>
                    <a:lnTo>
                      <a:pt x="35" y="162"/>
                    </a:lnTo>
                    <a:lnTo>
                      <a:pt x="35" y="162"/>
                    </a:lnTo>
                    <a:lnTo>
                      <a:pt x="26" y="173"/>
                    </a:lnTo>
                    <a:lnTo>
                      <a:pt x="18" y="185"/>
                    </a:lnTo>
                    <a:lnTo>
                      <a:pt x="10" y="195"/>
                    </a:lnTo>
                    <a:lnTo>
                      <a:pt x="1" y="206"/>
                    </a:lnTo>
                    <a:lnTo>
                      <a:pt x="1" y="206"/>
                    </a:lnTo>
                    <a:lnTo>
                      <a:pt x="0" y="208"/>
                    </a:lnTo>
                    <a:lnTo>
                      <a:pt x="1" y="210"/>
                    </a:lnTo>
                    <a:lnTo>
                      <a:pt x="1" y="212"/>
                    </a:lnTo>
                    <a:lnTo>
                      <a:pt x="4" y="213"/>
                    </a:lnTo>
                    <a:lnTo>
                      <a:pt x="5" y="214"/>
                    </a:lnTo>
                    <a:lnTo>
                      <a:pt x="7" y="214"/>
                    </a:lnTo>
                    <a:lnTo>
                      <a:pt x="9" y="213"/>
                    </a:lnTo>
                    <a:lnTo>
                      <a:pt x="10" y="212"/>
                    </a:lnTo>
                    <a:lnTo>
                      <a:pt x="10" y="212"/>
                    </a:lnTo>
                    <a:lnTo>
                      <a:pt x="18" y="200"/>
                    </a:lnTo>
                    <a:lnTo>
                      <a:pt x="26" y="189"/>
                    </a:lnTo>
                    <a:lnTo>
                      <a:pt x="35" y="178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59" y="138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8" y="83"/>
                    </a:lnTo>
                    <a:lnTo>
                      <a:pt x="102" y="59"/>
                    </a:lnTo>
                    <a:lnTo>
                      <a:pt x="109" y="46"/>
                    </a:lnTo>
                    <a:lnTo>
                      <a:pt x="114" y="33"/>
                    </a:lnTo>
                    <a:lnTo>
                      <a:pt x="119" y="19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1"/>
                    </a:lnTo>
                    <a:lnTo>
                      <a:pt x="120" y="1"/>
                    </a:lnTo>
                    <a:lnTo>
                      <a:pt x="119" y="0"/>
                    </a:lnTo>
                    <a:lnTo>
                      <a:pt x="117" y="1"/>
                    </a:lnTo>
                    <a:lnTo>
                      <a:pt x="116" y="2"/>
                    </a:lnTo>
                    <a:lnTo>
                      <a:pt x="115" y="4"/>
                    </a:lnTo>
                    <a:lnTo>
                      <a:pt x="11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1" name="Freeform 898"/>
              <p:cNvSpPr/>
              <p:nvPr/>
            </p:nvSpPr>
            <p:spPr bwMode="auto">
              <a:xfrm>
                <a:off x="4733925" y="1582738"/>
                <a:ext cx="63500" cy="107950"/>
              </a:xfrm>
              <a:custGeom>
                <a:avLst/>
                <a:gdLst/>
                <a:ahLst/>
                <a:cxnLst>
                  <a:cxn ang="0">
                    <a:pos x="109" y="2"/>
                  </a:cxn>
                  <a:cxn ang="0">
                    <a:pos x="109" y="2"/>
                  </a:cxn>
                  <a:cxn ang="0">
                    <a:pos x="101" y="14"/>
                  </a:cxn>
                  <a:cxn ang="0">
                    <a:pos x="94" y="25"/>
                  </a:cxn>
                  <a:cxn ang="0">
                    <a:pos x="80" y="48"/>
                  </a:cxn>
                  <a:cxn ang="0">
                    <a:pos x="68" y="73"/>
                  </a:cxn>
                  <a:cxn ang="0">
                    <a:pos x="57" y="99"/>
                  </a:cxn>
                  <a:cxn ang="0">
                    <a:pos x="57" y="99"/>
                  </a:cxn>
                  <a:cxn ang="0">
                    <a:pos x="50" y="111"/>
                  </a:cxn>
                  <a:cxn ang="0">
                    <a:pos x="44" y="123"/>
                  </a:cxn>
                  <a:cxn ang="0">
                    <a:pos x="29" y="148"/>
                  </a:cxn>
                  <a:cxn ang="0">
                    <a:pos x="14" y="173"/>
                  </a:cxn>
                  <a:cxn ang="0">
                    <a:pos x="7" y="185"/>
                  </a:cxn>
                  <a:cxn ang="0">
                    <a:pos x="0" y="198"/>
                  </a:cxn>
                  <a:cxn ang="0">
                    <a:pos x="0" y="198"/>
                  </a:cxn>
                  <a:cxn ang="0">
                    <a:pos x="0" y="200"/>
                  </a:cxn>
                  <a:cxn ang="0">
                    <a:pos x="0" y="202"/>
                  </a:cxn>
                  <a:cxn ang="0">
                    <a:pos x="1" y="203"/>
                  </a:cxn>
                  <a:cxn ang="0">
                    <a:pos x="2" y="204"/>
                  </a:cxn>
                  <a:cxn ang="0">
                    <a:pos x="4" y="205"/>
                  </a:cxn>
                  <a:cxn ang="0">
                    <a:pos x="5" y="205"/>
                  </a:cxn>
                  <a:cxn ang="0">
                    <a:pos x="7" y="204"/>
                  </a:cxn>
                  <a:cxn ang="0">
                    <a:pos x="8" y="203"/>
                  </a:cxn>
                  <a:cxn ang="0">
                    <a:pos x="8" y="203"/>
                  </a:cxn>
                  <a:cxn ang="0">
                    <a:pos x="19" y="180"/>
                  </a:cxn>
                  <a:cxn ang="0">
                    <a:pos x="32" y="158"/>
                  </a:cxn>
                  <a:cxn ang="0">
                    <a:pos x="58" y="116"/>
                  </a:cxn>
                  <a:cxn ang="0">
                    <a:pos x="58" y="116"/>
                  </a:cxn>
                  <a:cxn ang="0">
                    <a:pos x="65" y="103"/>
                  </a:cxn>
                  <a:cxn ang="0">
                    <a:pos x="72" y="89"/>
                  </a:cxn>
                  <a:cxn ang="0">
                    <a:pos x="84" y="61"/>
                  </a:cxn>
                  <a:cxn ang="0">
                    <a:pos x="92" y="48"/>
                  </a:cxn>
                  <a:cxn ang="0">
                    <a:pos x="99" y="34"/>
                  </a:cxn>
                  <a:cxn ang="0">
                    <a:pos x="107" y="21"/>
                  </a:cxn>
                  <a:cxn ang="0">
                    <a:pos x="116" y="9"/>
                  </a:cxn>
                  <a:cxn ang="0">
                    <a:pos x="116" y="9"/>
                  </a:cxn>
                  <a:cxn ang="0">
                    <a:pos x="118" y="8"/>
                  </a:cxn>
                  <a:cxn ang="0">
                    <a:pos x="118" y="6"/>
                  </a:cxn>
                  <a:cxn ang="0">
                    <a:pos x="115" y="2"/>
                  </a:cxn>
                  <a:cxn ang="0">
                    <a:pos x="114" y="1"/>
                  </a:cxn>
                  <a:cxn ang="0">
                    <a:pos x="113" y="0"/>
                  </a:cxn>
                  <a:cxn ang="0">
                    <a:pos x="111" y="1"/>
                  </a:cxn>
                  <a:cxn ang="0">
                    <a:pos x="109" y="2"/>
                  </a:cxn>
                  <a:cxn ang="0">
                    <a:pos x="109" y="2"/>
                  </a:cxn>
                </a:cxnLst>
                <a:rect l="0" t="0" r="r" b="b"/>
                <a:pathLst>
                  <a:path w="118" h="205">
                    <a:moveTo>
                      <a:pt x="109" y="2"/>
                    </a:moveTo>
                    <a:lnTo>
                      <a:pt x="109" y="2"/>
                    </a:lnTo>
                    <a:lnTo>
                      <a:pt x="101" y="14"/>
                    </a:lnTo>
                    <a:lnTo>
                      <a:pt x="94" y="25"/>
                    </a:lnTo>
                    <a:lnTo>
                      <a:pt x="80" y="48"/>
                    </a:lnTo>
                    <a:lnTo>
                      <a:pt x="68" y="73"/>
                    </a:lnTo>
                    <a:lnTo>
                      <a:pt x="57" y="99"/>
                    </a:lnTo>
                    <a:lnTo>
                      <a:pt x="57" y="99"/>
                    </a:lnTo>
                    <a:lnTo>
                      <a:pt x="50" y="111"/>
                    </a:lnTo>
                    <a:lnTo>
                      <a:pt x="44" y="123"/>
                    </a:lnTo>
                    <a:lnTo>
                      <a:pt x="29" y="148"/>
                    </a:lnTo>
                    <a:lnTo>
                      <a:pt x="14" y="173"/>
                    </a:lnTo>
                    <a:lnTo>
                      <a:pt x="7" y="185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1" y="203"/>
                    </a:lnTo>
                    <a:lnTo>
                      <a:pt x="2" y="204"/>
                    </a:lnTo>
                    <a:lnTo>
                      <a:pt x="4" y="205"/>
                    </a:lnTo>
                    <a:lnTo>
                      <a:pt x="5" y="205"/>
                    </a:lnTo>
                    <a:lnTo>
                      <a:pt x="7" y="204"/>
                    </a:lnTo>
                    <a:lnTo>
                      <a:pt x="8" y="203"/>
                    </a:lnTo>
                    <a:lnTo>
                      <a:pt x="8" y="203"/>
                    </a:lnTo>
                    <a:lnTo>
                      <a:pt x="19" y="180"/>
                    </a:lnTo>
                    <a:lnTo>
                      <a:pt x="32" y="158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65" y="103"/>
                    </a:lnTo>
                    <a:lnTo>
                      <a:pt x="72" y="89"/>
                    </a:lnTo>
                    <a:lnTo>
                      <a:pt x="84" y="61"/>
                    </a:lnTo>
                    <a:lnTo>
                      <a:pt x="92" y="48"/>
                    </a:lnTo>
                    <a:lnTo>
                      <a:pt x="99" y="34"/>
                    </a:lnTo>
                    <a:lnTo>
                      <a:pt x="107" y="21"/>
                    </a:lnTo>
                    <a:lnTo>
                      <a:pt x="116" y="9"/>
                    </a:lnTo>
                    <a:lnTo>
                      <a:pt x="116" y="9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5" y="2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11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2" name="Freeform 899"/>
              <p:cNvSpPr/>
              <p:nvPr/>
            </p:nvSpPr>
            <p:spPr bwMode="auto">
              <a:xfrm>
                <a:off x="4746625" y="1630363"/>
                <a:ext cx="68263" cy="120650"/>
              </a:xfrm>
              <a:custGeom>
                <a:avLst/>
                <a:gdLst/>
                <a:ahLst/>
                <a:cxnLst>
                  <a:cxn ang="0">
                    <a:pos x="119" y="3"/>
                  </a:cxn>
                  <a:cxn ang="0">
                    <a:pos x="119" y="3"/>
                  </a:cxn>
                  <a:cxn ang="0">
                    <a:pos x="118" y="10"/>
                  </a:cxn>
                  <a:cxn ang="0">
                    <a:pos x="116" y="16"/>
                  </a:cxn>
                  <a:cxn ang="0">
                    <a:pos x="109" y="29"/>
                  </a:cxn>
                  <a:cxn ang="0">
                    <a:pos x="96" y="54"/>
                  </a:cxn>
                  <a:cxn ang="0">
                    <a:pos x="96" y="54"/>
                  </a:cxn>
                  <a:cxn ang="0">
                    <a:pos x="86" y="69"/>
                  </a:cxn>
                  <a:cxn ang="0">
                    <a:pos x="77" y="84"/>
                  </a:cxn>
                  <a:cxn ang="0">
                    <a:pos x="58" y="112"/>
                  </a:cxn>
                  <a:cxn ang="0">
                    <a:pos x="58" y="112"/>
                  </a:cxn>
                  <a:cxn ang="0">
                    <a:pos x="43" y="137"/>
                  </a:cxn>
                  <a:cxn ang="0">
                    <a:pos x="27" y="161"/>
                  </a:cxn>
                  <a:cxn ang="0">
                    <a:pos x="20" y="174"/>
                  </a:cxn>
                  <a:cxn ang="0">
                    <a:pos x="14" y="187"/>
                  </a:cxn>
                  <a:cxn ang="0">
                    <a:pos x="9" y="201"/>
                  </a:cxn>
                  <a:cxn ang="0">
                    <a:pos x="4" y="214"/>
                  </a:cxn>
                  <a:cxn ang="0">
                    <a:pos x="4" y="214"/>
                  </a:cxn>
                  <a:cxn ang="0">
                    <a:pos x="2" y="215"/>
                  </a:cxn>
                  <a:cxn ang="0">
                    <a:pos x="0" y="218"/>
                  </a:cxn>
                  <a:cxn ang="0">
                    <a:pos x="0" y="222"/>
                  </a:cxn>
                  <a:cxn ang="0">
                    <a:pos x="0" y="222"/>
                  </a:cxn>
                  <a:cxn ang="0">
                    <a:pos x="2" y="224"/>
                  </a:cxn>
                  <a:cxn ang="0">
                    <a:pos x="3" y="226"/>
                  </a:cxn>
                  <a:cxn ang="0">
                    <a:pos x="5" y="228"/>
                  </a:cxn>
                  <a:cxn ang="0">
                    <a:pos x="9" y="226"/>
                  </a:cxn>
                  <a:cxn ang="0">
                    <a:pos x="10" y="225"/>
                  </a:cxn>
                  <a:cxn ang="0">
                    <a:pos x="10" y="224"/>
                  </a:cxn>
                  <a:cxn ang="0">
                    <a:pos x="10" y="224"/>
                  </a:cxn>
                  <a:cxn ang="0">
                    <a:pos x="15" y="208"/>
                  </a:cxn>
                  <a:cxn ang="0">
                    <a:pos x="22" y="192"/>
                  </a:cxn>
                  <a:cxn ang="0">
                    <a:pos x="29" y="176"/>
                  </a:cxn>
                  <a:cxn ang="0">
                    <a:pos x="39" y="160"/>
                  </a:cxn>
                  <a:cxn ang="0">
                    <a:pos x="57" y="130"/>
                  </a:cxn>
                  <a:cxn ang="0">
                    <a:pos x="76" y="101"/>
                  </a:cxn>
                  <a:cxn ang="0">
                    <a:pos x="76" y="101"/>
                  </a:cxn>
                  <a:cxn ang="0">
                    <a:pos x="94" y="74"/>
                  </a:cxn>
                  <a:cxn ang="0">
                    <a:pos x="103" y="59"/>
                  </a:cxn>
                  <a:cxn ang="0">
                    <a:pos x="111" y="44"/>
                  </a:cxn>
                  <a:cxn ang="0">
                    <a:pos x="111" y="44"/>
                  </a:cxn>
                  <a:cxn ang="0">
                    <a:pos x="116" y="34"/>
                  </a:cxn>
                  <a:cxn ang="0">
                    <a:pos x="121" y="25"/>
                  </a:cxn>
                  <a:cxn ang="0">
                    <a:pos x="125" y="16"/>
                  </a:cxn>
                  <a:cxn ang="0">
                    <a:pos x="128" y="12"/>
                  </a:cxn>
                  <a:cxn ang="0">
                    <a:pos x="129" y="6"/>
                  </a:cxn>
                  <a:cxn ang="0">
                    <a:pos x="129" y="6"/>
                  </a:cxn>
                  <a:cxn ang="0">
                    <a:pos x="129" y="4"/>
                  </a:cxn>
                  <a:cxn ang="0">
                    <a:pos x="128" y="2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1"/>
                  </a:cxn>
                  <a:cxn ang="0">
                    <a:pos x="119" y="3"/>
                  </a:cxn>
                  <a:cxn ang="0">
                    <a:pos x="119" y="3"/>
                  </a:cxn>
                </a:cxnLst>
                <a:rect l="0" t="0" r="r" b="b"/>
                <a:pathLst>
                  <a:path w="129" h="228">
                    <a:moveTo>
                      <a:pt x="119" y="3"/>
                    </a:moveTo>
                    <a:lnTo>
                      <a:pt x="119" y="3"/>
                    </a:lnTo>
                    <a:lnTo>
                      <a:pt x="118" y="10"/>
                    </a:lnTo>
                    <a:lnTo>
                      <a:pt x="116" y="16"/>
                    </a:lnTo>
                    <a:lnTo>
                      <a:pt x="109" y="29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86" y="69"/>
                    </a:lnTo>
                    <a:lnTo>
                      <a:pt x="77" y="84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43" y="137"/>
                    </a:lnTo>
                    <a:lnTo>
                      <a:pt x="27" y="161"/>
                    </a:lnTo>
                    <a:lnTo>
                      <a:pt x="20" y="174"/>
                    </a:lnTo>
                    <a:lnTo>
                      <a:pt x="14" y="187"/>
                    </a:lnTo>
                    <a:lnTo>
                      <a:pt x="9" y="201"/>
                    </a:lnTo>
                    <a:lnTo>
                      <a:pt x="4" y="214"/>
                    </a:lnTo>
                    <a:lnTo>
                      <a:pt x="4" y="214"/>
                    </a:lnTo>
                    <a:lnTo>
                      <a:pt x="2" y="215"/>
                    </a:lnTo>
                    <a:lnTo>
                      <a:pt x="0" y="218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4"/>
                    </a:lnTo>
                    <a:lnTo>
                      <a:pt x="3" y="226"/>
                    </a:lnTo>
                    <a:lnTo>
                      <a:pt x="5" y="228"/>
                    </a:lnTo>
                    <a:lnTo>
                      <a:pt x="9" y="226"/>
                    </a:lnTo>
                    <a:lnTo>
                      <a:pt x="10" y="225"/>
                    </a:lnTo>
                    <a:lnTo>
                      <a:pt x="10" y="224"/>
                    </a:lnTo>
                    <a:lnTo>
                      <a:pt x="10" y="224"/>
                    </a:lnTo>
                    <a:lnTo>
                      <a:pt x="15" y="208"/>
                    </a:lnTo>
                    <a:lnTo>
                      <a:pt x="22" y="192"/>
                    </a:lnTo>
                    <a:lnTo>
                      <a:pt x="29" y="176"/>
                    </a:lnTo>
                    <a:lnTo>
                      <a:pt x="39" y="160"/>
                    </a:lnTo>
                    <a:lnTo>
                      <a:pt x="57" y="130"/>
                    </a:lnTo>
                    <a:lnTo>
                      <a:pt x="76" y="101"/>
                    </a:lnTo>
                    <a:lnTo>
                      <a:pt x="76" y="101"/>
                    </a:lnTo>
                    <a:lnTo>
                      <a:pt x="94" y="74"/>
                    </a:lnTo>
                    <a:lnTo>
                      <a:pt x="103" y="59"/>
                    </a:lnTo>
                    <a:lnTo>
                      <a:pt x="111" y="44"/>
                    </a:lnTo>
                    <a:lnTo>
                      <a:pt x="111" y="44"/>
                    </a:lnTo>
                    <a:lnTo>
                      <a:pt x="116" y="34"/>
                    </a:lnTo>
                    <a:lnTo>
                      <a:pt x="121" y="25"/>
                    </a:lnTo>
                    <a:lnTo>
                      <a:pt x="125" y="16"/>
                    </a:lnTo>
                    <a:lnTo>
                      <a:pt x="128" y="12"/>
                    </a:lnTo>
                    <a:lnTo>
                      <a:pt x="129" y="6"/>
                    </a:lnTo>
                    <a:lnTo>
                      <a:pt x="129" y="6"/>
                    </a:lnTo>
                    <a:lnTo>
                      <a:pt x="129" y="4"/>
                    </a:lnTo>
                    <a:lnTo>
                      <a:pt x="128" y="2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1"/>
                    </a:lnTo>
                    <a:lnTo>
                      <a:pt x="119" y="3"/>
                    </a:lnTo>
                    <a:lnTo>
                      <a:pt x="1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3" name="Freeform 900"/>
              <p:cNvSpPr/>
              <p:nvPr/>
            </p:nvSpPr>
            <p:spPr bwMode="auto">
              <a:xfrm>
                <a:off x="4746625" y="1685925"/>
                <a:ext cx="85725" cy="127000"/>
              </a:xfrm>
              <a:custGeom>
                <a:avLst/>
                <a:gdLst/>
                <a:ahLst/>
                <a:cxnLst>
                  <a:cxn ang="0">
                    <a:pos x="153" y="2"/>
                  </a:cxn>
                  <a:cxn ang="0">
                    <a:pos x="153" y="2"/>
                  </a:cxn>
                  <a:cxn ang="0">
                    <a:pos x="130" y="34"/>
                  </a:cxn>
                  <a:cxn ang="0">
                    <a:pos x="119" y="49"/>
                  </a:cxn>
                  <a:cxn ang="0">
                    <a:pos x="109" y="67"/>
                  </a:cxn>
                  <a:cxn ang="0">
                    <a:pos x="109" y="67"/>
                  </a:cxn>
                  <a:cxn ang="0">
                    <a:pos x="89" y="101"/>
                  </a:cxn>
                  <a:cxn ang="0">
                    <a:pos x="69" y="135"/>
                  </a:cxn>
                  <a:cxn ang="0">
                    <a:pos x="69" y="135"/>
                  </a:cxn>
                  <a:cxn ang="0">
                    <a:pos x="57" y="151"/>
                  </a:cxn>
                  <a:cxn ang="0">
                    <a:pos x="45" y="167"/>
                  </a:cxn>
                  <a:cxn ang="0">
                    <a:pos x="33" y="183"/>
                  </a:cxn>
                  <a:cxn ang="0">
                    <a:pos x="20" y="199"/>
                  </a:cxn>
                  <a:cxn ang="0">
                    <a:pos x="20" y="199"/>
                  </a:cxn>
                  <a:cxn ang="0">
                    <a:pos x="13" y="208"/>
                  </a:cxn>
                  <a:cxn ang="0">
                    <a:pos x="6" y="217"/>
                  </a:cxn>
                  <a:cxn ang="0">
                    <a:pos x="4" y="222"/>
                  </a:cxn>
                  <a:cxn ang="0">
                    <a:pos x="2" y="227"/>
                  </a:cxn>
                  <a:cxn ang="0">
                    <a:pos x="0" y="232"/>
                  </a:cxn>
                  <a:cxn ang="0">
                    <a:pos x="2" y="237"/>
                  </a:cxn>
                  <a:cxn ang="0">
                    <a:pos x="2" y="237"/>
                  </a:cxn>
                  <a:cxn ang="0">
                    <a:pos x="2" y="239"/>
                  </a:cxn>
                  <a:cxn ang="0">
                    <a:pos x="4" y="240"/>
                  </a:cxn>
                  <a:cxn ang="0">
                    <a:pos x="5" y="241"/>
                  </a:cxn>
                  <a:cxn ang="0">
                    <a:pos x="7" y="241"/>
                  </a:cxn>
                  <a:cxn ang="0">
                    <a:pos x="9" y="240"/>
                  </a:cxn>
                  <a:cxn ang="0">
                    <a:pos x="10" y="239"/>
                  </a:cxn>
                  <a:cxn ang="0">
                    <a:pos x="11" y="237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10" y="232"/>
                  </a:cxn>
                  <a:cxn ang="0">
                    <a:pos x="11" y="229"/>
                  </a:cxn>
                  <a:cxn ang="0">
                    <a:pos x="14" y="222"/>
                  </a:cxn>
                  <a:cxn ang="0">
                    <a:pos x="19" y="214"/>
                  </a:cxn>
                  <a:cxn ang="0">
                    <a:pos x="25" y="205"/>
                  </a:cxn>
                  <a:cxn ang="0">
                    <a:pos x="38" y="190"/>
                  </a:cxn>
                  <a:cxn ang="0">
                    <a:pos x="47" y="179"/>
                  </a:cxn>
                  <a:cxn ang="0">
                    <a:pos x="47" y="179"/>
                  </a:cxn>
                  <a:cxn ang="0">
                    <a:pos x="67" y="152"/>
                  </a:cxn>
                  <a:cxn ang="0">
                    <a:pos x="77" y="139"/>
                  </a:cxn>
                  <a:cxn ang="0">
                    <a:pos x="85" y="125"/>
                  </a:cxn>
                  <a:cxn ang="0">
                    <a:pos x="85" y="125"/>
                  </a:cxn>
                  <a:cxn ang="0">
                    <a:pos x="104" y="95"/>
                  </a:cxn>
                  <a:cxn ang="0">
                    <a:pos x="120" y="64"/>
                  </a:cxn>
                  <a:cxn ang="0">
                    <a:pos x="120" y="64"/>
                  </a:cxn>
                  <a:cxn ang="0">
                    <a:pos x="130" y="49"/>
                  </a:cxn>
                  <a:cxn ang="0">
                    <a:pos x="140" y="35"/>
                  </a:cxn>
                  <a:cxn ang="0">
                    <a:pos x="162" y="7"/>
                  </a:cxn>
                  <a:cxn ang="0">
                    <a:pos x="162" y="7"/>
                  </a:cxn>
                  <a:cxn ang="0">
                    <a:pos x="163" y="5"/>
                  </a:cxn>
                  <a:cxn ang="0">
                    <a:pos x="163" y="3"/>
                  </a:cxn>
                  <a:cxn ang="0">
                    <a:pos x="162" y="2"/>
                  </a:cxn>
                  <a:cxn ang="0">
                    <a:pos x="161" y="1"/>
                  </a:cxn>
                  <a:cxn ang="0">
                    <a:pos x="156" y="0"/>
                  </a:cxn>
                  <a:cxn ang="0">
                    <a:pos x="154" y="1"/>
                  </a:cxn>
                  <a:cxn ang="0">
                    <a:pos x="153" y="2"/>
                  </a:cxn>
                  <a:cxn ang="0">
                    <a:pos x="153" y="2"/>
                  </a:cxn>
                </a:cxnLst>
                <a:rect l="0" t="0" r="r" b="b"/>
                <a:pathLst>
                  <a:path w="163" h="241">
                    <a:moveTo>
                      <a:pt x="153" y="2"/>
                    </a:moveTo>
                    <a:lnTo>
                      <a:pt x="153" y="2"/>
                    </a:lnTo>
                    <a:lnTo>
                      <a:pt x="130" y="34"/>
                    </a:lnTo>
                    <a:lnTo>
                      <a:pt x="119" y="49"/>
                    </a:lnTo>
                    <a:lnTo>
                      <a:pt x="109" y="67"/>
                    </a:lnTo>
                    <a:lnTo>
                      <a:pt x="109" y="67"/>
                    </a:lnTo>
                    <a:lnTo>
                      <a:pt x="89" y="101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57" y="151"/>
                    </a:lnTo>
                    <a:lnTo>
                      <a:pt x="45" y="167"/>
                    </a:lnTo>
                    <a:lnTo>
                      <a:pt x="33" y="183"/>
                    </a:lnTo>
                    <a:lnTo>
                      <a:pt x="20" y="199"/>
                    </a:lnTo>
                    <a:lnTo>
                      <a:pt x="20" y="199"/>
                    </a:lnTo>
                    <a:lnTo>
                      <a:pt x="13" y="208"/>
                    </a:lnTo>
                    <a:lnTo>
                      <a:pt x="6" y="217"/>
                    </a:lnTo>
                    <a:lnTo>
                      <a:pt x="4" y="222"/>
                    </a:lnTo>
                    <a:lnTo>
                      <a:pt x="2" y="227"/>
                    </a:lnTo>
                    <a:lnTo>
                      <a:pt x="0" y="232"/>
                    </a:lnTo>
                    <a:lnTo>
                      <a:pt x="2" y="237"/>
                    </a:lnTo>
                    <a:lnTo>
                      <a:pt x="2" y="237"/>
                    </a:lnTo>
                    <a:lnTo>
                      <a:pt x="2" y="239"/>
                    </a:lnTo>
                    <a:lnTo>
                      <a:pt x="4" y="240"/>
                    </a:lnTo>
                    <a:lnTo>
                      <a:pt x="5" y="241"/>
                    </a:lnTo>
                    <a:lnTo>
                      <a:pt x="7" y="241"/>
                    </a:lnTo>
                    <a:lnTo>
                      <a:pt x="9" y="240"/>
                    </a:lnTo>
                    <a:lnTo>
                      <a:pt x="10" y="239"/>
                    </a:lnTo>
                    <a:lnTo>
                      <a:pt x="11" y="237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10" y="232"/>
                    </a:lnTo>
                    <a:lnTo>
                      <a:pt x="11" y="229"/>
                    </a:lnTo>
                    <a:lnTo>
                      <a:pt x="14" y="222"/>
                    </a:lnTo>
                    <a:lnTo>
                      <a:pt x="19" y="214"/>
                    </a:lnTo>
                    <a:lnTo>
                      <a:pt x="25" y="205"/>
                    </a:lnTo>
                    <a:lnTo>
                      <a:pt x="38" y="190"/>
                    </a:lnTo>
                    <a:lnTo>
                      <a:pt x="47" y="179"/>
                    </a:lnTo>
                    <a:lnTo>
                      <a:pt x="47" y="179"/>
                    </a:lnTo>
                    <a:lnTo>
                      <a:pt x="67" y="152"/>
                    </a:lnTo>
                    <a:lnTo>
                      <a:pt x="77" y="139"/>
                    </a:lnTo>
                    <a:lnTo>
                      <a:pt x="85" y="125"/>
                    </a:lnTo>
                    <a:lnTo>
                      <a:pt x="85" y="125"/>
                    </a:lnTo>
                    <a:lnTo>
                      <a:pt x="104" y="95"/>
                    </a:lnTo>
                    <a:lnTo>
                      <a:pt x="120" y="64"/>
                    </a:lnTo>
                    <a:lnTo>
                      <a:pt x="120" y="64"/>
                    </a:lnTo>
                    <a:lnTo>
                      <a:pt x="130" y="49"/>
                    </a:lnTo>
                    <a:lnTo>
                      <a:pt x="140" y="35"/>
                    </a:lnTo>
                    <a:lnTo>
                      <a:pt x="162" y="7"/>
                    </a:lnTo>
                    <a:lnTo>
                      <a:pt x="162" y="7"/>
                    </a:lnTo>
                    <a:lnTo>
                      <a:pt x="163" y="5"/>
                    </a:lnTo>
                    <a:lnTo>
                      <a:pt x="163" y="3"/>
                    </a:lnTo>
                    <a:lnTo>
                      <a:pt x="162" y="2"/>
                    </a:lnTo>
                    <a:lnTo>
                      <a:pt x="161" y="1"/>
                    </a:lnTo>
                    <a:lnTo>
                      <a:pt x="156" y="0"/>
                    </a:lnTo>
                    <a:lnTo>
                      <a:pt x="154" y="1"/>
                    </a:lnTo>
                    <a:lnTo>
                      <a:pt x="153" y="2"/>
                    </a:lnTo>
                    <a:lnTo>
                      <a:pt x="15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4" name="Freeform 901"/>
              <p:cNvSpPr/>
              <p:nvPr/>
            </p:nvSpPr>
            <p:spPr bwMode="auto">
              <a:xfrm>
                <a:off x="4772025" y="1747838"/>
                <a:ext cx="61913" cy="90488"/>
              </a:xfrm>
              <a:custGeom>
                <a:avLst/>
                <a:gdLst/>
                <a:ahLst/>
                <a:cxnLst>
                  <a:cxn ang="0">
                    <a:pos x="109" y="3"/>
                  </a:cxn>
                  <a:cxn ang="0">
                    <a:pos x="109" y="3"/>
                  </a:cxn>
                  <a:cxn ang="0">
                    <a:pos x="105" y="12"/>
                  </a:cxn>
                  <a:cxn ang="0">
                    <a:pos x="101" y="21"/>
                  </a:cxn>
                  <a:cxn ang="0">
                    <a:pos x="95" y="29"/>
                  </a:cxn>
                  <a:cxn ang="0">
                    <a:pos x="88" y="38"/>
                  </a:cxn>
                  <a:cxn ang="0">
                    <a:pos x="74" y="53"/>
                  </a:cxn>
                  <a:cxn ang="0">
                    <a:pos x="67" y="61"/>
                  </a:cxn>
                  <a:cxn ang="0">
                    <a:pos x="62" y="69"/>
                  </a:cxn>
                  <a:cxn ang="0">
                    <a:pos x="62" y="69"/>
                  </a:cxn>
                  <a:cxn ang="0">
                    <a:pos x="29" y="114"/>
                  </a:cxn>
                  <a:cxn ang="0">
                    <a:pos x="13" y="138"/>
                  </a:cxn>
                  <a:cxn ang="0">
                    <a:pos x="6" y="150"/>
                  </a:cxn>
                  <a:cxn ang="0">
                    <a:pos x="0" y="164"/>
                  </a:cxn>
                  <a:cxn ang="0">
                    <a:pos x="0" y="164"/>
                  </a:cxn>
                  <a:cxn ang="0">
                    <a:pos x="0" y="166"/>
                  </a:cxn>
                  <a:cxn ang="0">
                    <a:pos x="0" y="168"/>
                  </a:cxn>
                  <a:cxn ang="0">
                    <a:pos x="2" y="170"/>
                  </a:cxn>
                  <a:cxn ang="0">
                    <a:pos x="4" y="171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8"/>
                  </a:cxn>
                  <a:cxn ang="0">
                    <a:pos x="8" y="168"/>
                  </a:cxn>
                  <a:cxn ang="0">
                    <a:pos x="15" y="155"/>
                  </a:cxn>
                  <a:cxn ang="0">
                    <a:pos x="22" y="143"/>
                  </a:cxn>
                  <a:cxn ang="0">
                    <a:pos x="36" y="119"/>
                  </a:cxn>
                  <a:cxn ang="0">
                    <a:pos x="53" y="96"/>
                  </a:cxn>
                  <a:cxn ang="0">
                    <a:pos x="70" y="74"/>
                  </a:cxn>
                  <a:cxn ang="0">
                    <a:pos x="70" y="74"/>
                  </a:cxn>
                  <a:cxn ang="0">
                    <a:pos x="83" y="58"/>
                  </a:cxn>
                  <a:cxn ang="0">
                    <a:pos x="97" y="42"/>
                  </a:cxn>
                  <a:cxn ang="0">
                    <a:pos x="103" y="32"/>
                  </a:cxn>
                  <a:cxn ang="0">
                    <a:pos x="110" y="24"/>
                  </a:cxn>
                  <a:cxn ang="0">
                    <a:pos x="115" y="15"/>
                  </a:cxn>
                  <a:cxn ang="0">
                    <a:pos x="118" y="6"/>
                  </a:cxn>
                  <a:cxn ang="0">
                    <a:pos x="118" y="6"/>
                  </a:cxn>
                  <a:cxn ang="0">
                    <a:pos x="118" y="3"/>
                  </a:cxn>
                  <a:cxn ang="0">
                    <a:pos x="117" y="2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0" y="1"/>
                  </a:cxn>
                  <a:cxn ang="0">
                    <a:pos x="109" y="3"/>
                  </a:cxn>
                  <a:cxn ang="0">
                    <a:pos x="109" y="3"/>
                  </a:cxn>
                </a:cxnLst>
                <a:rect l="0" t="0" r="r" b="b"/>
                <a:pathLst>
                  <a:path w="118" h="171">
                    <a:moveTo>
                      <a:pt x="109" y="3"/>
                    </a:moveTo>
                    <a:lnTo>
                      <a:pt x="109" y="3"/>
                    </a:lnTo>
                    <a:lnTo>
                      <a:pt x="105" y="12"/>
                    </a:lnTo>
                    <a:lnTo>
                      <a:pt x="101" y="21"/>
                    </a:lnTo>
                    <a:lnTo>
                      <a:pt x="95" y="29"/>
                    </a:lnTo>
                    <a:lnTo>
                      <a:pt x="88" y="38"/>
                    </a:lnTo>
                    <a:lnTo>
                      <a:pt x="74" y="53"/>
                    </a:lnTo>
                    <a:lnTo>
                      <a:pt x="67" y="61"/>
                    </a:lnTo>
                    <a:lnTo>
                      <a:pt x="62" y="69"/>
                    </a:lnTo>
                    <a:lnTo>
                      <a:pt x="62" y="69"/>
                    </a:lnTo>
                    <a:lnTo>
                      <a:pt x="29" y="114"/>
                    </a:lnTo>
                    <a:lnTo>
                      <a:pt x="13" y="138"/>
                    </a:lnTo>
                    <a:lnTo>
                      <a:pt x="6" y="150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6"/>
                    </a:lnTo>
                    <a:lnTo>
                      <a:pt x="0" y="168"/>
                    </a:lnTo>
                    <a:lnTo>
                      <a:pt x="2" y="170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15" y="155"/>
                    </a:lnTo>
                    <a:lnTo>
                      <a:pt x="22" y="143"/>
                    </a:lnTo>
                    <a:lnTo>
                      <a:pt x="36" y="119"/>
                    </a:lnTo>
                    <a:lnTo>
                      <a:pt x="53" y="96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83" y="58"/>
                    </a:lnTo>
                    <a:lnTo>
                      <a:pt x="97" y="42"/>
                    </a:lnTo>
                    <a:lnTo>
                      <a:pt x="103" y="32"/>
                    </a:lnTo>
                    <a:lnTo>
                      <a:pt x="110" y="24"/>
                    </a:lnTo>
                    <a:lnTo>
                      <a:pt x="115" y="15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8" y="3"/>
                    </a:lnTo>
                    <a:lnTo>
                      <a:pt x="117" y="2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3" y="0"/>
                    </a:lnTo>
                    <a:lnTo>
                      <a:pt x="111" y="0"/>
                    </a:lnTo>
                    <a:lnTo>
                      <a:pt x="110" y="1"/>
                    </a:lnTo>
                    <a:lnTo>
                      <a:pt x="109" y="3"/>
                    </a:lnTo>
                    <a:lnTo>
                      <a:pt x="10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5" name="Freeform 902"/>
              <p:cNvSpPr>
                <a:spLocks noEditPoints="1"/>
              </p:cNvSpPr>
              <p:nvPr/>
            </p:nvSpPr>
            <p:spPr bwMode="auto">
              <a:xfrm>
                <a:off x="4194175" y="1665288"/>
                <a:ext cx="217488" cy="206375"/>
              </a:xfrm>
              <a:custGeom>
                <a:avLst/>
                <a:gdLst/>
                <a:ahLst/>
                <a:cxnLst>
                  <a:cxn ang="0">
                    <a:pos x="213" y="391"/>
                  </a:cxn>
                  <a:cxn ang="0">
                    <a:pos x="160" y="381"/>
                  </a:cxn>
                  <a:cxn ang="0">
                    <a:pos x="109" y="359"/>
                  </a:cxn>
                  <a:cxn ang="0">
                    <a:pos x="63" y="328"/>
                  </a:cxn>
                  <a:cxn ang="0">
                    <a:pos x="27" y="289"/>
                  </a:cxn>
                  <a:cxn ang="0">
                    <a:pos x="5" y="241"/>
                  </a:cxn>
                  <a:cxn ang="0">
                    <a:pos x="1" y="216"/>
                  </a:cxn>
                  <a:cxn ang="0">
                    <a:pos x="0" y="182"/>
                  </a:cxn>
                  <a:cxn ang="0">
                    <a:pos x="6" y="151"/>
                  </a:cxn>
                  <a:cxn ang="0">
                    <a:pos x="29" y="103"/>
                  </a:cxn>
                  <a:cxn ang="0">
                    <a:pos x="46" y="80"/>
                  </a:cxn>
                  <a:cxn ang="0">
                    <a:pos x="75" y="52"/>
                  </a:cxn>
                  <a:cxn ang="0">
                    <a:pos x="109" y="30"/>
                  </a:cxn>
                  <a:cxn ang="0">
                    <a:pos x="146" y="14"/>
                  </a:cxn>
                  <a:cxn ang="0">
                    <a:pos x="186" y="3"/>
                  </a:cxn>
                  <a:cxn ang="0">
                    <a:pos x="227" y="0"/>
                  </a:cxn>
                  <a:cxn ang="0">
                    <a:pos x="234" y="0"/>
                  </a:cxn>
                  <a:cxn ang="0">
                    <a:pos x="246" y="5"/>
                  </a:cxn>
                  <a:cxn ang="0">
                    <a:pos x="267" y="6"/>
                  </a:cxn>
                  <a:cxn ang="0">
                    <a:pos x="312" y="18"/>
                  </a:cxn>
                  <a:cxn ang="0">
                    <a:pos x="348" y="41"/>
                  </a:cxn>
                  <a:cxn ang="0">
                    <a:pos x="376" y="72"/>
                  </a:cxn>
                  <a:cxn ang="0">
                    <a:pos x="396" y="108"/>
                  </a:cxn>
                  <a:cxn ang="0">
                    <a:pos x="407" y="146"/>
                  </a:cxn>
                  <a:cxn ang="0">
                    <a:pos x="411" y="179"/>
                  </a:cxn>
                  <a:cxn ang="0">
                    <a:pos x="408" y="230"/>
                  </a:cxn>
                  <a:cxn ang="0">
                    <a:pos x="395" y="278"/>
                  </a:cxn>
                  <a:cxn ang="0">
                    <a:pos x="369" y="324"/>
                  </a:cxn>
                  <a:cxn ang="0">
                    <a:pos x="331" y="360"/>
                  </a:cxn>
                  <a:cxn ang="0">
                    <a:pos x="299" y="378"/>
                  </a:cxn>
                  <a:cxn ang="0">
                    <a:pos x="249" y="390"/>
                  </a:cxn>
                  <a:cxn ang="0">
                    <a:pos x="203" y="45"/>
                  </a:cxn>
                  <a:cxn ang="0">
                    <a:pos x="178" y="51"/>
                  </a:cxn>
                  <a:cxn ang="0">
                    <a:pos x="141" y="65"/>
                  </a:cxn>
                  <a:cxn ang="0">
                    <a:pos x="106" y="87"/>
                  </a:cxn>
                  <a:cxn ang="0">
                    <a:pos x="75" y="113"/>
                  </a:cxn>
                  <a:cxn ang="0">
                    <a:pos x="52" y="144"/>
                  </a:cxn>
                  <a:cxn ang="0">
                    <a:pos x="42" y="167"/>
                  </a:cxn>
                  <a:cxn ang="0">
                    <a:pos x="37" y="203"/>
                  </a:cxn>
                  <a:cxn ang="0">
                    <a:pos x="47" y="239"/>
                  </a:cxn>
                  <a:cxn ang="0">
                    <a:pos x="60" y="263"/>
                  </a:cxn>
                  <a:cxn ang="0">
                    <a:pos x="75" y="278"/>
                  </a:cxn>
                  <a:cxn ang="0">
                    <a:pos x="125" y="316"/>
                  </a:cxn>
                  <a:cxn ang="0">
                    <a:pos x="188" y="344"/>
                  </a:cxn>
                  <a:cxn ang="0">
                    <a:pos x="222" y="350"/>
                  </a:cxn>
                  <a:cxn ang="0">
                    <a:pos x="245" y="350"/>
                  </a:cxn>
                  <a:cxn ang="0">
                    <a:pos x="278" y="342"/>
                  </a:cxn>
                  <a:cxn ang="0">
                    <a:pos x="306" y="327"/>
                  </a:cxn>
                  <a:cxn ang="0">
                    <a:pos x="324" y="310"/>
                  </a:cxn>
                  <a:cxn ang="0">
                    <a:pos x="346" y="278"/>
                  </a:cxn>
                  <a:cxn ang="0">
                    <a:pos x="362" y="241"/>
                  </a:cxn>
                  <a:cxn ang="0">
                    <a:pos x="370" y="203"/>
                  </a:cxn>
                  <a:cxn ang="0">
                    <a:pos x="369" y="164"/>
                  </a:cxn>
                  <a:cxn ang="0">
                    <a:pos x="359" y="126"/>
                  </a:cxn>
                  <a:cxn ang="0">
                    <a:pos x="350" y="108"/>
                  </a:cxn>
                  <a:cxn ang="0">
                    <a:pos x="334" y="85"/>
                  </a:cxn>
                  <a:cxn ang="0">
                    <a:pos x="313" y="68"/>
                  </a:cxn>
                  <a:cxn ang="0">
                    <a:pos x="289" y="55"/>
                  </a:cxn>
                  <a:cxn ang="0">
                    <a:pos x="262" y="48"/>
                  </a:cxn>
                  <a:cxn ang="0">
                    <a:pos x="241" y="47"/>
                  </a:cxn>
                  <a:cxn ang="0">
                    <a:pos x="218" y="49"/>
                  </a:cxn>
                  <a:cxn ang="0">
                    <a:pos x="210" y="47"/>
                  </a:cxn>
                </a:cxnLst>
                <a:rect l="0" t="0" r="r" b="b"/>
                <a:pathLst>
                  <a:path w="411" h="391">
                    <a:moveTo>
                      <a:pt x="231" y="391"/>
                    </a:moveTo>
                    <a:lnTo>
                      <a:pt x="231" y="391"/>
                    </a:lnTo>
                    <a:lnTo>
                      <a:pt x="213" y="391"/>
                    </a:lnTo>
                    <a:lnTo>
                      <a:pt x="195" y="389"/>
                    </a:lnTo>
                    <a:lnTo>
                      <a:pt x="178" y="385"/>
                    </a:lnTo>
                    <a:lnTo>
                      <a:pt x="160" y="381"/>
                    </a:lnTo>
                    <a:lnTo>
                      <a:pt x="143" y="374"/>
                    </a:lnTo>
                    <a:lnTo>
                      <a:pt x="125" y="367"/>
                    </a:lnTo>
                    <a:lnTo>
                      <a:pt x="109" y="359"/>
                    </a:lnTo>
                    <a:lnTo>
                      <a:pt x="92" y="350"/>
                    </a:lnTo>
                    <a:lnTo>
                      <a:pt x="78" y="339"/>
                    </a:lnTo>
                    <a:lnTo>
                      <a:pt x="63" y="328"/>
                    </a:lnTo>
                    <a:lnTo>
                      <a:pt x="50" y="315"/>
                    </a:lnTo>
                    <a:lnTo>
                      <a:pt x="37" y="303"/>
                    </a:lnTo>
                    <a:lnTo>
                      <a:pt x="27" y="289"/>
                    </a:lnTo>
                    <a:lnTo>
                      <a:pt x="18" y="273"/>
                    </a:lnTo>
                    <a:lnTo>
                      <a:pt x="11" y="258"/>
                    </a:lnTo>
                    <a:lnTo>
                      <a:pt x="5" y="241"/>
                    </a:lnTo>
                    <a:lnTo>
                      <a:pt x="5" y="241"/>
                    </a:lnTo>
                    <a:lnTo>
                      <a:pt x="3" y="229"/>
                    </a:lnTo>
                    <a:lnTo>
                      <a:pt x="1" y="216"/>
                    </a:lnTo>
                    <a:lnTo>
                      <a:pt x="0" y="204"/>
                    </a:lnTo>
                    <a:lnTo>
                      <a:pt x="0" y="193"/>
                    </a:lnTo>
                    <a:lnTo>
                      <a:pt x="0" y="182"/>
                    </a:lnTo>
                    <a:lnTo>
                      <a:pt x="1" y="171"/>
                    </a:lnTo>
                    <a:lnTo>
                      <a:pt x="3" y="160"/>
                    </a:lnTo>
                    <a:lnTo>
                      <a:pt x="6" y="151"/>
                    </a:lnTo>
                    <a:lnTo>
                      <a:pt x="13" y="133"/>
                    </a:lnTo>
                    <a:lnTo>
                      <a:pt x="20" y="117"/>
                    </a:lnTo>
                    <a:lnTo>
                      <a:pt x="29" y="103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46" y="80"/>
                    </a:lnTo>
                    <a:lnTo>
                      <a:pt x="55" y="70"/>
                    </a:lnTo>
                    <a:lnTo>
                      <a:pt x="64" y="61"/>
                    </a:lnTo>
                    <a:lnTo>
                      <a:pt x="75" y="52"/>
                    </a:lnTo>
                    <a:lnTo>
                      <a:pt x="86" y="45"/>
                    </a:lnTo>
                    <a:lnTo>
                      <a:pt x="97" y="38"/>
                    </a:lnTo>
                    <a:lnTo>
                      <a:pt x="109" y="30"/>
                    </a:lnTo>
                    <a:lnTo>
                      <a:pt x="121" y="24"/>
                    </a:lnTo>
                    <a:lnTo>
                      <a:pt x="134" y="19"/>
                    </a:lnTo>
                    <a:lnTo>
                      <a:pt x="146" y="14"/>
                    </a:lnTo>
                    <a:lnTo>
                      <a:pt x="159" y="10"/>
                    </a:lnTo>
                    <a:lnTo>
                      <a:pt x="173" y="7"/>
                    </a:lnTo>
                    <a:lnTo>
                      <a:pt x="186" y="3"/>
                    </a:lnTo>
                    <a:lnTo>
                      <a:pt x="200" y="1"/>
                    </a:lnTo>
                    <a:lnTo>
                      <a:pt x="213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39" y="1"/>
                    </a:lnTo>
                    <a:lnTo>
                      <a:pt x="243" y="3"/>
                    </a:lnTo>
                    <a:lnTo>
                      <a:pt x="246" y="5"/>
                    </a:lnTo>
                    <a:lnTo>
                      <a:pt x="249" y="5"/>
                    </a:lnTo>
                    <a:lnTo>
                      <a:pt x="249" y="5"/>
                    </a:lnTo>
                    <a:lnTo>
                      <a:pt x="267" y="6"/>
                    </a:lnTo>
                    <a:lnTo>
                      <a:pt x="283" y="9"/>
                    </a:lnTo>
                    <a:lnTo>
                      <a:pt x="299" y="13"/>
                    </a:lnTo>
                    <a:lnTo>
                      <a:pt x="312" y="18"/>
                    </a:lnTo>
                    <a:lnTo>
                      <a:pt x="326" y="24"/>
                    </a:lnTo>
                    <a:lnTo>
                      <a:pt x="338" y="32"/>
                    </a:lnTo>
                    <a:lnTo>
                      <a:pt x="348" y="41"/>
                    </a:lnTo>
                    <a:lnTo>
                      <a:pt x="359" y="50"/>
                    </a:lnTo>
                    <a:lnTo>
                      <a:pt x="368" y="60"/>
                    </a:lnTo>
                    <a:lnTo>
                      <a:pt x="376" y="72"/>
                    </a:lnTo>
                    <a:lnTo>
                      <a:pt x="383" y="83"/>
                    </a:lnTo>
                    <a:lnTo>
                      <a:pt x="390" y="95"/>
                    </a:lnTo>
                    <a:lnTo>
                      <a:pt x="396" y="108"/>
                    </a:lnTo>
                    <a:lnTo>
                      <a:pt x="400" y="120"/>
                    </a:lnTo>
                    <a:lnTo>
                      <a:pt x="404" y="134"/>
                    </a:lnTo>
                    <a:lnTo>
                      <a:pt x="407" y="146"/>
                    </a:lnTo>
                    <a:lnTo>
                      <a:pt x="407" y="146"/>
                    </a:lnTo>
                    <a:lnTo>
                      <a:pt x="409" y="163"/>
                    </a:lnTo>
                    <a:lnTo>
                      <a:pt x="411" y="179"/>
                    </a:lnTo>
                    <a:lnTo>
                      <a:pt x="411" y="196"/>
                    </a:lnTo>
                    <a:lnTo>
                      <a:pt x="410" y="212"/>
                    </a:lnTo>
                    <a:lnTo>
                      <a:pt x="408" y="230"/>
                    </a:lnTo>
                    <a:lnTo>
                      <a:pt x="405" y="246"/>
                    </a:lnTo>
                    <a:lnTo>
                      <a:pt x="400" y="263"/>
                    </a:lnTo>
                    <a:lnTo>
                      <a:pt x="395" y="278"/>
                    </a:lnTo>
                    <a:lnTo>
                      <a:pt x="388" y="295"/>
                    </a:lnTo>
                    <a:lnTo>
                      <a:pt x="378" y="309"/>
                    </a:lnTo>
                    <a:lnTo>
                      <a:pt x="369" y="324"/>
                    </a:lnTo>
                    <a:lnTo>
                      <a:pt x="358" y="337"/>
                    </a:lnTo>
                    <a:lnTo>
                      <a:pt x="345" y="348"/>
                    </a:lnTo>
                    <a:lnTo>
                      <a:pt x="331" y="360"/>
                    </a:lnTo>
                    <a:lnTo>
                      <a:pt x="315" y="370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83" y="384"/>
                    </a:lnTo>
                    <a:lnTo>
                      <a:pt x="267" y="388"/>
                    </a:lnTo>
                    <a:lnTo>
                      <a:pt x="249" y="390"/>
                    </a:lnTo>
                    <a:lnTo>
                      <a:pt x="231" y="391"/>
                    </a:lnTo>
                    <a:lnTo>
                      <a:pt x="231" y="391"/>
                    </a:lnTo>
                    <a:close/>
                    <a:moveTo>
                      <a:pt x="203" y="45"/>
                    </a:moveTo>
                    <a:lnTo>
                      <a:pt x="203" y="45"/>
                    </a:lnTo>
                    <a:lnTo>
                      <a:pt x="190" y="48"/>
                    </a:lnTo>
                    <a:lnTo>
                      <a:pt x="178" y="51"/>
                    </a:lnTo>
                    <a:lnTo>
                      <a:pt x="166" y="55"/>
                    </a:lnTo>
                    <a:lnTo>
                      <a:pt x="153" y="60"/>
                    </a:lnTo>
                    <a:lnTo>
                      <a:pt x="141" y="65"/>
                    </a:lnTo>
                    <a:lnTo>
                      <a:pt x="128" y="72"/>
                    </a:lnTo>
                    <a:lnTo>
                      <a:pt x="117" y="79"/>
                    </a:lnTo>
                    <a:lnTo>
                      <a:pt x="106" y="87"/>
                    </a:lnTo>
                    <a:lnTo>
                      <a:pt x="95" y="95"/>
                    </a:lnTo>
                    <a:lnTo>
                      <a:pt x="85" y="104"/>
                    </a:lnTo>
                    <a:lnTo>
                      <a:pt x="75" y="113"/>
                    </a:lnTo>
                    <a:lnTo>
                      <a:pt x="66" y="123"/>
                    </a:lnTo>
                    <a:lnTo>
                      <a:pt x="58" y="134"/>
                    </a:lnTo>
                    <a:lnTo>
                      <a:pt x="52" y="144"/>
                    </a:lnTo>
                    <a:lnTo>
                      <a:pt x="46" y="155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40" y="178"/>
                    </a:lnTo>
                    <a:lnTo>
                      <a:pt x="37" y="189"/>
                    </a:lnTo>
                    <a:lnTo>
                      <a:pt x="37" y="203"/>
                    </a:lnTo>
                    <a:lnTo>
                      <a:pt x="38" y="217"/>
                    </a:lnTo>
                    <a:lnTo>
                      <a:pt x="44" y="232"/>
                    </a:lnTo>
                    <a:lnTo>
                      <a:pt x="47" y="239"/>
                    </a:lnTo>
                    <a:lnTo>
                      <a:pt x="50" y="247"/>
                    </a:lnTo>
                    <a:lnTo>
                      <a:pt x="55" y="254"/>
                    </a:lnTo>
                    <a:lnTo>
                      <a:pt x="60" y="263"/>
                    </a:lnTo>
                    <a:lnTo>
                      <a:pt x="67" y="270"/>
                    </a:lnTo>
                    <a:lnTo>
                      <a:pt x="75" y="278"/>
                    </a:lnTo>
                    <a:lnTo>
                      <a:pt x="75" y="278"/>
                    </a:lnTo>
                    <a:lnTo>
                      <a:pt x="89" y="292"/>
                    </a:lnTo>
                    <a:lnTo>
                      <a:pt x="107" y="305"/>
                    </a:lnTo>
                    <a:lnTo>
                      <a:pt x="125" y="316"/>
                    </a:lnTo>
                    <a:lnTo>
                      <a:pt x="145" y="328"/>
                    </a:lnTo>
                    <a:lnTo>
                      <a:pt x="167" y="337"/>
                    </a:lnTo>
                    <a:lnTo>
                      <a:pt x="188" y="344"/>
                    </a:lnTo>
                    <a:lnTo>
                      <a:pt x="200" y="346"/>
                    </a:lnTo>
                    <a:lnTo>
                      <a:pt x="211" y="348"/>
                    </a:lnTo>
                    <a:lnTo>
                      <a:pt x="222" y="350"/>
                    </a:lnTo>
                    <a:lnTo>
                      <a:pt x="233" y="351"/>
                    </a:lnTo>
                    <a:lnTo>
                      <a:pt x="233" y="351"/>
                    </a:lnTo>
                    <a:lnTo>
                      <a:pt x="245" y="350"/>
                    </a:lnTo>
                    <a:lnTo>
                      <a:pt x="256" y="348"/>
                    </a:lnTo>
                    <a:lnTo>
                      <a:pt x="267" y="346"/>
                    </a:lnTo>
                    <a:lnTo>
                      <a:pt x="278" y="342"/>
                    </a:lnTo>
                    <a:lnTo>
                      <a:pt x="287" y="338"/>
                    </a:lnTo>
                    <a:lnTo>
                      <a:pt x="297" y="333"/>
                    </a:lnTo>
                    <a:lnTo>
                      <a:pt x="306" y="327"/>
                    </a:lnTo>
                    <a:lnTo>
                      <a:pt x="314" y="320"/>
                    </a:lnTo>
                    <a:lnTo>
                      <a:pt x="314" y="320"/>
                    </a:lnTo>
                    <a:lnTo>
                      <a:pt x="324" y="310"/>
                    </a:lnTo>
                    <a:lnTo>
                      <a:pt x="332" y="300"/>
                    </a:lnTo>
                    <a:lnTo>
                      <a:pt x="340" y="290"/>
                    </a:lnTo>
                    <a:lnTo>
                      <a:pt x="346" y="278"/>
                    </a:lnTo>
                    <a:lnTo>
                      <a:pt x="352" y="266"/>
                    </a:lnTo>
                    <a:lnTo>
                      <a:pt x="358" y="254"/>
                    </a:lnTo>
                    <a:lnTo>
                      <a:pt x="362" y="241"/>
                    </a:lnTo>
                    <a:lnTo>
                      <a:pt x="366" y="229"/>
                    </a:lnTo>
                    <a:lnTo>
                      <a:pt x="368" y="215"/>
                    </a:lnTo>
                    <a:lnTo>
                      <a:pt x="370" y="203"/>
                    </a:lnTo>
                    <a:lnTo>
                      <a:pt x="370" y="189"/>
                    </a:lnTo>
                    <a:lnTo>
                      <a:pt x="370" y="176"/>
                    </a:lnTo>
                    <a:lnTo>
                      <a:pt x="369" y="164"/>
                    </a:lnTo>
                    <a:lnTo>
                      <a:pt x="367" y="151"/>
                    </a:lnTo>
                    <a:lnTo>
                      <a:pt x="364" y="138"/>
                    </a:lnTo>
                    <a:lnTo>
                      <a:pt x="359" y="126"/>
                    </a:lnTo>
                    <a:lnTo>
                      <a:pt x="359" y="126"/>
                    </a:lnTo>
                    <a:lnTo>
                      <a:pt x="356" y="117"/>
                    </a:lnTo>
                    <a:lnTo>
                      <a:pt x="350" y="108"/>
                    </a:lnTo>
                    <a:lnTo>
                      <a:pt x="345" y="101"/>
                    </a:lnTo>
                    <a:lnTo>
                      <a:pt x="340" y="92"/>
                    </a:lnTo>
                    <a:lnTo>
                      <a:pt x="334" y="85"/>
                    </a:lnTo>
                    <a:lnTo>
                      <a:pt x="328" y="79"/>
                    </a:lnTo>
                    <a:lnTo>
                      <a:pt x="320" y="73"/>
                    </a:lnTo>
                    <a:lnTo>
                      <a:pt x="313" y="68"/>
                    </a:lnTo>
                    <a:lnTo>
                      <a:pt x="306" y="63"/>
                    </a:lnTo>
                    <a:lnTo>
                      <a:pt x="298" y="59"/>
                    </a:lnTo>
                    <a:lnTo>
                      <a:pt x="289" y="55"/>
                    </a:lnTo>
                    <a:lnTo>
                      <a:pt x="280" y="52"/>
                    </a:lnTo>
                    <a:lnTo>
                      <a:pt x="271" y="50"/>
                    </a:lnTo>
                    <a:lnTo>
                      <a:pt x="262" y="48"/>
                    </a:lnTo>
                    <a:lnTo>
                      <a:pt x="251" y="47"/>
                    </a:lnTo>
                    <a:lnTo>
                      <a:pt x="241" y="47"/>
                    </a:lnTo>
                    <a:lnTo>
                      <a:pt x="241" y="47"/>
                    </a:lnTo>
                    <a:lnTo>
                      <a:pt x="221" y="48"/>
                    </a:lnTo>
                    <a:lnTo>
                      <a:pt x="221" y="48"/>
                    </a:lnTo>
                    <a:lnTo>
                      <a:pt x="218" y="49"/>
                    </a:lnTo>
                    <a:lnTo>
                      <a:pt x="218" y="49"/>
                    </a:lnTo>
                    <a:lnTo>
                      <a:pt x="214" y="48"/>
                    </a:lnTo>
                    <a:lnTo>
                      <a:pt x="210" y="47"/>
                    </a:lnTo>
                    <a:lnTo>
                      <a:pt x="207" y="45"/>
                    </a:lnTo>
                    <a:lnTo>
                      <a:pt x="203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6" name="Freeform 903"/>
              <p:cNvSpPr>
                <a:spLocks noEditPoints="1"/>
              </p:cNvSpPr>
              <p:nvPr/>
            </p:nvSpPr>
            <p:spPr bwMode="auto">
              <a:xfrm>
                <a:off x="4197350" y="1404938"/>
                <a:ext cx="449263" cy="444500"/>
              </a:xfrm>
              <a:custGeom>
                <a:avLst/>
                <a:gdLst/>
                <a:ahLst/>
                <a:cxnLst>
                  <a:cxn ang="0">
                    <a:pos x="735" y="833"/>
                  </a:cxn>
                  <a:cxn ang="0">
                    <a:pos x="616" y="832"/>
                  </a:cxn>
                  <a:cxn ang="0">
                    <a:pos x="603" y="831"/>
                  </a:cxn>
                  <a:cxn ang="0">
                    <a:pos x="588" y="829"/>
                  </a:cxn>
                  <a:cxn ang="0">
                    <a:pos x="575" y="811"/>
                  </a:cxn>
                  <a:cxn ang="0">
                    <a:pos x="562" y="767"/>
                  </a:cxn>
                  <a:cxn ang="0">
                    <a:pos x="559" y="714"/>
                  </a:cxn>
                  <a:cxn ang="0">
                    <a:pos x="551" y="661"/>
                  </a:cxn>
                  <a:cxn ang="0">
                    <a:pos x="522" y="582"/>
                  </a:cxn>
                  <a:cxn ang="0">
                    <a:pos x="482" y="510"/>
                  </a:cxn>
                  <a:cxn ang="0">
                    <a:pos x="432" y="444"/>
                  </a:cxn>
                  <a:cxn ang="0">
                    <a:pos x="375" y="389"/>
                  </a:cxn>
                  <a:cxn ang="0">
                    <a:pos x="339" y="363"/>
                  </a:cxn>
                  <a:cxn ang="0">
                    <a:pos x="270" y="330"/>
                  </a:cxn>
                  <a:cxn ang="0">
                    <a:pos x="134" y="299"/>
                  </a:cxn>
                  <a:cxn ang="0">
                    <a:pos x="93" y="296"/>
                  </a:cxn>
                  <a:cxn ang="0">
                    <a:pos x="50" y="287"/>
                  </a:cxn>
                  <a:cxn ang="0">
                    <a:pos x="35" y="271"/>
                  </a:cxn>
                  <a:cxn ang="0">
                    <a:pos x="27" y="263"/>
                  </a:cxn>
                  <a:cxn ang="0">
                    <a:pos x="14" y="223"/>
                  </a:cxn>
                  <a:cxn ang="0">
                    <a:pos x="0" y="99"/>
                  </a:cxn>
                  <a:cxn ang="0">
                    <a:pos x="11" y="14"/>
                  </a:cxn>
                  <a:cxn ang="0">
                    <a:pos x="19" y="3"/>
                  </a:cxn>
                  <a:cxn ang="0">
                    <a:pos x="34" y="1"/>
                  </a:cxn>
                  <a:cxn ang="0">
                    <a:pos x="50" y="11"/>
                  </a:cxn>
                  <a:cxn ang="0">
                    <a:pos x="151" y="17"/>
                  </a:cxn>
                  <a:cxn ang="0">
                    <a:pos x="325" y="50"/>
                  </a:cxn>
                  <a:cxn ang="0">
                    <a:pos x="471" y="111"/>
                  </a:cxn>
                  <a:cxn ang="0">
                    <a:pos x="593" y="201"/>
                  </a:cxn>
                  <a:cxn ang="0">
                    <a:pos x="667" y="284"/>
                  </a:cxn>
                  <a:cxn ang="0">
                    <a:pos x="739" y="398"/>
                  </a:cxn>
                  <a:cxn ang="0">
                    <a:pos x="792" y="526"/>
                  </a:cxn>
                  <a:cxn ang="0">
                    <a:pos x="825" y="672"/>
                  </a:cxn>
                  <a:cxn ang="0">
                    <a:pos x="837" y="799"/>
                  </a:cxn>
                  <a:cxn ang="0">
                    <a:pos x="847" y="815"/>
                  </a:cxn>
                  <a:cxn ang="0">
                    <a:pos x="843" y="833"/>
                  </a:cxn>
                  <a:cxn ang="0">
                    <a:pos x="831" y="838"/>
                  </a:cxn>
                  <a:cxn ang="0">
                    <a:pos x="45" y="65"/>
                  </a:cxn>
                  <a:cxn ang="0">
                    <a:pos x="46" y="157"/>
                  </a:cxn>
                  <a:cxn ang="0">
                    <a:pos x="61" y="237"/>
                  </a:cxn>
                  <a:cxn ang="0">
                    <a:pos x="76" y="249"/>
                  </a:cxn>
                  <a:cxn ang="0">
                    <a:pos x="92" y="257"/>
                  </a:cxn>
                  <a:cxn ang="0">
                    <a:pos x="174" y="267"/>
                  </a:cxn>
                  <a:cxn ang="0">
                    <a:pos x="232" y="274"/>
                  </a:cxn>
                  <a:cxn ang="0">
                    <a:pos x="298" y="295"/>
                  </a:cxn>
                  <a:cxn ang="0">
                    <a:pos x="376" y="335"/>
                  </a:cxn>
                  <a:cxn ang="0">
                    <a:pos x="406" y="360"/>
                  </a:cxn>
                  <a:cxn ang="0">
                    <a:pos x="498" y="465"/>
                  </a:cxn>
                  <a:cxn ang="0">
                    <a:pos x="565" y="574"/>
                  </a:cxn>
                  <a:cxn ang="0">
                    <a:pos x="578" y="611"/>
                  </a:cxn>
                  <a:cxn ang="0">
                    <a:pos x="588" y="680"/>
                  </a:cxn>
                  <a:cxn ang="0">
                    <a:pos x="601" y="759"/>
                  </a:cxn>
                  <a:cxn ang="0">
                    <a:pos x="625" y="791"/>
                  </a:cxn>
                  <a:cxn ang="0">
                    <a:pos x="781" y="793"/>
                  </a:cxn>
                  <a:cxn ang="0">
                    <a:pos x="791" y="740"/>
                  </a:cxn>
                  <a:cxn ang="0">
                    <a:pos x="768" y="594"/>
                  </a:cxn>
                  <a:cxn ang="0">
                    <a:pos x="728" y="467"/>
                  </a:cxn>
                  <a:cxn ang="0">
                    <a:pos x="671" y="358"/>
                  </a:cxn>
                  <a:cxn ang="0">
                    <a:pos x="616" y="287"/>
                  </a:cxn>
                  <a:cxn ang="0">
                    <a:pos x="506" y="187"/>
                  </a:cxn>
                  <a:cxn ang="0">
                    <a:pos x="379" y="115"/>
                  </a:cxn>
                  <a:cxn ang="0">
                    <a:pos x="231" y="71"/>
                  </a:cxn>
                  <a:cxn ang="0">
                    <a:pos x="58" y="53"/>
                  </a:cxn>
                </a:cxnLst>
                <a:rect l="0" t="0" r="r" b="b"/>
                <a:pathLst>
                  <a:path w="847" h="838">
                    <a:moveTo>
                      <a:pt x="829" y="838"/>
                    </a:moveTo>
                    <a:lnTo>
                      <a:pt x="829" y="838"/>
                    </a:lnTo>
                    <a:lnTo>
                      <a:pt x="782" y="835"/>
                    </a:lnTo>
                    <a:lnTo>
                      <a:pt x="735" y="833"/>
                    </a:lnTo>
                    <a:lnTo>
                      <a:pt x="686" y="833"/>
                    </a:lnTo>
                    <a:lnTo>
                      <a:pt x="635" y="832"/>
                    </a:lnTo>
                    <a:lnTo>
                      <a:pt x="616" y="832"/>
                    </a:lnTo>
                    <a:lnTo>
                      <a:pt x="616" y="832"/>
                    </a:lnTo>
                    <a:lnTo>
                      <a:pt x="609" y="831"/>
                    </a:lnTo>
                    <a:lnTo>
                      <a:pt x="606" y="830"/>
                    </a:lnTo>
                    <a:lnTo>
                      <a:pt x="603" y="831"/>
                    </a:lnTo>
                    <a:lnTo>
                      <a:pt x="603" y="831"/>
                    </a:lnTo>
                    <a:lnTo>
                      <a:pt x="599" y="831"/>
                    </a:lnTo>
                    <a:lnTo>
                      <a:pt x="599" y="831"/>
                    </a:lnTo>
                    <a:lnTo>
                      <a:pt x="593" y="831"/>
                    </a:lnTo>
                    <a:lnTo>
                      <a:pt x="588" y="829"/>
                    </a:lnTo>
                    <a:lnTo>
                      <a:pt x="584" y="826"/>
                    </a:lnTo>
                    <a:lnTo>
                      <a:pt x="581" y="822"/>
                    </a:lnTo>
                    <a:lnTo>
                      <a:pt x="581" y="822"/>
                    </a:lnTo>
                    <a:lnTo>
                      <a:pt x="575" y="811"/>
                    </a:lnTo>
                    <a:lnTo>
                      <a:pt x="571" y="800"/>
                    </a:lnTo>
                    <a:lnTo>
                      <a:pt x="567" y="789"/>
                    </a:lnTo>
                    <a:lnTo>
                      <a:pt x="564" y="779"/>
                    </a:lnTo>
                    <a:lnTo>
                      <a:pt x="562" y="767"/>
                    </a:lnTo>
                    <a:lnTo>
                      <a:pt x="561" y="756"/>
                    </a:lnTo>
                    <a:lnTo>
                      <a:pt x="560" y="732"/>
                    </a:lnTo>
                    <a:lnTo>
                      <a:pt x="560" y="732"/>
                    </a:lnTo>
                    <a:lnTo>
                      <a:pt x="559" y="714"/>
                    </a:lnTo>
                    <a:lnTo>
                      <a:pt x="558" y="697"/>
                    </a:lnTo>
                    <a:lnTo>
                      <a:pt x="555" y="679"/>
                    </a:lnTo>
                    <a:lnTo>
                      <a:pt x="551" y="661"/>
                    </a:lnTo>
                    <a:lnTo>
                      <a:pt x="551" y="661"/>
                    </a:lnTo>
                    <a:lnTo>
                      <a:pt x="545" y="641"/>
                    </a:lnTo>
                    <a:lnTo>
                      <a:pt x="538" y="622"/>
                    </a:lnTo>
                    <a:lnTo>
                      <a:pt x="530" y="602"/>
                    </a:lnTo>
                    <a:lnTo>
                      <a:pt x="522" y="582"/>
                    </a:lnTo>
                    <a:lnTo>
                      <a:pt x="513" y="564"/>
                    </a:lnTo>
                    <a:lnTo>
                      <a:pt x="504" y="545"/>
                    </a:lnTo>
                    <a:lnTo>
                      <a:pt x="493" y="528"/>
                    </a:lnTo>
                    <a:lnTo>
                      <a:pt x="482" y="510"/>
                    </a:lnTo>
                    <a:lnTo>
                      <a:pt x="470" y="492"/>
                    </a:lnTo>
                    <a:lnTo>
                      <a:pt x="458" y="476"/>
                    </a:lnTo>
                    <a:lnTo>
                      <a:pt x="446" y="459"/>
                    </a:lnTo>
                    <a:lnTo>
                      <a:pt x="432" y="444"/>
                    </a:lnTo>
                    <a:lnTo>
                      <a:pt x="419" y="429"/>
                    </a:lnTo>
                    <a:lnTo>
                      <a:pt x="404" y="415"/>
                    </a:lnTo>
                    <a:lnTo>
                      <a:pt x="390" y="403"/>
                    </a:lnTo>
                    <a:lnTo>
                      <a:pt x="375" y="389"/>
                    </a:lnTo>
                    <a:lnTo>
                      <a:pt x="375" y="389"/>
                    </a:lnTo>
                    <a:lnTo>
                      <a:pt x="364" y="380"/>
                    </a:lnTo>
                    <a:lnTo>
                      <a:pt x="352" y="372"/>
                    </a:lnTo>
                    <a:lnTo>
                      <a:pt x="339" y="363"/>
                    </a:lnTo>
                    <a:lnTo>
                      <a:pt x="326" y="356"/>
                    </a:lnTo>
                    <a:lnTo>
                      <a:pt x="313" y="349"/>
                    </a:lnTo>
                    <a:lnTo>
                      <a:pt x="299" y="342"/>
                    </a:lnTo>
                    <a:lnTo>
                      <a:pt x="270" y="330"/>
                    </a:lnTo>
                    <a:lnTo>
                      <a:pt x="239" y="320"/>
                    </a:lnTo>
                    <a:lnTo>
                      <a:pt x="206" y="312"/>
                    </a:lnTo>
                    <a:lnTo>
                      <a:pt x="171" y="304"/>
                    </a:lnTo>
                    <a:lnTo>
                      <a:pt x="134" y="299"/>
                    </a:lnTo>
                    <a:lnTo>
                      <a:pt x="134" y="299"/>
                    </a:lnTo>
                    <a:lnTo>
                      <a:pt x="112" y="297"/>
                    </a:lnTo>
                    <a:lnTo>
                      <a:pt x="112" y="297"/>
                    </a:lnTo>
                    <a:lnTo>
                      <a:pt x="93" y="296"/>
                    </a:lnTo>
                    <a:lnTo>
                      <a:pt x="75" y="294"/>
                    </a:lnTo>
                    <a:lnTo>
                      <a:pt x="66" y="292"/>
                    </a:lnTo>
                    <a:lnTo>
                      <a:pt x="57" y="290"/>
                    </a:lnTo>
                    <a:lnTo>
                      <a:pt x="50" y="287"/>
                    </a:lnTo>
                    <a:lnTo>
                      <a:pt x="43" y="283"/>
                    </a:lnTo>
                    <a:lnTo>
                      <a:pt x="43" y="283"/>
                    </a:lnTo>
                    <a:lnTo>
                      <a:pt x="38" y="278"/>
                    </a:lnTo>
                    <a:lnTo>
                      <a:pt x="35" y="271"/>
                    </a:lnTo>
                    <a:lnTo>
                      <a:pt x="33" y="268"/>
                    </a:lnTo>
                    <a:lnTo>
                      <a:pt x="29" y="266"/>
                    </a:lnTo>
                    <a:lnTo>
                      <a:pt x="29" y="266"/>
                    </a:lnTo>
                    <a:lnTo>
                      <a:pt x="27" y="263"/>
                    </a:lnTo>
                    <a:lnTo>
                      <a:pt x="25" y="261"/>
                    </a:lnTo>
                    <a:lnTo>
                      <a:pt x="22" y="255"/>
                    </a:lnTo>
                    <a:lnTo>
                      <a:pt x="22" y="255"/>
                    </a:lnTo>
                    <a:lnTo>
                      <a:pt x="14" y="223"/>
                    </a:lnTo>
                    <a:lnTo>
                      <a:pt x="8" y="191"/>
                    </a:lnTo>
                    <a:lnTo>
                      <a:pt x="4" y="160"/>
                    </a:lnTo>
                    <a:lnTo>
                      <a:pt x="2" y="129"/>
                    </a:lnTo>
                    <a:lnTo>
                      <a:pt x="0" y="99"/>
                    </a:lnTo>
                    <a:lnTo>
                      <a:pt x="3" y="70"/>
                    </a:lnTo>
                    <a:lnTo>
                      <a:pt x="6" y="41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6" y="5"/>
                    </a:lnTo>
                    <a:lnTo>
                      <a:pt x="19" y="3"/>
                    </a:lnTo>
                    <a:lnTo>
                      <a:pt x="23" y="1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4" y="1"/>
                    </a:lnTo>
                    <a:lnTo>
                      <a:pt x="39" y="2"/>
                    </a:lnTo>
                    <a:lnTo>
                      <a:pt x="43" y="5"/>
                    </a:lnTo>
                    <a:lnTo>
                      <a:pt x="47" y="8"/>
                    </a:lnTo>
                    <a:lnTo>
                      <a:pt x="50" y="11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105" y="13"/>
                    </a:lnTo>
                    <a:lnTo>
                      <a:pt x="151" y="17"/>
                    </a:lnTo>
                    <a:lnTo>
                      <a:pt x="198" y="23"/>
                    </a:lnTo>
                    <a:lnTo>
                      <a:pt x="241" y="31"/>
                    </a:lnTo>
                    <a:lnTo>
                      <a:pt x="284" y="40"/>
                    </a:lnTo>
                    <a:lnTo>
                      <a:pt x="325" y="50"/>
                    </a:lnTo>
                    <a:lnTo>
                      <a:pt x="364" y="63"/>
                    </a:lnTo>
                    <a:lnTo>
                      <a:pt x="401" y="77"/>
                    </a:lnTo>
                    <a:lnTo>
                      <a:pt x="437" y="94"/>
                    </a:lnTo>
                    <a:lnTo>
                      <a:pt x="471" y="111"/>
                    </a:lnTo>
                    <a:lnTo>
                      <a:pt x="504" y="131"/>
                    </a:lnTo>
                    <a:lnTo>
                      <a:pt x="536" y="153"/>
                    </a:lnTo>
                    <a:lnTo>
                      <a:pt x="564" y="175"/>
                    </a:lnTo>
                    <a:lnTo>
                      <a:pt x="593" y="201"/>
                    </a:lnTo>
                    <a:lnTo>
                      <a:pt x="620" y="228"/>
                    </a:lnTo>
                    <a:lnTo>
                      <a:pt x="645" y="256"/>
                    </a:lnTo>
                    <a:lnTo>
                      <a:pt x="645" y="256"/>
                    </a:lnTo>
                    <a:lnTo>
                      <a:pt x="667" y="284"/>
                    </a:lnTo>
                    <a:lnTo>
                      <a:pt x="686" y="312"/>
                    </a:lnTo>
                    <a:lnTo>
                      <a:pt x="706" y="340"/>
                    </a:lnTo>
                    <a:lnTo>
                      <a:pt x="724" y="368"/>
                    </a:lnTo>
                    <a:lnTo>
                      <a:pt x="739" y="398"/>
                    </a:lnTo>
                    <a:lnTo>
                      <a:pt x="755" y="429"/>
                    </a:lnTo>
                    <a:lnTo>
                      <a:pt x="768" y="460"/>
                    </a:lnTo>
                    <a:lnTo>
                      <a:pt x="780" y="493"/>
                    </a:lnTo>
                    <a:lnTo>
                      <a:pt x="792" y="526"/>
                    </a:lnTo>
                    <a:lnTo>
                      <a:pt x="801" y="562"/>
                    </a:lnTo>
                    <a:lnTo>
                      <a:pt x="810" y="597"/>
                    </a:lnTo>
                    <a:lnTo>
                      <a:pt x="818" y="634"/>
                    </a:lnTo>
                    <a:lnTo>
                      <a:pt x="825" y="672"/>
                    </a:lnTo>
                    <a:lnTo>
                      <a:pt x="830" y="711"/>
                    </a:lnTo>
                    <a:lnTo>
                      <a:pt x="834" y="752"/>
                    </a:lnTo>
                    <a:lnTo>
                      <a:pt x="837" y="794"/>
                    </a:lnTo>
                    <a:lnTo>
                      <a:pt x="837" y="799"/>
                    </a:lnTo>
                    <a:lnTo>
                      <a:pt x="840" y="802"/>
                    </a:lnTo>
                    <a:lnTo>
                      <a:pt x="840" y="802"/>
                    </a:lnTo>
                    <a:lnTo>
                      <a:pt x="844" y="808"/>
                    </a:lnTo>
                    <a:lnTo>
                      <a:pt x="847" y="815"/>
                    </a:lnTo>
                    <a:lnTo>
                      <a:pt x="847" y="822"/>
                    </a:lnTo>
                    <a:lnTo>
                      <a:pt x="846" y="829"/>
                    </a:lnTo>
                    <a:lnTo>
                      <a:pt x="846" y="829"/>
                    </a:lnTo>
                    <a:lnTo>
                      <a:pt x="843" y="833"/>
                    </a:lnTo>
                    <a:lnTo>
                      <a:pt x="840" y="836"/>
                    </a:lnTo>
                    <a:lnTo>
                      <a:pt x="836" y="837"/>
                    </a:lnTo>
                    <a:lnTo>
                      <a:pt x="831" y="838"/>
                    </a:lnTo>
                    <a:lnTo>
                      <a:pt x="831" y="838"/>
                    </a:lnTo>
                    <a:lnTo>
                      <a:pt x="829" y="838"/>
                    </a:lnTo>
                    <a:lnTo>
                      <a:pt x="829" y="838"/>
                    </a:lnTo>
                    <a:close/>
                    <a:moveTo>
                      <a:pt x="45" y="65"/>
                    </a:moveTo>
                    <a:lnTo>
                      <a:pt x="45" y="65"/>
                    </a:lnTo>
                    <a:lnTo>
                      <a:pt x="44" y="89"/>
                    </a:lnTo>
                    <a:lnTo>
                      <a:pt x="43" y="112"/>
                    </a:lnTo>
                    <a:lnTo>
                      <a:pt x="44" y="135"/>
                    </a:lnTo>
                    <a:lnTo>
                      <a:pt x="46" y="157"/>
                    </a:lnTo>
                    <a:lnTo>
                      <a:pt x="49" y="177"/>
                    </a:lnTo>
                    <a:lnTo>
                      <a:pt x="52" y="197"/>
                    </a:lnTo>
                    <a:lnTo>
                      <a:pt x="59" y="232"/>
                    </a:lnTo>
                    <a:lnTo>
                      <a:pt x="61" y="237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72" y="243"/>
                    </a:lnTo>
                    <a:lnTo>
                      <a:pt x="76" y="249"/>
                    </a:lnTo>
                    <a:lnTo>
                      <a:pt x="78" y="253"/>
                    </a:lnTo>
                    <a:lnTo>
                      <a:pt x="82" y="254"/>
                    </a:lnTo>
                    <a:lnTo>
                      <a:pt x="82" y="254"/>
                    </a:lnTo>
                    <a:lnTo>
                      <a:pt x="92" y="257"/>
                    </a:lnTo>
                    <a:lnTo>
                      <a:pt x="103" y="259"/>
                    </a:lnTo>
                    <a:lnTo>
                      <a:pt x="125" y="263"/>
                    </a:lnTo>
                    <a:lnTo>
                      <a:pt x="149" y="265"/>
                    </a:lnTo>
                    <a:lnTo>
                      <a:pt x="174" y="267"/>
                    </a:lnTo>
                    <a:lnTo>
                      <a:pt x="174" y="267"/>
                    </a:lnTo>
                    <a:lnTo>
                      <a:pt x="207" y="270"/>
                    </a:lnTo>
                    <a:lnTo>
                      <a:pt x="220" y="272"/>
                    </a:lnTo>
                    <a:lnTo>
                      <a:pt x="232" y="274"/>
                    </a:lnTo>
                    <a:lnTo>
                      <a:pt x="232" y="274"/>
                    </a:lnTo>
                    <a:lnTo>
                      <a:pt x="254" y="281"/>
                    </a:lnTo>
                    <a:lnTo>
                      <a:pt x="275" y="287"/>
                    </a:lnTo>
                    <a:lnTo>
                      <a:pt x="298" y="295"/>
                    </a:lnTo>
                    <a:lnTo>
                      <a:pt x="321" y="304"/>
                    </a:lnTo>
                    <a:lnTo>
                      <a:pt x="343" y="316"/>
                    </a:lnTo>
                    <a:lnTo>
                      <a:pt x="366" y="328"/>
                    </a:lnTo>
                    <a:lnTo>
                      <a:pt x="376" y="335"/>
                    </a:lnTo>
                    <a:lnTo>
                      <a:pt x="387" y="344"/>
                    </a:lnTo>
                    <a:lnTo>
                      <a:pt x="397" y="352"/>
                    </a:lnTo>
                    <a:lnTo>
                      <a:pt x="406" y="360"/>
                    </a:lnTo>
                    <a:lnTo>
                      <a:pt x="406" y="360"/>
                    </a:lnTo>
                    <a:lnTo>
                      <a:pt x="432" y="386"/>
                    </a:lnTo>
                    <a:lnTo>
                      <a:pt x="456" y="413"/>
                    </a:lnTo>
                    <a:lnTo>
                      <a:pt x="478" y="439"/>
                    </a:lnTo>
                    <a:lnTo>
                      <a:pt x="498" y="465"/>
                    </a:lnTo>
                    <a:lnTo>
                      <a:pt x="517" y="491"/>
                    </a:lnTo>
                    <a:lnTo>
                      <a:pt x="535" y="518"/>
                    </a:lnTo>
                    <a:lnTo>
                      <a:pt x="550" y="545"/>
                    </a:lnTo>
                    <a:lnTo>
                      <a:pt x="565" y="574"/>
                    </a:lnTo>
                    <a:lnTo>
                      <a:pt x="565" y="574"/>
                    </a:lnTo>
                    <a:lnTo>
                      <a:pt x="571" y="585"/>
                    </a:lnTo>
                    <a:lnTo>
                      <a:pt x="575" y="598"/>
                    </a:lnTo>
                    <a:lnTo>
                      <a:pt x="578" y="611"/>
                    </a:lnTo>
                    <a:lnTo>
                      <a:pt x="581" y="625"/>
                    </a:lnTo>
                    <a:lnTo>
                      <a:pt x="585" y="653"/>
                    </a:lnTo>
                    <a:lnTo>
                      <a:pt x="588" y="680"/>
                    </a:lnTo>
                    <a:lnTo>
                      <a:pt x="588" y="680"/>
                    </a:lnTo>
                    <a:lnTo>
                      <a:pt x="591" y="707"/>
                    </a:lnTo>
                    <a:lnTo>
                      <a:pt x="594" y="734"/>
                    </a:lnTo>
                    <a:lnTo>
                      <a:pt x="598" y="747"/>
                    </a:lnTo>
                    <a:lnTo>
                      <a:pt x="601" y="759"/>
                    </a:lnTo>
                    <a:lnTo>
                      <a:pt x="604" y="771"/>
                    </a:lnTo>
                    <a:lnTo>
                      <a:pt x="609" y="783"/>
                    </a:lnTo>
                    <a:lnTo>
                      <a:pt x="612" y="791"/>
                    </a:lnTo>
                    <a:lnTo>
                      <a:pt x="625" y="791"/>
                    </a:lnTo>
                    <a:lnTo>
                      <a:pt x="625" y="791"/>
                    </a:lnTo>
                    <a:lnTo>
                      <a:pt x="704" y="791"/>
                    </a:lnTo>
                    <a:lnTo>
                      <a:pt x="742" y="792"/>
                    </a:lnTo>
                    <a:lnTo>
                      <a:pt x="781" y="793"/>
                    </a:lnTo>
                    <a:lnTo>
                      <a:pt x="795" y="794"/>
                    </a:lnTo>
                    <a:lnTo>
                      <a:pt x="794" y="780"/>
                    </a:lnTo>
                    <a:lnTo>
                      <a:pt x="794" y="780"/>
                    </a:lnTo>
                    <a:lnTo>
                      <a:pt x="791" y="740"/>
                    </a:lnTo>
                    <a:lnTo>
                      <a:pt x="787" y="701"/>
                    </a:lnTo>
                    <a:lnTo>
                      <a:pt x="781" y="664"/>
                    </a:lnTo>
                    <a:lnTo>
                      <a:pt x="775" y="628"/>
                    </a:lnTo>
                    <a:lnTo>
                      <a:pt x="768" y="594"/>
                    </a:lnTo>
                    <a:lnTo>
                      <a:pt x="760" y="560"/>
                    </a:lnTo>
                    <a:lnTo>
                      <a:pt x="750" y="528"/>
                    </a:lnTo>
                    <a:lnTo>
                      <a:pt x="739" y="497"/>
                    </a:lnTo>
                    <a:lnTo>
                      <a:pt x="728" y="467"/>
                    </a:lnTo>
                    <a:lnTo>
                      <a:pt x="715" y="439"/>
                    </a:lnTo>
                    <a:lnTo>
                      <a:pt x="702" y="411"/>
                    </a:lnTo>
                    <a:lnTo>
                      <a:pt x="686" y="384"/>
                    </a:lnTo>
                    <a:lnTo>
                      <a:pt x="671" y="358"/>
                    </a:lnTo>
                    <a:lnTo>
                      <a:pt x="654" y="333"/>
                    </a:lnTo>
                    <a:lnTo>
                      <a:pt x="636" y="310"/>
                    </a:lnTo>
                    <a:lnTo>
                      <a:pt x="616" y="287"/>
                    </a:lnTo>
                    <a:lnTo>
                      <a:pt x="616" y="287"/>
                    </a:lnTo>
                    <a:lnTo>
                      <a:pt x="590" y="259"/>
                    </a:lnTo>
                    <a:lnTo>
                      <a:pt x="562" y="233"/>
                    </a:lnTo>
                    <a:lnTo>
                      <a:pt x="535" y="209"/>
                    </a:lnTo>
                    <a:lnTo>
                      <a:pt x="506" y="187"/>
                    </a:lnTo>
                    <a:lnTo>
                      <a:pt x="476" y="166"/>
                    </a:lnTo>
                    <a:lnTo>
                      <a:pt x="445" y="147"/>
                    </a:lnTo>
                    <a:lnTo>
                      <a:pt x="412" y="131"/>
                    </a:lnTo>
                    <a:lnTo>
                      <a:pt x="379" y="115"/>
                    </a:lnTo>
                    <a:lnTo>
                      <a:pt x="343" y="102"/>
                    </a:lnTo>
                    <a:lnTo>
                      <a:pt x="307" y="90"/>
                    </a:lnTo>
                    <a:lnTo>
                      <a:pt x="270" y="80"/>
                    </a:lnTo>
                    <a:lnTo>
                      <a:pt x="231" y="71"/>
                    </a:lnTo>
                    <a:lnTo>
                      <a:pt x="190" y="65"/>
                    </a:lnTo>
                    <a:lnTo>
                      <a:pt x="147" y="60"/>
                    </a:lnTo>
                    <a:lnTo>
                      <a:pt x="104" y="55"/>
                    </a:lnTo>
                    <a:lnTo>
                      <a:pt x="58" y="53"/>
                    </a:lnTo>
                    <a:lnTo>
                      <a:pt x="47" y="53"/>
                    </a:lnTo>
                    <a:lnTo>
                      <a:pt x="45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7" name="Freeform 904"/>
              <p:cNvSpPr>
                <a:spLocks noEditPoints="1"/>
              </p:cNvSpPr>
              <p:nvPr/>
            </p:nvSpPr>
            <p:spPr bwMode="auto">
              <a:xfrm>
                <a:off x="4214813" y="1193800"/>
                <a:ext cx="649288" cy="658813"/>
              </a:xfrm>
              <a:custGeom>
                <a:avLst/>
                <a:gdLst/>
                <a:ahLst/>
                <a:cxnLst>
                  <a:cxn ang="0">
                    <a:pos x="980" y="1233"/>
                  </a:cxn>
                  <a:cxn ang="0">
                    <a:pos x="957" y="1244"/>
                  </a:cxn>
                  <a:cxn ang="0">
                    <a:pos x="943" y="1233"/>
                  </a:cxn>
                  <a:cxn ang="0">
                    <a:pos x="933" y="1152"/>
                  </a:cxn>
                  <a:cxn ang="0">
                    <a:pos x="929" y="1000"/>
                  </a:cxn>
                  <a:cxn ang="0">
                    <a:pos x="911" y="872"/>
                  </a:cxn>
                  <a:cxn ang="0">
                    <a:pos x="879" y="776"/>
                  </a:cxn>
                  <a:cxn ang="0">
                    <a:pos x="828" y="668"/>
                  </a:cxn>
                  <a:cxn ang="0">
                    <a:pos x="764" y="576"/>
                  </a:cxn>
                  <a:cxn ang="0">
                    <a:pos x="699" y="508"/>
                  </a:cxn>
                  <a:cxn ang="0">
                    <a:pos x="604" y="435"/>
                  </a:cxn>
                  <a:cxn ang="0">
                    <a:pos x="504" y="380"/>
                  </a:cxn>
                  <a:cxn ang="0">
                    <a:pos x="287" y="307"/>
                  </a:cxn>
                  <a:cxn ang="0">
                    <a:pos x="25" y="257"/>
                  </a:cxn>
                  <a:cxn ang="0">
                    <a:pos x="14" y="251"/>
                  </a:cxn>
                  <a:cxn ang="0">
                    <a:pos x="13" y="231"/>
                  </a:cxn>
                  <a:cxn ang="0">
                    <a:pos x="5" y="215"/>
                  </a:cxn>
                  <a:cxn ang="0">
                    <a:pos x="1" y="69"/>
                  </a:cxn>
                  <a:cxn ang="0">
                    <a:pos x="3" y="8"/>
                  </a:cxn>
                  <a:cxn ang="0">
                    <a:pos x="16" y="0"/>
                  </a:cxn>
                  <a:cxn ang="0">
                    <a:pos x="33" y="2"/>
                  </a:cxn>
                  <a:cxn ang="0">
                    <a:pos x="79" y="13"/>
                  </a:cxn>
                  <a:cxn ang="0">
                    <a:pos x="281" y="38"/>
                  </a:cxn>
                  <a:cxn ang="0">
                    <a:pos x="459" y="74"/>
                  </a:cxn>
                  <a:cxn ang="0">
                    <a:pos x="545" y="107"/>
                  </a:cxn>
                  <a:cxn ang="0">
                    <a:pos x="768" y="239"/>
                  </a:cxn>
                  <a:cxn ang="0">
                    <a:pos x="867" y="321"/>
                  </a:cxn>
                  <a:cxn ang="0">
                    <a:pos x="942" y="400"/>
                  </a:cxn>
                  <a:cxn ang="0">
                    <a:pos x="1027" y="510"/>
                  </a:cxn>
                  <a:cxn ang="0">
                    <a:pos x="1093" y="622"/>
                  </a:cxn>
                  <a:cxn ang="0">
                    <a:pos x="1131" y="712"/>
                  </a:cxn>
                  <a:cxn ang="0">
                    <a:pos x="1178" y="904"/>
                  </a:cxn>
                  <a:cxn ang="0">
                    <a:pos x="1215" y="1189"/>
                  </a:cxn>
                  <a:cxn ang="0">
                    <a:pos x="1227" y="1208"/>
                  </a:cxn>
                  <a:cxn ang="0">
                    <a:pos x="1219" y="1230"/>
                  </a:cxn>
                  <a:cxn ang="0">
                    <a:pos x="1208" y="1232"/>
                  </a:cxn>
                  <a:cxn ang="0">
                    <a:pos x="1106" y="1233"/>
                  </a:cxn>
                  <a:cxn ang="0">
                    <a:pos x="997" y="1244"/>
                  </a:cxn>
                  <a:cxn ang="0">
                    <a:pos x="45" y="117"/>
                  </a:cxn>
                  <a:cxn ang="0">
                    <a:pos x="66" y="221"/>
                  </a:cxn>
                  <a:cxn ang="0">
                    <a:pos x="362" y="283"/>
                  </a:cxn>
                  <a:cxn ang="0">
                    <a:pos x="548" y="352"/>
                  </a:cxn>
                  <a:cxn ang="0">
                    <a:pos x="654" y="414"/>
                  </a:cxn>
                  <a:cxn ang="0">
                    <a:pos x="750" y="498"/>
                  </a:cxn>
                  <a:cxn ang="0">
                    <a:pos x="839" y="609"/>
                  </a:cxn>
                  <a:cxn ang="0">
                    <a:pos x="931" y="792"/>
                  </a:cxn>
                  <a:cxn ang="0">
                    <a:pos x="958" y="912"/>
                  </a:cxn>
                  <a:cxn ang="0">
                    <a:pos x="968" y="1048"/>
                  </a:cxn>
                  <a:cxn ang="0">
                    <a:pos x="995" y="1203"/>
                  </a:cxn>
                  <a:cxn ang="0">
                    <a:pos x="1048" y="1197"/>
                  </a:cxn>
                  <a:cxn ang="0">
                    <a:pos x="1172" y="1175"/>
                  </a:cxn>
                  <a:cxn ang="0">
                    <a:pos x="1146" y="947"/>
                  </a:cxn>
                  <a:cxn ang="0">
                    <a:pos x="1106" y="764"/>
                  </a:cxn>
                  <a:cxn ang="0">
                    <a:pos x="1065" y="665"/>
                  </a:cxn>
                  <a:cxn ang="0">
                    <a:pos x="993" y="536"/>
                  </a:cxn>
                  <a:cxn ang="0">
                    <a:pos x="905" y="420"/>
                  </a:cxn>
                  <a:cxn ang="0">
                    <a:pos x="825" y="340"/>
                  </a:cxn>
                  <a:cxn ang="0">
                    <a:pos x="671" y="222"/>
                  </a:cxn>
                  <a:cxn ang="0">
                    <a:pos x="536" y="148"/>
                  </a:cxn>
                  <a:cxn ang="0">
                    <a:pos x="419" y="106"/>
                  </a:cxn>
                  <a:cxn ang="0">
                    <a:pos x="181" y="68"/>
                  </a:cxn>
                  <a:cxn ang="0">
                    <a:pos x="43" y="65"/>
                  </a:cxn>
                </a:cxnLst>
                <a:rect l="0" t="0" r="r" b="b"/>
                <a:pathLst>
                  <a:path w="1227" h="1244">
                    <a:moveTo>
                      <a:pt x="997" y="1244"/>
                    </a:moveTo>
                    <a:lnTo>
                      <a:pt x="997" y="1244"/>
                    </a:lnTo>
                    <a:lnTo>
                      <a:pt x="992" y="1243"/>
                    </a:lnTo>
                    <a:lnTo>
                      <a:pt x="987" y="1241"/>
                    </a:lnTo>
                    <a:lnTo>
                      <a:pt x="980" y="1233"/>
                    </a:lnTo>
                    <a:lnTo>
                      <a:pt x="971" y="1239"/>
                    </a:lnTo>
                    <a:lnTo>
                      <a:pt x="971" y="1239"/>
                    </a:lnTo>
                    <a:lnTo>
                      <a:pt x="965" y="1243"/>
                    </a:lnTo>
                    <a:lnTo>
                      <a:pt x="957" y="1244"/>
                    </a:lnTo>
                    <a:lnTo>
                      <a:pt x="957" y="1244"/>
                    </a:lnTo>
                    <a:lnTo>
                      <a:pt x="953" y="1243"/>
                    </a:lnTo>
                    <a:lnTo>
                      <a:pt x="948" y="1241"/>
                    </a:lnTo>
                    <a:lnTo>
                      <a:pt x="946" y="1239"/>
                    </a:lnTo>
                    <a:lnTo>
                      <a:pt x="945" y="1236"/>
                    </a:lnTo>
                    <a:lnTo>
                      <a:pt x="943" y="1233"/>
                    </a:lnTo>
                    <a:lnTo>
                      <a:pt x="942" y="1229"/>
                    </a:lnTo>
                    <a:lnTo>
                      <a:pt x="942" y="1229"/>
                    </a:lnTo>
                    <a:lnTo>
                      <a:pt x="939" y="1211"/>
                    </a:lnTo>
                    <a:lnTo>
                      <a:pt x="936" y="1191"/>
                    </a:lnTo>
                    <a:lnTo>
                      <a:pt x="933" y="1152"/>
                    </a:lnTo>
                    <a:lnTo>
                      <a:pt x="932" y="1113"/>
                    </a:lnTo>
                    <a:lnTo>
                      <a:pt x="931" y="1075"/>
                    </a:lnTo>
                    <a:lnTo>
                      <a:pt x="931" y="1075"/>
                    </a:lnTo>
                    <a:lnTo>
                      <a:pt x="930" y="1025"/>
                    </a:lnTo>
                    <a:lnTo>
                      <a:pt x="929" y="1000"/>
                    </a:lnTo>
                    <a:lnTo>
                      <a:pt x="927" y="974"/>
                    </a:lnTo>
                    <a:lnTo>
                      <a:pt x="925" y="948"/>
                    </a:lnTo>
                    <a:lnTo>
                      <a:pt x="921" y="923"/>
                    </a:lnTo>
                    <a:lnTo>
                      <a:pt x="917" y="898"/>
                    </a:lnTo>
                    <a:lnTo>
                      <a:pt x="911" y="872"/>
                    </a:lnTo>
                    <a:lnTo>
                      <a:pt x="911" y="872"/>
                    </a:lnTo>
                    <a:lnTo>
                      <a:pt x="903" y="847"/>
                    </a:lnTo>
                    <a:lnTo>
                      <a:pt x="896" y="822"/>
                    </a:lnTo>
                    <a:lnTo>
                      <a:pt x="888" y="798"/>
                    </a:lnTo>
                    <a:lnTo>
                      <a:pt x="879" y="776"/>
                    </a:lnTo>
                    <a:lnTo>
                      <a:pt x="870" y="753"/>
                    </a:lnTo>
                    <a:lnTo>
                      <a:pt x="860" y="730"/>
                    </a:lnTo>
                    <a:lnTo>
                      <a:pt x="850" y="710"/>
                    </a:lnTo>
                    <a:lnTo>
                      <a:pt x="839" y="688"/>
                    </a:lnTo>
                    <a:lnTo>
                      <a:pt x="828" y="668"/>
                    </a:lnTo>
                    <a:lnTo>
                      <a:pt x="817" y="649"/>
                    </a:lnTo>
                    <a:lnTo>
                      <a:pt x="804" y="629"/>
                    </a:lnTo>
                    <a:lnTo>
                      <a:pt x="791" y="610"/>
                    </a:lnTo>
                    <a:lnTo>
                      <a:pt x="777" y="593"/>
                    </a:lnTo>
                    <a:lnTo>
                      <a:pt x="764" y="576"/>
                    </a:lnTo>
                    <a:lnTo>
                      <a:pt x="749" y="559"/>
                    </a:lnTo>
                    <a:lnTo>
                      <a:pt x="735" y="543"/>
                    </a:lnTo>
                    <a:lnTo>
                      <a:pt x="735" y="543"/>
                    </a:lnTo>
                    <a:lnTo>
                      <a:pt x="717" y="526"/>
                    </a:lnTo>
                    <a:lnTo>
                      <a:pt x="699" y="508"/>
                    </a:lnTo>
                    <a:lnTo>
                      <a:pt x="680" y="493"/>
                    </a:lnTo>
                    <a:lnTo>
                      <a:pt x="662" y="477"/>
                    </a:lnTo>
                    <a:lnTo>
                      <a:pt x="643" y="462"/>
                    </a:lnTo>
                    <a:lnTo>
                      <a:pt x="623" y="448"/>
                    </a:lnTo>
                    <a:lnTo>
                      <a:pt x="604" y="435"/>
                    </a:lnTo>
                    <a:lnTo>
                      <a:pt x="584" y="422"/>
                    </a:lnTo>
                    <a:lnTo>
                      <a:pt x="565" y="411"/>
                    </a:lnTo>
                    <a:lnTo>
                      <a:pt x="544" y="400"/>
                    </a:lnTo>
                    <a:lnTo>
                      <a:pt x="523" y="389"/>
                    </a:lnTo>
                    <a:lnTo>
                      <a:pt x="504" y="380"/>
                    </a:lnTo>
                    <a:lnTo>
                      <a:pt x="461" y="361"/>
                    </a:lnTo>
                    <a:lnTo>
                      <a:pt x="419" y="346"/>
                    </a:lnTo>
                    <a:lnTo>
                      <a:pt x="375" y="332"/>
                    </a:lnTo>
                    <a:lnTo>
                      <a:pt x="331" y="318"/>
                    </a:lnTo>
                    <a:lnTo>
                      <a:pt x="287" y="307"/>
                    </a:lnTo>
                    <a:lnTo>
                      <a:pt x="241" y="296"/>
                    </a:lnTo>
                    <a:lnTo>
                      <a:pt x="195" y="287"/>
                    </a:lnTo>
                    <a:lnTo>
                      <a:pt x="149" y="279"/>
                    </a:lnTo>
                    <a:lnTo>
                      <a:pt x="55" y="262"/>
                    </a:lnTo>
                    <a:lnTo>
                      <a:pt x="25" y="257"/>
                    </a:lnTo>
                    <a:lnTo>
                      <a:pt x="25" y="257"/>
                    </a:lnTo>
                    <a:lnTo>
                      <a:pt x="18" y="254"/>
                    </a:lnTo>
                    <a:lnTo>
                      <a:pt x="16" y="253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8"/>
                    </a:lnTo>
                    <a:lnTo>
                      <a:pt x="11" y="245"/>
                    </a:lnTo>
                    <a:lnTo>
                      <a:pt x="11" y="241"/>
                    </a:lnTo>
                    <a:lnTo>
                      <a:pt x="12" y="236"/>
                    </a:lnTo>
                    <a:lnTo>
                      <a:pt x="13" y="231"/>
                    </a:lnTo>
                    <a:lnTo>
                      <a:pt x="9" y="227"/>
                    </a:lnTo>
                    <a:lnTo>
                      <a:pt x="9" y="227"/>
                    </a:lnTo>
                    <a:lnTo>
                      <a:pt x="6" y="221"/>
                    </a:lnTo>
                    <a:lnTo>
                      <a:pt x="5" y="215"/>
                    </a:lnTo>
                    <a:lnTo>
                      <a:pt x="5" y="215"/>
                    </a:lnTo>
                    <a:lnTo>
                      <a:pt x="4" y="165"/>
                    </a:lnTo>
                    <a:lnTo>
                      <a:pt x="3" y="117"/>
                    </a:lnTo>
                    <a:lnTo>
                      <a:pt x="3" y="116"/>
                    </a:lnTo>
                    <a:lnTo>
                      <a:pt x="3" y="116"/>
                    </a:lnTo>
                    <a:lnTo>
                      <a:pt x="1" y="6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33" y="2"/>
                    </a:lnTo>
                    <a:lnTo>
                      <a:pt x="36" y="4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79" y="13"/>
                    </a:lnTo>
                    <a:lnTo>
                      <a:pt x="116" y="19"/>
                    </a:lnTo>
                    <a:lnTo>
                      <a:pt x="191" y="27"/>
                    </a:lnTo>
                    <a:lnTo>
                      <a:pt x="191" y="27"/>
                    </a:lnTo>
                    <a:lnTo>
                      <a:pt x="236" y="32"/>
                    </a:lnTo>
                    <a:lnTo>
                      <a:pt x="281" y="38"/>
                    </a:lnTo>
                    <a:lnTo>
                      <a:pt x="326" y="44"/>
                    </a:lnTo>
                    <a:lnTo>
                      <a:pt x="371" y="53"/>
                    </a:lnTo>
                    <a:lnTo>
                      <a:pt x="416" y="62"/>
                    </a:lnTo>
                    <a:lnTo>
                      <a:pt x="437" y="68"/>
                    </a:lnTo>
                    <a:lnTo>
                      <a:pt x="459" y="74"/>
                    </a:lnTo>
                    <a:lnTo>
                      <a:pt x="481" y="82"/>
                    </a:lnTo>
                    <a:lnTo>
                      <a:pt x="503" y="90"/>
                    </a:lnTo>
                    <a:lnTo>
                      <a:pt x="524" y="98"/>
                    </a:lnTo>
                    <a:lnTo>
                      <a:pt x="545" y="107"/>
                    </a:lnTo>
                    <a:lnTo>
                      <a:pt x="545" y="107"/>
                    </a:lnTo>
                    <a:lnTo>
                      <a:pt x="600" y="135"/>
                    </a:lnTo>
                    <a:lnTo>
                      <a:pt x="651" y="163"/>
                    </a:lnTo>
                    <a:lnTo>
                      <a:pt x="701" y="193"/>
                    </a:lnTo>
                    <a:lnTo>
                      <a:pt x="746" y="223"/>
                    </a:lnTo>
                    <a:lnTo>
                      <a:pt x="768" y="239"/>
                    </a:lnTo>
                    <a:lnTo>
                      <a:pt x="790" y="255"/>
                    </a:lnTo>
                    <a:lnTo>
                      <a:pt x="809" y="271"/>
                    </a:lnTo>
                    <a:lnTo>
                      <a:pt x="830" y="287"/>
                    </a:lnTo>
                    <a:lnTo>
                      <a:pt x="849" y="304"/>
                    </a:lnTo>
                    <a:lnTo>
                      <a:pt x="867" y="321"/>
                    </a:lnTo>
                    <a:lnTo>
                      <a:pt x="885" y="338"/>
                    </a:lnTo>
                    <a:lnTo>
                      <a:pt x="902" y="355"/>
                    </a:lnTo>
                    <a:lnTo>
                      <a:pt x="902" y="355"/>
                    </a:lnTo>
                    <a:lnTo>
                      <a:pt x="922" y="377"/>
                    </a:lnTo>
                    <a:lnTo>
                      <a:pt x="942" y="400"/>
                    </a:lnTo>
                    <a:lnTo>
                      <a:pt x="960" y="421"/>
                    </a:lnTo>
                    <a:lnTo>
                      <a:pt x="979" y="443"/>
                    </a:lnTo>
                    <a:lnTo>
                      <a:pt x="995" y="466"/>
                    </a:lnTo>
                    <a:lnTo>
                      <a:pt x="1012" y="487"/>
                    </a:lnTo>
                    <a:lnTo>
                      <a:pt x="1027" y="510"/>
                    </a:lnTo>
                    <a:lnTo>
                      <a:pt x="1042" y="532"/>
                    </a:lnTo>
                    <a:lnTo>
                      <a:pt x="1056" y="555"/>
                    </a:lnTo>
                    <a:lnTo>
                      <a:pt x="1070" y="577"/>
                    </a:lnTo>
                    <a:lnTo>
                      <a:pt x="1082" y="599"/>
                    </a:lnTo>
                    <a:lnTo>
                      <a:pt x="1093" y="622"/>
                    </a:lnTo>
                    <a:lnTo>
                      <a:pt x="1104" y="645"/>
                    </a:lnTo>
                    <a:lnTo>
                      <a:pt x="1114" y="666"/>
                    </a:lnTo>
                    <a:lnTo>
                      <a:pt x="1122" y="689"/>
                    </a:lnTo>
                    <a:lnTo>
                      <a:pt x="1131" y="712"/>
                    </a:lnTo>
                    <a:lnTo>
                      <a:pt x="1131" y="712"/>
                    </a:lnTo>
                    <a:lnTo>
                      <a:pt x="1139" y="735"/>
                    </a:lnTo>
                    <a:lnTo>
                      <a:pt x="1146" y="759"/>
                    </a:lnTo>
                    <a:lnTo>
                      <a:pt x="1158" y="807"/>
                    </a:lnTo>
                    <a:lnTo>
                      <a:pt x="1169" y="855"/>
                    </a:lnTo>
                    <a:lnTo>
                      <a:pt x="1178" y="904"/>
                    </a:lnTo>
                    <a:lnTo>
                      <a:pt x="1186" y="952"/>
                    </a:lnTo>
                    <a:lnTo>
                      <a:pt x="1193" y="1002"/>
                    </a:lnTo>
                    <a:lnTo>
                      <a:pt x="1205" y="1099"/>
                    </a:lnTo>
                    <a:lnTo>
                      <a:pt x="1205" y="1099"/>
                    </a:lnTo>
                    <a:lnTo>
                      <a:pt x="1215" y="1189"/>
                    </a:lnTo>
                    <a:lnTo>
                      <a:pt x="1216" y="1193"/>
                    </a:lnTo>
                    <a:lnTo>
                      <a:pt x="1219" y="1196"/>
                    </a:lnTo>
                    <a:lnTo>
                      <a:pt x="1219" y="1196"/>
                    </a:lnTo>
                    <a:lnTo>
                      <a:pt x="1224" y="1201"/>
                    </a:lnTo>
                    <a:lnTo>
                      <a:pt x="1227" y="1208"/>
                    </a:lnTo>
                    <a:lnTo>
                      <a:pt x="1227" y="1216"/>
                    </a:lnTo>
                    <a:lnTo>
                      <a:pt x="1226" y="1223"/>
                    </a:lnTo>
                    <a:lnTo>
                      <a:pt x="1226" y="1223"/>
                    </a:lnTo>
                    <a:lnTo>
                      <a:pt x="1222" y="1227"/>
                    </a:lnTo>
                    <a:lnTo>
                      <a:pt x="1219" y="1230"/>
                    </a:lnTo>
                    <a:lnTo>
                      <a:pt x="1215" y="1232"/>
                    </a:lnTo>
                    <a:lnTo>
                      <a:pt x="1210" y="1233"/>
                    </a:lnTo>
                    <a:lnTo>
                      <a:pt x="1210" y="1233"/>
                    </a:lnTo>
                    <a:lnTo>
                      <a:pt x="1208" y="1232"/>
                    </a:lnTo>
                    <a:lnTo>
                      <a:pt x="1208" y="1232"/>
                    </a:lnTo>
                    <a:lnTo>
                      <a:pt x="1188" y="1231"/>
                    </a:lnTo>
                    <a:lnTo>
                      <a:pt x="1167" y="1231"/>
                    </a:lnTo>
                    <a:lnTo>
                      <a:pt x="1167" y="1231"/>
                    </a:lnTo>
                    <a:lnTo>
                      <a:pt x="1137" y="1232"/>
                    </a:lnTo>
                    <a:lnTo>
                      <a:pt x="1106" y="1233"/>
                    </a:lnTo>
                    <a:lnTo>
                      <a:pt x="1046" y="1239"/>
                    </a:lnTo>
                    <a:lnTo>
                      <a:pt x="1046" y="1239"/>
                    </a:lnTo>
                    <a:lnTo>
                      <a:pt x="1000" y="1244"/>
                    </a:lnTo>
                    <a:lnTo>
                      <a:pt x="1000" y="1244"/>
                    </a:lnTo>
                    <a:lnTo>
                      <a:pt x="997" y="1244"/>
                    </a:lnTo>
                    <a:lnTo>
                      <a:pt x="997" y="1244"/>
                    </a:lnTo>
                    <a:close/>
                    <a:moveTo>
                      <a:pt x="43" y="65"/>
                    </a:moveTo>
                    <a:lnTo>
                      <a:pt x="43" y="65"/>
                    </a:lnTo>
                    <a:lnTo>
                      <a:pt x="45" y="117"/>
                    </a:lnTo>
                    <a:lnTo>
                      <a:pt x="45" y="117"/>
                    </a:lnTo>
                    <a:lnTo>
                      <a:pt x="46" y="162"/>
                    </a:lnTo>
                    <a:lnTo>
                      <a:pt x="47" y="208"/>
                    </a:lnTo>
                    <a:lnTo>
                      <a:pt x="47" y="218"/>
                    </a:lnTo>
                    <a:lnTo>
                      <a:pt x="66" y="221"/>
                    </a:lnTo>
                    <a:lnTo>
                      <a:pt x="66" y="221"/>
                    </a:lnTo>
                    <a:lnTo>
                      <a:pt x="166" y="240"/>
                    </a:lnTo>
                    <a:lnTo>
                      <a:pt x="215" y="249"/>
                    </a:lnTo>
                    <a:lnTo>
                      <a:pt x="265" y="259"/>
                    </a:lnTo>
                    <a:lnTo>
                      <a:pt x="314" y="271"/>
                    </a:lnTo>
                    <a:lnTo>
                      <a:pt x="362" y="283"/>
                    </a:lnTo>
                    <a:lnTo>
                      <a:pt x="411" y="297"/>
                    </a:lnTo>
                    <a:lnTo>
                      <a:pt x="457" y="313"/>
                    </a:lnTo>
                    <a:lnTo>
                      <a:pt x="504" y="332"/>
                    </a:lnTo>
                    <a:lnTo>
                      <a:pt x="526" y="341"/>
                    </a:lnTo>
                    <a:lnTo>
                      <a:pt x="548" y="352"/>
                    </a:lnTo>
                    <a:lnTo>
                      <a:pt x="571" y="363"/>
                    </a:lnTo>
                    <a:lnTo>
                      <a:pt x="592" y="375"/>
                    </a:lnTo>
                    <a:lnTo>
                      <a:pt x="613" y="387"/>
                    </a:lnTo>
                    <a:lnTo>
                      <a:pt x="634" y="401"/>
                    </a:lnTo>
                    <a:lnTo>
                      <a:pt x="654" y="414"/>
                    </a:lnTo>
                    <a:lnTo>
                      <a:pt x="675" y="430"/>
                    </a:lnTo>
                    <a:lnTo>
                      <a:pt x="695" y="445"/>
                    </a:lnTo>
                    <a:lnTo>
                      <a:pt x="713" y="462"/>
                    </a:lnTo>
                    <a:lnTo>
                      <a:pt x="732" y="479"/>
                    </a:lnTo>
                    <a:lnTo>
                      <a:pt x="750" y="498"/>
                    </a:lnTo>
                    <a:lnTo>
                      <a:pt x="768" y="516"/>
                    </a:lnTo>
                    <a:lnTo>
                      <a:pt x="786" y="537"/>
                    </a:lnTo>
                    <a:lnTo>
                      <a:pt x="786" y="537"/>
                    </a:lnTo>
                    <a:lnTo>
                      <a:pt x="813" y="573"/>
                    </a:lnTo>
                    <a:lnTo>
                      <a:pt x="839" y="609"/>
                    </a:lnTo>
                    <a:lnTo>
                      <a:pt x="862" y="646"/>
                    </a:lnTo>
                    <a:lnTo>
                      <a:pt x="884" y="683"/>
                    </a:lnTo>
                    <a:lnTo>
                      <a:pt x="902" y="719"/>
                    </a:lnTo>
                    <a:lnTo>
                      <a:pt x="918" y="756"/>
                    </a:lnTo>
                    <a:lnTo>
                      <a:pt x="931" y="792"/>
                    </a:lnTo>
                    <a:lnTo>
                      <a:pt x="943" y="829"/>
                    </a:lnTo>
                    <a:lnTo>
                      <a:pt x="943" y="829"/>
                    </a:lnTo>
                    <a:lnTo>
                      <a:pt x="949" y="856"/>
                    </a:lnTo>
                    <a:lnTo>
                      <a:pt x="954" y="884"/>
                    </a:lnTo>
                    <a:lnTo>
                      <a:pt x="958" y="912"/>
                    </a:lnTo>
                    <a:lnTo>
                      <a:pt x="961" y="939"/>
                    </a:lnTo>
                    <a:lnTo>
                      <a:pt x="964" y="967"/>
                    </a:lnTo>
                    <a:lnTo>
                      <a:pt x="965" y="994"/>
                    </a:lnTo>
                    <a:lnTo>
                      <a:pt x="968" y="1048"/>
                    </a:lnTo>
                    <a:lnTo>
                      <a:pt x="968" y="1048"/>
                    </a:lnTo>
                    <a:lnTo>
                      <a:pt x="971" y="1120"/>
                    </a:lnTo>
                    <a:lnTo>
                      <a:pt x="975" y="1157"/>
                    </a:lnTo>
                    <a:lnTo>
                      <a:pt x="979" y="1193"/>
                    </a:lnTo>
                    <a:lnTo>
                      <a:pt x="981" y="1208"/>
                    </a:lnTo>
                    <a:lnTo>
                      <a:pt x="995" y="1203"/>
                    </a:lnTo>
                    <a:lnTo>
                      <a:pt x="995" y="1203"/>
                    </a:lnTo>
                    <a:lnTo>
                      <a:pt x="1002" y="1201"/>
                    </a:lnTo>
                    <a:lnTo>
                      <a:pt x="1002" y="1201"/>
                    </a:lnTo>
                    <a:lnTo>
                      <a:pt x="1048" y="1197"/>
                    </a:lnTo>
                    <a:lnTo>
                      <a:pt x="1048" y="1197"/>
                    </a:lnTo>
                    <a:lnTo>
                      <a:pt x="1104" y="1192"/>
                    </a:lnTo>
                    <a:lnTo>
                      <a:pt x="1132" y="1190"/>
                    </a:lnTo>
                    <a:lnTo>
                      <a:pt x="1159" y="1189"/>
                    </a:lnTo>
                    <a:lnTo>
                      <a:pt x="1174" y="1189"/>
                    </a:lnTo>
                    <a:lnTo>
                      <a:pt x="1172" y="1175"/>
                    </a:lnTo>
                    <a:lnTo>
                      <a:pt x="1172" y="1175"/>
                    </a:lnTo>
                    <a:lnTo>
                      <a:pt x="1162" y="1087"/>
                    </a:lnTo>
                    <a:lnTo>
                      <a:pt x="1162" y="1087"/>
                    </a:lnTo>
                    <a:lnTo>
                      <a:pt x="1151" y="994"/>
                    </a:lnTo>
                    <a:lnTo>
                      <a:pt x="1146" y="947"/>
                    </a:lnTo>
                    <a:lnTo>
                      <a:pt x="1138" y="901"/>
                    </a:lnTo>
                    <a:lnTo>
                      <a:pt x="1130" y="855"/>
                    </a:lnTo>
                    <a:lnTo>
                      <a:pt x="1118" y="810"/>
                    </a:lnTo>
                    <a:lnTo>
                      <a:pt x="1112" y="787"/>
                    </a:lnTo>
                    <a:lnTo>
                      <a:pt x="1106" y="764"/>
                    </a:lnTo>
                    <a:lnTo>
                      <a:pt x="1097" y="743"/>
                    </a:lnTo>
                    <a:lnTo>
                      <a:pt x="1089" y="721"/>
                    </a:lnTo>
                    <a:lnTo>
                      <a:pt x="1089" y="721"/>
                    </a:lnTo>
                    <a:lnTo>
                      <a:pt x="1078" y="693"/>
                    </a:lnTo>
                    <a:lnTo>
                      <a:pt x="1065" y="665"/>
                    </a:lnTo>
                    <a:lnTo>
                      <a:pt x="1052" y="638"/>
                    </a:lnTo>
                    <a:lnTo>
                      <a:pt x="1039" y="612"/>
                    </a:lnTo>
                    <a:lnTo>
                      <a:pt x="1024" y="586"/>
                    </a:lnTo>
                    <a:lnTo>
                      <a:pt x="1010" y="561"/>
                    </a:lnTo>
                    <a:lnTo>
                      <a:pt x="993" y="536"/>
                    </a:lnTo>
                    <a:lnTo>
                      <a:pt x="978" y="511"/>
                    </a:lnTo>
                    <a:lnTo>
                      <a:pt x="960" y="487"/>
                    </a:lnTo>
                    <a:lnTo>
                      <a:pt x="943" y="465"/>
                    </a:lnTo>
                    <a:lnTo>
                      <a:pt x="924" y="442"/>
                    </a:lnTo>
                    <a:lnTo>
                      <a:pt x="905" y="420"/>
                    </a:lnTo>
                    <a:lnTo>
                      <a:pt x="886" y="399"/>
                    </a:lnTo>
                    <a:lnTo>
                      <a:pt x="866" y="378"/>
                    </a:lnTo>
                    <a:lnTo>
                      <a:pt x="845" y="358"/>
                    </a:lnTo>
                    <a:lnTo>
                      <a:pt x="825" y="340"/>
                    </a:lnTo>
                    <a:lnTo>
                      <a:pt x="825" y="340"/>
                    </a:lnTo>
                    <a:lnTo>
                      <a:pt x="786" y="307"/>
                    </a:lnTo>
                    <a:lnTo>
                      <a:pt x="743" y="273"/>
                    </a:lnTo>
                    <a:lnTo>
                      <a:pt x="719" y="256"/>
                    </a:lnTo>
                    <a:lnTo>
                      <a:pt x="696" y="239"/>
                    </a:lnTo>
                    <a:lnTo>
                      <a:pt x="671" y="222"/>
                    </a:lnTo>
                    <a:lnTo>
                      <a:pt x="645" y="206"/>
                    </a:lnTo>
                    <a:lnTo>
                      <a:pt x="619" y="190"/>
                    </a:lnTo>
                    <a:lnTo>
                      <a:pt x="591" y="176"/>
                    </a:lnTo>
                    <a:lnTo>
                      <a:pt x="565" y="161"/>
                    </a:lnTo>
                    <a:lnTo>
                      <a:pt x="536" y="148"/>
                    </a:lnTo>
                    <a:lnTo>
                      <a:pt x="507" y="135"/>
                    </a:lnTo>
                    <a:lnTo>
                      <a:pt x="478" y="124"/>
                    </a:lnTo>
                    <a:lnTo>
                      <a:pt x="449" y="115"/>
                    </a:lnTo>
                    <a:lnTo>
                      <a:pt x="419" y="106"/>
                    </a:lnTo>
                    <a:lnTo>
                      <a:pt x="419" y="106"/>
                    </a:lnTo>
                    <a:lnTo>
                      <a:pt x="389" y="100"/>
                    </a:lnTo>
                    <a:lnTo>
                      <a:pt x="359" y="94"/>
                    </a:lnTo>
                    <a:lnTo>
                      <a:pt x="299" y="84"/>
                    </a:lnTo>
                    <a:lnTo>
                      <a:pt x="240" y="75"/>
                    </a:lnTo>
                    <a:lnTo>
                      <a:pt x="181" y="68"/>
                    </a:lnTo>
                    <a:lnTo>
                      <a:pt x="181" y="68"/>
                    </a:lnTo>
                    <a:lnTo>
                      <a:pt x="119" y="61"/>
                    </a:lnTo>
                    <a:lnTo>
                      <a:pt x="56" y="53"/>
                    </a:lnTo>
                    <a:lnTo>
                      <a:pt x="42" y="50"/>
                    </a:lnTo>
                    <a:lnTo>
                      <a:pt x="4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7666840" y="1980663"/>
              <a:ext cx="3012184" cy="1339041"/>
              <a:chOff x="1279158" y="2558135"/>
              <a:chExt cx="3012184" cy="1339041"/>
            </a:xfrm>
          </p:grpSpPr>
          <p:sp>
            <p:nvSpPr>
              <p:cNvPr id="190" name="矩形 189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1" name="矩形 190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198" name="组合 197"/>
          <p:cNvGrpSpPr/>
          <p:nvPr/>
        </p:nvGrpSpPr>
        <p:grpSpPr>
          <a:xfrm>
            <a:off x="6533111" y="4089244"/>
            <a:ext cx="4145913" cy="1339041"/>
            <a:chOff x="6533111" y="4089244"/>
            <a:chExt cx="4145913" cy="1339041"/>
          </a:xfrm>
        </p:grpSpPr>
        <p:sp>
          <p:nvSpPr>
            <p:cNvPr id="12" name="椭圆 31"/>
            <p:cNvSpPr/>
            <p:nvPr/>
          </p:nvSpPr>
          <p:spPr>
            <a:xfrm>
              <a:off x="6533111" y="416052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4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775684" y="463158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4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837194" y="4522519"/>
              <a:ext cx="454071" cy="478967"/>
              <a:chOff x="4197350" y="2182813"/>
              <a:chExt cx="608013" cy="641350"/>
            </a:xfrm>
            <a:solidFill>
              <a:schemeClr val="accent4"/>
            </a:solidFill>
          </p:grpSpPr>
          <p:sp>
            <p:nvSpPr>
              <p:cNvPr id="15" name="Freeform 166"/>
              <p:cNvSpPr/>
              <p:nvPr/>
            </p:nvSpPr>
            <p:spPr bwMode="auto">
              <a:xfrm>
                <a:off x="4229100" y="2211388"/>
                <a:ext cx="39688" cy="157163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3" y="2"/>
                  </a:cxn>
                  <a:cxn ang="0">
                    <a:pos x="58" y="14"/>
                  </a:cxn>
                  <a:cxn ang="0">
                    <a:pos x="54" y="25"/>
                  </a:cxn>
                  <a:cxn ang="0">
                    <a:pos x="47" y="49"/>
                  </a:cxn>
                  <a:cxn ang="0">
                    <a:pos x="34" y="96"/>
                  </a:cxn>
                  <a:cxn ang="0">
                    <a:pos x="34" y="96"/>
                  </a:cxn>
                  <a:cxn ang="0">
                    <a:pos x="27" y="122"/>
                  </a:cxn>
                  <a:cxn ang="0">
                    <a:pos x="21" y="149"/>
                  </a:cxn>
                  <a:cxn ang="0">
                    <a:pos x="10" y="203"/>
                  </a:cxn>
                  <a:cxn ang="0">
                    <a:pos x="10" y="203"/>
                  </a:cxn>
                  <a:cxn ang="0">
                    <a:pos x="6" y="222"/>
                  </a:cxn>
                  <a:cxn ang="0">
                    <a:pos x="3" y="243"/>
                  </a:cxn>
                  <a:cxn ang="0">
                    <a:pos x="1" y="263"/>
                  </a:cxn>
                  <a:cxn ang="0">
                    <a:pos x="0" y="283"/>
                  </a:cxn>
                  <a:cxn ang="0">
                    <a:pos x="0" y="283"/>
                  </a:cxn>
                  <a:cxn ang="0">
                    <a:pos x="1" y="290"/>
                  </a:cxn>
                  <a:cxn ang="0">
                    <a:pos x="2" y="292"/>
                  </a:cxn>
                  <a:cxn ang="0">
                    <a:pos x="3" y="294"/>
                  </a:cxn>
                  <a:cxn ang="0">
                    <a:pos x="6" y="296"/>
                  </a:cxn>
                  <a:cxn ang="0">
                    <a:pos x="8" y="296"/>
                  </a:cxn>
                  <a:cxn ang="0">
                    <a:pos x="11" y="296"/>
                  </a:cxn>
                  <a:cxn ang="0">
                    <a:pos x="14" y="294"/>
                  </a:cxn>
                  <a:cxn ang="0">
                    <a:pos x="14" y="294"/>
                  </a:cxn>
                  <a:cxn ang="0">
                    <a:pos x="15" y="293"/>
                  </a:cxn>
                  <a:cxn ang="0">
                    <a:pos x="16" y="291"/>
                  </a:cxn>
                  <a:cxn ang="0">
                    <a:pos x="15" y="287"/>
                  </a:cxn>
                  <a:cxn ang="0">
                    <a:pos x="14" y="285"/>
                  </a:cxn>
                  <a:cxn ang="0">
                    <a:pos x="12" y="285"/>
                  </a:cxn>
                  <a:cxn ang="0">
                    <a:pos x="11" y="284"/>
                  </a:cxn>
                  <a:cxn ang="0">
                    <a:pos x="9" y="285"/>
                  </a:cxn>
                  <a:cxn ang="0">
                    <a:pos x="9" y="285"/>
                  </a:cxn>
                  <a:cxn ang="0">
                    <a:pos x="11" y="282"/>
                  </a:cxn>
                  <a:cxn ang="0">
                    <a:pos x="12" y="276"/>
                  </a:cxn>
                  <a:cxn ang="0">
                    <a:pos x="14" y="259"/>
                  </a:cxn>
                  <a:cxn ang="0">
                    <a:pos x="14" y="232"/>
                  </a:cxn>
                  <a:cxn ang="0">
                    <a:pos x="14" y="232"/>
                  </a:cxn>
                  <a:cxn ang="0">
                    <a:pos x="17" y="212"/>
                  </a:cxn>
                  <a:cxn ang="0">
                    <a:pos x="21" y="193"/>
                  </a:cxn>
                  <a:cxn ang="0">
                    <a:pos x="29" y="155"/>
                  </a:cxn>
                  <a:cxn ang="0">
                    <a:pos x="29" y="155"/>
                  </a:cxn>
                  <a:cxn ang="0">
                    <a:pos x="38" y="119"/>
                  </a:cxn>
                  <a:cxn ang="0">
                    <a:pos x="48" y="83"/>
                  </a:cxn>
                  <a:cxn ang="0">
                    <a:pos x="48" y="83"/>
                  </a:cxn>
                  <a:cxn ang="0">
                    <a:pos x="58" y="45"/>
                  </a:cxn>
                  <a:cxn ang="0">
                    <a:pos x="64" y="25"/>
                  </a:cxn>
                  <a:cxn ang="0">
                    <a:pos x="68" y="16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3" y="5"/>
                  </a:cxn>
                  <a:cxn ang="0">
                    <a:pos x="73" y="3"/>
                  </a:cxn>
                  <a:cxn ang="0">
                    <a:pos x="72" y="2"/>
                  </a:cxn>
                  <a:cxn ang="0">
                    <a:pos x="71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3" y="2"/>
                  </a:cxn>
                </a:cxnLst>
                <a:rect l="0" t="0" r="r" b="b"/>
                <a:pathLst>
                  <a:path w="73" h="296">
                    <a:moveTo>
                      <a:pt x="63" y="2"/>
                    </a:moveTo>
                    <a:lnTo>
                      <a:pt x="63" y="2"/>
                    </a:lnTo>
                    <a:lnTo>
                      <a:pt x="58" y="14"/>
                    </a:lnTo>
                    <a:lnTo>
                      <a:pt x="54" y="25"/>
                    </a:lnTo>
                    <a:lnTo>
                      <a:pt x="47" y="49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27" y="122"/>
                    </a:lnTo>
                    <a:lnTo>
                      <a:pt x="21" y="149"/>
                    </a:lnTo>
                    <a:lnTo>
                      <a:pt x="10" y="203"/>
                    </a:lnTo>
                    <a:lnTo>
                      <a:pt x="10" y="203"/>
                    </a:lnTo>
                    <a:lnTo>
                      <a:pt x="6" y="222"/>
                    </a:lnTo>
                    <a:lnTo>
                      <a:pt x="3" y="243"/>
                    </a:lnTo>
                    <a:lnTo>
                      <a:pt x="1" y="26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90"/>
                    </a:lnTo>
                    <a:lnTo>
                      <a:pt x="2" y="292"/>
                    </a:lnTo>
                    <a:lnTo>
                      <a:pt x="3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1" y="296"/>
                    </a:lnTo>
                    <a:lnTo>
                      <a:pt x="14" y="294"/>
                    </a:lnTo>
                    <a:lnTo>
                      <a:pt x="14" y="294"/>
                    </a:lnTo>
                    <a:lnTo>
                      <a:pt x="15" y="293"/>
                    </a:lnTo>
                    <a:lnTo>
                      <a:pt x="16" y="291"/>
                    </a:lnTo>
                    <a:lnTo>
                      <a:pt x="15" y="287"/>
                    </a:lnTo>
                    <a:lnTo>
                      <a:pt x="14" y="285"/>
                    </a:lnTo>
                    <a:lnTo>
                      <a:pt x="12" y="285"/>
                    </a:lnTo>
                    <a:lnTo>
                      <a:pt x="11" y="284"/>
                    </a:lnTo>
                    <a:lnTo>
                      <a:pt x="9" y="285"/>
                    </a:lnTo>
                    <a:lnTo>
                      <a:pt x="9" y="285"/>
                    </a:lnTo>
                    <a:lnTo>
                      <a:pt x="11" y="282"/>
                    </a:lnTo>
                    <a:lnTo>
                      <a:pt x="12" y="276"/>
                    </a:lnTo>
                    <a:lnTo>
                      <a:pt x="14" y="259"/>
                    </a:lnTo>
                    <a:lnTo>
                      <a:pt x="14" y="232"/>
                    </a:lnTo>
                    <a:lnTo>
                      <a:pt x="14" y="232"/>
                    </a:lnTo>
                    <a:lnTo>
                      <a:pt x="17" y="212"/>
                    </a:lnTo>
                    <a:lnTo>
                      <a:pt x="21" y="193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38" y="11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58" y="45"/>
                    </a:lnTo>
                    <a:lnTo>
                      <a:pt x="64" y="25"/>
                    </a:lnTo>
                    <a:lnTo>
                      <a:pt x="68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5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167"/>
              <p:cNvSpPr/>
              <p:nvPr/>
            </p:nvSpPr>
            <p:spPr bwMode="auto">
              <a:xfrm>
                <a:off x="4251325" y="2206625"/>
                <a:ext cx="39688" cy="1778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1" y="40"/>
                  </a:cxn>
                  <a:cxn ang="0">
                    <a:pos x="44" y="59"/>
                  </a:cxn>
                  <a:cxn ang="0">
                    <a:pos x="38" y="78"/>
                  </a:cxn>
                  <a:cxn ang="0">
                    <a:pos x="38" y="78"/>
                  </a:cxn>
                  <a:cxn ang="0">
                    <a:pos x="33" y="101"/>
                  </a:cxn>
                  <a:cxn ang="0">
                    <a:pos x="29" y="124"/>
                  </a:cxn>
                  <a:cxn ang="0">
                    <a:pos x="20" y="170"/>
                  </a:cxn>
                  <a:cxn ang="0">
                    <a:pos x="20" y="170"/>
                  </a:cxn>
                  <a:cxn ang="0">
                    <a:pos x="5" y="249"/>
                  </a:cxn>
                  <a:cxn ang="0">
                    <a:pos x="5" y="249"/>
                  </a:cxn>
                  <a:cxn ang="0">
                    <a:pos x="2" y="270"/>
                  </a:cxn>
                  <a:cxn ang="0">
                    <a:pos x="1" y="290"/>
                  </a:cxn>
                  <a:cxn ang="0">
                    <a:pos x="0" y="311"/>
                  </a:cxn>
                  <a:cxn ang="0">
                    <a:pos x="0" y="332"/>
                  </a:cxn>
                  <a:cxn ang="0">
                    <a:pos x="0" y="332"/>
                  </a:cxn>
                  <a:cxn ang="0">
                    <a:pos x="0" y="334"/>
                  </a:cxn>
                  <a:cxn ang="0">
                    <a:pos x="1" y="336"/>
                  </a:cxn>
                  <a:cxn ang="0">
                    <a:pos x="3" y="336"/>
                  </a:cxn>
                  <a:cxn ang="0">
                    <a:pos x="5" y="337"/>
                  </a:cxn>
                  <a:cxn ang="0">
                    <a:pos x="6" y="336"/>
                  </a:cxn>
                  <a:cxn ang="0">
                    <a:pos x="8" y="336"/>
                  </a:cxn>
                  <a:cxn ang="0">
                    <a:pos x="9" y="334"/>
                  </a:cxn>
                  <a:cxn ang="0">
                    <a:pos x="9" y="332"/>
                  </a:cxn>
                  <a:cxn ang="0">
                    <a:pos x="9" y="332"/>
                  </a:cxn>
                  <a:cxn ang="0">
                    <a:pos x="9" y="310"/>
                  </a:cxn>
                  <a:cxn ang="0">
                    <a:pos x="10" y="288"/>
                  </a:cxn>
                  <a:cxn ang="0">
                    <a:pos x="12" y="265"/>
                  </a:cxn>
                  <a:cxn ang="0">
                    <a:pos x="16" y="244"/>
                  </a:cxn>
                  <a:cxn ang="0">
                    <a:pos x="16" y="244"/>
                  </a:cxn>
                  <a:cxn ang="0">
                    <a:pos x="32" y="164"/>
                  </a:cxn>
                  <a:cxn ang="0">
                    <a:pos x="32" y="164"/>
                  </a:cxn>
                  <a:cxn ang="0">
                    <a:pos x="39" y="122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52" y="61"/>
                  </a:cxn>
                  <a:cxn ang="0">
                    <a:pos x="60" y="43"/>
                  </a:cxn>
                  <a:cxn ang="0">
                    <a:pos x="75" y="6"/>
                  </a:cxn>
                  <a:cxn ang="0">
                    <a:pos x="75" y="6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1"/>
                  </a:cxn>
                  <a:cxn ang="0">
                    <a:pos x="67" y="2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6" h="337">
                    <a:moveTo>
                      <a:pt x="66" y="3"/>
                    </a:moveTo>
                    <a:lnTo>
                      <a:pt x="66" y="3"/>
                    </a:lnTo>
                    <a:lnTo>
                      <a:pt x="51" y="40"/>
                    </a:lnTo>
                    <a:lnTo>
                      <a:pt x="44" y="59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3" y="101"/>
                    </a:lnTo>
                    <a:lnTo>
                      <a:pt x="29" y="124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5" y="249"/>
                    </a:lnTo>
                    <a:lnTo>
                      <a:pt x="5" y="249"/>
                    </a:lnTo>
                    <a:lnTo>
                      <a:pt x="2" y="270"/>
                    </a:lnTo>
                    <a:lnTo>
                      <a:pt x="1" y="290"/>
                    </a:lnTo>
                    <a:lnTo>
                      <a:pt x="0" y="311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0" y="334"/>
                    </a:lnTo>
                    <a:lnTo>
                      <a:pt x="1" y="336"/>
                    </a:lnTo>
                    <a:lnTo>
                      <a:pt x="3" y="336"/>
                    </a:lnTo>
                    <a:lnTo>
                      <a:pt x="5" y="337"/>
                    </a:lnTo>
                    <a:lnTo>
                      <a:pt x="6" y="336"/>
                    </a:lnTo>
                    <a:lnTo>
                      <a:pt x="8" y="336"/>
                    </a:lnTo>
                    <a:lnTo>
                      <a:pt x="9" y="334"/>
                    </a:lnTo>
                    <a:lnTo>
                      <a:pt x="9" y="332"/>
                    </a:lnTo>
                    <a:lnTo>
                      <a:pt x="9" y="332"/>
                    </a:lnTo>
                    <a:lnTo>
                      <a:pt x="9" y="310"/>
                    </a:lnTo>
                    <a:lnTo>
                      <a:pt x="10" y="288"/>
                    </a:lnTo>
                    <a:lnTo>
                      <a:pt x="12" y="265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9" y="122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52" y="61"/>
                    </a:lnTo>
                    <a:lnTo>
                      <a:pt x="60" y="4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2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168"/>
              <p:cNvSpPr/>
              <p:nvPr/>
            </p:nvSpPr>
            <p:spPr bwMode="auto">
              <a:xfrm>
                <a:off x="4271963" y="2197100"/>
                <a:ext cx="55563" cy="195263"/>
              </a:xfrm>
              <a:custGeom>
                <a:avLst/>
                <a:gdLst/>
                <a:ahLst/>
                <a:cxnLst>
                  <a:cxn ang="0">
                    <a:pos x="98" y="2"/>
                  </a:cxn>
                  <a:cxn ang="0">
                    <a:pos x="98" y="2"/>
                  </a:cxn>
                  <a:cxn ang="0">
                    <a:pos x="84" y="26"/>
                  </a:cxn>
                  <a:cxn ang="0">
                    <a:pos x="71" y="51"/>
                  </a:cxn>
                  <a:cxn ang="0">
                    <a:pos x="61" y="77"/>
                  </a:cxn>
                  <a:cxn ang="0">
                    <a:pos x="51" y="103"/>
                  </a:cxn>
                  <a:cxn ang="0">
                    <a:pos x="42" y="128"/>
                  </a:cxn>
                  <a:cxn ang="0">
                    <a:pos x="34" y="155"/>
                  </a:cxn>
                  <a:cxn ang="0">
                    <a:pos x="27" y="182"/>
                  </a:cxn>
                  <a:cxn ang="0">
                    <a:pos x="21" y="209"/>
                  </a:cxn>
                  <a:cxn ang="0">
                    <a:pos x="21" y="209"/>
                  </a:cxn>
                  <a:cxn ang="0">
                    <a:pos x="14" y="234"/>
                  </a:cxn>
                  <a:cxn ang="0">
                    <a:pos x="9" y="259"/>
                  </a:cxn>
                  <a:cxn ang="0">
                    <a:pos x="6" y="283"/>
                  </a:cxn>
                  <a:cxn ang="0">
                    <a:pos x="3" y="308"/>
                  </a:cxn>
                  <a:cxn ang="0">
                    <a:pos x="3" y="308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0" y="349"/>
                  </a:cxn>
                  <a:cxn ang="0">
                    <a:pos x="1" y="356"/>
                  </a:cxn>
                  <a:cxn ang="0">
                    <a:pos x="4" y="363"/>
                  </a:cxn>
                  <a:cxn ang="0">
                    <a:pos x="6" y="366"/>
                  </a:cxn>
                  <a:cxn ang="0">
                    <a:pos x="8" y="368"/>
                  </a:cxn>
                  <a:cxn ang="0">
                    <a:pos x="8" y="368"/>
                  </a:cxn>
                  <a:cxn ang="0">
                    <a:pos x="11" y="370"/>
                  </a:cxn>
                  <a:cxn ang="0">
                    <a:pos x="13" y="369"/>
                  </a:cxn>
                  <a:cxn ang="0">
                    <a:pos x="15" y="368"/>
                  </a:cxn>
                  <a:cxn ang="0">
                    <a:pos x="16" y="365"/>
                  </a:cxn>
                  <a:cxn ang="0">
                    <a:pos x="16" y="361"/>
                  </a:cxn>
                  <a:cxn ang="0">
                    <a:pos x="16" y="361"/>
                  </a:cxn>
                  <a:cxn ang="0">
                    <a:pos x="16" y="359"/>
                  </a:cxn>
                  <a:cxn ang="0">
                    <a:pos x="15" y="357"/>
                  </a:cxn>
                  <a:cxn ang="0">
                    <a:pos x="13" y="356"/>
                  </a:cxn>
                  <a:cxn ang="0">
                    <a:pos x="11" y="356"/>
                  </a:cxn>
                  <a:cxn ang="0">
                    <a:pos x="11" y="356"/>
                  </a:cxn>
                  <a:cxn ang="0">
                    <a:pos x="10" y="349"/>
                  </a:cxn>
                  <a:cxn ang="0">
                    <a:pos x="10" y="339"/>
                  </a:cxn>
                  <a:cxn ang="0">
                    <a:pos x="11" y="324"/>
                  </a:cxn>
                  <a:cxn ang="0">
                    <a:pos x="11" y="324"/>
                  </a:cxn>
                  <a:cxn ang="0">
                    <a:pos x="12" y="304"/>
                  </a:cxn>
                  <a:cxn ang="0">
                    <a:pos x="14" y="283"/>
                  </a:cxn>
                  <a:cxn ang="0">
                    <a:pos x="14" y="283"/>
                  </a:cxn>
                  <a:cxn ang="0">
                    <a:pos x="19" y="259"/>
                  </a:cxn>
                  <a:cxn ang="0">
                    <a:pos x="24" y="235"/>
                  </a:cxn>
                  <a:cxn ang="0">
                    <a:pos x="35" y="185"/>
                  </a:cxn>
                  <a:cxn ang="0">
                    <a:pos x="35" y="185"/>
                  </a:cxn>
                  <a:cxn ang="0">
                    <a:pos x="47" y="143"/>
                  </a:cxn>
                  <a:cxn ang="0">
                    <a:pos x="61" y="102"/>
                  </a:cxn>
                  <a:cxn ang="0">
                    <a:pos x="61" y="102"/>
                  </a:cxn>
                  <a:cxn ang="0">
                    <a:pos x="70" y="77"/>
                  </a:cxn>
                  <a:cxn ang="0">
                    <a:pos x="80" y="53"/>
                  </a:cxn>
                  <a:cxn ang="0">
                    <a:pos x="93" y="30"/>
                  </a:cxn>
                  <a:cxn ang="0">
                    <a:pos x="106" y="8"/>
                  </a:cxn>
                  <a:cxn ang="0">
                    <a:pos x="106" y="8"/>
                  </a:cxn>
                  <a:cxn ang="0">
                    <a:pos x="106" y="6"/>
                  </a:cxn>
                  <a:cxn ang="0">
                    <a:pos x="106" y="3"/>
                  </a:cxn>
                  <a:cxn ang="0">
                    <a:pos x="105" y="2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2"/>
                  </a:cxn>
                  <a:cxn ang="0">
                    <a:pos x="98" y="2"/>
                  </a:cxn>
                </a:cxnLst>
                <a:rect l="0" t="0" r="r" b="b"/>
                <a:pathLst>
                  <a:path w="106" h="370">
                    <a:moveTo>
                      <a:pt x="98" y="2"/>
                    </a:moveTo>
                    <a:lnTo>
                      <a:pt x="98" y="2"/>
                    </a:lnTo>
                    <a:lnTo>
                      <a:pt x="84" y="26"/>
                    </a:lnTo>
                    <a:lnTo>
                      <a:pt x="71" y="51"/>
                    </a:lnTo>
                    <a:lnTo>
                      <a:pt x="61" y="77"/>
                    </a:lnTo>
                    <a:lnTo>
                      <a:pt x="51" y="103"/>
                    </a:lnTo>
                    <a:lnTo>
                      <a:pt x="42" y="128"/>
                    </a:lnTo>
                    <a:lnTo>
                      <a:pt x="34" y="155"/>
                    </a:lnTo>
                    <a:lnTo>
                      <a:pt x="27" y="182"/>
                    </a:lnTo>
                    <a:lnTo>
                      <a:pt x="21" y="209"/>
                    </a:lnTo>
                    <a:lnTo>
                      <a:pt x="21" y="209"/>
                    </a:lnTo>
                    <a:lnTo>
                      <a:pt x="14" y="234"/>
                    </a:lnTo>
                    <a:lnTo>
                      <a:pt x="9" y="259"/>
                    </a:lnTo>
                    <a:lnTo>
                      <a:pt x="6" y="283"/>
                    </a:lnTo>
                    <a:lnTo>
                      <a:pt x="3" y="308"/>
                    </a:lnTo>
                    <a:lnTo>
                      <a:pt x="3" y="308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0" y="349"/>
                    </a:lnTo>
                    <a:lnTo>
                      <a:pt x="1" y="356"/>
                    </a:lnTo>
                    <a:lnTo>
                      <a:pt x="4" y="363"/>
                    </a:lnTo>
                    <a:lnTo>
                      <a:pt x="6" y="366"/>
                    </a:lnTo>
                    <a:lnTo>
                      <a:pt x="8" y="368"/>
                    </a:lnTo>
                    <a:lnTo>
                      <a:pt x="8" y="368"/>
                    </a:lnTo>
                    <a:lnTo>
                      <a:pt x="11" y="370"/>
                    </a:lnTo>
                    <a:lnTo>
                      <a:pt x="13" y="369"/>
                    </a:lnTo>
                    <a:lnTo>
                      <a:pt x="15" y="368"/>
                    </a:lnTo>
                    <a:lnTo>
                      <a:pt x="16" y="365"/>
                    </a:lnTo>
                    <a:lnTo>
                      <a:pt x="16" y="361"/>
                    </a:lnTo>
                    <a:lnTo>
                      <a:pt x="16" y="361"/>
                    </a:lnTo>
                    <a:lnTo>
                      <a:pt x="16" y="359"/>
                    </a:lnTo>
                    <a:lnTo>
                      <a:pt x="15" y="357"/>
                    </a:lnTo>
                    <a:lnTo>
                      <a:pt x="13" y="356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39"/>
                    </a:lnTo>
                    <a:lnTo>
                      <a:pt x="11" y="324"/>
                    </a:lnTo>
                    <a:lnTo>
                      <a:pt x="11" y="324"/>
                    </a:lnTo>
                    <a:lnTo>
                      <a:pt x="12" y="304"/>
                    </a:lnTo>
                    <a:lnTo>
                      <a:pt x="14" y="283"/>
                    </a:lnTo>
                    <a:lnTo>
                      <a:pt x="14" y="283"/>
                    </a:lnTo>
                    <a:lnTo>
                      <a:pt x="19" y="259"/>
                    </a:lnTo>
                    <a:lnTo>
                      <a:pt x="24" y="235"/>
                    </a:lnTo>
                    <a:lnTo>
                      <a:pt x="35" y="185"/>
                    </a:lnTo>
                    <a:lnTo>
                      <a:pt x="35" y="185"/>
                    </a:lnTo>
                    <a:lnTo>
                      <a:pt x="47" y="143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70" y="77"/>
                    </a:lnTo>
                    <a:lnTo>
                      <a:pt x="80" y="53"/>
                    </a:lnTo>
                    <a:lnTo>
                      <a:pt x="93" y="3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6" y="6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169"/>
              <p:cNvSpPr/>
              <p:nvPr/>
            </p:nvSpPr>
            <p:spPr bwMode="auto">
              <a:xfrm>
                <a:off x="4305300" y="2198688"/>
                <a:ext cx="39688" cy="146050"/>
              </a:xfrm>
              <a:custGeom>
                <a:avLst/>
                <a:gdLst/>
                <a:ahLst/>
                <a:cxnLst>
                  <a:cxn ang="0">
                    <a:pos x="68" y="2"/>
                  </a:cxn>
                  <a:cxn ang="0">
                    <a:pos x="68" y="2"/>
                  </a:cxn>
                  <a:cxn ang="0">
                    <a:pos x="62" y="10"/>
                  </a:cxn>
                  <a:cxn ang="0">
                    <a:pos x="57" y="20"/>
                  </a:cxn>
                  <a:cxn ang="0">
                    <a:pos x="54" y="31"/>
                  </a:cxn>
                  <a:cxn ang="0">
                    <a:pos x="53" y="41"/>
                  </a:cxn>
                  <a:cxn ang="0">
                    <a:pos x="53" y="41"/>
                  </a:cxn>
                  <a:cxn ang="0">
                    <a:pos x="51" y="51"/>
                  </a:cxn>
                  <a:cxn ang="0">
                    <a:pos x="49" y="60"/>
                  </a:cxn>
                  <a:cxn ang="0">
                    <a:pos x="42" y="80"/>
                  </a:cxn>
                  <a:cxn ang="0">
                    <a:pos x="37" y="101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3" y="244"/>
                  </a:cxn>
                  <a:cxn ang="0">
                    <a:pos x="1" y="263"/>
                  </a:cxn>
                  <a:cxn ang="0">
                    <a:pos x="1" y="263"/>
                  </a:cxn>
                  <a:cxn ang="0">
                    <a:pos x="0" y="265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3"/>
                  </a:cxn>
                  <a:cxn ang="0">
                    <a:pos x="3" y="274"/>
                  </a:cxn>
                  <a:cxn ang="0">
                    <a:pos x="4" y="274"/>
                  </a:cxn>
                  <a:cxn ang="0">
                    <a:pos x="7" y="273"/>
                  </a:cxn>
                  <a:cxn ang="0">
                    <a:pos x="8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1" y="254"/>
                  </a:cxn>
                  <a:cxn ang="0">
                    <a:pos x="14" y="237"/>
                  </a:cxn>
                  <a:cxn ang="0">
                    <a:pos x="22" y="204"/>
                  </a:cxn>
                  <a:cxn ang="0">
                    <a:pos x="37" y="139"/>
                  </a:cxn>
                  <a:cxn ang="0">
                    <a:pos x="37" y="139"/>
                  </a:cxn>
                  <a:cxn ang="0">
                    <a:pos x="45" y="106"/>
                  </a:cxn>
                  <a:cxn ang="0">
                    <a:pos x="54" y="73"/>
                  </a:cxn>
                  <a:cxn ang="0">
                    <a:pos x="54" y="73"/>
                  </a:cxn>
                  <a:cxn ang="0">
                    <a:pos x="58" y="56"/>
                  </a:cxn>
                  <a:cxn ang="0">
                    <a:pos x="61" y="39"/>
                  </a:cxn>
                  <a:cxn ang="0">
                    <a:pos x="64" y="31"/>
                  </a:cxn>
                  <a:cxn ang="0">
                    <a:pos x="66" y="22"/>
                  </a:cxn>
                  <a:cxn ang="0">
                    <a:pos x="70" y="14"/>
                  </a:cxn>
                  <a:cxn ang="0">
                    <a:pos x="74" y="8"/>
                  </a:cxn>
                  <a:cxn ang="0">
                    <a:pos x="74" y="8"/>
                  </a:cxn>
                  <a:cxn ang="0">
                    <a:pos x="75" y="6"/>
                  </a:cxn>
                  <a:cxn ang="0">
                    <a:pos x="75" y="5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69" y="0"/>
                  </a:cxn>
                  <a:cxn ang="0">
                    <a:pos x="68" y="2"/>
                  </a:cxn>
                  <a:cxn ang="0">
                    <a:pos x="68" y="2"/>
                  </a:cxn>
                </a:cxnLst>
                <a:rect l="0" t="0" r="r" b="b"/>
                <a:pathLst>
                  <a:path w="75" h="274">
                    <a:moveTo>
                      <a:pt x="68" y="2"/>
                    </a:moveTo>
                    <a:lnTo>
                      <a:pt x="68" y="2"/>
                    </a:lnTo>
                    <a:lnTo>
                      <a:pt x="62" y="10"/>
                    </a:lnTo>
                    <a:lnTo>
                      <a:pt x="57" y="20"/>
                    </a:lnTo>
                    <a:lnTo>
                      <a:pt x="54" y="31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1" y="51"/>
                    </a:lnTo>
                    <a:lnTo>
                      <a:pt x="49" y="60"/>
                    </a:lnTo>
                    <a:lnTo>
                      <a:pt x="42" y="80"/>
                    </a:lnTo>
                    <a:lnTo>
                      <a:pt x="37" y="101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3" y="244"/>
                    </a:lnTo>
                    <a:lnTo>
                      <a:pt x="1" y="263"/>
                    </a:lnTo>
                    <a:lnTo>
                      <a:pt x="1" y="263"/>
                    </a:lnTo>
                    <a:lnTo>
                      <a:pt x="0" y="265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3"/>
                    </a:lnTo>
                    <a:lnTo>
                      <a:pt x="3" y="274"/>
                    </a:lnTo>
                    <a:lnTo>
                      <a:pt x="4" y="274"/>
                    </a:lnTo>
                    <a:lnTo>
                      <a:pt x="7" y="273"/>
                    </a:lnTo>
                    <a:lnTo>
                      <a:pt x="8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1" y="254"/>
                    </a:lnTo>
                    <a:lnTo>
                      <a:pt x="14" y="237"/>
                    </a:lnTo>
                    <a:lnTo>
                      <a:pt x="22" y="204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45" y="106"/>
                    </a:lnTo>
                    <a:lnTo>
                      <a:pt x="54" y="73"/>
                    </a:lnTo>
                    <a:lnTo>
                      <a:pt x="54" y="73"/>
                    </a:lnTo>
                    <a:lnTo>
                      <a:pt x="58" y="56"/>
                    </a:lnTo>
                    <a:lnTo>
                      <a:pt x="61" y="39"/>
                    </a:lnTo>
                    <a:lnTo>
                      <a:pt x="64" y="31"/>
                    </a:lnTo>
                    <a:lnTo>
                      <a:pt x="66" y="22"/>
                    </a:lnTo>
                    <a:lnTo>
                      <a:pt x="70" y="14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8" y="2"/>
                    </a:lnTo>
                    <a:lnTo>
                      <a:pt x="6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170"/>
              <p:cNvSpPr/>
              <p:nvPr/>
            </p:nvSpPr>
            <p:spPr bwMode="auto">
              <a:xfrm>
                <a:off x="4338638" y="2201863"/>
                <a:ext cx="31750" cy="112713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2" y="4"/>
                  </a:cxn>
                  <a:cxn ang="0">
                    <a:pos x="51" y="10"/>
                  </a:cxn>
                  <a:cxn ang="0">
                    <a:pos x="48" y="16"/>
                  </a:cxn>
                  <a:cxn ang="0">
                    <a:pos x="43" y="29"/>
                  </a:cxn>
                  <a:cxn ang="0">
                    <a:pos x="38" y="41"/>
                  </a:cxn>
                  <a:cxn ang="0">
                    <a:pos x="36" y="47"/>
                  </a:cxn>
                  <a:cxn ang="0">
                    <a:pos x="34" y="54"/>
                  </a:cxn>
                  <a:cxn ang="0">
                    <a:pos x="34" y="54"/>
                  </a:cxn>
                  <a:cxn ang="0">
                    <a:pos x="25" y="103"/>
                  </a:cxn>
                  <a:cxn ang="0">
                    <a:pos x="25" y="103"/>
                  </a:cxn>
                  <a:cxn ang="0">
                    <a:pos x="23" y="116"/>
                  </a:cxn>
                  <a:cxn ang="0">
                    <a:pos x="19" y="129"/>
                  </a:cxn>
                  <a:cxn ang="0">
                    <a:pos x="10" y="156"/>
                  </a:cxn>
                  <a:cxn ang="0">
                    <a:pos x="3" y="181"/>
                  </a:cxn>
                  <a:cxn ang="0">
                    <a:pos x="1" y="195"/>
                  </a:cxn>
                  <a:cxn ang="0">
                    <a:pos x="0" y="208"/>
                  </a:cxn>
                  <a:cxn ang="0">
                    <a:pos x="0" y="208"/>
                  </a:cxn>
                  <a:cxn ang="0">
                    <a:pos x="0" y="210"/>
                  </a:cxn>
                  <a:cxn ang="0">
                    <a:pos x="1" y="211"/>
                  </a:cxn>
                  <a:cxn ang="0">
                    <a:pos x="2" y="212"/>
                  </a:cxn>
                  <a:cxn ang="0">
                    <a:pos x="4" y="212"/>
                  </a:cxn>
                  <a:cxn ang="0">
                    <a:pos x="6" y="212"/>
                  </a:cxn>
                  <a:cxn ang="0">
                    <a:pos x="7" y="211"/>
                  </a:cxn>
                  <a:cxn ang="0">
                    <a:pos x="8" y="210"/>
                  </a:cxn>
                  <a:cxn ang="0">
                    <a:pos x="9" y="208"/>
                  </a:cxn>
                  <a:cxn ang="0">
                    <a:pos x="9" y="208"/>
                  </a:cxn>
                  <a:cxn ang="0">
                    <a:pos x="10" y="200"/>
                  </a:cxn>
                  <a:cxn ang="0">
                    <a:pos x="11" y="192"/>
                  </a:cxn>
                  <a:cxn ang="0">
                    <a:pos x="15" y="176"/>
                  </a:cxn>
                  <a:cxn ang="0">
                    <a:pos x="26" y="144"/>
                  </a:cxn>
                  <a:cxn ang="0">
                    <a:pos x="26" y="144"/>
                  </a:cxn>
                  <a:cxn ang="0">
                    <a:pos x="29" y="131"/>
                  </a:cxn>
                  <a:cxn ang="0">
                    <a:pos x="32" y="117"/>
                  </a:cxn>
                  <a:cxn ang="0">
                    <a:pos x="37" y="91"/>
                  </a:cxn>
                  <a:cxn ang="0">
                    <a:pos x="37" y="91"/>
                  </a:cxn>
                  <a:cxn ang="0">
                    <a:pos x="41" y="67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50" y="33"/>
                  </a:cxn>
                  <a:cxn ang="0">
                    <a:pos x="55" y="23"/>
                  </a:cxn>
                  <a:cxn ang="0">
                    <a:pos x="59" y="14"/>
                  </a:cxn>
                  <a:cxn ang="0">
                    <a:pos x="60" y="9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3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4" y="1"/>
                  </a:cxn>
                  <a:cxn ang="0">
                    <a:pos x="53" y="3"/>
                  </a:cxn>
                  <a:cxn ang="0">
                    <a:pos x="52" y="4"/>
                  </a:cxn>
                  <a:cxn ang="0">
                    <a:pos x="52" y="4"/>
                  </a:cxn>
                </a:cxnLst>
                <a:rect l="0" t="0" r="r" b="b"/>
                <a:pathLst>
                  <a:path w="61" h="212">
                    <a:moveTo>
                      <a:pt x="52" y="4"/>
                    </a:moveTo>
                    <a:lnTo>
                      <a:pt x="52" y="4"/>
                    </a:lnTo>
                    <a:lnTo>
                      <a:pt x="51" y="10"/>
                    </a:lnTo>
                    <a:lnTo>
                      <a:pt x="48" y="16"/>
                    </a:lnTo>
                    <a:lnTo>
                      <a:pt x="43" y="29"/>
                    </a:lnTo>
                    <a:lnTo>
                      <a:pt x="38" y="41"/>
                    </a:lnTo>
                    <a:lnTo>
                      <a:pt x="36" y="47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3" y="116"/>
                    </a:lnTo>
                    <a:lnTo>
                      <a:pt x="19" y="129"/>
                    </a:lnTo>
                    <a:lnTo>
                      <a:pt x="10" y="156"/>
                    </a:lnTo>
                    <a:lnTo>
                      <a:pt x="3" y="181"/>
                    </a:lnTo>
                    <a:lnTo>
                      <a:pt x="1" y="195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10"/>
                    </a:lnTo>
                    <a:lnTo>
                      <a:pt x="1" y="211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7" y="211"/>
                    </a:lnTo>
                    <a:lnTo>
                      <a:pt x="8" y="210"/>
                    </a:lnTo>
                    <a:lnTo>
                      <a:pt x="9" y="208"/>
                    </a:lnTo>
                    <a:lnTo>
                      <a:pt x="9" y="208"/>
                    </a:lnTo>
                    <a:lnTo>
                      <a:pt x="10" y="200"/>
                    </a:lnTo>
                    <a:lnTo>
                      <a:pt x="11" y="192"/>
                    </a:lnTo>
                    <a:lnTo>
                      <a:pt x="15" y="176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9" y="131"/>
                    </a:lnTo>
                    <a:lnTo>
                      <a:pt x="32" y="117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1" y="67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33"/>
                    </a:lnTo>
                    <a:lnTo>
                      <a:pt x="55" y="23"/>
                    </a:lnTo>
                    <a:lnTo>
                      <a:pt x="59" y="14"/>
                    </a:lnTo>
                    <a:lnTo>
                      <a:pt x="60" y="9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1"/>
                    </a:lnTo>
                    <a:lnTo>
                      <a:pt x="53" y="3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171"/>
              <p:cNvSpPr/>
              <p:nvPr/>
            </p:nvSpPr>
            <p:spPr bwMode="auto">
              <a:xfrm>
                <a:off x="4357688" y="2209800"/>
                <a:ext cx="36513" cy="90488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60" y="1"/>
                  </a:cxn>
                  <a:cxn ang="0">
                    <a:pos x="51" y="10"/>
                  </a:cxn>
                  <a:cxn ang="0">
                    <a:pos x="43" y="22"/>
                  </a:cxn>
                  <a:cxn ang="0">
                    <a:pos x="37" y="34"/>
                  </a:cxn>
                  <a:cxn ang="0">
                    <a:pos x="33" y="48"/>
                  </a:cxn>
                  <a:cxn ang="0">
                    <a:pos x="29" y="61"/>
                  </a:cxn>
                  <a:cxn ang="0">
                    <a:pos x="25" y="75"/>
                  </a:cxn>
                  <a:cxn ang="0">
                    <a:pos x="20" y="100"/>
                  </a:cxn>
                  <a:cxn ang="0">
                    <a:pos x="20" y="100"/>
                  </a:cxn>
                  <a:cxn ang="0">
                    <a:pos x="15" y="115"/>
                  </a:cxn>
                  <a:cxn ang="0">
                    <a:pos x="6" y="135"/>
                  </a:cxn>
                  <a:cxn ang="0">
                    <a:pos x="3" y="147"/>
                  </a:cxn>
                  <a:cxn ang="0">
                    <a:pos x="0" y="156"/>
                  </a:cxn>
                  <a:cxn ang="0">
                    <a:pos x="0" y="164"/>
                  </a:cxn>
                  <a:cxn ang="0">
                    <a:pos x="1" y="166"/>
                  </a:cxn>
                  <a:cxn ang="0">
                    <a:pos x="3" y="170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1"/>
                  </a:cxn>
                  <a:cxn ang="0">
                    <a:pos x="9" y="169"/>
                  </a:cxn>
                  <a:cxn ang="0">
                    <a:pos x="10" y="167"/>
                  </a:cxn>
                  <a:cxn ang="0">
                    <a:pos x="11" y="165"/>
                  </a:cxn>
                  <a:cxn ang="0">
                    <a:pos x="10" y="164"/>
                  </a:cxn>
                  <a:cxn ang="0">
                    <a:pos x="9" y="162"/>
                  </a:cxn>
                  <a:cxn ang="0">
                    <a:pos x="9" y="162"/>
                  </a:cxn>
                  <a:cxn ang="0">
                    <a:pos x="10" y="159"/>
                  </a:cxn>
                  <a:cxn ang="0">
                    <a:pos x="14" y="152"/>
                  </a:cxn>
                  <a:cxn ang="0">
                    <a:pos x="18" y="138"/>
                  </a:cxn>
                  <a:cxn ang="0">
                    <a:pos x="18" y="138"/>
                  </a:cxn>
                  <a:cxn ang="0">
                    <a:pos x="24" y="119"/>
                  </a:cxn>
                  <a:cxn ang="0">
                    <a:pos x="29" y="100"/>
                  </a:cxn>
                  <a:cxn ang="0">
                    <a:pos x="29" y="100"/>
                  </a:cxn>
                  <a:cxn ang="0">
                    <a:pos x="34" y="76"/>
                  </a:cxn>
                  <a:cxn ang="0">
                    <a:pos x="38" y="63"/>
                  </a:cxn>
                  <a:cxn ang="0">
                    <a:pos x="41" y="51"/>
                  </a:cxn>
                  <a:cxn ang="0">
                    <a:pos x="47" y="38"/>
                  </a:cxn>
                  <a:cxn ang="0">
                    <a:pos x="52" y="27"/>
                  </a:cxn>
                  <a:cxn ang="0">
                    <a:pos x="58" y="17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8" y="4"/>
                  </a:cxn>
                  <a:cxn ang="0">
                    <a:pos x="67" y="3"/>
                  </a:cxn>
                  <a:cxn ang="0">
                    <a:pos x="66" y="1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1"/>
                  </a:cxn>
                  <a:cxn ang="0">
                    <a:pos x="60" y="1"/>
                  </a:cxn>
                </a:cxnLst>
                <a:rect l="0" t="0" r="r" b="b"/>
                <a:pathLst>
                  <a:path w="68" h="171">
                    <a:moveTo>
                      <a:pt x="60" y="1"/>
                    </a:moveTo>
                    <a:lnTo>
                      <a:pt x="60" y="1"/>
                    </a:lnTo>
                    <a:lnTo>
                      <a:pt x="51" y="10"/>
                    </a:lnTo>
                    <a:lnTo>
                      <a:pt x="43" y="22"/>
                    </a:lnTo>
                    <a:lnTo>
                      <a:pt x="37" y="34"/>
                    </a:lnTo>
                    <a:lnTo>
                      <a:pt x="33" y="48"/>
                    </a:lnTo>
                    <a:lnTo>
                      <a:pt x="29" y="61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5" y="115"/>
                    </a:lnTo>
                    <a:lnTo>
                      <a:pt x="6" y="135"/>
                    </a:lnTo>
                    <a:lnTo>
                      <a:pt x="3" y="147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1" y="166"/>
                    </a:lnTo>
                    <a:lnTo>
                      <a:pt x="3" y="170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1"/>
                    </a:lnTo>
                    <a:lnTo>
                      <a:pt x="9" y="169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0" y="164"/>
                    </a:lnTo>
                    <a:lnTo>
                      <a:pt x="9" y="162"/>
                    </a:lnTo>
                    <a:lnTo>
                      <a:pt x="9" y="162"/>
                    </a:lnTo>
                    <a:lnTo>
                      <a:pt x="10" y="159"/>
                    </a:lnTo>
                    <a:lnTo>
                      <a:pt x="14" y="152"/>
                    </a:lnTo>
                    <a:lnTo>
                      <a:pt x="18" y="138"/>
                    </a:lnTo>
                    <a:lnTo>
                      <a:pt x="18" y="138"/>
                    </a:lnTo>
                    <a:lnTo>
                      <a:pt x="24" y="119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34" y="76"/>
                    </a:lnTo>
                    <a:lnTo>
                      <a:pt x="38" y="63"/>
                    </a:lnTo>
                    <a:lnTo>
                      <a:pt x="41" y="51"/>
                    </a:lnTo>
                    <a:lnTo>
                      <a:pt x="47" y="38"/>
                    </a:lnTo>
                    <a:lnTo>
                      <a:pt x="52" y="27"/>
                    </a:lnTo>
                    <a:lnTo>
                      <a:pt x="58" y="1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8" y="4"/>
                    </a:lnTo>
                    <a:lnTo>
                      <a:pt x="67" y="3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1"/>
                    </a:lnTo>
                    <a:lnTo>
                      <a:pt x="6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172"/>
              <p:cNvSpPr/>
              <p:nvPr/>
            </p:nvSpPr>
            <p:spPr bwMode="auto">
              <a:xfrm>
                <a:off x="4383088" y="2219325"/>
                <a:ext cx="33338" cy="63500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5" y="0"/>
                  </a:cxn>
                  <a:cxn ang="0">
                    <a:pos x="50" y="2"/>
                  </a:cxn>
                  <a:cxn ang="0">
                    <a:pos x="46" y="5"/>
                  </a:cxn>
                  <a:cxn ang="0">
                    <a:pos x="42" y="8"/>
                  </a:cxn>
                  <a:cxn ang="0">
                    <a:pos x="39" y="11"/>
                  </a:cxn>
                  <a:cxn ang="0">
                    <a:pos x="33" y="19"/>
                  </a:cxn>
                  <a:cxn ang="0">
                    <a:pos x="29" y="30"/>
                  </a:cxn>
                  <a:cxn ang="0">
                    <a:pos x="29" y="30"/>
                  </a:cxn>
                  <a:cxn ang="0">
                    <a:pos x="13" y="70"/>
                  </a:cxn>
                  <a:cxn ang="0">
                    <a:pos x="6" y="91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8"/>
                  </a:cxn>
                  <a:cxn ang="0">
                    <a:pos x="4" y="118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3" y="100"/>
                  </a:cxn>
                  <a:cxn ang="0">
                    <a:pos x="17" y="84"/>
                  </a:cxn>
                  <a:cxn ang="0">
                    <a:pos x="23" y="70"/>
                  </a:cxn>
                  <a:cxn ang="0">
                    <a:pos x="30" y="56"/>
                  </a:cxn>
                  <a:cxn ang="0">
                    <a:pos x="30" y="56"/>
                  </a:cxn>
                  <a:cxn ang="0">
                    <a:pos x="34" y="42"/>
                  </a:cxn>
                  <a:cxn ang="0">
                    <a:pos x="39" y="29"/>
                  </a:cxn>
                  <a:cxn ang="0">
                    <a:pos x="42" y="22"/>
                  </a:cxn>
                  <a:cxn ang="0">
                    <a:pos x="46" y="17"/>
                  </a:cxn>
                  <a:cxn ang="0">
                    <a:pos x="51" y="12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60" y="8"/>
                  </a:cxn>
                  <a:cxn ang="0">
                    <a:pos x="61" y="7"/>
                  </a:cxn>
                  <a:cxn ang="0">
                    <a:pos x="62" y="5"/>
                  </a:cxn>
                  <a:cxn ang="0">
                    <a:pos x="61" y="3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5" y="0"/>
                  </a:cxn>
                </a:cxnLst>
                <a:rect l="0" t="0" r="r" b="b"/>
                <a:pathLst>
                  <a:path w="62" h="119">
                    <a:moveTo>
                      <a:pt x="55" y="0"/>
                    </a:moveTo>
                    <a:lnTo>
                      <a:pt x="55" y="0"/>
                    </a:lnTo>
                    <a:lnTo>
                      <a:pt x="50" y="2"/>
                    </a:lnTo>
                    <a:lnTo>
                      <a:pt x="46" y="5"/>
                    </a:lnTo>
                    <a:lnTo>
                      <a:pt x="42" y="8"/>
                    </a:lnTo>
                    <a:lnTo>
                      <a:pt x="39" y="11"/>
                    </a:lnTo>
                    <a:lnTo>
                      <a:pt x="33" y="1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13" y="70"/>
                    </a:lnTo>
                    <a:lnTo>
                      <a:pt x="6" y="91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3" y="100"/>
                    </a:lnTo>
                    <a:lnTo>
                      <a:pt x="17" y="84"/>
                    </a:lnTo>
                    <a:lnTo>
                      <a:pt x="23" y="70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4" y="42"/>
                    </a:lnTo>
                    <a:lnTo>
                      <a:pt x="39" y="29"/>
                    </a:lnTo>
                    <a:lnTo>
                      <a:pt x="42" y="22"/>
                    </a:lnTo>
                    <a:lnTo>
                      <a:pt x="46" y="17"/>
                    </a:lnTo>
                    <a:lnTo>
                      <a:pt x="51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60" y="8"/>
                    </a:lnTo>
                    <a:lnTo>
                      <a:pt x="61" y="7"/>
                    </a:lnTo>
                    <a:lnTo>
                      <a:pt x="62" y="5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173"/>
              <p:cNvSpPr/>
              <p:nvPr/>
            </p:nvSpPr>
            <p:spPr bwMode="auto">
              <a:xfrm>
                <a:off x="4403725" y="2228850"/>
                <a:ext cx="17463" cy="52388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7" y="1"/>
                  </a:cxn>
                  <a:cxn ang="0">
                    <a:pos x="24" y="2"/>
                  </a:cxn>
                  <a:cxn ang="0">
                    <a:pos x="22" y="6"/>
                  </a:cxn>
                  <a:cxn ang="0">
                    <a:pos x="17" y="12"/>
                  </a:cxn>
                  <a:cxn ang="0">
                    <a:pos x="15" y="20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2" y="45"/>
                  </a:cxn>
                  <a:cxn ang="0">
                    <a:pos x="10" y="61"/>
                  </a:cxn>
                  <a:cxn ang="0">
                    <a:pos x="6" y="7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1" y="100"/>
                  </a:cxn>
                  <a:cxn ang="0">
                    <a:pos x="3" y="100"/>
                  </a:cxn>
                  <a:cxn ang="0">
                    <a:pos x="6" y="100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5" y="80"/>
                  </a:cxn>
                  <a:cxn ang="0">
                    <a:pos x="18" y="75"/>
                  </a:cxn>
                  <a:cxn ang="0">
                    <a:pos x="18" y="75"/>
                  </a:cxn>
                  <a:cxn ang="0">
                    <a:pos x="19" y="72"/>
                  </a:cxn>
                  <a:cxn ang="0">
                    <a:pos x="21" y="69"/>
                  </a:cxn>
                  <a:cxn ang="0">
                    <a:pos x="21" y="62"/>
                  </a:cxn>
                  <a:cxn ang="0">
                    <a:pos x="22" y="49"/>
                  </a:cxn>
                  <a:cxn ang="0">
                    <a:pos x="22" y="49"/>
                  </a:cxn>
                  <a:cxn ang="0">
                    <a:pos x="23" y="28"/>
                  </a:cxn>
                  <a:cxn ang="0">
                    <a:pos x="24" y="22"/>
                  </a:cxn>
                  <a:cxn ang="0">
                    <a:pos x="25" y="17"/>
                  </a:cxn>
                  <a:cxn ang="0">
                    <a:pos x="27" y="13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1" y="9"/>
                  </a:cxn>
                  <a:cxn ang="0">
                    <a:pos x="32" y="8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33" h="100">
                    <a:moveTo>
                      <a:pt x="27" y="1"/>
                    </a:moveTo>
                    <a:lnTo>
                      <a:pt x="27" y="1"/>
                    </a:lnTo>
                    <a:lnTo>
                      <a:pt x="24" y="2"/>
                    </a:lnTo>
                    <a:lnTo>
                      <a:pt x="22" y="6"/>
                    </a:lnTo>
                    <a:lnTo>
                      <a:pt x="17" y="12"/>
                    </a:lnTo>
                    <a:lnTo>
                      <a:pt x="15" y="2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2" y="45"/>
                    </a:lnTo>
                    <a:lnTo>
                      <a:pt x="10" y="61"/>
                    </a:lnTo>
                    <a:lnTo>
                      <a:pt x="6" y="7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3" y="100"/>
                    </a:lnTo>
                    <a:lnTo>
                      <a:pt x="6" y="100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5" y="80"/>
                    </a:lnTo>
                    <a:lnTo>
                      <a:pt x="18" y="75"/>
                    </a:lnTo>
                    <a:lnTo>
                      <a:pt x="18" y="75"/>
                    </a:lnTo>
                    <a:lnTo>
                      <a:pt x="19" y="72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28"/>
                    </a:lnTo>
                    <a:lnTo>
                      <a:pt x="24" y="22"/>
                    </a:lnTo>
                    <a:lnTo>
                      <a:pt x="25" y="17"/>
                    </a:lnTo>
                    <a:lnTo>
                      <a:pt x="27" y="1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9"/>
                    </a:lnTo>
                    <a:lnTo>
                      <a:pt x="32" y="8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" name="Freeform 174"/>
              <p:cNvSpPr/>
              <p:nvPr/>
            </p:nvSpPr>
            <p:spPr bwMode="auto">
              <a:xfrm>
                <a:off x="4340225" y="2436813"/>
                <a:ext cx="4763" cy="428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80"/>
                  </a:cxn>
                  <a:cxn ang="0">
                    <a:pos x="5" y="80"/>
                  </a:cxn>
                  <a:cxn ang="0">
                    <a:pos x="6" y="80"/>
                  </a:cxn>
                  <a:cxn ang="0">
                    <a:pos x="8" y="79"/>
                  </a:cxn>
                  <a:cxn ang="0">
                    <a:pos x="9" y="78"/>
                  </a:cxn>
                  <a:cxn ang="0">
                    <a:pos x="9" y="7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80">
                    <a:moveTo>
                      <a:pt x="0" y="5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8" y="79"/>
                    </a:lnTo>
                    <a:lnTo>
                      <a:pt x="9" y="78"/>
                    </a:lnTo>
                    <a:lnTo>
                      <a:pt x="9" y="7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" name="Freeform 175"/>
              <p:cNvSpPr/>
              <p:nvPr/>
            </p:nvSpPr>
            <p:spPr bwMode="auto">
              <a:xfrm>
                <a:off x="4370388" y="2460625"/>
                <a:ext cx="11113" cy="6508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9" y="9"/>
                  </a:cxn>
                  <a:cxn ang="0">
                    <a:pos x="7" y="15"/>
                  </a:cxn>
                  <a:cxn ang="0">
                    <a:pos x="3" y="29"/>
                  </a:cxn>
                  <a:cxn ang="0">
                    <a:pos x="1" y="44"/>
                  </a:cxn>
                  <a:cxn ang="0">
                    <a:pos x="0" y="59"/>
                  </a:cxn>
                  <a:cxn ang="0">
                    <a:pos x="1" y="90"/>
                  </a:cxn>
                  <a:cxn ang="0">
                    <a:pos x="2" y="118"/>
                  </a:cxn>
                  <a:cxn ang="0">
                    <a:pos x="2" y="118"/>
                  </a:cxn>
                  <a:cxn ang="0">
                    <a:pos x="3" y="120"/>
                  </a:cxn>
                  <a:cxn ang="0">
                    <a:pos x="4" y="122"/>
                  </a:cxn>
                  <a:cxn ang="0">
                    <a:pos x="5" y="123"/>
                  </a:cxn>
                  <a:cxn ang="0">
                    <a:pos x="7" y="123"/>
                  </a:cxn>
                  <a:cxn ang="0">
                    <a:pos x="9" y="123"/>
                  </a:cxn>
                  <a:cxn ang="0">
                    <a:pos x="10" y="122"/>
                  </a:cxn>
                  <a:cxn ang="0">
                    <a:pos x="11" y="120"/>
                  </a:cxn>
                  <a:cxn ang="0">
                    <a:pos x="11" y="118"/>
                  </a:cxn>
                  <a:cxn ang="0">
                    <a:pos x="11" y="118"/>
                  </a:cxn>
                  <a:cxn ang="0">
                    <a:pos x="10" y="91"/>
                  </a:cxn>
                  <a:cxn ang="0">
                    <a:pos x="10" y="61"/>
                  </a:cxn>
                  <a:cxn ang="0">
                    <a:pos x="10" y="47"/>
                  </a:cxn>
                  <a:cxn ang="0">
                    <a:pos x="12" y="32"/>
                  </a:cxn>
                  <a:cxn ang="0">
                    <a:pos x="15" y="19"/>
                  </a:cxn>
                  <a:cxn ang="0">
                    <a:pos x="17" y="13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5"/>
                  </a:cxn>
                  <a:cxn ang="0">
                    <a:pos x="20" y="3"/>
                  </a:cxn>
                  <a:cxn ang="0">
                    <a:pos x="19" y="1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123">
                    <a:moveTo>
                      <a:pt x="12" y="2"/>
                    </a:moveTo>
                    <a:lnTo>
                      <a:pt x="12" y="2"/>
                    </a:lnTo>
                    <a:lnTo>
                      <a:pt x="9" y="9"/>
                    </a:lnTo>
                    <a:lnTo>
                      <a:pt x="7" y="15"/>
                    </a:lnTo>
                    <a:lnTo>
                      <a:pt x="3" y="29"/>
                    </a:lnTo>
                    <a:lnTo>
                      <a:pt x="1" y="44"/>
                    </a:lnTo>
                    <a:lnTo>
                      <a:pt x="0" y="59"/>
                    </a:lnTo>
                    <a:lnTo>
                      <a:pt x="1" y="90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9" y="123"/>
                    </a:lnTo>
                    <a:lnTo>
                      <a:pt x="10" y="122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0" y="91"/>
                    </a:lnTo>
                    <a:lnTo>
                      <a:pt x="10" y="61"/>
                    </a:lnTo>
                    <a:lnTo>
                      <a:pt x="10" y="47"/>
                    </a:lnTo>
                    <a:lnTo>
                      <a:pt x="12" y="32"/>
                    </a:lnTo>
                    <a:lnTo>
                      <a:pt x="15" y="19"/>
                    </a:lnTo>
                    <a:lnTo>
                      <a:pt x="17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" name="Freeform 176"/>
              <p:cNvSpPr/>
              <p:nvPr/>
            </p:nvSpPr>
            <p:spPr bwMode="auto">
              <a:xfrm>
                <a:off x="4395788" y="2492375"/>
                <a:ext cx="7938" cy="55563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29"/>
                  </a:cxn>
                  <a:cxn ang="0">
                    <a:pos x="2" y="53"/>
                  </a:cxn>
                  <a:cxn ang="0">
                    <a:pos x="1" y="7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5"/>
                  </a:cxn>
                  <a:cxn ang="0">
                    <a:pos x="9" y="104"/>
                  </a:cxn>
                  <a:cxn ang="0">
                    <a:pos x="10" y="102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1" y="77"/>
                  </a:cxn>
                  <a:cxn ang="0">
                    <a:pos x="13" y="53"/>
                  </a:cxn>
                  <a:cxn ang="0">
                    <a:pos x="14" y="29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05">
                    <a:moveTo>
                      <a:pt x="6" y="5"/>
                    </a:moveTo>
                    <a:lnTo>
                      <a:pt x="6" y="5"/>
                    </a:lnTo>
                    <a:lnTo>
                      <a:pt x="5" y="29"/>
                    </a:lnTo>
                    <a:lnTo>
                      <a:pt x="2" y="53"/>
                    </a:lnTo>
                    <a:lnTo>
                      <a:pt x="1" y="7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5"/>
                    </a:lnTo>
                    <a:lnTo>
                      <a:pt x="9" y="104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1" y="77"/>
                    </a:lnTo>
                    <a:lnTo>
                      <a:pt x="13" y="53"/>
                    </a:lnTo>
                    <a:lnTo>
                      <a:pt x="14" y="2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" name="Freeform 177"/>
              <p:cNvSpPr/>
              <p:nvPr/>
            </p:nvSpPr>
            <p:spPr bwMode="auto">
              <a:xfrm>
                <a:off x="4424363" y="25209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6"/>
                  </a:cxn>
                  <a:cxn ang="0">
                    <a:pos x="3" y="136"/>
                  </a:cxn>
                  <a:cxn ang="0">
                    <a:pos x="4" y="137"/>
                  </a:cxn>
                  <a:cxn ang="0">
                    <a:pos x="6" y="136"/>
                  </a:cxn>
                  <a:cxn ang="0">
                    <a:pos x="7" y="136"/>
                  </a:cxn>
                  <a:cxn ang="0">
                    <a:pos x="8" y="134"/>
                  </a:cxn>
                  <a:cxn ang="0">
                    <a:pos x="9" y="13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9" h="137">
                    <a:moveTo>
                      <a:pt x="0" y="4"/>
                    </a:move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6"/>
                    </a:lnTo>
                    <a:lnTo>
                      <a:pt x="3" y="136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7" y="136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" name="Freeform 178"/>
              <p:cNvSpPr/>
              <p:nvPr/>
            </p:nvSpPr>
            <p:spPr bwMode="auto">
              <a:xfrm>
                <a:off x="4451350" y="2547938"/>
                <a:ext cx="7938" cy="6826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3"/>
                  </a:cxn>
                  <a:cxn ang="0">
                    <a:pos x="1" y="47"/>
                  </a:cxn>
                  <a:cxn ang="0">
                    <a:pos x="0" y="62"/>
                  </a:cxn>
                  <a:cxn ang="0">
                    <a:pos x="0" y="124"/>
                  </a:cxn>
                  <a:cxn ang="0">
                    <a:pos x="0" y="124"/>
                  </a:cxn>
                  <a:cxn ang="0">
                    <a:pos x="1" y="126"/>
                  </a:cxn>
                  <a:cxn ang="0">
                    <a:pos x="2" y="127"/>
                  </a:cxn>
                  <a:cxn ang="0">
                    <a:pos x="3" y="128"/>
                  </a:cxn>
                  <a:cxn ang="0">
                    <a:pos x="5" y="128"/>
                  </a:cxn>
                  <a:cxn ang="0">
                    <a:pos x="6" y="128"/>
                  </a:cxn>
                  <a:cxn ang="0">
                    <a:pos x="8" y="127"/>
                  </a:cxn>
                  <a:cxn ang="0">
                    <a:pos x="9" y="126"/>
                  </a:cxn>
                  <a:cxn ang="0">
                    <a:pos x="9" y="124"/>
                  </a:cxn>
                  <a:cxn ang="0">
                    <a:pos x="9" y="69"/>
                  </a:cxn>
                  <a:cxn ang="0">
                    <a:pos x="9" y="69"/>
                  </a:cxn>
                  <a:cxn ang="0">
                    <a:pos x="10" y="52"/>
                  </a:cxn>
                  <a:cxn ang="0">
                    <a:pos x="11" y="37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5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28">
                    <a:moveTo>
                      <a:pt x="5" y="5"/>
                    </a:moveTo>
                    <a:lnTo>
                      <a:pt x="5" y="5"/>
                    </a:lnTo>
                    <a:lnTo>
                      <a:pt x="2" y="33"/>
                    </a:lnTo>
                    <a:lnTo>
                      <a:pt x="1" y="47"/>
                    </a:lnTo>
                    <a:lnTo>
                      <a:pt x="0" y="6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6"/>
                    </a:lnTo>
                    <a:lnTo>
                      <a:pt x="2" y="127"/>
                    </a:lnTo>
                    <a:lnTo>
                      <a:pt x="3" y="128"/>
                    </a:lnTo>
                    <a:lnTo>
                      <a:pt x="5" y="128"/>
                    </a:lnTo>
                    <a:lnTo>
                      <a:pt x="6" y="128"/>
                    </a:lnTo>
                    <a:lnTo>
                      <a:pt x="8" y="127"/>
                    </a:lnTo>
                    <a:lnTo>
                      <a:pt x="9" y="126"/>
                    </a:lnTo>
                    <a:lnTo>
                      <a:pt x="9" y="124"/>
                    </a:lnTo>
                    <a:lnTo>
                      <a:pt x="9" y="69"/>
                    </a:lnTo>
                    <a:lnTo>
                      <a:pt x="9" y="69"/>
                    </a:lnTo>
                    <a:lnTo>
                      <a:pt x="10" y="52"/>
                    </a:lnTo>
                    <a:lnTo>
                      <a:pt x="11" y="3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179"/>
              <p:cNvSpPr/>
              <p:nvPr/>
            </p:nvSpPr>
            <p:spPr bwMode="auto">
              <a:xfrm>
                <a:off x="4478338" y="2578100"/>
                <a:ext cx="6350" cy="555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10" y="100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0" h="104">
                    <a:moveTo>
                      <a:pt x="0" y="5"/>
                    </a:move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10" y="10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180"/>
              <p:cNvSpPr/>
              <p:nvPr/>
            </p:nvSpPr>
            <p:spPr bwMode="auto">
              <a:xfrm>
                <a:off x="4500563" y="2608263"/>
                <a:ext cx="7938" cy="49213"/>
              </a:xfrm>
              <a:custGeom>
                <a:avLst/>
                <a:gdLst/>
                <a:ahLst/>
                <a:cxnLst>
                  <a:cxn ang="0">
                    <a:pos x="15" y="88"/>
                  </a:cxn>
                  <a:cxn ang="0">
                    <a:pos x="15" y="88"/>
                  </a:cxn>
                  <a:cxn ang="0">
                    <a:pos x="12" y="79"/>
                  </a:cxn>
                  <a:cxn ang="0">
                    <a:pos x="10" y="68"/>
                  </a:cxn>
                  <a:cxn ang="0">
                    <a:pos x="9" y="57"/>
                  </a:cxn>
                  <a:cxn ang="0">
                    <a:pos x="9" y="47"/>
                  </a:cxn>
                  <a:cxn ang="0">
                    <a:pos x="9" y="2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6"/>
                  </a:cxn>
                  <a:cxn ang="0">
                    <a:pos x="0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3" y="81"/>
                  </a:cxn>
                  <a:cxn ang="0">
                    <a:pos x="6" y="91"/>
                  </a:cxn>
                  <a:cxn ang="0">
                    <a:pos x="6" y="91"/>
                  </a:cxn>
                  <a:cxn ang="0">
                    <a:pos x="7" y="93"/>
                  </a:cxn>
                  <a:cxn ang="0">
                    <a:pos x="8" y="94"/>
                  </a:cxn>
                  <a:cxn ang="0">
                    <a:pos x="10" y="94"/>
                  </a:cxn>
                  <a:cxn ang="0">
                    <a:pos x="12" y="94"/>
                  </a:cxn>
                  <a:cxn ang="0">
                    <a:pos x="13" y="93"/>
                  </a:cxn>
                  <a:cxn ang="0">
                    <a:pos x="14" y="92"/>
                  </a:cxn>
                  <a:cxn ang="0">
                    <a:pos x="15" y="90"/>
                  </a:cxn>
                  <a:cxn ang="0">
                    <a:pos x="15" y="88"/>
                  </a:cxn>
                  <a:cxn ang="0">
                    <a:pos x="15" y="88"/>
                  </a:cxn>
                </a:cxnLst>
                <a:rect l="0" t="0" r="r" b="b"/>
                <a:pathLst>
                  <a:path w="15" h="94">
                    <a:moveTo>
                      <a:pt x="15" y="88"/>
                    </a:moveTo>
                    <a:lnTo>
                      <a:pt x="15" y="88"/>
                    </a:lnTo>
                    <a:lnTo>
                      <a:pt x="12" y="79"/>
                    </a:lnTo>
                    <a:lnTo>
                      <a:pt x="10" y="68"/>
                    </a:lnTo>
                    <a:lnTo>
                      <a:pt x="9" y="57"/>
                    </a:lnTo>
                    <a:lnTo>
                      <a:pt x="9" y="47"/>
                    </a:lnTo>
                    <a:lnTo>
                      <a:pt x="9" y="2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6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1" y="69"/>
                    </a:lnTo>
                    <a:lnTo>
                      <a:pt x="3" y="81"/>
                    </a:lnTo>
                    <a:lnTo>
                      <a:pt x="6" y="91"/>
                    </a:lnTo>
                    <a:lnTo>
                      <a:pt x="6" y="91"/>
                    </a:lnTo>
                    <a:lnTo>
                      <a:pt x="7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2" y="94"/>
                    </a:lnTo>
                    <a:lnTo>
                      <a:pt x="13" y="93"/>
                    </a:lnTo>
                    <a:lnTo>
                      <a:pt x="14" y="92"/>
                    </a:lnTo>
                    <a:lnTo>
                      <a:pt x="15" y="90"/>
                    </a:lnTo>
                    <a:lnTo>
                      <a:pt x="15" y="88"/>
                    </a:lnTo>
                    <a:lnTo>
                      <a:pt x="15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181"/>
              <p:cNvSpPr/>
              <p:nvPr/>
            </p:nvSpPr>
            <p:spPr bwMode="auto">
              <a:xfrm>
                <a:off x="4529138" y="2622550"/>
                <a:ext cx="7938" cy="635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18"/>
                  </a:cxn>
                  <a:cxn ang="0">
                    <a:pos x="3" y="31"/>
                  </a:cxn>
                  <a:cxn ang="0">
                    <a:pos x="1" y="43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0" y="86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7"/>
                  </a:cxn>
                  <a:cxn ang="0">
                    <a:pos x="3" y="118"/>
                  </a:cxn>
                  <a:cxn ang="0">
                    <a:pos x="6" y="119"/>
                  </a:cxn>
                  <a:cxn ang="0">
                    <a:pos x="8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1" y="114"/>
                  </a:cxn>
                  <a:cxn ang="0">
                    <a:pos x="11" y="57"/>
                  </a:cxn>
                  <a:cxn ang="0">
                    <a:pos x="11" y="57"/>
                  </a:cxn>
                  <a:cxn ang="0">
                    <a:pos x="11" y="43"/>
                  </a:cxn>
                  <a:cxn ang="0">
                    <a:pos x="13" y="31"/>
                  </a:cxn>
                  <a:cxn ang="0">
                    <a:pos x="14" y="18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19">
                    <a:moveTo>
                      <a:pt x="6" y="5"/>
                    </a:moveTo>
                    <a:lnTo>
                      <a:pt x="6" y="5"/>
                    </a:lnTo>
                    <a:lnTo>
                      <a:pt x="5" y="18"/>
                    </a:lnTo>
                    <a:lnTo>
                      <a:pt x="3" y="31"/>
                    </a:lnTo>
                    <a:lnTo>
                      <a:pt x="1" y="43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86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7"/>
                    </a:lnTo>
                    <a:lnTo>
                      <a:pt x="3" y="118"/>
                    </a:lnTo>
                    <a:lnTo>
                      <a:pt x="6" y="119"/>
                    </a:lnTo>
                    <a:lnTo>
                      <a:pt x="8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1" y="114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1" y="43"/>
                    </a:lnTo>
                    <a:lnTo>
                      <a:pt x="13" y="31"/>
                    </a:lnTo>
                    <a:lnTo>
                      <a:pt x="14" y="1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182"/>
              <p:cNvSpPr/>
              <p:nvPr/>
            </p:nvSpPr>
            <p:spPr bwMode="auto">
              <a:xfrm>
                <a:off x="4551363" y="2652713"/>
                <a:ext cx="4763" cy="555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0" y="53"/>
                  </a:cxn>
                  <a:cxn ang="0">
                    <a:pos x="0" y="75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2" y="101"/>
                  </a:cxn>
                  <a:cxn ang="0">
                    <a:pos x="4" y="103"/>
                  </a:cxn>
                  <a:cxn ang="0">
                    <a:pos x="7" y="104"/>
                  </a:cxn>
                  <a:cxn ang="0">
                    <a:pos x="9" y="104"/>
                  </a:cxn>
                  <a:cxn ang="0">
                    <a:pos x="10" y="103"/>
                  </a:cxn>
                  <a:cxn ang="0">
                    <a:pos x="11" y="101"/>
                  </a:cxn>
                  <a:cxn ang="0">
                    <a:pos x="11" y="99"/>
                  </a:cxn>
                  <a:cxn ang="0">
                    <a:pos x="11" y="99"/>
                  </a:cxn>
                  <a:cxn ang="0">
                    <a:pos x="9" y="75"/>
                  </a:cxn>
                  <a:cxn ang="0">
                    <a:pos x="9" y="5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04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3"/>
                    </a:lnTo>
                    <a:lnTo>
                      <a:pt x="0" y="75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7" y="104"/>
                    </a:lnTo>
                    <a:lnTo>
                      <a:pt x="9" y="104"/>
                    </a:lnTo>
                    <a:lnTo>
                      <a:pt x="10" y="103"/>
                    </a:lnTo>
                    <a:lnTo>
                      <a:pt x="11" y="101"/>
                    </a:lnTo>
                    <a:lnTo>
                      <a:pt x="11" y="99"/>
                    </a:lnTo>
                    <a:lnTo>
                      <a:pt x="11" y="99"/>
                    </a:lnTo>
                    <a:lnTo>
                      <a:pt x="9" y="75"/>
                    </a:lnTo>
                    <a:lnTo>
                      <a:pt x="9" y="5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183"/>
              <p:cNvSpPr/>
              <p:nvPr/>
            </p:nvSpPr>
            <p:spPr bwMode="auto">
              <a:xfrm>
                <a:off x="4572000" y="2676525"/>
                <a:ext cx="6350" cy="58738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57"/>
                  </a:cxn>
                  <a:cxn ang="0">
                    <a:pos x="2" y="83"/>
                  </a:cxn>
                  <a:cxn ang="0">
                    <a:pos x="5" y="109"/>
                  </a:cxn>
                  <a:cxn ang="0">
                    <a:pos x="5" y="109"/>
                  </a:cxn>
                  <a:cxn ang="0">
                    <a:pos x="6" y="111"/>
                  </a:cxn>
                  <a:cxn ang="0">
                    <a:pos x="7" y="112"/>
                  </a:cxn>
                  <a:cxn ang="0">
                    <a:pos x="10" y="113"/>
                  </a:cxn>
                  <a:cxn ang="0">
                    <a:pos x="12" y="113"/>
                  </a:cxn>
                  <a:cxn ang="0">
                    <a:pos x="13" y="112"/>
                  </a:cxn>
                  <a:cxn ang="0">
                    <a:pos x="14" y="111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12" y="83"/>
                  </a:cxn>
                  <a:cxn ang="0">
                    <a:pos x="10" y="57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4" h="113">
                    <a:moveTo>
                      <a:pt x="10" y="4"/>
                    </a:moveTo>
                    <a:lnTo>
                      <a:pt x="10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7"/>
                    </a:lnTo>
                    <a:lnTo>
                      <a:pt x="2" y="83"/>
                    </a:lnTo>
                    <a:lnTo>
                      <a:pt x="5" y="109"/>
                    </a:lnTo>
                    <a:lnTo>
                      <a:pt x="5" y="109"/>
                    </a:lnTo>
                    <a:lnTo>
                      <a:pt x="6" y="111"/>
                    </a:lnTo>
                    <a:lnTo>
                      <a:pt x="7" y="112"/>
                    </a:lnTo>
                    <a:lnTo>
                      <a:pt x="10" y="113"/>
                    </a:lnTo>
                    <a:lnTo>
                      <a:pt x="12" y="113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12" y="83"/>
                    </a:lnTo>
                    <a:lnTo>
                      <a:pt x="10" y="57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184"/>
              <p:cNvSpPr/>
              <p:nvPr/>
            </p:nvSpPr>
            <p:spPr bwMode="auto">
              <a:xfrm>
                <a:off x="4481513" y="2305050"/>
                <a:ext cx="12700" cy="61913"/>
              </a:xfrm>
              <a:custGeom>
                <a:avLst/>
                <a:gdLst/>
                <a:ahLst/>
                <a:cxnLst>
                  <a:cxn ang="0">
                    <a:pos x="21" y="109"/>
                  </a:cxn>
                  <a:cxn ang="0">
                    <a:pos x="21" y="109"/>
                  </a:cxn>
                  <a:cxn ang="0">
                    <a:pos x="16" y="105"/>
                  </a:cxn>
                  <a:cxn ang="0">
                    <a:pos x="13" y="101"/>
                  </a:cxn>
                  <a:cxn ang="0">
                    <a:pos x="11" y="95"/>
                  </a:cxn>
                  <a:cxn ang="0">
                    <a:pos x="9" y="89"/>
                  </a:cxn>
                  <a:cxn ang="0">
                    <a:pos x="9" y="7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0" y="3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89"/>
                  </a:cxn>
                  <a:cxn ang="0">
                    <a:pos x="1" y="95"/>
                  </a:cxn>
                  <a:cxn ang="0">
                    <a:pos x="3" y="100"/>
                  </a:cxn>
                  <a:cxn ang="0">
                    <a:pos x="5" y="105"/>
                  </a:cxn>
                  <a:cxn ang="0">
                    <a:pos x="8" y="110"/>
                  </a:cxn>
                  <a:cxn ang="0">
                    <a:pos x="12" y="115"/>
                  </a:cxn>
                  <a:cxn ang="0">
                    <a:pos x="16" y="118"/>
                  </a:cxn>
                  <a:cxn ang="0">
                    <a:pos x="16" y="118"/>
                  </a:cxn>
                  <a:cxn ang="0">
                    <a:pos x="18" y="119"/>
                  </a:cxn>
                  <a:cxn ang="0">
                    <a:pos x="20" y="119"/>
                  </a:cxn>
                  <a:cxn ang="0">
                    <a:pos x="21" y="118"/>
                  </a:cxn>
                  <a:cxn ang="0">
                    <a:pos x="22" y="117"/>
                  </a:cxn>
                  <a:cxn ang="0">
                    <a:pos x="23" y="115"/>
                  </a:cxn>
                  <a:cxn ang="0">
                    <a:pos x="23" y="112"/>
                  </a:cxn>
                  <a:cxn ang="0">
                    <a:pos x="22" y="111"/>
                  </a:cxn>
                  <a:cxn ang="0">
                    <a:pos x="21" y="109"/>
                  </a:cxn>
                  <a:cxn ang="0">
                    <a:pos x="21" y="109"/>
                  </a:cxn>
                </a:cxnLst>
                <a:rect l="0" t="0" r="r" b="b"/>
                <a:pathLst>
                  <a:path w="23" h="119">
                    <a:moveTo>
                      <a:pt x="21" y="109"/>
                    </a:moveTo>
                    <a:lnTo>
                      <a:pt x="21" y="109"/>
                    </a:lnTo>
                    <a:lnTo>
                      <a:pt x="16" y="105"/>
                    </a:lnTo>
                    <a:lnTo>
                      <a:pt x="13" y="101"/>
                    </a:lnTo>
                    <a:lnTo>
                      <a:pt x="11" y="95"/>
                    </a:lnTo>
                    <a:lnTo>
                      <a:pt x="9" y="89"/>
                    </a:lnTo>
                    <a:lnTo>
                      <a:pt x="9" y="7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0" y="3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3" y="100"/>
                    </a:lnTo>
                    <a:lnTo>
                      <a:pt x="5" y="105"/>
                    </a:lnTo>
                    <a:lnTo>
                      <a:pt x="8" y="110"/>
                    </a:lnTo>
                    <a:lnTo>
                      <a:pt x="12" y="115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20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3" y="115"/>
                    </a:lnTo>
                    <a:lnTo>
                      <a:pt x="23" y="112"/>
                    </a:lnTo>
                    <a:lnTo>
                      <a:pt x="22" y="111"/>
                    </a:lnTo>
                    <a:lnTo>
                      <a:pt x="21" y="109"/>
                    </a:lnTo>
                    <a:lnTo>
                      <a:pt x="21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185"/>
              <p:cNvSpPr/>
              <p:nvPr/>
            </p:nvSpPr>
            <p:spPr bwMode="auto">
              <a:xfrm>
                <a:off x="4519613" y="2336800"/>
                <a:ext cx="9525" cy="55563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7" y="15"/>
                  </a:cxn>
                  <a:cxn ang="0">
                    <a:pos x="4" y="27"/>
                  </a:cxn>
                  <a:cxn ang="0">
                    <a:pos x="2" y="50"/>
                  </a:cxn>
                  <a:cxn ang="0">
                    <a:pos x="0" y="75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99"/>
                  </a:cxn>
                  <a:cxn ang="0">
                    <a:pos x="9" y="99"/>
                  </a:cxn>
                  <a:cxn ang="0">
                    <a:pos x="10" y="75"/>
                  </a:cxn>
                  <a:cxn ang="0">
                    <a:pos x="11" y="52"/>
                  </a:cxn>
                  <a:cxn ang="0">
                    <a:pos x="13" y="29"/>
                  </a:cxn>
                  <a:cxn ang="0">
                    <a:pos x="16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18" h="104">
                    <a:moveTo>
                      <a:pt x="9" y="3"/>
                    </a:moveTo>
                    <a:lnTo>
                      <a:pt x="9" y="3"/>
                    </a:lnTo>
                    <a:lnTo>
                      <a:pt x="7" y="15"/>
                    </a:lnTo>
                    <a:lnTo>
                      <a:pt x="4" y="27"/>
                    </a:lnTo>
                    <a:lnTo>
                      <a:pt x="2" y="50"/>
                    </a:lnTo>
                    <a:lnTo>
                      <a:pt x="0" y="7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10" y="75"/>
                    </a:lnTo>
                    <a:lnTo>
                      <a:pt x="11" y="52"/>
                    </a:lnTo>
                    <a:lnTo>
                      <a:pt x="13" y="29"/>
                    </a:lnTo>
                    <a:lnTo>
                      <a:pt x="16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186"/>
              <p:cNvSpPr/>
              <p:nvPr/>
            </p:nvSpPr>
            <p:spPr bwMode="auto">
              <a:xfrm>
                <a:off x="4543425" y="2370138"/>
                <a:ext cx="7938" cy="71438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4"/>
                  </a:cxn>
                  <a:cxn ang="0">
                    <a:pos x="4" y="36"/>
                  </a:cxn>
                  <a:cxn ang="0">
                    <a:pos x="3" y="68"/>
                  </a:cxn>
                  <a:cxn ang="0">
                    <a:pos x="1" y="100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5"/>
                  </a:cxn>
                  <a:cxn ang="0">
                    <a:pos x="3" y="136"/>
                  </a:cxn>
                  <a:cxn ang="0">
                    <a:pos x="4" y="136"/>
                  </a:cxn>
                  <a:cxn ang="0">
                    <a:pos x="7" y="136"/>
                  </a:cxn>
                  <a:cxn ang="0">
                    <a:pos x="9" y="135"/>
                  </a:cxn>
                  <a:cxn ang="0">
                    <a:pos x="10" y="134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11" y="100"/>
                  </a:cxn>
                  <a:cxn ang="0">
                    <a:pos x="13" y="68"/>
                  </a:cxn>
                  <a:cxn ang="0">
                    <a:pos x="14" y="36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15" h="136">
                    <a:moveTo>
                      <a:pt x="5" y="4"/>
                    </a:moveTo>
                    <a:lnTo>
                      <a:pt x="5" y="4"/>
                    </a:lnTo>
                    <a:lnTo>
                      <a:pt x="4" y="36"/>
                    </a:lnTo>
                    <a:lnTo>
                      <a:pt x="3" y="68"/>
                    </a:lnTo>
                    <a:lnTo>
                      <a:pt x="1" y="10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5"/>
                    </a:lnTo>
                    <a:lnTo>
                      <a:pt x="3" y="136"/>
                    </a:lnTo>
                    <a:lnTo>
                      <a:pt x="4" y="136"/>
                    </a:lnTo>
                    <a:lnTo>
                      <a:pt x="7" y="136"/>
                    </a:lnTo>
                    <a:lnTo>
                      <a:pt x="9" y="135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1" y="100"/>
                    </a:lnTo>
                    <a:lnTo>
                      <a:pt x="13" y="68"/>
                    </a:lnTo>
                    <a:lnTo>
                      <a:pt x="14" y="3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187"/>
              <p:cNvSpPr/>
              <p:nvPr/>
            </p:nvSpPr>
            <p:spPr bwMode="auto">
              <a:xfrm>
                <a:off x="4573588" y="24066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28"/>
                  </a:cxn>
                  <a:cxn ang="0">
                    <a:pos x="0" y="128"/>
                  </a:cxn>
                  <a:cxn ang="0">
                    <a:pos x="0" y="130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5" y="133"/>
                  </a:cxn>
                  <a:cxn ang="0">
                    <a:pos x="6" y="132"/>
                  </a:cxn>
                  <a:cxn ang="0">
                    <a:pos x="8" y="131"/>
                  </a:cxn>
                  <a:cxn ang="0">
                    <a:pos x="9" y="130"/>
                  </a:cxn>
                  <a:cxn ang="0">
                    <a:pos x="9" y="12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33">
                    <a:moveTo>
                      <a:pt x="0" y="5"/>
                    </a:moveTo>
                    <a:lnTo>
                      <a:pt x="0" y="128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5" y="133"/>
                    </a:lnTo>
                    <a:lnTo>
                      <a:pt x="6" y="132"/>
                    </a:lnTo>
                    <a:lnTo>
                      <a:pt x="8" y="131"/>
                    </a:lnTo>
                    <a:lnTo>
                      <a:pt x="9" y="130"/>
                    </a:lnTo>
                    <a:lnTo>
                      <a:pt x="9" y="12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188"/>
              <p:cNvSpPr/>
              <p:nvPr/>
            </p:nvSpPr>
            <p:spPr bwMode="auto">
              <a:xfrm>
                <a:off x="4602163" y="24320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0" y="120"/>
                  </a:cxn>
                  <a:cxn ang="0">
                    <a:pos x="1" y="121"/>
                  </a:cxn>
                  <a:cxn ang="0">
                    <a:pos x="2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7" y="121"/>
                  </a:cxn>
                  <a:cxn ang="0">
                    <a:pos x="8" y="120"/>
                  </a:cxn>
                  <a:cxn ang="0">
                    <a:pos x="9" y="11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1" y="121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7" y="121"/>
                    </a:lnTo>
                    <a:lnTo>
                      <a:pt x="8" y="120"/>
                    </a:lnTo>
                    <a:lnTo>
                      <a:pt x="9" y="11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189"/>
              <p:cNvSpPr/>
              <p:nvPr/>
            </p:nvSpPr>
            <p:spPr bwMode="auto">
              <a:xfrm>
                <a:off x="4624388" y="24574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190"/>
              <p:cNvSpPr/>
              <p:nvPr/>
            </p:nvSpPr>
            <p:spPr bwMode="auto">
              <a:xfrm>
                <a:off x="4651375" y="2482850"/>
                <a:ext cx="7938" cy="730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0"/>
                  </a:cxn>
                  <a:cxn ang="0">
                    <a:pos x="1" y="42"/>
                  </a:cxn>
                  <a:cxn ang="0">
                    <a:pos x="0" y="55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1" y="134"/>
                  </a:cxn>
                  <a:cxn ang="0">
                    <a:pos x="2" y="136"/>
                  </a:cxn>
                  <a:cxn ang="0">
                    <a:pos x="3" y="137"/>
                  </a:cxn>
                  <a:cxn ang="0">
                    <a:pos x="5" y="137"/>
                  </a:cxn>
                  <a:cxn ang="0">
                    <a:pos x="7" y="137"/>
                  </a:cxn>
                  <a:cxn ang="0">
                    <a:pos x="8" y="136"/>
                  </a:cxn>
                  <a:cxn ang="0">
                    <a:pos x="9" y="134"/>
                  </a:cxn>
                  <a:cxn ang="0">
                    <a:pos x="10" y="132"/>
                  </a:cxn>
                  <a:cxn ang="0">
                    <a:pos x="10" y="62"/>
                  </a:cxn>
                  <a:cxn ang="0">
                    <a:pos x="10" y="62"/>
                  </a:cxn>
                  <a:cxn ang="0">
                    <a:pos x="10" y="47"/>
                  </a:cxn>
                  <a:cxn ang="0">
                    <a:pos x="11" y="33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37">
                    <a:moveTo>
                      <a:pt x="5" y="5"/>
                    </a:moveTo>
                    <a:lnTo>
                      <a:pt x="5" y="5"/>
                    </a:lnTo>
                    <a:lnTo>
                      <a:pt x="2" y="30"/>
                    </a:lnTo>
                    <a:lnTo>
                      <a:pt x="1" y="42"/>
                    </a:lnTo>
                    <a:lnTo>
                      <a:pt x="0" y="55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6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8" y="136"/>
                    </a:lnTo>
                    <a:lnTo>
                      <a:pt x="9" y="134"/>
                    </a:lnTo>
                    <a:lnTo>
                      <a:pt x="10" y="13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47"/>
                    </a:lnTo>
                    <a:lnTo>
                      <a:pt x="11" y="3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Freeform 191"/>
              <p:cNvSpPr/>
              <p:nvPr/>
            </p:nvSpPr>
            <p:spPr bwMode="auto">
              <a:xfrm>
                <a:off x="4684713" y="2500313"/>
                <a:ext cx="4763" cy="873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3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9" y="163"/>
                  </a:cxn>
                  <a:cxn ang="0">
                    <a:pos x="9" y="161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66">
                    <a:moveTo>
                      <a:pt x="0" y="5"/>
                    </a:move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3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192"/>
              <p:cNvSpPr/>
              <p:nvPr/>
            </p:nvSpPr>
            <p:spPr bwMode="auto">
              <a:xfrm>
                <a:off x="4702175" y="2540000"/>
                <a:ext cx="7938" cy="6985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3" y="19"/>
                  </a:cxn>
                  <a:cxn ang="0">
                    <a:pos x="1" y="34"/>
                  </a:cxn>
                  <a:cxn ang="0">
                    <a:pos x="0" y="50"/>
                  </a:cxn>
                  <a:cxn ang="0">
                    <a:pos x="0" y="65"/>
                  </a:cxn>
                  <a:cxn ang="0">
                    <a:pos x="1" y="96"/>
                  </a:cxn>
                  <a:cxn ang="0">
                    <a:pos x="1" y="127"/>
                  </a:cxn>
                  <a:cxn ang="0">
                    <a:pos x="1" y="127"/>
                  </a:cxn>
                  <a:cxn ang="0">
                    <a:pos x="2" y="129"/>
                  </a:cxn>
                  <a:cxn ang="0">
                    <a:pos x="3" y="131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7" y="132"/>
                  </a:cxn>
                  <a:cxn ang="0">
                    <a:pos x="9" y="131"/>
                  </a:cxn>
                  <a:cxn ang="0">
                    <a:pos x="10" y="129"/>
                  </a:cxn>
                  <a:cxn ang="0">
                    <a:pos x="10" y="127"/>
                  </a:cxn>
                  <a:cxn ang="0">
                    <a:pos x="10" y="127"/>
                  </a:cxn>
                  <a:cxn ang="0">
                    <a:pos x="10" y="97"/>
                  </a:cxn>
                  <a:cxn ang="0">
                    <a:pos x="9" y="66"/>
                  </a:cxn>
                  <a:cxn ang="0">
                    <a:pos x="9" y="51"/>
                  </a:cxn>
                  <a:cxn ang="0">
                    <a:pos x="10" y="36"/>
                  </a:cxn>
                  <a:cxn ang="0">
                    <a:pos x="12" y="21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5" h="132">
                    <a:moveTo>
                      <a:pt x="6" y="3"/>
                    </a:moveTo>
                    <a:lnTo>
                      <a:pt x="6" y="3"/>
                    </a:lnTo>
                    <a:lnTo>
                      <a:pt x="3" y="19"/>
                    </a:lnTo>
                    <a:lnTo>
                      <a:pt x="1" y="34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" y="96"/>
                    </a:lnTo>
                    <a:lnTo>
                      <a:pt x="1" y="127"/>
                    </a:lnTo>
                    <a:lnTo>
                      <a:pt x="1" y="127"/>
                    </a:lnTo>
                    <a:lnTo>
                      <a:pt x="2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7" y="132"/>
                    </a:lnTo>
                    <a:lnTo>
                      <a:pt x="9" y="131"/>
                    </a:lnTo>
                    <a:lnTo>
                      <a:pt x="10" y="129"/>
                    </a:lnTo>
                    <a:lnTo>
                      <a:pt x="10" y="127"/>
                    </a:lnTo>
                    <a:lnTo>
                      <a:pt x="10" y="127"/>
                    </a:lnTo>
                    <a:lnTo>
                      <a:pt x="10" y="97"/>
                    </a:lnTo>
                    <a:lnTo>
                      <a:pt x="9" y="66"/>
                    </a:lnTo>
                    <a:lnTo>
                      <a:pt x="9" y="51"/>
                    </a:lnTo>
                    <a:lnTo>
                      <a:pt x="10" y="36"/>
                    </a:lnTo>
                    <a:lnTo>
                      <a:pt x="12" y="2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193"/>
              <p:cNvSpPr/>
              <p:nvPr/>
            </p:nvSpPr>
            <p:spPr bwMode="auto">
              <a:xfrm>
                <a:off x="4727575" y="2568575"/>
                <a:ext cx="9525" cy="52388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3"/>
                  </a:cxn>
                  <a:cxn ang="0">
                    <a:pos x="3" y="48"/>
                  </a:cxn>
                  <a:cxn ang="0">
                    <a:pos x="1" y="72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9" y="98"/>
                  </a:cxn>
                  <a:cxn ang="0">
                    <a:pos x="10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1" y="72"/>
                  </a:cxn>
                  <a:cxn ang="0">
                    <a:pos x="13" y="5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2"/>
                  </a:cxn>
                  <a:cxn ang="0">
                    <a:pos x="10" y="3"/>
                  </a:cxn>
                  <a:cxn ang="0">
                    <a:pos x="10" y="3"/>
                  </a:cxn>
                </a:cxnLst>
                <a:rect l="0" t="0" r="r" b="b"/>
                <a:pathLst>
                  <a:path w="19" h="99">
                    <a:moveTo>
                      <a:pt x="10" y="3"/>
                    </a:moveTo>
                    <a:lnTo>
                      <a:pt x="10" y="3"/>
                    </a:lnTo>
                    <a:lnTo>
                      <a:pt x="3" y="48"/>
                    </a:lnTo>
                    <a:lnTo>
                      <a:pt x="1" y="7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72"/>
                    </a:lnTo>
                    <a:lnTo>
                      <a:pt x="13" y="5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194"/>
              <p:cNvSpPr/>
              <p:nvPr/>
            </p:nvSpPr>
            <p:spPr bwMode="auto">
              <a:xfrm>
                <a:off x="4748213" y="2590800"/>
                <a:ext cx="4763" cy="5715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3" y="109"/>
                  </a:cxn>
                  <a:cxn ang="0">
                    <a:pos x="4" y="110"/>
                  </a:cxn>
                  <a:cxn ang="0">
                    <a:pos x="6" y="109"/>
                  </a:cxn>
                  <a:cxn ang="0">
                    <a:pos x="7" y="109"/>
                  </a:cxn>
                  <a:cxn ang="0">
                    <a:pos x="9" y="107"/>
                  </a:cxn>
                  <a:cxn ang="0">
                    <a:pos x="9" y="10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10">
                    <a:moveTo>
                      <a:pt x="0" y="5"/>
                    </a:moveTo>
                    <a:lnTo>
                      <a:pt x="0" y="104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3" y="109"/>
                    </a:lnTo>
                    <a:lnTo>
                      <a:pt x="4" y="110"/>
                    </a:lnTo>
                    <a:lnTo>
                      <a:pt x="6" y="109"/>
                    </a:lnTo>
                    <a:lnTo>
                      <a:pt x="7" y="109"/>
                    </a:lnTo>
                    <a:lnTo>
                      <a:pt x="9" y="107"/>
                    </a:lnTo>
                    <a:lnTo>
                      <a:pt x="9" y="10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195"/>
              <p:cNvSpPr/>
              <p:nvPr/>
            </p:nvSpPr>
            <p:spPr bwMode="auto">
              <a:xfrm>
                <a:off x="4641850" y="2751138"/>
                <a:ext cx="7938" cy="26988"/>
              </a:xfrm>
              <a:custGeom>
                <a:avLst/>
                <a:gdLst/>
                <a:ahLst/>
                <a:cxnLst>
                  <a:cxn ang="0">
                    <a:pos x="15" y="46"/>
                  </a:cxn>
                  <a:cxn ang="0">
                    <a:pos x="15" y="46"/>
                  </a:cxn>
                  <a:cxn ang="0">
                    <a:pos x="12" y="36"/>
                  </a:cxn>
                  <a:cxn ang="0">
                    <a:pos x="11" y="26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0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7"/>
                  </a:cxn>
                  <a:cxn ang="0">
                    <a:pos x="2" y="38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6" y="50"/>
                  </a:cxn>
                  <a:cxn ang="0">
                    <a:pos x="7" y="51"/>
                  </a:cxn>
                  <a:cxn ang="0">
                    <a:pos x="10" y="51"/>
                  </a:cxn>
                  <a:cxn ang="0">
                    <a:pos x="11" y="51"/>
                  </a:cxn>
                  <a:cxn ang="0">
                    <a:pos x="13" y="51"/>
                  </a:cxn>
                  <a:cxn ang="0">
                    <a:pos x="14" y="49"/>
                  </a:cxn>
                  <a:cxn ang="0">
                    <a:pos x="15" y="48"/>
                  </a:cxn>
                  <a:cxn ang="0">
                    <a:pos x="15" y="46"/>
                  </a:cxn>
                  <a:cxn ang="0">
                    <a:pos x="15" y="46"/>
                  </a:cxn>
                </a:cxnLst>
                <a:rect l="0" t="0" r="r" b="b"/>
                <a:pathLst>
                  <a:path w="15" h="51">
                    <a:moveTo>
                      <a:pt x="15" y="46"/>
                    </a:moveTo>
                    <a:lnTo>
                      <a:pt x="15" y="46"/>
                    </a:lnTo>
                    <a:lnTo>
                      <a:pt x="12" y="36"/>
                    </a:lnTo>
                    <a:lnTo>
                      <a:pt x="11" y="2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7"/>
                    </a:lnTo>
                    <a:lnTo>
                      <a:pt x="2" y="3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6" y="50"/>
                    </a:lnTo>
                    <a:lnTo>
                      <a:pt x="7" y="51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3" y="51"/>
                    </a:lnTo>
                    <a:lnTo>
                      <a:pt x="14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5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196"/>
              <p:cNvSpPr/>
              <p:nvPr/>
            </p:nvSpPr>
            <p:spPr bwMode="auto">
              <a:xfrm>
                <a:off x="4675188" y="2751138"/>
                <a:ext cx="12700" cy="34925"/>
              </a:xfrm>
              <a:custGeom>
                <a:avLst/>
                <a:gdLst/>
                <a:ahLst/>
                <a:cxnLst>
                  <a:cxn ang="0">
                    <a:pos x="18" y="39"/>
                  </a:cxn>
                  <a:cxn ang="0">
                    <a:pos x="18" y="39"/>
                  </a:cxn>
                  <a:cxn ang="0">
                    <a:pos x="14" y="31"/>
                  </a:cxn>
                  <a:cxn ang="0">
                    <a:pos x="12" y="23"/>
                  </a:cxn>
                  <a:cxn ang="0">
                    <a:pos x="9" y="13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1" y="24"/>
                  </a:cxn>
                  <a:cxn ang="0">
                    <a:pos x="3" y="30"/>
                  </a:cxn>
                  <a:cxn ang="0">
                    <a:pos x="3" y="30"/>
                  </a:cxn>
                  <a:cxn ang="0">
                    <a:pos x="6" y="38"/>
                  </a:cxn>
                  <a:cxn ang="0">
                    <a:pos x="9" y="45"/>
                  </a:cxn>
                  <a:cxn ang="0">
                    <a:pos x="13" y="54"/>
                  </a:cxn>
                  <a:cxn ang="0">
                    <a:pos x="14" y="62"/>
                  </a:cxn>
                  <a:cxn ang="0">
                    <a:pos x="14" y="62"/>
                  </a:cxn>
                  <a:cxn ang="0">
                    <a:pos x="15" y="64"/>
                  </a:cxn>
                  <a:cxn ang="0">
                    <a:pos x="16" y="65"/>
                  </a:cxn>
                  <a:cxn ang="0">
                    <a:pos x="18" y="66"/>
                  </a:cxn>
                  <a:cxn ang="0">
                    <a:pos x="19" y="66"/>
                  </a:cxn>
                  <a:cxn ang="0">
                    <a:pos x="21" y="66"/>
                  </a:cxn>
                  <a:cxn ang="0">
                    <a:pos x="22" y="65"/>
                  </a:cxn>
                  <a:cxn ang="0">
                    <a:pos x="23" y="64"/>
                  </a:cxn>
                  <a:cxn ang="0">
                    <a:pos x="24" y="62"/>
                  </a:cxn>
                  <a:cxn ang="0">
                    <a:pos x="24" y="62"/>
                  </a:cxn>
                  <a:cxn ang="0">
                    <a:pos x="23" y="56"/>
                  </a:cxn>
                  <a:cxn ang="0">
                    <a:pos x="22" y="49"/>
                  </a:cxn>
                  <a:cxn ang="0">
                    <a:pos x="18" y="39"/>
                  </a:cxn>
                  <a:cxn ang="0">
                    <a:pos x="18" y="39"/>
                  </a:cxn>
                </a:cxnLst>
                <a:rect l="0" t="0" r="r" b="b"/>
                <a:pathLst>
                  <a:path w="24" h="66">
                    <a:moveTo>
                      <a:pt x="18" y="39"/>
                    </a:moveTo>
                    <a:lnTo>
                      <a:pt x="18" y="39"/>
                    </a:lnTo>
                    <a:lnTo>
                      <a:pt x="14" y="31"/>
                    </a:lnTo>
                    <a:lnTo>
                      <a:pt x="12" y="23"/>
                    </a:lnTo>
                    <a:lnTo>
                      <a:pt x="9" y="1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1" y="24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6" y="38"/>
                    </a:lnTo>
                    <a:lnTo>
                      <a:pt x="9" y="45"/>
                    </a:lnTo>
                    <a:lnTo>
                      <a:pt x="13" y="5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4"/>
                    </a:lnTo>
                    <a:lnTo>
                      <a:pt x="16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2" y="65"/>
                    </a:lnTo>
                    <a:lnTo>
                      <a:pt x="23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56"/>
                    </a:lnTo>
                    <a:lnTo>
                      <a:pt x="22" y="4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197"/>
              <p:cNvSpPr/>
              <p:nvPr/>
            </p:nvSpPr>
            <p:spPr bwMode="auto">
              <a:xfrm>
                <a:off x="4710113" y="2759075"/>
                <a:ext cx="9525" cy="4445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24"/>
                  </a:cxn>
                  <a:cxn ang="0">
                    <a:pos x="3" y="44"/>
                  </a:cxn>
                  <a:cxn ang="0">
                    <a:pos x="6" y="63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1" y="84"/>
                  </a:cxn>
                  <a:cxn ang="0">
                    <a:pos x="12" y="85"/>
                  </a:cxn>
                  <a:cxn ang="0">
                    <a:pos x="14" y="85"/>
                  </a:cxn>
                  <a:cxn ang="0">
                    <a:pos x="16" y="85"/>
                  </a:cxn>
                  <a:cxn ang="0">
                    <a:pos x="17" y="84"/>
                  </a:cxn>
                  <a:cxn ang="0">
                    <a:pos x="18" y="83"/>
                  </a:cxn>
                  <a:cxn ang="0">
                    <a:pos x="19" y="82"/>
                  </a:cxn>
                  <a:cxn ang="0">
                    <a:pos x="19" y="80"/>
                  </a:cxn>
                  <a:cxn ang="0">
                    <a:pos x="19" y="80"/>
                  </a:cxn>
                  <a:cxn ang="0">
                    <a:pos x="16" y="61"/>
                  </a:cxn>
                  <a:cxn ang="0">
                    <a:pos x="13" y="43"/>
                  </a:cxn>
                  <a:cxn ang="0">
                    <a:pos x="11" y="2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85">
                    <a:moveTo>
                      <a:pt x="10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4"/>
                    </a:lnTo>
                    <a:lnTo>
                      <a:pt x="3" y="44"/>
                    </a:lnTo>
                    <a:lnTo>
                      <a:pt x="6" y="63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4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80"/>
                    </a:lnTo>
                    <a:lnTo>
                      <a:pt x="16" y="61"/>
                    </a:lnTo>
                    <a:lnTo>
                      <a:pt x="13" y="43"/>
                    </a:lnTo>
                    <a:lnTo>
                      <a:pt x="11" y="2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198"/>
              <p:cNvSpPr/>
              <p:nvPr/>
            </p:nvSpPr>
            <p:spPr bwMode="auto">
              <a:xfrm>
                <a:off x="4416425" y="2370138"/>
                <a:ext cx="15875" cy="106363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9" y="3"/>
                  </a:cxn>
                  <a:cxn ang="0">
                    <a:pos x="14" y="24"/>
                  </a:cxn>
                  <a:cxn ang="0">
                    <a:pos x="13" y="34"/>
                  </a:cxn>
                  <a:cxn ang="0">
                    <a:pos x="13" y="45"/>
                  </a:cxn>
                  <a:cxn ang="0">
                    <a:pos x="13" y="98"/>
                  </a:cxn>
                  <a:cxn ang="0">
                    <a:pos x="13" y="98"/>
                  </a:cxn>
                  <a:cxn ang="0">
                    <a:pos x="13" y="124"/>
                  </a:cxn>
                  <a:cxn ang="0">
                    <a:pos x="12" y="136"/>
                  </a:cxn>
                  <a:cxn ang="0">
                    <a:pos x="10" y="149"/>
                  </a:cxn>
                  <a:cxn ang="0">
                    <a:pos x="10" y="149"/>
                  </a:cxn>
                  <a:cxn ang="0">
                    <a:pos x="4" y="171"/>
                  </a:cxn>
                  <a:cxn ang="0">
                    <a:pos x="2" y="183"/>
                  </a:cxn>
                  <a:cxn ang="0">
                    <a:pos x="0" y="194"/>
                  </a:cxn>
                  <a:cxn ang="0">
                    <a:pos x="0" y="194"/>
                  </a:cxn>
                  <a:cxn ang="0">
                    <a:pos x="1" y="196"/>
                  </a:cxn>
                  <a:cxn ang="0">
                    <a:pos x="2" y="197"/>
                  </a:cxn>
                  <a:cxn ang="0">
                    <a:pos x="3" y="198"/>
                  </a:cxn>
                  <a:cxn ang="0">
                    <a:pos x="5" y="199"/>
                  </a:cxn>
                  <a:cxn ang="0">
                    <a:pos x="6" y="198"/>
                  </a:cxn>
                  <a:cxn ang="0">
                    <a:pos x="8" y="197"/>
                  </a:cxn>
                  <a:cxn ang="0">
                    <a:pos x="9" y="196"/>
                  </a:cxn>
                  <a:cxn ang="0">
                    <a:pos x="10" y="194"/>
                  </a:cxn>
                  <a:cxn ang="0">
                    <a:pos x="10" y="194"/>
                  </a:cxn>
                  <a:cxn ang="0">
                    <a:pos x="11" y="182"/>
                  </a:cxn>
                  <a:cxn ang="0">
                    <a:pos x="14" y="169"/>
                  </a:cxn>
                  <a:cxn ang="0">
                    <a:pos x="20" y="144"/>
                  </a:cxn>
                  <a:cxn ang="0">
                    <a:pos x="20" y="144"/>
                  </a:cxn>
                  <a:cxn ang="0">
                    <a:pos x="22" y="135"/>
                  </a:cxn>
                  <a:cxn ang="0">
                    <a:pos x="22" y="125"/>
                  </a:cxn>
                  <a:cxn ang="0">
                    <a:pos x="22" y="105"/>
                  </a:cxn>
                  <a:cxn ang="0">
                    <a:pos x="22" y="105"/>
                  </a:cxn>
                  <a:cxn ang="0">
                    <a:pos x="22" y="80"/>
                  </a:cxn>
                  <a:cxn ang="0">
                    <a:pos x="22" y="55"/>
                  </a:cxn>
                  <a:cxn ang="0">
                    <a:pos x="23" y="31"/>
                  </a:cxn>
                  <a:cxn ang="0">
                    <a:pos x="25" y="18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2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9" h="199">
                    <a:moveTo>
                      <a:pt x="19" y="3"/>
                    </a:moveTo>
                    <a:lnTo>
                      <a:pt x="19" y="3"/>
                    </a:lnTo>
                    <a:lnTo>
                      <a:pt x="14" y="24"/>
                    </a:lnTo>
                    <a:lnTo>
                      <a:pt x="13" y="34"/>
                    </a:lnTo>
                    <a:lnTo>
                      <a:pt x="13" y="45"/>
                    </a:lnTo>
                    <a:lnTo>
                      <a:pt x="13" y="98"/>
                    </a:lnTo>
                    <a:lnTo>
                      <a:pt x="13" y="98"/>
                    </a:lnTo>
                    <a:lnTo>
                      <a:pt x="13" y="124"/>
                    </a:lnTo>
                    <a:lnTo>
                      <a:pt x="12" y="136"/>
                    </a:lnTo>
                    <a:lnTo>
                      <a:pt x="10" y="149"/>
                    </a:lnTo>
                    <a:lnTo>
                      <a:pt x="10" y="149"/>
                    </a:lnTo>
                    <a:lnTo>
                      <a:pt x="4" y="171"/>
                    </a:lnTo>
                    <a:lnTo>
                      <a:pt x="2" y="183"/>
                    </a:lnTo>
                    <a:lnTo>
                      <a:pt x="0" y="194"/>
                    </a:lnTo>
                    <a:lnTo>
                      <a:pt x="0" y="194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3" y="198"/>
                    </a:lnTo>
                    <a:lnTo>
                      <a:pt x="5" y="199"/>
                    </a:lnTo>
                    <a:lnTo>
                      <a:pt x="6" y="198"/>
                    </a:lnTo>
                    <a:lnTo>
                      <a:pt x="8" y="197"/>
                    </a:lnTo>
                    <a:lnTo>
                      <a:pt x="9" y="196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11" y="182"/>
                    </a:lnTo>
                    <a:lnTo>
                      <a:pt x="14" y="169"/>
                    </a:lnTo>
                    <a:lnTo>
                      <a:pt x="20" y="144"/>
                    </a:lnTo>
                    <a:lnTo>
                      <a:pt x="20" y="144"/>
                    </a:lnTo>
                    <a:lnTo>
                      <a:pt x="22" y="135"/>
                    </a:lnTo>
                    <a:lnTo>
                      <a:pt x="22" y="12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80"/>
                    </a:lnTo>
                    <a:lnTo>
                      <a:pt x="22" y="55"/>
                    </a:lnTo>
                    <a:lnTo>
                      <a:pt x="23" y="31"/>
                    </a:lnTo>
                    <a:lnTo>
                      <a:pt x="25" y="1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199"/>
              <p:cNvSpPr/>
              <p:nvPr/>
            </p:nvSpPr>
            <p:spPr bwMode="auto">
              <a:xfrm>
                <a:off x="4464050" y="2424113"/>
                <a:ext cx="19050" cy="88900"/>
              </a:xfrm>
              <a:custGeom>
                <a:avLst/>
                <a:gdLst/>
                <a:ahLst/>
                <a:cxnLst>
                  <a:cxn ang="0">
                    <a:pos x="26" y="3"/>
                  </a:cxn>
                  <a:cxn ang="0">
                    <a:pos x="26" y="3"/>
                  </a:cxn>
                  <a:cxn ang="0">
                    <a:pos x="18" y="42"/>
                  </a:cxn>
                  <a:cxn ang="0">
                    <a:pos x="11" y="83"/>
                  </a:cxn>
                  <a:cxn ang="0">
                    <a:pos x="6" y="123"/>
                  </a:cxn>
                  <a:cxn ang="0">
                    <a:pos x="0" y="162"/>
                  </a:cxn>
                  <a:cxn ang="0">
                    <a:pos x="0" y="162"/>
                  </a:cxn>
                  <a:cxn ang="0">
                    <a:pos x="0" y="164"/>
                  </a:cxn>
                  <a:cxn ang="0">
                    <a:pos x="2" y="166"/>
                  </a:cxn>
                  <a:cxn ang="0">
                    <a:pos x="3" y="167"/>
                  </a:cxn>
                  <a:cxn ang="0">
                    <a:pos x="5" y="167"/>
                  </a:cxn>
                  <a:cxn ang="0">
                    <a:pos x="8" y="166"/>
                  </a:cxn>
                  <a:cxn ang="0">
                    <a:pos x="10" y="164"/>
                  </a:cxn>
                  <a:cxn ang="0">
                    <a:pos x="10" y="162"/>
                  </a:cxn>
                  <a:cxn ang="0">
                    <a:pos x="10" y="162"/>
                  </a:cxn>
                  <a:cxn ang="0">
                    <a:pos x="15" y="123"/>
                  </a:cxn>
                  <a:cxn ang="0">
                    <a:pos x="20" y="84"/>
                  </a:cxn>
                  <a:cxn ang="0">
                    <a:pos x="26" y="45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4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6" y="1"/>
                  </a:cxn>
                  <a:cxn ang="0">
                    <a:pos x="26" y="3"/>
                  </a:cxn>
                  <a:cxn ang="0">
                    <a:pos x="26" y="3"/>
                  </a:cxn>
                </a:cxnLst>
                <a:rect l="0" t="0" r="r" b="b"/>
                <a:pathLst>
                  <a:path w="36" h="167">
                    <a:moveTo>
                      <a:pt x="26" y="3"/>
                    </a:moveTo>
                    <a:lnTo>
                      <a:pt x="26" y="3"/>
                    </a:lnTo>
                    <a:lnTo>
                      <a:pt x="18" y="42"/>
                    </a:lnTo>
                    <a:lnTo>
                      <a:pt x="11" y="83"/>
                    </a:lnTo>
                    <a:lnTo>
                      <a:pt x="6" y="12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3" y="167"/>
                    </a:lnTo>
                    <a:lnTo>
                      <a:pt x="5" y="167"/>
                    </a:lnTo>
                    <a:lnTo>
                      <a:pt x="8" y="166"/>
                    </a:lnTo>
                    <a:lnTo>
                      <a:pt x="10" y="164"/>
                    </a:lnTo>
                    <a:lnTo>
                      <a:pt x="10" y="162"/>
                    </a:lnTo>
                    <a:lnTo>
                      <a:pt x="10" y="162"/>
                    </a:lnTo>
                    <a:lnTo>
                      <a:pt x="15" y="123"/>
                    </a:lnTo>
                    <a:lnTo>
                      <a:pt x="20" y="84"/>
                    </a:lnTo>
                    <a:lnTo>
                      <a:pt x="26" y="45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200"/>
              <p:cNvSpPr/>
              <p:nvPr/>
            </p:nvSpPr>
            <p:spPr bwMode="auto">
              <a:xfrm>
                <a:off x="4521200" y="2484438"/>
                <a:ext cx="17463" cy="952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26" y="5"/>
                  </a:cxn>
                  <a:cxn ang="0">
                    <a:pos x="25" y="26"/>
                  </a:cxn>
                  <a:cxn ang="0">
                    <a:pos x="23" y="46"/>
                  </a:cxn>
                  <a:cxn ang="0">
                    <a:pos x="20" y="67"/>
                  </a:cxn>
                  <a:cxn ang="0">
                    <a:pos x="14" y="88"/>
                  </a:cxn>
                  <a:cxn ang="0">
                    <a:pos x="14" y="88"/>
                  </a:cxn>
                  <a:cxn ang="0">
                    <a:pos x="11" y="98"/>
                  </a:cxn>
                  <a:cxn ang="0">
                    <a:pos x="9" y="109"/>
                  </a:cxn>
                  <a:cxn ang="0">
                    <a:pos x="6" y="131"/>
                  </a:cxn>
                  <a:cxn ang="0">
                    <a:pos x="3" y="153"/>
                  </a:cxn>
                  <a:cxn ang="0">
                    <a:pos x="0" y="174"/>
                  </a:cxn>
                  <a:cxn ang="0">
                    <a:pos x="0" y="174"/>
                  </a:cxn>
                  <a:cxn ang="0">
                    <a:pos x="0" y="176"/>
                  </a:cxn>
                  <a:cxn ang="0">
                    <a:pos x="1" y="177"/>
                  </a:cxn>
                  <a:cxn ang="0">
                    <a:pos x="4" y="179"/>
                  </a:cxn>
                  <a:cxn ang="0">
                    <a:pos x="6" y="179"/>
                  </a:cxn>
                  <a:cxn ang="0">
                    <a:pos x="7" y="179"/>
                  </a:cxn>
                  <a:cxn ang="0">
                    <a:pos x="8" y="178"/>
                  </a:cxn>
                  <a:cxn ang="0">
                    <a:pos x="9" y="176"/>
                  </a:cxn>
                  <a:cxn ang="0">
                    <a:pos x="9" y="176"/>
                  </a:cxn>
                  <a:cxn ang="0">
                    <a:pos x="12" y="155"/>
                  </a:cxn>
                  <a:cxn ang="0">
                    <a:pos x="15" y="133"/>
                  </a:cxn>
                  <a:cxn ang="0">
                    <a:pos x="18" y="111"/>
                  </a:cxn>
                  <a:cxn ang="0">
                    <a:pos x="24" y="91"/>
                  </a:cxn>
                  <a:cxn ang="0">
                    <a:pos x="24" y="91"/>
                  </a:cxn>
                  <a:cxn ang="0">
                    <a:pos x="28" y="69"/>
                  </a:cxn>
                  <a:cxn ang="0">
                    <a:pos x="32" y="48"/>
                  </a:cxn>
                  <a:cxn ang="0">
                    <a:pos x="34" y="27"/>
                  </a:cxn>
                  <a:cxn ang="0">
                    <a:pos x="35" y="5"/>
                  </a:cxn>
                  <a:cxn ang="0">
                    <a:pos x="35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6" y="3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35" h="179">
                    <a:moveTo>
                      <a:pt x="26" y="5"/>
                    </a:moveTo>
                    <a:lnTo>
                      <a:pt x="26" y="5"/>
                    </a:lnTo>
                    <a:lnTo>
                      <a:pt x="25" y="26"/>
                    </a:lnTo>
                    <a:lnTo>
                      <a:pt x="23" y="46"/>
                    </a:lnTo>
                    <a:lnTo>
                      <a:pt x="20" y="6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1" y="98"/>
                    </a:lnTo>
                    <a:lnTo>
                      <a:pt x="9" y="109"/>
                    </a:lnTo>
                    <a:lnTo>
                      <a:pt x="6" y="131"/>
                    </a:lnTo>
                    <a:lnTo>
                      <a:pt x="3" y="153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1" y="177"/>
                    </a:lnTo>
                    <a:lnTo>
                      <a:pt x="4" y="179"/>
                    </a:lnTo>
                    <a:lnTo>
                      <a:pt x="6" y="179"/>
                    </a:lnTo>
                    <a:lnTo>
                      <a:pt x="7" y="179"/>
                    </a:lnTo>
                    <a:lnTo>
                      <a:pt x="8" y="178"/>
                    </a:lnTo>
                    <a:lnTo>
                      <a:pt x="9" y="176"/>
                    </a:lnTo>
                    <a:lnTo>
                      <a:pt x="9" y="176"/>
                    </a:lnTo>
                    <a:lnTo>
                      <a:pt x="12" y="155"/>
                    </a:lnTo>
                    <a:lnTo>
                      <a:pt x="15" y="133"/>
                    </a:lnTo>
                    <a:lnTo>
                      <a:pt x="18" y="111"/>
                    </a:lnTo>
                    <a:lnTo>
                      <a:pt x="24" y="91"/>
                    </a:lnTo>
                    <a:lnTo>
                      <a:pt x="24" y="91"/>
                    </a:lnTo>
                    <a:lnTo>
                      <a:pt x="28" y="69"/>
                    </a:lnTo>
                    <a:lnTo>
                      <a:pt x="32" y="48"/>
                    </a:lnTo>
                    <a:lnTo>
                      <a:pt x="34" y="2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201"/>
              <p:cNvSpPr/>
              <p:nvPr/>
            </p:nvSpPr>
            <p:spPr bwMode="auto">
              <a:xfrm>
                <a:off x="4570413" y="2508250"/>
                <a:ext cx="12700" cy="41275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2" y="3"/>
                  </a:cxn>
                  <a:cxn ang="0">
                    <a:pos x="8" y="21"/>
                  </a:cxn>
                  <a:cxn ang="0">
                    <a:pos x="6" y="38"/>
                  </a:cxn>
                  <a:cxn ang="0">
                    <a:pos x="3" y="56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1" y="77"/>
                  </a:cxn>
                  <a:cxn ang="0">
                    <a:pos x="2" y="78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8"/>
                  </a:cxn>
                  <a:cxn ang="0">
                    <a:pos x="9" y="76"/>
                  </a:cxn>
                  <a:cxn ang="0">
                    <a:pos x="9" y="76"/>
                  </a:cxn>
                  <a:cxn ang="0">
                    <a:pos x="12" y="58"/>
                  </a:cxn>
                  <a:cxn ang="0">
                    <a:pos x="14" y="40"/>
                  </a:cxn>
                  <a:cxn ang="0">
                    <a:pos x="17" y="23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3"/>
                  </a:cxn>
                  <a:cxn ang="0">
                    <a:pos x="12" y="3"/>
                  </a:cxn>
                </a:cxnLst>
                <a:rect l="0" t="0" r="r" b="b"/>
                <a:pathLst>
                  <a:path w="22" h="79">
                    <a:moveTo>
                      <a:pt x="12" y="3"/>
                    </a:moveTo>
                    <a:lnTo>
                      <a:pt x="12" y="3"/>
                    </a:lnTo>
                    <a:lnTo>
                      <a:pt x="8" y="21"/>
                    </a:lnTo>
                    <a:lnTo>
                      <a:pt x="6" y="38"/>
                    </a:lnTo>
                    <a:lnTo>
                      <a:pt x="3" y="56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58"/>
                    </a:lnTo>
                    <a:lnTo>
                      <a:pt x="14" y="40"/>
                    </a:lnTo>
                    <a:lnTo>
                      <a:pt x="17" y="23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202"/>
              <p:cNvSpPr/>
              <p:nvPr/>
            </p:nvSpPr>
            <p:spPr bwMode="auto">
              <a:xfrm>
                <a:off x="4603750" y="2557463"/>
                <a:ext cx="15875" cy="46038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4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4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9" y="3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0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85">
                    <a:moveTo>
                      <a:pt x="20" y="3"/>
                    </a:moveTo>
                    <a:lnTo>
                      <a:pt x="20" y="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4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203"/>
              <p:cNvSpPr/>
              <p:nvPr/>
            </p:nvSpPr>
            <p:spPr bwMode="auto">
              <a:xfrm>
                <a:off x="4687888" y="2668588"/>
                <a:ext cx="15875" cy="619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2"/>
                  </a:cxn>
                  <a:cxn ang="0">
                    <a:pos x="17" y="19"/>
                  </a:cxn>
                  <a:cxn ang="0">
                    <a:pos x="12" y="35"/>
                  </a:cxn>
                  <a:cxn ang="0">
                    <a:pos x="8" y="50"/>
                  </a:cxn>
                  <a:cxn ang="0">
                    <a:pos x="7" y="58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6" y="76"/>
                  </a:cxn>
                  <a:cxn ang="0">
                    <a:pos x="5" y="89"/>
                  </a:cxn>
                  <a:cxn ang="0">
                    <a:pos x="4" y="99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3"/>
                  </a:cxn>
                  <a:cxn ang="0">
                    <a:pos x="1" y="116"/>
                  </a:cxn>
                  <a:cxn ang="0">
                    <a:pos x="3" y="116"/>
                  </a:cxn>
                  <a:cxn ang="0">
                    <a:pos x="6" y="116"/>
                  </a:cxn>
                  <a:cxn ang="0">
                    <a:pos x="8" y="114"/>
                  </a:cxn>
                  <a:cxn ang="0">
                    <a:pos x="9" y="112"/>
                  </a:cxn>
                  <a:cxn ang="0">
                    <a:pos x="9" y="112"/>
                  </a:cxn>
                  <a:cxn ang="0">
                    <a:pos x="12" y="102"/>
                  </a:cxn>
                  <a:cxn ang="0">
                    <a:pos x="14" y="92"/>
                  </a:cxn>
                  <a:cxn ang="0">
                    <a:pos x="15" y="80"/>
                  </a:cxn>
                  <a:cxn ang="0">
                    <a:pos x="15" y="70"/>
                  </a:cxn>
                  <a:cxn ang="0">
                    <a:pos x="15" y="70"/>
                  </a:cxn>
                  <a:cxn ang="0">
                    <a:pos x="17" y="62"/>
                  </a:cxn>
                  <a:cxn ang="0">
                    <a:pos x="18" y="54"/>
                  </a:cxn>
                  <a:cxn ang="0">
                    <a:pos x="22" y="37"/>
                  </a:cxn>
                  <a:cxn ang="0">
                    <a:pos x="26" y="20"/>
                  </a:cxn>
                  <a:cxn ang="0">
                    <a:pos x="28" y="1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9" h="116">
                    <a:moveTo>
                      <a:pt x="19" y="4"/>
                    </a:moveTo>
                    <a:lnTo>
                      <a:pt x="19" y="4"/>
                    </a:lnTo>
                    <a:lnTo>
                      <a:pt x="19" y="12"/>
                    </a:lnTo>
                    <a:lnTo>
                      <a:pt x="17" y="19"/>
                    </a:lnTo>
                    <a:lnTo>
                      <a:pt x="12" y="35"/>
                    </a:lnTo>
                    <a:lnTo>
                      <a:pt x="8" y="50"/>
                    </a:lnTo>
                    <a:lnTo>
                      <a:pt x="7" y="58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76"/>
                    </a:lnTo>
                    <a:lnTo>
                      <a:pt x="5" y="89"/>
                    </a:lnTo>
                    <a:lnTo>
                      <a:pt x="4" y="99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3"/>
                    </a:lnTo>
                    <a:lnTo>
                      <a:pt x="1" y="116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2" y="102"/>
                    </a:lnTo>
                    <a:lnTo>
                      <a:pt x="14" y="92"/>
                    </a:lnTo>
                    <a:lnTo>
                      <a:pt x="15" y="8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7" y="62"/>
                    </a:lnTo>
                    <a:lnTo>
                      <a:pt x="18" y="54"/>
                    </a:lnTo>
                    <a:lnTo>
                      <a:pt x="22" y="37"/>
                    </a:lnTo>
                    <a:lnTo>
                      <a:pt x="26" y="20"/>
                    </a:lnTo>
                    <a:lnTo>
                      <a:pt x="28" y="1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204"/>
              <p:cNvSpPr/>
              <p:nvPr/>
            </p:nvSpPr>
            <p:spPr bwMode="auto">
              <a:xfrm>
                <a:off x="4714875" y="2657475"/>
                <a:ext cx="11113" cy="6191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0" y="32"/>
                  </a:cxn>
                  <a:cxn ang="0">
                    <a:pos x="6" y="59"/>
                  </a:cxn>
                  <a:cxn ang="0">
                    <a:pos x="2" y="86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0" y="115"/>
                  </a:cxn>
                  <a:cxn ang="0">
                    <a:pos x="1" y="116"/>
                  </a:cxn>
                  <a:cxn ang="0">
                    <a:pos x="3" y="117"/>
                  </a:cxn>
                  <a:cxn ang="0">
                    <a:pos x="4" y="117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5"/>
                  </a:cxn>
                  <a:cxn ang="0">
                    <a:pos x="9" y="113"/>
                  </a:cxn>
                  <a:cxn ang="0">
                    <a:pos x="9" y="113"/>
                  </a:cxn>
                  <a:cxn ang="0">
                    <a:pos x="11" y="86"/>
                  </a:cxn>
                  <a:cxn ang="0">
                    <a:pos x="15" y="59"/>
                  </a:cxn>
                  <a:cxn ang="0">
                    <a:pos x="19" y="32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3"/>
                  </a:cxn>
                  <a:cxn ang="0">
                    <a:pos x="20" y="2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21" h="117">
                    <a:moveTo>
                      <a:pt x="12" y="5"/>
                    </a:moveTo>
                    <a:lnTo>
                      <a:pt x="12" y="5"/>
                    </a:lnTo>
                    <a:lnTo>
                      <a:pt x="10" y="32"/>
                    </a:lnTo>
                    <a:lnTo>
                      <a:pt x="6" y="59"/>
                    </a:lnTo>
                    <a:lnTo>
                      <a:pt x="2" y="86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1" y="116"/>
                    </a:lnTo>
                    <a:lnTo>
                      <a:pt x="3" y="117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5"/>
                    </a:lnTo>
                    <a:lnTo>
                      <a:pt x="9" y="113"/>
                    </a:lnTo>
                    <a:lnTo>
                      <a:pt x="9" y="113"/>
                    </a:lnTo>
                    <a:lnTo>
                      <a:pt x="11" y="86"/>
                    </a:lnTo>
                    <a:lnTo>
                      <a:pt x="15" y="59"/>
                    </a:lnTo>
                    <a:lnTo>
                      <a:pt x="19" y="3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206"/>
              <p:cNvSpPr>
                <a:spLocks noEditPoints="1"/>
              </p:cNvSpPr>
              <p:nvPr/>
            </p:nvSpPr>
            <p:spPr bwMode="auto">
              <a:xfrm>
                <a:off x="4249738" y="2249488"/>
                <a:ext cx="555625" cy="574675"/>
              </a:xfrm>
              <a:custGeom>
                <a:avLst/>
                <a:gdLst/>
                <a:ahLst/>
                <a:cxnLst>
                  <a:cxn ang="0">
                    <a:pos x="817" y="1056"/>
                  </a:cxn>
                  <a:cxn ang="0">
                    <a:pos x="716" y="1035"/>
                  </a:cxn>
                  <a:cxn ang="0">
                    <a:pos x="659" y="1016"/>
                  </a:cxn>
                  <a:cxn ang="0">
                    <a:pos x="645" y="1010"/>
                  </a:cxn>
                  <a:cxn ang="0">
                    <a:pos x="623" y="986"/>
                  </a:cxn>
                  <a:cxn ang="0">
                    <a:pos x="608" y="970"/>
                  </a:cxn>
                  <a:cxn ang="0">
                    <a:pos x="577" y="929"/>
                  </a:cxn>
                  <a:cxn ang="0">
                    <a:pos x="513" y="864"/>
                  </a:cxn>
                  <a:cxn ang="0">
                    <a:pos x="403" y="767"/>
                  </a:cxn>
                  <a:cxn ang="0">
                    <a:pos x="307" y="683"/>
                  </a:cxn>
                  <a:cxn ang="0">
                    <a:pos x="222" y="574"/>
                  </a:cxn>
                  <a:cxn ang="0">
                    <a:pos x="139" y="472"/>
                  </a:cxn>
                  <a:cxn ang="0">
                    <a:pos x="97" y="439"/>
                  </a:cxn>
                  <a:cxn ang="0">
                    <a:pos x="31" y="360"/>
                  </a:cxn>
                  <a:cxn ang="0">
                    <a:pos x="27" y="300"/>
                  </a:cxn>
                  <a:cxn ang="0">
                    <a:pos x="84" y="371"/>
                  </a:cxn>
                  <a:cxn ang="0">
                    <a:pos x="141" y="426"/>
                  </a:cxn>
                  <a:cxn ang="0">
                    <a:pos x="208" y="491"/>
                  </a:cxn>
                  <a:cxn ang="0">
                    <a:pos x="305" y="624"/>
                  </a:cxn>
                  <a:cxn ang="0">
                    <a:pos x="398" y="714"/>
                  </a:cxn>
                  <a:cxn ang="0">
                    <a:pos x="481" y="790"/>
                  </a:cxn>
                  <a:cxn ang="0">
                    <a:pos x="571" y="872"/>
                  </a:cxn>
                  <a:cxn ang="0">
                    <a:pos x="646" y="943"/>
                  </a:cxn>
                  <a:cxn ang="0">
                    <a:pos x="724" y="871"/>
                  </a:cxn>
                  <a:cxn ang="0">
                    <a:pos x="843" y="787"/>
                  </a:cxn>
                  <a:cxn ang="0">
                    <a:pos x="981" y="693"/>
                  </a:cxn>
                  <a:cxn ang="0">
                    <a:pos x="917" y="620"/>
                  </a:cxn>
                  <a:cxn ang="0">
                    <a:pos x="751" y="446"/>
                  </a:cxn>
                  <a:cxn ang="0">
                    <a:pos x="583" y="291"/>
                  </a:cxn>
                  <a:cxn ang="0">
                    <a:pos x="501" y="195"/>
                  </a:cxn>
                  <a:cxn ang="0">
                    <a:pos x="431" y="116"/>
                  </a:cxn>
                  <a:cxn ang="0">
                    <a:pos x="378" y="54"/>
                  </a:cxn>
                  <a:cxn ang="0">
                    <a:pos x="377" y="0"/>
                  </a:cxn>
                  <a:cxn ang="0">
                    <a:pos x="496" y="134"/>
                  </a:cxn>
                  <a:cxn ang="0">
                    <a:pos x="631" y="290"/>
                  </a:cxn>
                  <a:cxn ang="0">
                    <a:pos x="729" y="380"/>
                  </a:cxn>
                  <a:cxn ang="0">
                    <a:pos x="900" y="546"/>
                  </a:cxn>
                  <a:cxn ang="0">
                    <a:pos x="980" y="641"/>
                  </a:cxn>
                  <a:cxn ang="0">
                    <a:pos x="1020" y="678"/>
                  </a:cxn>
                  <a:cxn ang="0">
                    <a:pos x="1032" y="689"/>
                  </a:cxn>
                  <a:cxn ang="0">
                    <a:pos x="1037" y="700"/>
                  </a:cxn>
                  <a:cxn ang="0">
                    <a:pos x="1051" y="800"/>
                  </a:cxn>
                  <a:cxn ang="0">
                    <a:pos x="1037" y="911"/>
                  </a:cxn>
                  <a:cxn ang="0">
                    <a:pos x="1029" y="991"/>
                  </a:cxn>
                  <a:cxn ang="0">
                    <a:pos x="1023" y="1039"/>
                  </a:cxn>
                  <a:cxn ang="0">
                    <a:pos x="1016" y="1079"/>
                  </a:cxn>
                  <a:cxn ang="0">
                    <a:pos x="1002" y="1088"/>
                  </a:cxn>
                  <a:cxn ang="0">
                    <a:pos x="996" y="1087"/>
                  </a:cxn>
                  <a:cxn ang="0">
                    <a:pos x="954" y="761"/>
                  </a:cxn>
                  <a:cxn ang="0">
                    <a:pos x="842" y="830"/>
                  </a:cxn>
                  <a:cxn ang="0">
                    <a:pos x="729" y="917"/>
                  </a:cxn>
                  <a:cxn ang="0">
                    <a:pos x="672" y="967"/>
                  </a:cxn>
                  <a:cxn ang="0">
                    <a:pos x="699" y="991"/>
                  </a:cxn>
                  <a:cxn ang="0">
                    <a:pos x="772" y="1010"/>
                  </a:cxn>
                  <a:cxn ang="0">
                    <a:pos x="941" y="1046"/>
                  </a:cxn>
                  <a:cxn ang="0">
                    <a:pos x="989" y="1039"/>
                  </a:cxn>
                  <a:cxn ang="0">
                    <a:pos x="990" y="1018"/>
                  </a:cxn>
                  <a:cxn ang="0">
                    <a:pos x="995" y="957"/>
                  </a:cxn>
                  <a:cxn ang="0">
                    <a:pos x="1010" y="856"/>
                  </a:cxn>
                  <a:cxn ang="0">
                    <a:pos x="1010" y="734"/>
                  </a:cxn>
                </a:cxnLst>
                <a:rect l="0" t="0" r="r" b="b"/>
                <a:pathLst>
                  <a:path w="1051" h="1088">
                    <a:moveTo>
                      <a:pt x="991" y="1088"/>
                    </a:moveTo>
                    <a:lnTo>
                      <a:pt x="991" y="1088"/>
                    </a:lnTo>
                    <a:lnTo>
                      <a:pt x="952" y="1084"/>
                    </a:lnTo>
                    <a:lnTo>
                      <a:pt x="911" y="1078"/>
                    </a:lnTo>
                    <a:lnTo>
                      <a:pt x="866" y="1069"/>
                    </a:lnTo>
                    <a:lnTo>
                      <a:pt x="817" y="1056"/>
                    </a:lnTo>
                    <a:lnTo>
                      <a:pt x="817" y="1056"/>
                    </a:lnTo>
                    <a:lnTo>
                      <a:pt x="773" y="1046"/>
                    </a:lnTo>
                    <a:lnTo>
                      <a:pt x="751" y="1041"/>
                    </a:lnTo>
                    <a:lnTo>
                      <a:pt x="728" y="1037"/>
                    </a:lnTo>
                    <a:lnTo>
                      <a:pt x="728" y="1037"/>
                    </a:lnTo>
                    <a:lnTo>
                      <a:pt x="716" y="1035"/>
                    </a:lnTo>
                    <a:lnTo>
                      <a:pt x="706" y="1031"/>
                    </a:lnTo>
                    <a:lnTo>
                      <a:pt x="686" y="1025"/>
                    </a:lnTo>
                    <a:lnTo>
                      <a:pt x="686" y="1025"/>
                    </a:lnTo>
                    <a:lnTo>
                      <a:pt x="673" y="1020"/>
                    </a:lnTo>
                    <a:lnTo>
                      <a:pt x="659" y="1016"/>
                    </a:lnTo>
                    <a:lnTo>
                      <a:pt x="659" y="1016"/>
                    </a:lnTo>
                    <a:lnTo>
                      <a:pt x="654" y="1015"/>
                    </a:lnTo>
                    <a:lnTo>
                      <a:pt x="651" y="1013"/>
                    </a:lnTo>
                    <a:lnTo>
                      <a:pt x="650" y="1012"/>
                    </a:lnTo>
                    <a:lnTo>
                      <a:pt x="649" y="1011"/>
                    </a:lnTo>
                    <a:lnTo>
                      <a:pt x="649" y="1011"/>
                    </a:lnTo>
                    <a:lnTo>
                      <a:pt x="645" y="1010"/>
                    </a:lnTo>
                    <a:lnTo>
                      <a:pt x="645" y="1010"/>
                    </a:lnTo>
                    <a:lnTo>
                      <a:pt x="640" y="1006"/>
                    </a:lnTo>
                    <a:lnTo>
                      <a:pt x="635" y="1001"/>
                    </a:lnTo>
                    <a:lnTo>
                      <a:pt x="628" y="991"/>
                    </a:lnTo>
                    <a:lnTo>
                      <a:pt x="623" y="986"/>
                    </a:lnTo>
                    <a:lnTo>
                      <a:pt x="623" y="986"/>
                    </a:lnTo>
                    <a:lnTo>
                      <a:pt x="620" y="983"/>
                    </a:lnTo>
                    <a:lnTo>
                      <a:pt x="619" y="982"/>
                    </a:lnTo>
                    <a:lnTo>
                      <a:pt x="619" y="982"/>
                    </a:lnTo>
                    <a:lnTo>
                      <a:pt x="614" y="979"/>
                    </a:lnTo>
                    <a:lnTo>
                      <a:pt x="611" y="976"/>
                    </a:lnTo>
                    <a:lnTo>
                      <a:pt x="608" y="970"/>
                    </a:lnTo>
                    <a:lnTo>
                      <a:pt x="608" y="965"/>
                    </a:lnTo>
                    <a:lnTo>
                      <a:pt x="608" y="963"/>
                    </a:lnTo>
                    <a:lnTo>
                      <a:pt x="606" y="961"/>
                    </a:lnTo>
                    <a:lnTo>
                      <a:pt x="606" y="961"/>
                    </a:lnTo>
                    <a:lnTo>
                      <a:pt x="591" y="946"/>
                    </a:lnTo>
                    <a:lnTo>
                      <a:pt x="577" y="929"/>
                    </a:lnTo>
                    <a:lnTo>
                      <a:pt x="577" y="929"/>
                    </a:lnTo>
                    <a:lnTo>
                      <a:pt x="561" y="912"/>
                    </a:lnTo>
                    <a:lnTo>
                      <a:pt x="546" y="895"/>
                    </a:lnTo>
                    <a:lnTo>
                      <a:pt x="529" y="879"/>
                    </a:lnTo>
                    <a:lnTo>
                      <a:pt x="513" y="864"/>
                    </a:lnTo>
                    <a:lnTo>
                      <a:pt x="513" y="864"/>
                    </a:lnTo>
                    <a:lnTo>
                      <a:pt x="490" y="846"/>
                    </a:lnTo>
                    <a:lnTo>
                      <a:pt x="469" y="827"/>
                    </a:lnTo>
                    <a:lnTo>
                      <a:pt x="428" y="789"/>
                    </a:lnTo>
                    <a:lnTo>
                      <a:pt x="428" y="789"/>
                    </a:lnTo>
                    <a:lnTo>
                      <a:pt x="416" y="777"/>
                    </a:lnTo>
                    <a:lnTo>
                      <a:pt x="403" y="767"/>
                    </a:lnTo>
                    <a:lnTo>
                      <a:pt x="378" y="745"/>
                    </a:lnTo>
                    <a:lnTo>
                      <a:pt x="378" y="745"/>
                    </a:lnTo>
                    <a:lnTo>
                      <a:pt x="356" y="729"/>
                    </a:lnTo>
                    <a:lnTo>
                      <a:pt x="336" y="711"/>
                    </a:lnTo>
                    <a:lnTo>
                      <a:pt x="317" y="693"/>
                    </a:lnTo>
                    <a:lnTo>
                      <a:pt x="307" y="683"/>
                    </a:lnTo>
                    <a:lnTo>
                      <a:pt x="299" y="673"/>
                    </a:lnTo>
                    <a:lnTo>
                      <a:pt x="299" y="673"/>
                    </a:lnTo>
                    <a:lnTo>
                      <a:pt x="271" y="638"/>
                    </a:lnTo>
                    <a:lnTo>
                      <a:pt x="271" y="638"/>
                    </a:lnTo>
                    <a:lnTo>
                      <a:pt x="238" y="596"/>
                    </a:lnTo>
                    <a:lnTo>
                      <a:pt x="222" y="574"/>
                    </a:lnTo>
                    <a:lnTo>
                      <a:pt x="207" y="552"/>
                    </a:lnTo>
                    <a:lnTo>
                      <a:pt x="207" y="552"/>
                    </a:lnTo>
                    <a:lnTo>
                      <a:pt x="194" y="534"/>
                    </a:lnTo>
                    <a:lnTo>
                      <a:pt x="178" y="514"/>
                    </a:lnTo>
                    <a:lnTo>
                      <a:pt x="160" y="493"/>
                    </a:lnTo>
                    <a:lnTo>
                      <a:pt x="139" y="472"/>
                    </a:lnTo>
                    <a:lnTo>
                      <a:pt x="139" y="472"/>
                    </a:lnTo>
                    <a:lnTo>
                      <a:pt x="128" y="461"/>
                    </a:lnTo>
                    <a:lnTo>
                      <a:pt x="115" y="453"/>
                    </a:lnTo>
                    <a:lnTo>
                      <a:pt x="115" y="453"/>
                    </a:lnTo>
                    <a:lnTo>
                      <a:pt x="103" y="444"/>
                    </a:lnTo>
                    <a:lnTo>
                      <a:pt x="97" y="439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74" y="414"/>
                    </a:lnTo>
                    <a:lnTo>
                      <a:pt x="57" y="393"/>
                    </a:lnTo>
                    <a:lnTo>
                      <a:pt x="57" y="393"/>
                    </a:lnTo>
                    <a:lnTo>
                      <a:pt x="31" y="360"/>
                    </a:lnTo>
                    <a:lnTo>
                      <a:pt x="16" y="345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0" y="327"/>
                    </a:lnTo>
                    <a:lnTo>
                      <a:pt x="0" y="327"/>
                    </a:lnTo>
                    <a:lnTo>
                      <a:pt x="27" y="300"/>
                    </a:lnTo>
                    <a:lnTo>
                      <a:pt x="27" y="300"/>
                    </a:lnTo>
                    <a:lnTo>
                      <a:pt x="45" y="322"/>
                    </a:lnTo>
                    <a:lnTo>
                      <a:pt x="45" y="322"/>
                    </a:lnTo>
                    <a:lnTo>
                      <a:pt x="68" y="351"/>
                    </a:lnTo>
                    <a:lnTo>
                      <a:pt x="68" y="351"/>
                    </a:lnTo>
                    <a:lnTo>
                      <a:pt x="84" y="371"/>
                    </a:lnTo>
                    <a:lnTo>
                      <a:pt x="102" y="392"/>
                    </a:lnTo>
                    <a:lnTo>
                      <a:pt x="111" y="401"/>
                    </a:lnTo>
                    <a:lnTo>
                      <a:pt x="120" y="411"/>
                    </a:lnTo>
                    <a:lnTo>
                      <a:pt x="131" y="419"/>
                    </a:lnTo>
                    <a:lnTo>
                      <a:pt x="141" y="426"/>
                    </a:lnTo>
                    <a:lnTo>
                      <a:pt x="141" y="426"/>
                    </a:lnTo>
                    <a:lnTo>
                      <a:pt x="151" y="434"/>
                    </a:lnTo>
                    <a:lnTo>
                      <a:pt x="163" y="444"/>
                    </a:lnTo>
                    <a:lnTo>
                      <a:pt x="174" y="454"/>
                    </a:lnTo>
                    <a:lnTo>
                      <a:pt x="186" y="465"/>
                    </a:lnTo>
                    <a:lnTo>
                      <a:pt x="197" y="478"/>
                    </a:lnTo>
                    <a:lnTo>
                      <a:pt x="208" y="491"/>
                    </a:lnTo>
                    <a:lnTo>
                      <a:pt x="219" y="506"/>
                    </a:lnTo>
                    <a:lnTo>
                      <a:pt x="229" y="521"/>
                    </a:lnTo>
                    <a:lnTo>
                      <a:pt x="229" y="521"/>
                    </a:lnTo>
                    <a:lnTo>
                      <a:pt x="261" y="567"/>
                    </a:lnTo>
                    <a:lnTo>
                      <a:pt x="291" y="607"/>
                    </a:lnTo>
                    <a:lnTo>
                      <a:pt x="305" y="624"/>
                    </a:lnTo>
                    <a:lnTo>
                      <a:pt x="319" y="640"/>
                    </a:lnTo>
                    <a:lnTo>
                      <a:pt x="332" y="654"/>
                    </a:lnTo>
                    <a:lnTo>
                      <a:pt x="346" y="668"/>
                    </a:lnTo>
                    <a:lnTo>
                      <a:pt x="346" y="668"/>
                    </a:lnTo>
                    <a:lnTo>
                      <a:pt x="371" y="692"/>
                    </a:lnTo>
                    <a:lnTo>
                      <a:pt x="398" y="714"/>
                    </a:lnTo>
                    <a:lnTo>
                      <a:pt x="398" y="714"/>
                    </a:lnTo>
                    <a:lnTo>
                      <a:pt x="429" y="741"/>
                    </a:lnTo>
                    <a:lnTo>
                      <a:pt x="445" y="755"/>
                    </a:lnTo>
                    <a:lnTo>
                      <a:pt x="459" y="769"/>
                    </a:lnTo>
                    <a:lnTo>
                      <a:pt x="459" y="769"/>
                    </a:lnTo>
                    <a:lnTo>
                      <a:pt x="481" y="790"/>
                    </a:lnTo>
                    <a:lnTo>
                      <a:pt x="504" y="809"/>
                    </a:lnTo>
                    <a:lnTo>
                      <a:pt x="504" y="809"/>
                    </a:lnTo>
                    <a:lnTo>
                      <a:pt x="526" y="828"/>
                    </a:lnTo>
                    <a:lnTo>
                      <a:pt x="548" y="849"/>
                    </a:lnTo>
                    <a:lnTo>
                      <a:pt x="548" y="849"/>
                    </a:lnTo>
                    <a:lnTo>
                      <a:pt x="571" y="872"/>
                    </a:lnTo>
                    <a:lnTo>
                      <a:pt x="594" y="896"/>
                    </a:lnTo>
                    <a:lnTo>
                      <a:pt x="594" y="896"/>
                    </a:lnTo>
                    <a:lnTo>
                      <a:pt x="615" y="920"/>
                    </a:lnTo>
                    <a:lnTo>
                      <a:pt x="638" y="943"/>
                    </a:lnTo>
                    <a:lnTo>
                      <a:pt x="643" y="948"/>
                    </a:lnTo>
                    <a:lnTo>
                      <a:pt x="646" y="943"/>
                    </a:lnTo>
                    <a:lnTo>
                      <a:pt x="646" y="943"/>
                    </a:lnTo>
                    <a:lnTo>
                      <a:pt x="658" y="929"/>
                    </a:lnTo>
                    <a:lnTo>
                      <a:pt x="669" y="917"/>
                    </a:lnTo>
                    <a:lnTo>
                      <a:pt x="682" y="904"/>
                    </a:lnTo>
                    <a:lnTo>
                      <a:pt x="696" y="893"/>
                    </a:lnTo>
                    <a:lnTo>
                      <a:pt x="724" y="871"/>
                    </a:lnTo>
                    <a:lnTo>
                      <a:pt x="753" y="851"/>
                    </a:lnTo>
                    <a:lnTo>
                      <a:pt x="753" y="851"/>
                    </a:lnTo>
                    <a:lnTo>
                      <a:pt x="784" y="829"/>
                    </a:lnTo>
                    <a:lnTo>
                      <a:pt x="784" y="829"/>
                    </a:lnTo>
                    <a:lnTo>
                      <a:pt x="812" y="807"/>
                    </a:lnTo>
                    <a:lnTo>
                      <a:pt x="843" y="787"/>
                    </a:lnTo>
                    <a:lnTo>
                      <a:pt x="906" y="748"/>
                    </a:lnTo>
                    <a:lnTo>
                      <a:pt x="906" y="748"/>
                    </a:lnTo>
                    <a:lnTo>
                      <a:pt x="944" y="725"/>
                    </a:lnTo>
                    <a:lnTo>
                      <a:pt x="980" y="702"/>
                    </a:lnTo>
                    <a:lnTo>
                      <a:pt x="986" y="698"/>
                    </a:lnTo>
                    <a:lnTo>
                      <a:pt x="981" y="693"/>
                    </a:lnTo>
                    <a:lnTo>
                      <a:pt x="981" y="693"/>
                    </a:lnTo>
                    <a:lnTo>
                      <a:pt x="964" y="676"/>
                    </a:lnTo>
                    <a:lnTo>
                      <a:pt x="949" y="660"/>
                    </a:lnTo>
                    <a:lnTo>
                      <a:pt x="920" y="624"/>
                    </a:lnTo>
                    <a:lnTo>
                      <a:pt x="917" y="620"/>
                    </a:lnTo>
                    <a:lnTo>
                      <a:pt x="917" y="620"/>
                    </a:lnTo>
                    <a:lnTo>
                      <a:pt x="882" y="579"/>
                    </a:lnTo>
                    <a:lnTo>
                      <a:pt x="850" y="543"/>
                    </a:lnTo>
                    <a:lnTo>
                      <a:pt x="819" y="510"/>
                    </a:lnTo>
                    <a:lnTo>
                      <a:pt x="789" y="480"/>
                    </a:lnTo>
                    <a:lnTo>
                      <a:pt x="789" y="480"/>
                    </a:lnTo>
                    <a:lnTo>
                      <a:pt x="751" y="446"/>
                    </a:lnTo>
                    <a:lnTo>
                      <a:pt x="712" y="412"/>
                    </a:lnTo>
                    <a:lnTo>
                      <a:pt x="712" y="412"/>
                    </a:lnTo>
                    <a:lnTo>
                      <a:pt x="668" y="372"/>
                    </a:lnTo>
                    <a:lnTo>
                      <a:pt x="624" y="332"/>
                    </a:lnTo>
                    <a:lnTo>
                      <a:pt x="604" y="313"/>
                    </a:lnTo>
                    <a:lnTo>
                      <a:pt x="583" y="291"/>
                    </a:lnTo>
                    <a:lnTo>
                      <a:pt x="564" y="269"/>
                    </a:lnTo>
                    <a:lnTo>
                      <a:pt x="544" y="246"/>
                    </a:lnTo>
                    <a:lnTo>
                      <a:pt x="544" y="246"/>
                    </a:lnTo>
                    <a:lnTo>
                      <a:pt x="522" y="221"/>
                    </a:lnTo>
                    <a:lnTo>
                      <a:pt x="501" y="195"/>
                    </a:lnTo>
                    <a:lnTo>
                      <a:pt x="501" y="195"/>
                    </a:lnTo>
                    <a:lnTo>
                      <a:pt x="475" y="165"/>
                    </a:lnTo>
                    <a:lnTo>
                      <a:pt x="450" y="135"/>
                    </a:lnTo>
                    <a:lnTo>
                      <a:pt x="450" y="135"/>
                    </a:lnTo>
                    <a:lnTo>
                      <a:pt x="441" y="125"/>
                    </a:lnTo>
                    <a:lnTo>
                      <a:pt x="431" y="116"/>
                    </a:lnTo>
                    <a:lnTo>
                      <a:pt x="431" y="116"/>
                    </a:lnTo>
                    <a:lnTo>
                      <a:pt x="422" y="107"/>
                    </a:lnTo>
                    <a:lnTo>
                      <a:pt x="413" y="98"/>
                    </a:lnTo>
                    <a:lnTo>
                      <a:pt x="413" y="98"/>
                    </a:lnTo>
                    <a:lnTo>
                      <a:pt x="400" y="81"/>
                    </a:lnTo>
                    <a:lnTo>
                      <a:pt x="389" y="67"/>
                    </a:lnTo>
                    <a:lnTo>
                      <a:pt x="378" y="54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55" y="33"/>
                    </a:lnTo>
                    <a:lnTo>
                      <a:pt x="346" y="21"/>
                    </a:lnTo>
                    <a:lnTo>
                      <a:pt x="346" y="2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82" y="6"/>
                    </a:lnTo>
                    <a:lnTo>
                      <a:pt x="382" y="6"/>
                    </a:lnTo>
                    <a:lnTo>
                      <a:pt x="433" y="64"/>
                    </a:lnTo>
                    <a:lnTo>
                      <a:pt x="433" y="64"/>
                    </a:lnTo>
                    <a:lnTo>
                      <a:pt x="496" y="134"/>
                    </a:lnTo>
                    <a:lnTo>
                      <a:pt x="527" y="170"/>
                    </a:lnTo>
                    <a:lnTo>
                      <a:pt x="558" y="207"/>
                    </a:lnTo>
                    <a:lnTo>
                      <a:pt x="558" y="207"/>
                    </a:lnTo>
                    <a:lnTo>
                      <a:pt x="585" y="239"/>
                    </a:lnTo>
                    <a:lnTo>
                      <a:pt x="614" y="273"/>
                    </a:lnTo>
                    <a:lnTo>
                      <a:pt x="631" y="290"/>
                    </a:lnTo>
                    <a:lnTo>
                      <a:pt x="647" y="307"/>
                    </a:lnTo>
                    <a:lnTo>
                      <a:pt x="665" y="324"/>
                    </a:lnTo>
                    <a:lnTo>
                      <a:pt x="683" y="341"/>
                    </a:lnTo>
                    <a:lnTo>
                      <a:pt x="683" y="341"/>
                    </a:lnTo>
                    <a:lnTo>
                      <a:pt x="729" y="380"/>
                    </a:lnTo>
                    <a:lnTo>
                      <a:pt x="729" y="380"/>
                    </a:lnTo>
                    <a:lnTo>
                      <a:pt x="765" y="411"/>
                    </a:lnTo>
                    <a:lnTo>
                      <a:pt x="801" y="444"/>
                    </a:lnTo>
                    <a:lnTo>
                      <a:pt x="801" y="444"/>
                    </a:lnTo>
                    <a:lnTo>
                      <a:pt x="836" y="477"/>
                    </a:lnTo>
                    <a:lnTo>
                      <a:pt x="869" y="511"/>
                    </a:lnTo>
                    <a:lnTo>
                      <a:pt x="900" y="546"/>
                    </a:lnTo>
                    <a:lnTo>
                      <a:pt x="930" y="581"/>
                    </a:lnTo>
                    <a:lnTo>
                      <a:pt x="930" y="581"/>
                    </a:lnTo>
                    <a:lnTo>
                      <a:pt x="946" y="600"/>
                    </a:lnTo>
                    <a:lnTo>
                      <a:pt x="946" y="600"/>
                    </a:lnTo>
                    <a:lnTo>
                      <a:pt x="962" y="620"/>
                    </a:lnTo>
                    <a:lnTo>
                      <a:pt x="980" y="641"/>
                    </a:lnTo>
                    <a:lnTo>
                      <a:pt x="998" y="661"/>
                    </a:lnTo>
                    <a:lnTo>
                      <a:pt x="1008" y="669"/>
                    </a:lnTo>
                    <a:lnTo>
                      <a:pt x="1018" y="677"/>
                    </a:lnTo>
                    <a:lnTo>
                      <a:pt x="1019" y="678"/>
                    </a:lnTo>
                    <a:lnTo>
                      <a:pt x="1020" y="678"/>
                    </a:lnTo>
                    <a:lnTo>
                      <a:pt x="1020" y="678"/>
                    </a:lnTo>
                    <a:lnTo>
                      <a:pt x="1025" y="680"/>
                    </a:lnTo>
                    <a:lnTo>
                      <a:pt x="1029" y="684"/>
                    </a:lnTo>
                    <a:lnTo>
                      <a:pt x="1029" y="685"/>
                    </a:lnTo>
                    <a:lnTo>
                      <a:pt x="1030" y="686"/>
                    </a:lnTo>
                    <a:lnTo>
                      <a:pt x="1030" y="686"/>
                    </a:lnTo>
                    <a:lnTo>
                      <a:pt x="1032" y="689"/>
                    </a:lnTo>
                    <a:lnTo>
                      <a:pt x="1035" y="692"/>
                    </a:lnTo>
                    <a:lnTo>
                      <a:pt x="1036" y="695"/>
                    </a:lnTo>
                    <a:lnTo>
                      <a:pt x="1037" y="698"/>
                    </a:lnTo>
                    <a:lnTo>
                      <a:pt x="1037" y="699"/>
                    </a:lnTo>
                    <a:lnTo>
                      <a:pt x="1037" y="700"/>
                    </a:lnTo>
                    <a:lnTo>
                      <a:pt x="1037" y="700"/>
                    </a:lnTo>
                    <a:lnTo>
                      <a:pt x="1041" y="711"/>
                    </a:lnTo>
                    <a:lnTo>
                      <a:pt x="1045" y="723"/>
                    </a:lnTo>
                    <a:lnTo>
                      <a:pt x="1047" y="735"/>
                    </a:lnTo>
                    <a:lnTo>
                      <a:pt x="1049" y="748"/>
                    </a:lnTo>
                    <a:lnTo>
                      <a:pt x="1051" y="774"/>
                    </a:lnTo>
                    <a:lnTo>
                      <a:pt x="1051" y="800"/>
                    </a:lnTo>
                    <a:lnTo>
                      <a:pt x="1050" y="826"/>
                    </a:lnTo>
                    <a:lnTo>
                      <a:pt x="1047" y="851"/>
                    </a:lnTo>
                    <a:lnTo>
                      <a:pt x="1044" y="872"/>
                    </a:lnTo>
                    <a:lnTo>
                      <a:pt x="1040" y="892"/>
                    </a:lnTo>
                    <a:lnTo>
                      <a:pt x="1040" y="892"/>
                    </a:lnTo>
                    <a:lnTo>
                      <a:pt x="1037" y="911"/>
                    </a:lnTo>
                    <a:lnTo>
                      <a:pt x="1035" y="929"/>
                    </a:lnTo>
                    <a:lnTo>
                      <a:pt x="1030" y="967"/>
                    </a:lnTo>
                    <a:lnTo>
                      <a:pt x="1030" y="973"/>
                    </a:lnTo>
                    <a:lnTo>
                      <a:pt x="1030" y="973"/>
                    </a:lnTo>
                    <a:lnTo>
                      <a:pt x="1029" y="991"/>
                    </a:lnTo>
                    <a:lnTo>
                      <a:pt x="1029" y="991"/>
                    </a:lnTo>
                    <a:lnTo>
                      <a:pt x="1029" y="1009"/>
                    </a:lnTo>
                    <a:lnTo>
                      <a:pt x="1028" y="1017"/>
                    </a:lnTo>
                    <a:lnTo>
                      <a:pt x="1026" y="1024"/>
                    </a:lnTo>
                    <a:lnTo>
                      <a:pt x="1026" y="1024"/>
                    </a:lnTo>
                    <a:lnTo>
                      <a:pt x="1024" y="1031"/>
                    </a:lnTo>
                    <a:lnTo>
                      <a:pt x="1023" y="1039"/>
                    </a:lnTo>
                    <a:lnTo>
                      <a:pt x="1023" y="1051"/>
                    </a:lnTo>
                    <a:lnTo>
                      <a:pt x="1023" y="1051"/>
                    </a:lnTo>
                    <a:lnTo>
                      <a:pt x="1023" y="1059"/>
                    </a:lnTo>
                    <a:lnTo>
                      <a:pt x="1021" y="1068"/>
                    </a:lnTo>
                    <a:lnTo>
                      <a:pt x="1019" y="1075"/>
                    </a:lnTo>
                    <a:lnTo>
                      <a:pt x="1016" y="1079"/>
                    </a:lnTo>
                    <a:lnTo>
                      <a:pt x="1013" y="1083"/>
                    </a:lnTo>
                    <a:lnTo>
                      <a:pt x="1013" y="1083"/>
                    </a:lnTo>
                    <a:lnTo>
                      <a:pt x="1010" y="1085"/>
                    </a:lnTo>
                    <a:lnTo>
                      <a:pt x="1008" y="1086"/>
                    </a:lnTo>
                    <a:lnTo>
                      <a:pt x="1005" y="1087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998" y="1087"/>
                    </a:lnTo>
                    <a:lnTo>
                      <a:pt x="997" y="1087"/>
                    </a:lnTo>
                    <a:lnTo>
                      <a:pt x="996" y="1087"/>
                    </a:lnTo>
                    <a:lnTo>
                      <a:pt x="996" y="1087"/>
                    </a:lnTo>
                    <a:lnTo>
                      <a:pt x="992" y="1088"/>
                    </a:lnTo>
                    <a:lnTo>
                      <a:pt x="991" y="1088"/>
                    </a:lnTo>
                    <a:close/>
                    <a:moveTo>
                      <a:pt x="1002" y="731"/>
                    </a:moveTo>
                    <a:lnTo>
                      <a:pt x="1002" y="731"/>
                    </a:lnTo>
                    <a:lnTo>
                      <a:pt x="954" y="761"/>
                    </a:lnTo>
                    <a:lnTo>
                      <a:pt x="954" y="761"/>
                    </a:lnTo>
                    <a:lnTo>
                      <a:pt x="918" y="784"/>
                    </a:lnTo>
                    <a:lnTo>
                      <a:pt x="918" y="784"/>
                    </a:lnTo>
                    <a:lnTo>
                      <a:pt x="885" y="803"/>
                    </a:lnTo>
                    <a:lnTo>
                      <a:pt x="885" y="803"/>
                    </a:lnTo>
                    <a:lnTo>
                      <a:pt x="856" y="821"/>
                    </a:lnTo>
                    <a:lnTo>
                      <a:pt x="842" y="830"/>
                    </a:lnTo>
                    <a:lnTo>
                      <a:pt x="829" y="839"/>
                    </a:lnTo>
                    <a:lnTo>
                      <a:pt x="819" y="847"/>
                    </a:lnTo>
                    <a:lnTo>
                      <a:pt x="819" y="847"/>
                    </a:lnTo>
                    <a:lnTo>
                      <a:pt x="773" y="881"/>
                    </a:lnTo>
                    <a:lnTo>
                      <a:pt x="729" y="917"/>
                    </a:lnTo>
                    <a:lnTo>
                      <a:pt x="729" y="917"/>
                    </a:lnTo>
                    <a:lnTo>
                      <a:pt x="717" y="925"/>
                    </a:lnTo>
                    <a:lnTo>
                      <a:pt x="717" y="925"/>
                    </a:lnTo>
                    <a:lnTo>
                      <a:pt x="704" y="936"/>
                    </a:lnTo>
                    <a:lnTo>
                      <a:pt x="691" y="948"/>
                    </a:lnTo>
                    <a:lnTo>
                      <a:pt x="678" y="960"/>
                    </a:lnTo>
                    <a:lnTo>
                      <a:pt x="672" y="967"/>
                    </a:lnTo>
                    <a:lnTo>
                      <a:pt x="668" y="974"/>
                    </a:lnTo>
                    <a:lnTo>
                      <a:pt x="664" y="980"/>
                    </a:lnTo>
                    <a:lnTo>
                      <a:pt x="671" y="982"/>
                    </a:lnTo>
                    <a:lnTo>
                      <a:pt x="671" y="982"/>
                    </a:lnTo>
                    <a:lnTo>
                      <a:pt x="699" y="991"/>
                    </a:lnTo>
                    <a:lnTo>
                      <a:pt x="699" y="991"/>
                    </a:lnTo>
                    <a:lnTo>
                      <a:pt x="718" y="996"/>
                    </a:lnTo>
                    <a:lnTo>
                      <a:pt x="738" y="1003"/>
                    </a:lnTo>
                    <a:lnTo>
                      <a:pt x="738" y="1003"/>
                    </a:lnTo>
                    <a:lnTo>
                      <a:pt x="756" y="1007"/>
                    </a:lnTo>
                    <a:lnTo>
                      <a:pt x="772" y="1010"/>
                    </a:lnTo>
                    <a:lnTo>
                      <a:pt x="772" y="1010"/>
                    </a:lnTo>
                    <a:lnTo>
                      <a:pt x="792" y="1014"/>
                    </a:lnTo>
                    <a:lnTo>
                      <a:pt x="811" y="1018"/>
                    </a:lnTo>
                    <a:lnTo>
                      <a:pt x="811" y="1018"/>
                    </a:lnTo>
                    <a:lnTo>
                      <a:pt x="854" y="1028"/>
                    </a:lnTo>
                    <a:lnTo>
                      <a:pt x="897" y="1039"/>
                    </a:lnTo>
                    <a:lnTo>
                      <a:pt x="941" y="1046"/>
                    </a:lnTo>
                    <a:lnTo>
                      <a:pt x="962" y="1049"/>
                    </a:lnTo>
                    <a:lnTo>
                      <a:pt x="984" y="1051"/>
                    </a:lnTo>
                    <a:lnTo>
                      <a:pt x="991" y="1052"/>
                    </a:lnTo>
                    <a:lnTo>
                      <a:pt x="990" y="1045"/>
                    </a:lnTo>
                    <a:lnTo>
                      <a:pt x="990" y="1045"/>
                    </a:lnTo>
                    <a:lnTo>
                      <a:pt x="989" y="1039"/>
                    </a:lnTo>
                    <a:lnTo>
                      <a:pt x="989" y="1039"/>
                    </a:lnTo>
                    <a:lnTo>
                      <a:pt x="987" y="1032"/>
                    </a:lnTo>
                    <a:lnTo>
                      <a:pt x="987" y="1029"/>
                    </a:lnTo>
                    <a:lnTo>
                      <a:pt x="987" y="1027"/>
                    </a:lnTo>
                    <a:lnTo>
                      <a:pt x="987" y="1027"/>
                    </a:lnTo>
                    <a:lnTo>
                      <a:pt x="990" y="1018"/>
                    </a:lnTo>
                    <a:lnTo>
                      <a:pt x="992" y="1008"/>
                    </a:lnTo>
                    <a:lnTo>
                      <a:pt x="993" y="988"/>
                    </a:lnTo>
                    <a:lnTo>
                      <a:pt x="993" y="988"/>
                    </a:lnTo>
                    <a:lnTo>
                      <a:pt x="994" y="974"/>
                    </a:lnTo>
                    <a:lnTo>
                      <a:pt x="994" y="974"/>
                    </a:lnTo>
                    <a:lnTo>
                      <a:pt x="995" y="957"/>
                    </a:lnTo>
                    <a:lnTo>
                      <a:pt x="995" y="957"/>
                    </a:lnTo>
                    <a:lnTo>
                      <a:pt x="998" y="925"/>
                    </a:lnTo>
                    <a:lnTo>
                      <a:pt x="1000" y="910"/>
                    </a:lnTo>
                    <a:lnTo>
                      <a:pt x="1004" y="893"/>
                    </a:lnTo>
                    <a:lnTo>
                      <a:pt x="1004" y="893"/>
                    </a:lnTo>
                    <a:lnTo>
                      <a:pt x="1010" y="856"/>
                    </a:lnTo>
                    <a:lnTo>
                      <a:pt x="1013" y="835"/>
                    </a:lnTo>
                    <a:lnTo>
                      <a:pt x="1015" y="813"/>
                    </a:lnTo>
                    <a:lnTo>
                      <a:pt x="1016" y="793"/>
                    </a:lnTo>
                    <a:lnTo>
                      <a:pt x="1015" y="772"/>
                    </a:lnTo>
                    <a:lnTo>
                      <a:pt x="1014" y="753"/>
                    </a:lnTo>
                    <a:lnTo>
                      <a:pt x="1010" y="734"/>
                    </a:lnTo>
                    <a:lnTo>
                      <a:pt x="1008" y="726"/>
                    </a:lnTo>
                    <a:lnTo>
                      <a:pt x="1002" y="7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207"/>
              <p:cNvSpPr/>
              <p:nvPr/>
            </p:nvSpPr>
            <p:spPr bwMode="auto">
              <a:xfrm>
                <a:off x="4251325" y="2251075"/>
                <a:ext cx="195263" cy="161925"/>
              </a:xfrm>
              <a:custGeom>
                <a:avLst/>
                <a:gdLst/>
                <a:ahLst/>
                <a:cxnLst>
                  <a:cxn ang="0">
                    <a:pos x="15" y="307"/>
                  </a:cxn>
                  <a:cxn ang="0">
                    <a:pos x="9" y="306"/>
                  </a:cxn>
                  <a:cxn ang="0">
                    <a:pos x="2" y="298"/>
                  </a:cxn>
                  <a:cxn ang="0">
                    <a:pos x="0" y="293"/>
                  </a:cxn>
                  <a:cxn ang="0">
                    <a:pos x="2" y="281"/>
                  </a:cxn>
                  <a:cxn ang="0">
                    <a:pos x="6" y="275"/>
                  </a:cxn>
                  <a:cxn ang="0">
                    <a:pos x="12" y="272"/>
                  </a:cxn>
                  <a:cxn ang="0">
                    <a:pos x="18" y="269"/>
                  </a:cxn>
                  <a:cxn ang="0">
                    <a:pos x="30" y="259"/>
                  </a:cxn>
                  <a:cxn ang="0">
                    <a:pos x="48" y="238"/>
                  </a:cxn>
                  <a:cxn ang="0">
                    <a:pos x="59" y="222"/>
                  </a:cxn>
                  <a:cxn ang="0">
                    <a:pos x="75" y="201"/>
                  </a:cxn>
                  <a:cxn ang="0">
                    <a:pos x="94" y="180"/>
                  </a:cxn>
                  <a:cxn ang="0">
                    <a:pos x="136" y="143"/>
                  </a:cxn>
                  <a:cxn ang="0">
                    <a:pos x="160" y="124"/>
                  </a:cxn>
                  <a:cxn ang="0">
                    <a:pos x="174" y="112"/>
                  </a:cxn>
                  <a:cxn ang="0">
                    <a:pos x="224" y="83"/>
                  </a:cxn>
                  <a:cxn ang="0">
                    <a:pos x="241" y="73"/>
                  </a:cxn>
                  <a:cxn ang="0">
                    <a:pos x="259" y="63"/>
                  </a:cxn>
                  <a:cxn ang="0">
                    <a:pos x="305" y="32"/>
                  </a:cxn>
                  <a:cxn ang="0">
                    <a:pos x="345" y="3"/>
                  </a:cxn>
                  <a:cxn ang="0">
                    <a:pos x="354" y="0"/>
                  </a:cxn>
                  <a:cxn ang="0">
                    <a:pos x="359" y="1"/>
                  </a:cxn>
                  <a:cxn ang="0">
                    <a:pos x="366" y="8"/>
                  </a:cxn>
                  <a:cxn ang="0">
                    <a:pos x="368" y="12"/>
                  </a:cxn>
                  <a:cxn ang="0">
                    <a:pos x="369" y="22"/>
                  </a:cxn>
                  <a:cxn ang="0">
                    <a:pos x="367" y="29"/>
                  </a:cxn>
                  <a:cxn ang="0">
                    <a:pos x="362" y="35"/>
                  </a:cxn>
                  <a:cxn ang="0">
                    <a:pos x="339" y="51"/>
                  </a:cxn>
                  <a:cxn ang="0">
                    <a:pos x="270" y="96"/>
                  </a:cxn>
                  <a:cxn ang="0">
                    <a:pos x="240" y="115"/>
                  </a:cxn>
                  <a:cxn ang="0">
                    <a:pos x="180" y="157"/>
                  </a:cxn>
                  <a:cxn ang="0">
                    <a:pos x="151" y="179"/>
                  </a:cxn>
                  <a:cxn ang="0">
                    <a:pos x="109" y="218"/>
                  </a:cxn>
                  <a:cxn ang="0">
                    <a:pos x="78" y="252"/>
                  </a:cxn>
                  <a:cxn ang="0">
                    <a:pos x="69" y="264"/>
                  </a:cxn>
                  <a:cxn ang="0">
                    <a:pos x="47" y="290"/>
                  </a:cxn>
                  <a:cxn ang="0">
                    <a:pos x="35" y="300"/>
                  </a:cxn>
                  <a:cxn ang="0">
                    <a:pos x="21" y="306"/>
                  </a:cxn>
                  <a:cxn ang="0">
                    <a:pos x="15" y="307"/>
                  </a:cxn>
                </a:cxnLst>
                <a:rect l="0" t="0" r="r" b="b"/>
                <a:pathLst>
                  <a:path w="369" h="307">
                    <a:moveTo>
                      <a:pt x="15" y="307"/>
                    </a:moveTo>
                    <a:lnTo>
                      <a:pt x="15" y="307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5" y="303"/>
                    </a:lnTo>
                    <a:lnTo>
                      <a:pt x="2" y="298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87"/>
                    </a:lnTo>
                    <a:lnTo>
                      <a:pt x="2" y="281"/>
                    </a:lnTo>
                    <a:lnTo>
                      <a:pt x="4" y="277"/>
                    </a:lnTo>
                    <a:lnTo>
                      <a:pt x="6" y="275"/>
                    </a:lnTo>
                    <a:lnTo>
                      <a:pt x="9" y="273"/>
                    </a:lnTo>
                    <a:lnTo>
                      <a:pt x="12" y="272"/>
                    </a:lnTo>
                    <a:lnTo>
                      <a:pt x="12" y="272"/>
                    </a:lnTo>
                    <a:lnTo>
                      <a:pt x="18" y="269"/>
                    </a:lnTo>
                    <a:lnTo>
                      <a:pt x="24" y="265"/>
                    </a:lnTo>
                    <a:lnTo>
                      <a:pt x="30" y="259"/>
                    </a:lnTo>
                    <a:lnTo>
                      <a:pt x="36" y="253"/>
                    </a:lnTo>
                    <a:lnTo>
                      <a:pt x="48" y="238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68" y="210"/>
                    </a:lnTo>
                    <a:lnTo>
                      <a:pt x="75" y="201"/>
                    </a:lnTo>
                    <a:lnTo>
                      <a:pt x="75" y="201"/>
                    </a:lnTo>
                    <a:lnTo>
                      <a:pt x="94" y="180"/>
                    </a:lnTo>
                    <a:lnTo>
                      <a:pt x="114" y="162"/>
                    </a:lnTo>
                    <a:lnTo>
                      <a:pt x="136" y="143"/>
                    </a:lnTo>
                    <a:lnTo>
                      <a:pt x="157" y="126"/>
                    </a:lnTo>
                    <a:lnTo>
                      <a:pt x="160" y="124"/>
                    </a:lnTo>
                    <a:lnTo>
                      <a:pt x="160" y="124"/>
                    </a:lnTo>
                    <a:lnTo>
                      <a:pt x="174" y="112"/>
                    </a:lnTo>
                    <a:lnTo>
                      <a:pt x="190" y="102"/>
                    </a:lnTo>
                    <a:lnTo>
                      <a:pt x="224" y="83"/>
                    </a:lnTo>
                    <a:lnTo>
                      <a:pt x="224" y="83"/>
                    </a:lnTo>
                    <a:lnTo>
                      <a:pt x="241" y="73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83" y="47"/>
                    </a:lnTo>
                    <a:lnTo>
                      <a:pt x="305" y="32"/>
                    </a:lnTo>
                    <a:lnTo>
                      <a:pt x="345" y="3"/>
                    </a:lnTo>
                    <a:lnTo>
                      <a:pt x="345" y="3"/>
                    </a:lnTo>
                    <a:lnTo>
                      <a:pt x="350" y="1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59" y="1"/>
                    </a:lnTo>
                    <a:lnTo>
                      <a:pt x="363" y="4"/>
                    </a:lnTo>
                    <a:lnTo>
                      <a:pt x="366" y="8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69" y="16"/>
                    </a:lnTo>
                    <a:lnTo>
                      <a:pt x="369" y="22"/>
                    </a:lnTo>
                    <a:lnTo>
                      <a:pt x="369" y="25"/>
                    </a:lnTo>
                    <a:lnTo>
                      <a:pt x="367" y="29"/>
                    </a:lnTo>
                    <a:lnTo>
                      <a:pt x="365" y="32"/>
                    </a:lnTo>
                    <a:lnTo>
                      <a:pt x="362" y="35"/>
                    </a:lnTo>
                    <a:lnTo>
                      <a:pt x="362" y="35"/>
                    </a:lnTo>
                    <a:lnTo>
                      <a:pt x="339" y="51"/>
                    </a:lnTo>
                    <a:lnTo>
                      <a:pt x="317" y="67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40" y="115"/>
                    </a:lnTo>
                    <a:lnTo>
                      <a:pt x="210" y="135"/>
                    </a:lnTo>
                    <a:lnTo>
                      <a:pt x="180" y="157"/>
                    </a:lnTo>
                    <a:lnTo>
                      <a:pt x="151" y="179"/>
                    </a:lnTo>
                    <a:lnTo>
                      <a:pt x="151" y="179"/>
                    </a:lnTo>
                    <a:lnTo>
                      <a:pt x="131" y="198"/>
                    </a:lnTo>
                    <a:lnTo>
                      <a:pt x="109" y="218"/>
                    </a:lnTo>
                    <a:lnTo>
                      <a:pt x="88" y="239"/>
                    </a:lnTo>
                    <a:lnTo>
                      <a:pt x="78" y="252"/>
                    </a:lnTo>
                    <a:lnTo>
                      <a:pt x="69" y="264"/>
                    </a:lnTo>
                    <a:lnTo>
                      <a:pt x="69" y="264"/>
                    </a:lnTo>
                    <a:lnTo>
                      <a:pt x="59" y="277"/>
                    </a:lnTo>
                    <a:lnTo>
                      <a:pt x="47" y="290"/>
                    </a:lnTo>
                    <a:lnTo>
                      <a:pt x="42" y="295"/>
                    </a:lnTo>
                    <a:lnTo>
                      <a:pt x="35" y="300"/>
                    </a:lnTo>
                    <a:lnTo>
                      <a:pt x="29" y="304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15" y="307"/>
                    </a:lnTo>
                    <a:lnTo>
                      <a:pt x="15" y="30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208"/>
              <p:cNvSpPr/>
              <p:nvPr/>
            </p:nvSpPr>
            <p:spPr bwMode="auto">
              <a:xfrm>
                <a:off x="4284663" y="2282825"/>
                <a:ext cx="195263" cy="171450"/>
              </a:xfrm>
              <a:custGeom>
                <a:avLst/>
                <a:gdLst/>
                <a:ahLst/>
                <a:cxnLst>
                  <a:cxn ang="0">
                    <a:pos x="15" y="323"/>
                  </a:cxn>
                  <a:cxn ang="0">
                    <a:pos x="6" y="319"/>
                  </a:cxn>
                  <a:cxn ang="0">
                    <a:pos x="1" y="309"/>
                  </a:cxn>
                  <a:cxn ang="0">
                    <a:pos x="0" y="306"/>
                  </a:cxn>
                  <a:cxn ang="0">
                    <a:pos x="0" y="297"/>
                  </a:cxn>
                  <a:cxn ang="0">
                    <a:pos x="4" y="290"/>
                  </a:cxn>
                  <a:cxn ang="0">
                    <a:pos x="7" y="287"/>
                  </a:cxn>
                  <a:cxn ang="0">
                    <a:pos x="15" y="277"/>
                  </a:cxn>
                  <a:cxn ang="0">
                    <a:pos x="20" y="266"/>
                  </a:cxn>
                  <a:cxn ang="0">
                    <a:pos x="29" y="253"/>
                  </a:cxn>
                  <a:cxn ang="0">
                    <a:pos x="48" y="230"/>
                  </a:cxn>
                  <a:cxn ang="0">
                    <a:pos x="68" y="211"/>
                  </a:cxn>
                  <a:cxn ang="0">
                    <a:pos x="94" y="190"/>
                  </a:cxn>
                  <a:cxn ang="0">
                    <a:pos x="126" y="162"/>
                  </a:cxn>
                  <a:cxn ang="0">
                    <a:pos x="159" y="135"/>
                  </a:cxn>
                  <a:cxn ang="0">
                    <a:pos x="187" y="111"/>
                  </a:cxn>
                  <a:cxn ang="0">
                    <a:pos x="236" y="73"/>
                  </a:cxn>
                  <a:cxn ang="0">
                    <a:pos x="254" y="61"/>
                  </a:cxn>
                  <a:cxn ang="0">
                    <a:pos x="311" y="23"/>
                  </a:cxn>
                  <a:cxn ang="0">
                    <a:pos x="344" y="3"/>
                  </a:cxn>
                  <a:cxn ang="0">
                    <a:pos x="348" y="1"/>
                  </a:cxn>
                  <a:cxn ang="0">
                    <a:pos x="352" y="0"/>
                  </a:cxn>
                  <a:cxn ang="0">
                    <a:pos x="358" y="2"/>
                  </a:cxn>
                  <a:cxn ang="0">
                    <a:pos x="366" y="9"/>
                  </a:cxn>
                  <a:cxn ang="0">
                    <a:pos x="368" y="14"/>
                  </a:cxn>
                  <a:cxn ang="0">
                    <a:pos x="369" y="22"/>
                  </a:cxn>
                  <a:cxn ang="0">
                    <a:pos x="366" y="29"/>
                  </a:cxn>
                  <a:cxn ang="0">
                    <a:pos x="361" y="35"/>
                  </a:cxn>
                  <a:cxn ang="0">
                    <a:pos x="325" y="57"/>
                  </a:cxn>
                  <a:cxn ang="0">
                    <a:pos x="271" y="92"/>
                  </a:cxn>
                  <a:cxn ang="0">
                    <a:pos x="250" y="107"/>
                  </a:cxn>
                  <a:cxn ang="0">
                    <a:pos x="190" y="157"/>
                  </a:cxn>
                  <a:cxn ang="0">
                    <a:pos x="164" y="179"/>
                  </a:cxn>
                  <a:cxn ang="0">
                    <a:pos x="134" y="203"/>
                  </a:cxn>
                  <a:cxn ang="0">
                    <a:pos x="102" y="229"/>
                  </a:cxn>
                  <a:cxn ang="0">
                    <a:pos x="72" y="258"/>
                  </a:cxn>
                  <a:cxn ang="0">
                    <a:pos x="66" y="264"/>
                  </a:cxn>
                  <a:cxn ang="0">
                    <a:pos x="51" y="286"/>
                  </a:cxn>
                  <a:cxn ang="0">
                    <a:pos x="46" y="295"/>
                  </a:cxn>
                  <a:cxn ang="0">
                    <a:pos x="33" y="312"/>
                  </a:cxn>
                  <a:cxn ang="0">
                    <a:pos x="24" y="319"/>
                  </a:cxn>
                  <a:cxn ang="0">
                    <a:pos x="15" y="323"/>
                  </a:cxn>
                </a:cxnLst>
                <a:rect l="0" t="0" r="r" b="b"/>
                <a:pathLst>
                  <a:path w="369" h="323">
                    <a:moveTo>
                      <a:pt x="15" y="323"/>
                    </a:moveTo>
                    <a:lnTo>
                      <a:pt x="15" y="323"/>
                    </a:lnTo>
                    <a:lnTo>
                      <a:pt x="10" y="322"/>
                    </a:lnTo>
                    <a:lnTo>
                      <a:pt x="6" y="319"/>
                    </a:lnTo>
                    <a:lnTo>
                      <a:pt x="3" y="315"/>
                    </a:lnTo>
                    <a:lnTo>
                      <a:pt x="1" y="309"/>
                    </a:lnTo>
                    <a:lnTo>
                      <a:pt x="1" y="309"/>
                    </a:lnTo>
                    <a:lnTo>
                      <a:pt x="0" y="306"/>
                    </a:lnTo>
                    <a:lnTo>
                      <a:pt x="0" y="300"/>
                    </a:lnTo>
                    <a:lnTo>
                      <a:pt x="0" y="297"/>
                    </a:lnTo>
                    <a:lnTo>
                      <a:pt x="2" y="294"/>
                    </a:lnTo>
                    <a:lnTo>
                      <a:pt x="4" y="290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11" y="283"/>
                    </a:lnTo>
                    <a:lnTo>
                      <a:pt x="15" y="277"/>
                    </a:lnTo>
                    <a:lnTo>
                      <a:pt x="20" y="266"/>
                    </a:lnTo>
                    <a:lnTo>
                      <a:pt x="20" y="266"/>
                    </a:lnTo>
                    <a:lnTo>
                      <a:pt x="24" y="259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48" y="230"/>
                    </a:lnTo>
                    <a:lnTo>
                      <a:pt x="59" y="221"/>
                    </a:lnTo>
                    <a:lnTo>
                      <a:pt x="68" y="211"/>
                    </a:lnTo>
                    <a:lnTo>
                      <a:pt x="68" y="211"/>
                    </a:lnTo>
                    <a:lnTo>
                      <a:pt x="94" y="190"/>
                    </a:lnTo>
                    <a:lnTo>
                      <a:pt x="94" y="190"/>
                    </a:lnTo>
                    <a:lnTo>
                      <a:pt x="126" y="162"/>
                    </a:lnTo>
                    <a:lnTo>
                      <a:pt x="159" y="135"/>
                    </a:lnTo>
                    <a:lnTo>
                      <a:pt x="159" y="135"/>
                    </a:lnTo>
                    <a:lnTo>
                      <a:pt x="187" y="111"/>
                    </a:lnTo>
                    <a:lnTo>
                      <a:pt x="187" y="111"/>
                    </a:lnTo>
                    <a:lnTo>
                      <a:pt x="220" y="85"/>
                    </a:lnTo>
                    <a:lnTo>
                      <a:pt x="236" y="73"/>
                    </a:lnTo>
                    <a:lnTo>
                      <a:pt x="254" y="61"/>
                    </a:lnTo>
                    <a:lnTo>
                      <a:pt x="254" y="61"/>
                    </a:lnTo>
                    <a:lnTo>
                      <a:pt x="282" y="41"/>
                    </a:lnTo>
                    <a:lnTo>
                      <a:pt x="311" y="23"/>
                    </a:lnTo>
                    <a:lnTo>
                      <a:pt x="311" y="23"/>
                    </a:lnTo>
                    <a:lnTo>
                      <a:pt x="344" y="3"/>
                    </a:lnTo>
                    <a:lnTo>
                      <a:pt x="344" y="3"/>
                    </a:lnTo>
                    <a:lnTo>
                      <a:pt x="348" y="1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55" y="1"/>
                    </a:lnTo>
                    <a:lnTo>
                      <a:pt x="358" y="2"/>
                    </a:lnTo>
                    <a:lnTo>
                      <a:pt x="363" y="5"/>
                    </a:lnTo>
                    <a:lnTo>
                      <a:pt x="366" y="9"/>
                    </a:lnTo>
                    <a:lnTo>
                      <a:pt x="368" y="14"/>
                    </a:lnTo>
                    <a:lnTo>
                      <a:pt x="368" y="14"/>
                    </a:lnTo>
                    <a:lnTo>
                      <a:pt x="369" y="17"/>
                    </a:lnTo>
                    <a:lnTo>
                      <a:pt x="369" y="22"/>
                    </a:lnTo>
                    <a:lnTo>
                      <a:pt x="368" y="25"/>
                    </a:lnTo>
                    <a:lnTo>
                      <a:pt x="366" y="29"/>
                    </a:lnTo>
                    <a:lnTo>
                      <a:pt x="364" y="32"/>
                    </a:lnTo>
                    <a:lnTo>
                      <a:pt x="361" y="35"/>
                    </a:lnTo>
                    <a:lnTo>
                      <a:pt x="361" y="35"/>
                    </a:lnTo>
                    <a:lnTo>
                      <a:pt x="325" y="57"/>
                    </a:lnTo>
                    <a:lnTo>
                      <a:pt x="325" y="57"/>
                    </a:lnTo>
                    <a:lnTo>
                      <a:pt x="271" y="92"/>
                    </a:lnTo>
                    <a:lnTo>
                      <a:pt x="271" y="92"/>
                    </a:lnTo>
                    <a:lnTo>
                      <a:pt x="250" y="107"/>
                    </a:lnTo>
                    <a:lnTo>
                      <a:pt x="229" y="123"/>
                    </a:lnTo>
                    <a:lnTo>
                      <a:pt x="190" y="157"/>
                    </a:lnTo>
                    <a:lnTo>
                      <a:pt x="190" y="157"/>
                    </a:lnTo>
                    <a:lnTo>
                      <a:pt x="164" y="179"/>
                    </a:lnTo>
                    <a:lnTo>
                      <a:pt x="164" y="179"/>
                    </a:lnTo>
                    <a:lnTo>
                      <a:pt x="134" y="203"/>
                    </a:lnTo>
                    <a:lnTo>
                      <a:pt x="134" y="203"/>
                    </a:lnTo>
                    <a:lnTo>
                      <a:pt x="102" y="229"/>
                    </a:lnTo>
                    <a:lnTo>
                      <a:pt x="86" y="242"/>
                    </a:lnTo>
                    <a:lnTo>
                      <a:pt x="72" y="258"/>
                    </a:lnTo>
                    <a:lnTo>
                      <a:pt x="72" y="258"/>
                    </a:lnTo>
                    <a:lnTo>
                      <a:pt x="66" y="264"/>
                    </a:lnTo>
                    <a:lnTo>
                      <a:pt x="61" y="271"/>
                    </a:lnTo>
                    <a:lnTo>
                      <a:pt x="51" y="286"/>
                    </a:lnTo>
                    <a:lnTo>
                      <a:pt x="51" y="286"/>
                    </a:lnTo>
                    <a:lnTo>
                      <a:pt x="46" y="295"/>
                    </a:lnTo>
                    <a:lnTo>
                      <a:pt x="40" y="303"/>
                    </a:lnTo>
                    <a:lnTo>
                      <a:pt x="33" y="312"/>
                    </a:lnTo>
                    <a:lnTo>
                      <a:pt x="24" y="319"/>
                    </a:lnTo>
                    <a:lnTo>
                      <a:pt x="24" y="319"/>
                    </a:lnTo>
                    <a:lnTo>
                      <a:pt x="19" y="322"/>
                    </a:lnTo>
                    <a:lnTo>
                      <a:pt x="15" y="323"/>
                    </a:lnTo>
                    <a:lnTo>
                      <a:pt x="15" y="3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209"/>
              <p:cNvSpPr/>
              <p:nvPr/>
            </p:nvSpPr>
            <p:spPr bwMode="auto">
              <a:xfrm>
                <a:off x="4446588" y="2346325"/>
                <a:ext cx="285750" cy="307975"/>
              </a:xfrm>
              <a:custGeom>
                <a:avLst/>
                <a:gdLst/>
                <a:ahLst/>
                <a:cxnLst>
                  <a:cxn ang="0">
                    <a:pos x="524" y="583"/>
                  </a:cxn>
                  <a:cxn ang="0">
                    <a:pos x="515" y="580"/>
                  </a:cxn>
                  <a:cxn ang="0">
                    <a:pos x="501" y="571"/>
                  </a:cxn>
                  <a:cxn ang="0">
                    <a:pos x="476" y="549"/>
                  </a:cxn>
                  <a:cxn ang="0">
                    <a:pos x="437" y="513"/>
                  </a:cxn>
                  <a:cxn ang="0">
                    <a:pos x="414" y="488"/>
                  </a:cxn>
                  <a:cxn ang="0">
                    <a:pos x="388" y="460"/>
                  </a:cxn>
                  <a:cxn ang="0">
                    <a:pos x="339" y="409"/>
                  </a:cxn>
                  <a:cxn ang="0">
                    <a:pos x="300" y="361"/>
                  </a:cxn>
                  <a:cxn ang="0">
                    <a:pos x="288" y="344"/>
                  </a:cxn>
                  <a:cxn ang="0">
                    <a:pos x="246" y="293"/>
                  </a:cxn>
                  <a:cxn ang="0">
                    <a:pos x="202" y="245"/>
                  </a:cxn>
                  <a:cxn ang="0">
                    <a:pos x="167" y="208"/>
                  </a:cxn>
                  <a:cxn ang="0">
                    <a:pos x="134" y="170"/>
                  </a:cxn>
                  <a:cxn ang="0">
                    <a:pos x="121" y="153"/>
                  </a:cxn>
                  <a:cxn ang="0">
                    <a:pos x="95" y="121"/>
                  </a:cxn>
                  <a:cxn ang="0">
                    <a:pos x="54" y="76"/>
                  </a:cxn>
                  <a:cxn ang="0">
                    <a:pos x="24" y="48"/>
                  </a:cxn>
                  <a:cxn ang="0">
                    <a:pos x="8" y="36"/>
                  </a:cxn>
                  <a:cxn ang="0">
                    <a:pos x="3" y="29"/>
                  </a:cxn>
                  <a:cxn ang="0">
                    <a:pos x="0" y="22"/>
                  </a:cxn>
                  <a:cxn ang="0">
                    <a:pos x="1" y="13"/>
                  </a:cxn>
                  <a:cxn ang="0">
                    <a:pos x="4" y="8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5" y="3"/>
                  </a:cxn>
                  <a:cxn ang="0">
                    <a:pos x="41" y="15"/>
                  </a:cxn>
                  <a:cxn ang="0">
                    <a:pos x="70" y="41"/>
                  </a:cxn>
                  <a:cxn ang="0">
                    <a:pos x="110" y="84"/>
                  </a:cxn>
                  <a:cxn ang="0">
                    <a:pos x="136" y="115"/>
                  </a:cxn>
                  <a:cxn ang="0">
                    <a:pos x="206" y="198"/>
                  </a:cxn>
                  <a:cxn ang="0">
                    <a:pos x="290" y="291"/>
                  </a:cxn>
                  <a:cxn ang="0">
                    <a:pos x="303" y="306"/>
                  </a:cxn>
                  <a:cxn ang="0">
                    <a:pos x="341" y="353"/>
                  </a:cxn>
                  <a:cxn ang="0">
                    <a:pos x="371" y="390"/>
                  </a:cxn>
                  <a:cxn ang="0">
                    <a:pos x="403" y="425"/>
                  </a:cxn>
                  <a:cxn ang="0">
                    <a:pos x="433" y="457"/>
                  </a:cxn>
                  <a:cxn ang="0">
                    <a:pos x="457" y="482"/>
                  </a:cxn>
                  <a:cxn ang="0">
                    <a:pos x="493" y="518"/>
                  </a:cxn>
                  <a:cxn ang="0">
                    <a:pos x="519" y="540"/>
                  </a:cxn>
                  <a:cxn ang="0">
                    <a:pos x="532" y="549"/>
                  </a:cxn>
                  <a:cxn ang="0">
                    <a:pos x="539" y="554"/>
                  </a:cxn>
                  <a:cxn ang="0">
                    <a:pos x="541" y="560"/>
                  </a:cxn>
                  <a:cxn ang="0">
                    <a:pos x="541" y="570"/>
                  </a:cxn>
                  <a:cxn ang="0">
                    <a:pos x="539" y="575"/>
                  </a:cxn>
                  <a:cxn ang="0">
                    <a:pos x="530" y="582"/>
                  </a:cxn>
                  <a:cxn ang="0">
                    <a:pos x="524" y="583"/>
                  </a:cxn>
                </a:cxnLst>
                <a:rect l="0" t="0" r="r" b="b"/>
                <a:pathLst>
                  <a:path w="541" h="583">
                    <a:moveTo>
                      <a:pt x="524" y="583"/>
                    </a:moveTo>
                    <a:lnTo>
                      <a:pt x="524" y="583"/>
                    </a:lnTo>
                    <a:lnTo>
                      <a:pt x="520" y="582"/>
                    </a:lnTo>
                    <a:lnTo>
                      <a:pt x="515" y="580"/>
                    </a:lnTo>
                    <a:lnTo>
                      <a:pt x="515" y="580"/>
                    </a:lnTo>
                    <a:lnTo>
                      <a:pt x="501" y="571"/>
                    </a:lnTo>
                    <a:lnTo>
                      <a:pt x="488" y="560"/>
                    </a:lnTo>
                    <a:lnTo>
                      <a:pt x="476" y="549"/>
                    </a:lnTo>
                    <a:lnTo>
                      <a:pt x="462" y="538"/>
                    </a:lnTo>
                    <a:lnTo>
                      <a:pt x="437" y="513"/>
                    </a:lnTo>
                    <a:lnTo>
                      <a:pt x="414" y="488"/>
                    </a:lnTo>
                    <a:lnTo>
                      <a:pt x="414" y="488"/>
                    </a:lnTo>
                    <a:lnTo>
                      <a:pt x="388" y="460"/>
                    </a:lnTo>
                    <a:lnTo>
                      <a:pt x="388" y="460"/>
                    </a:lnTo>
                    <a:lnTo>
                      <a:pt x="365" y="437"/>
                    </a:lnTo>
                    <a:lnTo>
                      <a:pt x="339" y="409"/>
                    </a:lnTo>
                    <a:lnTo>
                      <a:pt x="313" y="377"/>
                    </a:lnTo>
                    <a:lnTo>
                      <a:pt x="300" y="361"/>
                    </a:lnTo>
                    <a:lnTo>
                      <a:pt x="288" y="344"/>
                    </a:lnTo>
                    <a:lnTo>
                      <a:pt x="288" y="344"/>
                    </a:lnTo>
                    <a:lnTo>
                      <a:pt x="268" y="319"/>
                    </a:lnTo>
                    <a:lnTo>
                      <a:pt x="246" y="293"/>
                    </a:lnTo>
                    <a:lnTo>
                      <a:pt x="224" y="269"/>
                    </a:lnTo>
                    <a:lnTo>
                      <a:pt x="202" y="245"/>
                    </a:lnTo>
                    <a:lnTo>
                      <a:pt x="202" y="245"/>
                    </a:lnTo>
                    <a:lnTo>
                      <a:pt x="167" y="208"/>
                    </a:lnTo>
                    <a:lnTo>
                      <a:pt x="150" y="189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95" y="121"/>
                    </a:lnTo>
                    <a:lnTo>
                      <a:pt x="69" y="90"/>
                    </a:lnTo>
                    <a:lnTo>
                      <a:pt x="54" y="76"/>
                    </a:lnTo>
                    <a:lnTo>
                      <a:pt x="40" y="61"/>
                    </a:lnTo>
                    <a:lnTo>
                      <a:pt x="24" y="4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41" y="15"/>
                    </a:lnTo>
                    <a:lnTo>
                      <a:pt x="55" y="28"/>
                    </a:lnTo>
                    <a:lnTo>
                      <a:pt x="70" y="41"/>
                    </a:lnTo>
                    <a:lnTo>
                      <a:pt x="83" y="55"/>
                    </a:lnTo>
                    <a:lnTo>
                      <a:pt x="110" y="84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70" y="156"/>
                    </a:lnTo>
                    <a:lnTo>
                      <a:pt x="206" y="198"/>
                    </a:lnTo>
                    <a:lnTo>
                      <a:pt x="246" y="242"/>
                    </a:lnTo>
                    <a:lnTo>
                      <a:pt x="290" y="291"/>
                    </a:lnTo>
                    <a:lnTo>
                      <a:pt x="290" y="291"/>
                    </a:lnTo>
                    <a:lnTo>
                      <a:pt x="303" y="306"/>
                    </a:lnTo>
                    <a:lnTo>
                      <a:pt x="317" y="322"/>
                    </a:lnTo>
                    <a:lnTo>
                      <a:pt x="341" y="353"/>
                    </a:lnTo>
                    <a:lnTo>
                      <a:pt x="341" y="353"/>
                    </a:lnTo>
                    <a:lnTo>
                      <a:pt x="371" y="390"/>
                    </a:lnTo>
                    <a:lnTo>
                      <a:pt x="387" y="407"/>
                    </a:lnTo>
                    <a:lnTo>
                      <a:pt x="403" y="425"/>
                    </a:lnTo>
                    <a:lnTo>
                      <a:pt x="403" y="425"/>
                    </a:lnTo>
                    <a:lnTo>
                      <a:pt x="433" y="457"/>
                    </a:lnTo>
                    <a:lnTo>
                      <a:pt x="433" y="457"/>
                    </a:lnTo>
                    <a:lnTo>
                      <a:pt x="457" y="482"/>
                    </a:lnTo>
                    <a:lnTo>
                      <a:pt x="481" y="507"/>
                    </a:lnTo>
                    <a:lnTo>
                      <a:pt x="493" y="518"/>
                    </a:lnTo>
                    <a:lnTo>
                      <a:pt x="507" y="529"/>
                    </a:lnTo>
                    <a:lnTo>
                      <a:pt x="519" y="540"/>
                    </a:lnTo>
                    <a:lnTo>
                      <a:pt x="532" y="549"/>
                    </a:lnTo>
                    <a:lnTo>
                      <a:pt x="532" y="549"/>
                    </a:lnTo>
                    <a:lnTo>
                      <a:pt x="537" y="552"/>
                    </a:lnTo>
                    <a:lnTo>
                      <a:pt x="539" y="554"/>
                    </a:lnTo>
                    <a:lnTo>
                      <a:pt x="540" y="557"/>
                    </a:lnTo>
                    <a:lnTo>
                      <a:pt x="541" y="560"/>
                    </a:lnTo>
                    <a:lnTo>
                      <a:pt x="541" y="565"/>
                    </a:lnTo>
                    <a:lnTo>
                      <a:pt x="541" y="570"/>
                    </a:lnTo>
                    <a:lnTo>
                      <a:pt x="541" y="570"/>
                    </a:lnTo>
                    <a:lnTo>
                      <a:pt x="539" y="575"/>
                    </a:lnTo>
                    <a:lnTo>
                      <a:pt x="534" y="579"/>
                    </a:lnTo>
                    <a:lnTo>
                      <a:pt x="530" y="582"/>
                    </a:lnTo>
                    <a:lnTo>
                      <a:pt x="527" y="583"/>
                    </a:lnTo>
                    <a:lnTo>
                      <a:pt x="524" y="583"/>
                    </a:lnTo>
                    <a:lnTo>
                      <a:pt x="524" y="5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210"/>
              <p:cNvSpPr/>
              <p:nvPr/>
            </p:nvSpPr>
            <p:spPr bwMode="auto">
              <a:xfrm>
                <a:off x="4349750" y="2435225"/>
                <a:ext cx="273050" cy="288925"/>
              </a:xfrm>
              <a:custGeom>
                <a:avLst/>
                <a:gdLst/>
                <a:ahLst/>
                <a:cxnLst>
                  <a:cxn ang="0">
                    <a:pos x="493" y="546"/>
                  </a:cxn>
                  <a:cxn ang="0">
                    <a:pos x="481" y="537"/>
                  </a:cxn>
                  <a:cxn ang="0">
                    <a:pos x="475" y="524"/>
                  </a:cxn>
                  <a:cxn ang="0">
                    <a:pos x="457" y="505"/>
                  </a:cxn>
                  <a:cxn ang="0">
                    <a:pos x="444" y="490"/>
                  </a:cxn>
                  <a:cxn ang="0">
                    <a:pos x="436" y="479"/>
                  </a:cxn>
                  <a:cxn ang="0">
                    <a:pos x="411" y="452"/>
                  </a:cxn>
                  <a:cxn ang="0">
                    <a:pos x="402" y="443"/>
                  </a:cxn>
                  <a:cxn ang="0">
                    <a:pos x="387" y="420"/>
                  </a:cxn>
                  <a:cxn ang="0">
                    <a:pos x="376" y="410"/>
                  </a:cxn>
                  <a:cxn ang="0">
                    <a:pos x="345" y="378"/>
                  </a:cxn>
                  <a:cxn ang="0">
                    <a:pos x="321" y="352"/>
                  </a:cxn>
                  <a:cxn ang="0">
                    <a:pos x="280" y="313"/>
                  </a:cxn>
                  <a:cxn ang="0">
                    <a:pos x="252" y="285"/>
                  </a:cxn>
                  <a:cxn ang="0">
                    <a:pos x="151" y="183"/>
                  </a:cxn>
                  <a:cxn ang="0">
                    <a:pos x="106" y="136"/>
                  </a:cxn>
                  <a:cxn ang="0">
                    <a:pos x="64" y="92"/>
                  </a:cxn>
                  <a:cxn ang="0">
                    <a:pos x="33" y="58"/>
                  </a:cxn>
                  <a:cxn ang="0">
                    <a:pos x="13" y="39"/>
                  </a:cxn>
                  <a:cxn ang="0">
                    <a:pos x="3" y="26"/>
                  </a:cxn>
                  <a:cxn ang="0">
                    <a:pos x="0" y="14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26" y="2"/>
                  </a:cxn>
                  <a:cxn ang="0">
                    <a:pos x="34" y="8"/>
                  </a:cxn>
                  <a:cxn ang="0">
                    <a:pos x="72" y="47"/>
                  </a:cxn>
                  <a:cxn ang="0">
                    <a:pos x="94" y="67"/>
                  </a:cxn>
                  <a:cxn ang="0">
                    <a:pos x="151" y="133"/>
                  </a:cxn>
                  <a:cxn ang="0">
                    <a:pos x="191" y="176"/>
                  </a:cxn>
                  <a:cxn ang="0">
                    <a:pos x="275" y="260"/>
                  </a:cxn>
                  <a:cxn ang="0">
                    <a:pos x="311" y="293"/>
                  </a:cxn>
                  <a:cxn ang="0">
                    <a:pos x="364" y="343"/>
                  </a:cxn>
                  <a:cxn ang="0">
                    <a:pos x="407" y="387"/>
                  </a:cxn>
                  <a:cxn ang="0">
                    <a:pos x="423" y="411"/>
                  </a:cxn>
                  <a:cxn ang="0">
                    <a:pos x="440" y="429"/>
                  </a:cxn>
                  <a:cxn ang="0">
                    <a:pos x="452" y="440"/>
                  </a:cxn>
                  <a:cxn ang="0">
                    <a:pos x="460" y="452"/>
                  </a:cxn>
                  <a:cxn ang="0">
                    <a:pos x="481" y="478"/>
                  </a:cxn>
                  <a:cxn ang="0">
                    <a:pos x="496" y="493"/>
                  </a:cxn>
                  <a:cxn ang="0">
                    <a:pos x="508" y="510"/>
                  </a:cxn>
                  <a:cxn ang="0">
                    <a:pos x="512" y="513"/>
                  </a:cxn>
                  <a:cxn ang="0">
                    <a:pos x="515" y="524"/>
                  </a:cxn>
                  <a:cxn ang="0">
                    <a:pos x="515" y="533"/>
                  </a:cxn>
                  <a:cxn ang="0">
                    <a:pos x="510" y="542"/>
                  </a:cxn>
                  <a:cxn ang="0">
                    <a:pos x="499" y="546"/>
                  </a:cxn>
                </a:cxnLst>
                <a:rect l="0" t="0" r="r" b="b"/>
                <a:pathLst>
                  <a:path w="515" h="546">
                    <a:moveTo>
                      <a:pt x="499" y="546"/>
                    </a:moveTo>
                    <a:lnTo>
                      <a:pt x="499" y="546"/>
                    </a:lnTo>
                    <a:lnTo>
                      <a:pt x="493" y="546"/>
                    </a:lnTo>
                    <a:lnTo>
                      <a:pt x="488" y="543"/>
                    </a:lnTo>
                    <a:lnTo>
                      <a:pt x="483" y="540"/>
                    </a:lnTo>
                    <a:lnTo>
                      <a:pt x="481" y="537"/>
                    </a:lnTo>
                    <a:lnTo>
                      <a:pt x="480" y="534"/>
                    </a:lnTo>
                    <a:lnTo>
                      <a:pt x="480" y="534"/>
                    </a:lnTo>
                    <a:lnTo>
                      <a:pt x="475" y="524"/>
                    </a:lnTo>
                    <a:lnTo>
                      <a:pt x="470" y="517"/>
                    </a:lnTo>
                    <a:lnTo>
                      <a:pt x="463" y="511"/>
                    </a:lnTo>
                    <a:lnTo>
                      <a:pt x="457" y="505"/>
                    </a:lnTo>
                    <a:lnTo>
                      <a:pt x="457" y="505"/>
                    </a:lnTo>
                    <a:lnTo>
                      <a:pt x="450" y="498"/>
                    </a:lnTo>
                    <a:lnTo>
                      <a:pt x="444" y="490"/>
                    </a:lnTo>
                    <a:lnTo>
                      <a:pt x="444" y="490"/>
                    </a:lnTo>
                    <a:lnTo>
                      <a:pt x="436" y="479"/>
                    </a:lnTo>
                    <a:lnTo>
                      <a:pt x="436" y="479"/>
                    </a:lnTo>
                    <a:lnTo>
                      <a:pt x="425" y="466"/>
                    </a:lnTo>
                    <a:lnTo>
                      <a:pt x="419" y="458"/>
                    </a:lnTo>
                    <a:lnTo>
                      <a:pt x="411" y="452"/>
                    </a:lnTo>
                    <a:lnTo>
                      <a:pt x="411" y="452"/>
                    </a:lnTo>
                    <a:lnTo>
                      <a:pt x="407" y="448"/>
                    </a:lnTo>
                    <a:lnTo>
                      <a:pt x="402" y="443"/>
                    </a:lnTo>
                    <a:lnTo>
                      <a:pt x="395" y="433"/>
                    </a:lnTo>
                    <a:lnTo>
                      <a:pt x="395" y="433"/>
                    </a:lnTo>
                    <a:lnTo>
                      <a:pt x="387" y="420"/>
                    </a:lnTo>
                    <a:lnTo>
                      <a:pt x="382" y="415"/>
                    </a:lnTo>
                    <a:lnTo>
                      <a:pt x="376" y="410"/>
                    </a:lnTo>
                    <a:lnTo>
                      <a:pt x="376" y="410"/>
                    </a:lnTo>
                    <a:lnTo>
                      <a:pt x="367" y="404"/>
                    </a:lnTo>
                    <a:lnTo>
                      <a:pt x="360" y="395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33" y="364"/>
                    </a:lnTo>
                    <a:lnTo>
                      <a:pt x="321" y="352"/>
                    </a:lnTo>
                    <a:lnTo>
                      <a:pt x="321" y="352"/>
                    </a:lnTo>
                    <a:lnTo>
                      <a:pt x="299" y="332"/>
                    </a:lnTo>
                    <a:lnTo>
                      <a:pt x="280" y="313"/>
                    </a:lnTo>
                    <a:lnTo>
                      <a:pt x="280" y="313"/>
                    </a:lnTo>
                    <a:lnTo>
                      <a:pt x="252" y="285"/>
                    </a:lnTo>
                    <a:lnTo>
                      <a:pt x="252" y="285"/>
                    </a:lnTo>
                    <a:lnTo>
                      <a:pt x="225" y="260"/>
                    </a:lnTo>
                    <a:lnTo>
                      <a:pt x="200" y="234"/>
                    </a:lnTo>
                    <a:lnTo>
                      <a:pt x="151" y="183"/>
                    </a:lnTo>
                    <a:lnTo>
                      <a:pt x="151" y="183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87" y="116"/>
                    </a:lnTo>
                    <a:lnTo>
                      <a:pt x="87" y="116"/>
                    </a:lnTo>
                    <a:lnTo>
                      <a:pt x="64" y="92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3" y="5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3" y="39"/>
                    </a:lnTo>
                    <a:lnTo>
                      <a:pt x="8" y="3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42" y="18"/>
                    </a:lnTo>
                    <a:lnTo>
                      <a:pt x="51" y="29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57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124" y="100"/>
                    </a:lnTo>
                    <a:lnTo>
                      <a:pt x="151" y="133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91" y="176"/>
                    </a:lnTo>
                    <a:lnTo>
                      <a:pt x="219" y="205"/>
                    </a:lnTo>
                    <a:lnTo>
                      <a:pt x="247" y="232"/>
                    </a:lnTo>
                    <a:lnTo>
                      <a:pt x="275" y="260"/>
                    </a:lnTo>
                    <a:lnTo>
                      <a:pt x="275" y="260"/>
                    </a:lnTo>
                    <a:lnTo>
                      <a:pt x="311" y="293"/>
                    </a:lnTo>
                    <a:lnTo>
                      <a:pt x="311" y="293"/>
                    </a:lnTo>
                    <a:lnTo>
                      <a:pt x="342" y="321"/>
                    </a:lnTo>
                    <a:lnTo>
                      <a:pt x="342" y="321"/>
                    </a:lnTo>
                    <a:lnTo>
                      <a:pt x="364" y="343"/>
                    </a:lnTo>
                    <a:lnTo>
                      <a:pt x="386" y="363"/>
                    </a:lnTo>
                    <a:lnTo>
                      <a:pt x="396" y="375"/>
                    </a:lnTo>
                    <a:lnTo>
                      <a:pt x="407" y="387"/>
                    </a:lnTo>
                    <a:lnTo>
                      <a:pt x="415" y="398"/>
                    </a:lnTo>
                    <a:lnTo>
                      <a:pt x="423" y="411"/>
                    </a:lnTo>
                    <a:lnTo>
                      <a:pt x="423" y="411"/>
                    </a:lnTo>
                    <a:lnTo>
                      <a:pt x="426" y="416"/>
                    </a:lnTo>
                    <a:lnTo>
                      <a:pt x="430" y="421"/>
                    </a:lnTo>
                    <a:lnTo>
                      <a:pt x="440" y="429"/>
                    </a:lnTo>
                    <a:lnTo>
                      <a:pt x="440" y="429"/>
                    </a:lnTo>
                    <a:lnTo>
                      <a:pt x="446" y="435"/>
                    </a:lnTo>
                    <a:lnTo>
                      <a:pt x="452" y="440"/>
                    </a:lnTo>
                    <a:lnTo>
                      <a:pt x="452" y="440"/>
                    </a:lnTo>
                    <a:lnTo>
                      <a:pt x="460" y="452"/>
                    </a:lnTo>
                    <a:lnTo>
                      <a:pt x="460" y="452"/>
                    </a:lnTo>
                    <a:lnTo>
                      <a:pt x="470" y="466"/>
                    </a:lnTo>
                    <a:lnTo>
                      <a:pt x="475" y="472"/>
                    </a:lnTo>
                    <a:lnTo>
                      <a:pt x="481" y="478"/>
                    </a:lnTo>
                    <a:lnTo>
                      <a:pt x="481" y="478"/>
                    </a:lnTo>
                    <a:lnTo>
                      <a:pt x="489" y="486"/>
                    </a:lnTo>
                    <a:lnTo>
                      <a:pt x="496" y="493"/>
                    </a:lnTo>
                    <a:lnTo>
                      <a:pt x="502" y="501"/>
                    </a:lnTo>
                    <a:lnTo>
                      <a:pt x="507" y="509"/>
                    </a:lnTo>
                    <a:lnTo>
                      <a:pt x="508" y="510"/>
                    </a:lnTo>
                    <a:lnTo>
                      <a:pt x="509" y="511"/>
                    </a:lnTo>
                    <a:lnTo>
                      <a:pt x="509" y="511"/>
                    </a:lnTo>
                    <a:lnTo>
                      <a:pt x="512" y="513"/>
                    </a:lnTo>
                    <a:lnTo>
                      <a:pt x="514" y="516"/>
                    </a:lnTo>
                    <a:lnTo>
                      <a:pt x="515" y="520"/>
                    </a:lnTo>
                    <a:lnTo>
                      <a:pt x="515" y="524"/>
                    </a:lnTo>
                    <a:lnTo>
                      <a:pt x="515" y="530"/>
                    </a:lnTo>
                    <a:lnTo>
                      <a:pt x="515" y="530"/>
                    </a:lnTo>
                    <a:lnTo>
                      <a:pt x="515" y="533"/>
                    </a:lnTo>
                    <a:lnTo>
                      <a:pt x="514" y="537"/>
                    </a:lnTo>
                    <a:lnTo>
                      <a:pt x="513" y="540"/>
                    </a:lnTo>
                    <a:lnTo>
                      <a:pt x="510" y="542"/>
                    </a:lnTo>
                    <a:lnTo>
                      <a:pt x="510" y="542"/>
                    </a:lnTo>
                    <a:lnTo>
                      <a:pt x="506" y="545"/>
                    </a:lnTo>
                    <a:lnTo>
                      <a:pt x="499" y="546"/>
                    </a:lnTo>
                    <a:lnTo>
                      <a:pt x="499" y="5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211"/>
              <p:cNvSpPr/>
              <p:nvPr/>
            </p:nvSpPr>
            <p:spPr bwMode="auto">
              <a:xfrm>
                <a:off x="4708525" y="2740025"/>
                <a:ext cx="77788" cy="74613"/>
              </a:xfrm>
              <a:custGeom>
                <a:avLst/>
                <a:gdLst/>
                <a:ahLst/>
                <a:cxnLst>
                  <a:cxn ang="0">
                    <a:pos x="116" y="142"/>
                  </a:cxn>
                  <a:cxn ang="0">
                    <a:pos x="111" y="142"/>
                  </a:cxn>
                  <a:cxn ang="0">
                    <a:pos x="101" y="140"/>
                  </a:cxn>
                  <a:cxn ang="0">
                    <a:pos x="90" y="136"/>
                  </a:cxn>
                  <a:cxn ang="0">
                    <a:pos x="88" y="139"/>
                  </a:cxn>
                  <a:cxn ang="0">
                    <a:pos x="79" y="141"/>
                  </a:cxn>
                  <a:cxn ang="0">
                    <a:pos x="77" y="141"/>
                  </a:cxn>
                  <a:cxn ang="0">
                    <a:pos x="63" y="139"/>
                  </a:cxn>
                  <a:cxn ang="0">
                    <a:pos x="49" y="136"/>
                  </a:cxn>
                  <a:cxn ang="0">
                    <a:pos x="42" y="134"/>
                  </a:cxn>
                  <a:cxn ang="0">
                    <a:pos x="33" y="127"/>
                  </a:cxn>
                  <a:cxn ang="0">
                    <a:pos x="30" y="129"/>
                  </a:cxn>
                  <a:cxn ang="0">
                    <a:pos x="21" y="131"/>
                  </a:cxn>
                  <a:cxn ang="0">
                    <a:pos x="18" y="130"/>
                  </a:cxn>
                  <a:cxn ang="0">
                    <a:pos x="12" y="127"/>
                  </a:cxn>
                  <a:cxn ang="0">
                    <a:pos x="7" y="122"/>
                  </a:cxn>
                  <a:cxn ang="0">
                    <a:pos x="6" y="117"/>
                  </a:cxn>
                  <a:cxn ang="0">
                    <a:pos x="5" y="115"/>
                  </a:cxn>
                  <a:cxn ang="0">
                    <a:pos x="1" y="108"/>
                  </a:cxn>
                  <a:cxn ang="0">
                    <a:pos x="1" y="101"/>
                  </a:cxn>
                  <a:cxn ang="0">
                    <a:pos x="3" y="95"/>
                  </a:cxn>
                  <a:cxn ang="0">
                    <a:pos x="13" y="83"/>
                  </a:cxn>
                  <a:cxn ang="0">
                    <a:pos x="31" y="62"/>
                  </a:cxn>
                  <a:cxn ang="0">
                    <a:pos x="63" y="34"/>
                  </a:cxn>
                  <a:cxn ang="0">
                    <a:pos x="92" y="13"/>
                  </a:cxn>
                  <a:cxn ang="0">
                    <a:pos x="98" y="8"/>
                  </a:cxn>
                  <a:cxn ang="0">
                    <a:pos x="113" y="1"/>
                  </a:cxn>
                  <a:cxn ang="0">
                    <a:pos x="121" y="0"/>
                  </a:cxn>
                  <a:cxn ang="0">
                    <a:pos x="131" y="2"/>
                  </a:cxn>
                  <a:cxn ang="0">
                    <a:pos x="137" y="5"/>
                  </a:cxn>
                  <a:cxn ang="0">
                    <a:pos x="143" y="15"/>
                  </a:cxn>
                  <a:cxn ang="0">
                    <a:pos x="147" y="29"/>
                  </a:cxn>
                  <a:cxn ang="0">
                    <a:pos x="148" y="35"/>
                  </a:cxn>
                  <a:cxn ang="0">
                    <a:pos x="147" y="53"/>
                  </a:cxn>
                  <a:cxn ang="0">
                    <a:pos x="148" y="84"/>
                  </a:cxn>
                  <a:cxn ang="0">
                    <a:pos x="148" y="100"/>
                  </a:cxn>
                  <a:cxn ang="0">
                    <a:pos x="146" y="116"/>
                  </a:cxn>
                  <a:cxn ang="0">
                    <a:pos x="145" y="125"/>
                  </a:cxn>
                  <a:cxn ang="0">
                    <a:pos x="141" y="132"/>
                  </a:cxn>
                  <a:cxn ang="0">
                    <a:pos x="136" y="136"/>
                  </a:cxn>
                  <a:cxn ang="0">
                    <a:pos x="128" y="141"/>
                  </a:cxn>
                  <a:cxn ang="0">
                    <a:pos x="126" y="141"/>
                  </a:cxn>
                  <a:cxn ang="0">
                    <a:pos x="121" y="142"/>
                  </a:cxn>
                  <a:cxn ang="0">
                    <a:pos x="116" y="142"/>
                  </a:cxn>
                </a:cxnLst>
                <a:rect l="0" t="0" r="r" b="b"/>
                <a:pathLst>
                  <a:path w="148" h="142">
                    <a:moveTo>
                      <a:pt x="116" y="142"/>
                    </a:moveTo>
                    <a:lnTo>
                      <a:pt x="116" y="142"/>
                    </a:lnTo>
                    <a:lnTo>
                      <a:pt x="111" y="142"/>
                    </a:lnTo>
                    <a:lnTo>
                      <a:pt x="111" y="142"/>
                    </a:lnTo>
                    <a:lnTo>
                      <a:pt x="101" y="140"/>
                    </a:lnTo>
                    <a:lnTo>
                      <a:pt x="101" y="140"/>
                    </a:lnTo>
                    <a:lnTo>
                      <a:pt x="93" y="136"/>
                    </a:lnTo>
                    <a:lnTo>
                      <a:pt x="90" y="136"/>
                    </a:lnTo>
                    <a:lnTo>
                      <a:pt x="88" y="139"/>
                    </a:lnTo>
                    <a:lnTo>
                      <a:pt x="88" y="139"/>
                    </a:lnTo>
                    <a:lnTo>
                      <a:pt x="84" y="141"/>
                    </a:lnTo>
                    <a:lnTo>
                      <a:pt x="79" y="141"/>
                    </a:lnTo>
                    <a:lnTo>
                      <a:pt x="79" y="141"/>
                    </a:lnTo>
                    <a:lnTo>
                      <a:pt x="77" y="141"/>
                    </a:lnTo>
                    <a:lnTo>
                      <a:pt x="77" y="141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2" y="134"/>
                    </a:lnTo>
                    <a:lnTo>
                      <a:pt x="36" y="130"/>
                    </a:lnTo>
                    <a:lnTo>
                      <a:pt x="33" y="127"/>
                    </a:lnTo>
                    <a:lnTo>
                      <a:pt x="30" y="129"/>
                    </a:lnTo>
                    <a:lnTo>
                      <a:pt x="30" y="129"/>
                    </a:lnTo>
                    <a:lnTo>
                      <a:pt x="25" y="130"/>
                    </a:lnTo>
                    <a:lnTo>
                      <a:pt x="21" y="131"/>
                    </a:lnTo>
                    <a:lnTo>
                      <a:pt x="21" y="131"/>
                    </a:lnTo>
                    <a:lnTo>
                      <a:pt x="18" y="130"/>
                    </a:lnTo>
                    <a:lnTo>
                      <a:pt x="13" y="129"/>
                    </a:lnTo>
                    <a:lnTo>
                      <a:pt x="12" y="127"/>
                    </a:lnTo>
                    <a:lnTo>
                      <a:pt x="10" y="125"/>
                    </a:lnTo>
                    <a:lnTo>
                      <a:pt x="7" y="122"/>
                    </a:lnTo>
                    <a:lnTo>
                      <a:pt x="6" y="119"/>
                    </a:lnTo>
                    <a:lnTo>
                      <a:pt x="6" y="117"/>
                    </a:lnTo>
                    <a:lnTo>
                      <a:pt x="5" y="115"/>
                    </a:lnTo>
                    <a:lnTo>
                      <a:pt x="5" y="115"/>
                    </a:lnTo>
                    <a:lnTo>
                      <a:pt x="2" y="112"/>
                    </a:lnTo>
                    <a:lnTo>
                      <a:pt x="1" y="108"/>
                    </a:lnTo>
                    <a:lnTo>
                      <a:pt x="0" y="104"/>
                    </a:lnTo>
                    <a:lnTo>
                      <a:pt x="1" y="101"/>
                    </a:lnTo>
                    <a:lnTo>
                      <a:pt x="2" y="98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13" y="83"/>
                    </a:lnTo>
                    <a:lnTo>
                      <a:pt x="22" y="72"/>
                    </a:lnTo>
                    <a:lnTo>
                      <a:pt x="31" y="62"/>
                    </a:lnTo>
                    <a:lnTo>
                      <a:pt x="42" y="52"/>
                    </a:lnTo>
                    <a:lnTo>
                      <a:pt x="63" y="34"/>
                    </a:lnTo>
                    <a:lnTo>
                      <a:pt x="87" y="17"/>
                    </a:lnTo>
                    <a:lnTo>
                      <a:pt x="92" y="13"/>
                    </a:lnTo>
                    <a:lnTo>
                      <a:pt x="92" y="13"/>
                    </a:lnTo>
                    <a:lnTo>
                      <a:pt x="98" y="8"/>
                    </a:lnTo>
                    <a:lnTo>
                      <a:pt x="105" y="4"/>
                    </a:lnTo>
                    <a:lnTo>
                      <a:pt x="113" y="1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26" y="1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7" y="5"/>
                    </a:lnTo>
                    <a:lnTo>
                      <a:pt x="141" y="9"/>
                    </a:lnTo>
                    <a:lnTo>
                      <a:pt x="143" y="15"/>
                    </a:lnTo>
                    <a:lnTo>
                      <a:pt x="145" y="20"/>
                    </a:lnTo>
                    <a:lnTo>
                      <a:pt x="147" y="29"/>
                    </a:lnTo>
                    <a:lnTo>
                      <a:pt x="148" y="35"/>
                    </a:lnTo>
                    <a:lnTo>
                      <a:pt x="148" y="35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81"/>
                    </a:lnTo>
                    <a:lnTo>
                      <a:pt x="148" y="84"/>
                    </a:lnTo>
                    <a:lnTo>
                      <a:pt x="148" y="84"/>
                    </a:lnTo>
                    <a:lnTo>
                      <a:pt x="148" y="100"/>
                    </a:lnTo>
                    <a:lnTo>
                      <a:pt x="147" y="108"/>
                    </a:lnTo>
                    <a:lnTo>
                      <a:pt x="146" y="116"/>
                    </a:lnTo>
                    <a:lnTo>
                      <a:pt x="146" y="116"/>
                    </a:lnTo>
                    <a:lnTo>
                      <a:pt x="145" y="125"/>
                    </a:lnTo>
                    <a:lnTo>
                      <a:pt x="143" y="128"/>
                    </a:lnTo>
                    <a:lnTo>
                      <a:pt x="141" y="132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28" y="141"/>
                    </a:lnTo>
                    <a:lnTo>
                      <a:pt x="128" y="141"/>
                    </a:lnTo>
                    <a:lnTo>
                      <a:pt x="127" y="141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1" y="142"/>
                    </a:lnTo>
                    <a:lnTo>
                      <a:pt x="116" y="142"/>
                    </a:lnTo>
                    <a:lnTo>
                      <a:pt x="116" y="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212"/>
              <p:cNvSpPr/>
              <p:nvPr/>
            </p:nvSpPr>
            <p:spPr bwMode="auto">
              <a:xfrm>
                <a:off x="4197350" y="2182813"/>
                <a:ext cx="260350" cy="244475"/>
              </a:xfrm>
              <a:custGeom>
                <a:avLst/>
                <a:gdLst/>
                <a:ahLst/>
                <a:cxnLst>
                  <a:cxn ang="0">
                    <a:pos x="106" y="462"/>
                  </a:cxn>
                  <a:cxn ang="0">
                    <a:pos x="96" y="455"/>
                  </a:cxn>
                  <a:cxn ang="0">
                    <a:pos x="94" y="452"/>
                  </a:cxn>
                  <a:cxn ang="0">
                    <a:pos x="85" y="442"/>
                  </a:cxn>
                  <a:cxn ang="0">
                    <a:pos x="76" y="430"/>
                  </a:cxn>
                  <a:cxn ang="0">
                    <a:pos x="53" y="411"/>
                  </a:cxn>
                  <a:cxn ang="0">
                    <a:pos x="35" y="386"/>
                  </a:cxn>
                  <a:cxn ang="0">
                    <a:pos x="15" y="339"/>
                  </a:cxn>
                  <a:cxn ang="0">
                    <a:pos x="5" y="299"/>
                  </a:cxn>
                  <a:cxn ang="0">
                    <a:pos x="0" y="253"/>
                  </a:cxn>
                  <a:cxn ang="0">
                    <a:pos x="3" y="202"/>
                  </a:cxn>
                  <a:cxn ang="0">
                    <a:pos x="8" y="172"/>
                  </a:cxn>
                  <a:cxn ang="0">
                    <a:pos x="24" y="124"/>
                  </a:cxn>
                  <a:cxn ang="0">
                    <a:pos x="48" y="85"/>
                  </a:cxn>
                  <a:cxn ang="0">
                    <a:pos x="68" y="64"/>
                  </a:cxn>
                  <a:cxn ang="0">
                    <a:pos x="124" y="25"/>
                  </a:cxn>
                  <a:cxn ang="0">
                    <a:pos x="193" y="4"/>
                  </a:cxn>
                  <a:cxn ang="0">
                    <a:pos x="241" y="0"/>
                  </a:cxn>
                  <a:cxn ang="0">
                    <a:pos x="298" y="5"/>
                  </a:cxn>
                  <a:cxn ang="0">
                    <a:pos x="352" y="20"/>
                  </a:cxn>
                  <a:cxn ang="0">
                    <a:pos x="401" y="44"/>
                  </a:cxn>
                  <a:cxn ang="0">
                    <a:pos x="445" y="76"/>
                  </a:cxn>
                  <a:cxn ang="0">
                    <a:pos x="480" y="115"/>
                  </a:cxn>
                  <a:cxn ang="0">
                    <a:pos x="492" y="135"/>
                  </a:cxn>
                  <a:cxn ang="0">
                    <a:pos x="491" y="146"/>
                  </a:cxn>
                  <a:cxn ang="0">
                    <a:pos x="483" y="153"/>
                  </a:cxn>
                  <a:cxn ang="0">
                    <a:pos x="473" y="157"/>
                  </a:cxn>
                  <a:cxn ang="0">
                    <a:pos x="465" y="154"/>
                  </a:cxn>
                  <a:cxn ang="0">
                    <a:pos x="458" y="147"/>
                  </a:cxn>
                  <a:cxn ang="0">
                    <a:pos x="429" y="112"/>
                  </a:cxn>
                  <a:cxn ang="0">
                    <a:pos x="395" y="85"/>
                  </a:cxn>
                  <a:cxn ang="0">
                    <a:pos x="356" y="65"/>
                  </a:cxn>
                  <a:cxn ang="0">
                    <a:pos x="289" y="42"/>
                  </a:cxn>
                  <a:cxn ang="0">
                    <a:pos x="247" y="34"/>
                  </a:cxn>
                  <a:cxn ang="0">
                    <a:pos x="219" y="34"/>
                  </a:cxn>
                  <a:cxn ang="0">
                    <a:pos x="182" y="40"/>
                  </a:cxn>
                  <a:cxn ang="0">
                    <a:pos x="144" y="53"/>
                  </a:cxn>
                  <a:cxn ang="0">
                    <a:pos x="109" y="74"/>
                  </a:cxn>
                  <a:cxn ang="0">
                    <a:pos x="80" y="100"/>
                  </a:cxn>
                  <a:cxn ang="0">
                    <a:pos x="59" y="133"/>
                  </a:cxn>
                  <a:cxn ang="0">
                    <a:pos x="48" y="163"/>
                  </a:cxn>
                  <a:cxn ang="0">
                    <a:pos x="39" y="210"/>
                  </a:cxn>
                  <a:cxn ang="0">
                    <a:pos x="38" y="259"/>
                  </a:cxn>
                  <a:cxn ang="0">
                    <a:pos x="45" y="304"/>
                  </a:cxn>
                  <a:cxn ang="0">
                    <a:pos x="60" y="348"/>
                  </a:cxn>
                  <a:cxn ang="0">
                    <a:pos x="76" y="373"/>
                  </a:cxn>
                  <a:cxn ang="0">
                    <a:pos x="101" y="402"/>
                  </a:cxn>
                  <a:cxn ang="0">
                    <a:pos x="122" y="429"/>
                  </a:cxn>
                  <a:cxn ang="0">
                    <a:pos x="125" y="431"/>
                  </a:cxn>
                  <a:cxn ang="0">
                    <a:pos x="131" y="446"/>
                  </a:cxn>
                  <a:cxn ang="0">
                    <a:pos x="129" y="455"/>
                  </a:cxn>
                  <a:cxn ang="0">
                    <a:pos x="121" y="462"/>
                  </a:cxn>
                  <a:cxn ang="0">
                    <a:pos x="110" y="463"/>
                  </a:cxn>
                </a:cxnLst>
                <a:rect l="0" t="0" r="r" b="b"/>
                <a:pathLst>
                  <a:path w="492" h="463">
                    <a:moveTo>
                      <a:pt x="110" y="463"/>
                    </a:moveTo>
                    <a:lnTo>
                      <a:pt x="110" y="463"/>
                    </a:lnTo>
                    <a:lnTo>
                      <a:pt x="106" y="462"/>
                    </a:lnTo>
                    <a:lnTo>
                      <a:pt x="102" y="461"/>
                    </a:lnTo>
                    <a:lnTo>
                      <a:pt x="98" y="458"/>
                    </a:lnTo>
                    <a:lnTo>
                      <a:pt x="96" y="455"/>
                    </a:lnTo>
                    <a:lnTo>
                      <a:pt x="96" y="455"/>
                    </a:lnTo>
                    <a:lnTo>
                      <a:pt x="94" y="453"/>
                    </a:lnTo>
                    <a:lnTo>
                      <a:pt x="94" y="452"/>
                    </a:lnTo>
                    <a:lnTo>
                      <a:pt x="91" y="450"/>
                    </a:lnTo>
                    <a:lnTo>
                      <a:pt x="91" y="450"/>
                    </a:lnTo>
                    <a:lnTo>
                      <a:pt x="85" y="442"/>
                    </a:lnTo>
                    <a:lnTo>
                      <a:pt x="85" y="442"/>
                    </a:lnTo>
                    <a:lnTo>
                      <a:pt x="80" y="435"/>
                    </a:lnTo>
                    <a:lnTo>
                      <a:pt x="76" y="430"/>
                    </a:lnTo>
                    <a:lnTo>
                      <a:pt x="65" y="421"/>
                    </a:lnTo>
                    <a:lnTo>
                      <a:pt x="65" y="421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44" y="399"/>
                    </a:lnTo>
                    <a:lnTo>
                      <a:pt x="35" y="386"/>
                    </a:lnTo>
                    <a:lnTo>
                      <a:pt x="27" y="370"/>
                    </a:lnTo>
                    <a:lnTo>
                      <a:pt x="21" y="355"/>
                    </a:lnTo>
                    <a:lnTo>
                      <a:pt x="15" y="339"/>
                    </a:lnTo>
                    <a:lnTo>
                      <a:pt x="11" y="325"/>
                    </a:lnTo>
                    <a:lnTo>
                      <a:pt x="5" y="299"/>
                    </a:lnTo>
                    <a:lnTo>
                      <a:pt x="5" y="299"/>
                    </a:lnTo>
                    <a:lnTo>
                      <a:pt x="3" y="285"/>
                    </a:lnTo>
                    <a:lnTo>
                      <a:pt x="0" y="269"/>
                    </a:lnTo>
                    <a:lnTo>
                      <a:pt x="0" y="253"/>
                    </a:lnTo>
                    <a:lnTo>
                      <a:pt x="0" y="235"/>
                    </a:lnTo>
                    <a:lnTo>
                      <a:pt x="0" y="218"/>
                    </a:lnTo>
                    <a:lnTo>
                      <a:pt x="3" y="202"/>
                    </a:lnTo>
                    <a:lnTo>
                      <a:pt x="5" y="186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3" y="154"/>
                    </a:lnTo>
                    <a:lnTo>
                      <a:pt x="18" y="139"/>
                    </a:lnTo>
                    <a:lnTo>
                      <a:pt x="24" y="124"/>
                    </a:lnTo>
                    <a:lnTo>
                      <a:pt x="31" y="110"/>
                    </a:lnTo>
                    <a:lnTo>
                      <a:pt x="39" y="98"/>
                    </a:lnTo>
                    <a:lnTo>
                      <a:pt x="48" y="85"/>
                    </a:lnTo>
                    <a:lnTo>
                      <a:pt x="57" y="7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85" y="49"/>
                    </a:lnTo>
                    <a:lnTo>
                      <a:pt x="105" y="36"/>
                    </a:lnTo>
                    <a:lnTo>
                      <a:pt x="124" y="25"/>
                    </a:lnTo>
                    <a:lnTo>
                      <a:pt x="146" y="16"/>
                    </a:lnTo>
                    <a:lnTo>
                      <a:pt x="169" y="9"/>
                    </a:lnTo>
                    <a:lnTo>
                      <a:pt x="193" y="4"/>
                    </a:lnTo>
                    <a:lnTo>
                      <a:pt x="216" y="1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60" y="1"/>
                    </a:lnTo>
                    <a:lnTo>
                      <a:pt x="279" y="2"/>
                    </a:lnTo>
                    <a:lnTo>
                      <a:pt x="298" y="5"/>
                    </a:lnTo>
                    <a:lnTo>
                      <a:pt x="316" y="9"/>
                    </a:lnTo>
                    <a:lnTo>
                      <a:pt x="334" y="14"/>
                    </a:lnTo>
                    <a:lnTo>
                      <a:pt x="352" y="20"/>
                    </a:lnTo>
                    <a:lnTo>
                      <a:pt x="368" y="27"/>
                    </a:lnTo>
                    <a:lnTo>
                      <a:pt x="385" y="35"/>
                    </a:lnTo>
                    <a:lnTo>
                      <a:pt x="401" y="44"/>
                    </a:lnTo>
                    <a:lnTo>
                      <a:pt x="416" y="54"/>
                    </a:lnTo>
                    <a:lnTo>
                      <a:pt x="430" y="65"/>
                    </a:lnTo>
                    <a:lnTo>
                      <a:pt x="445" y="76"/>
                    </a:lnTo>
                    <a:lnTo>
                      <a:pt x="457" y="88"/>
                    </a:lnTo>
                    <a:lnTo>
                      <a:pt x="469" y="102"/>
                    </a:lnTo>
                    <a:lnTo>
                      <a:pt x="480" y="115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2" y="135"/>
                    </a:lnTo>
                    <a:lnTo>
                      <a:pt x="492" y="139"/>
                    </a:lnTo>
                    <a:lnTo>
                      <a:pt x="492" y="143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7" y="150"/>
                    </a:lnTo>
                    <a:lnTo>
                      <a:pt x="483" y="153"/>
                    </a:lnTo>
                    <a:lnTo>
                      <a:pt x="478" y="155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69" y="155"/>
                    </a:lnTo>
                    <a:lnTo>
                      <a:pt x="465" y="154"/>
                    </a:lnTo>
                    <a:lnTo>
                      <a:pt x="462" y="151"/>
                    </a:lnTo>
                    <a:lnTo>
                      <a:pt x="458" y="147"/>
                    </a:lnTo>
                    <a:lnTo>
                      <a:pt x="458" y="147"/>
                    </a:lnTo>
                    <a:lnTo>
                      <a:pt x="450" y="135"/>
                    </a:lnTo>
                    <a:lnTo>
                      <a:pt x="439" y="123"/>
                    </a:lnTo>
                    <a:lnTo>
                      <a:pt x="429" y="112"/>
                    </a:lnTo>
                    <a:lnTo>
                      <a:pt x="419" y="102"/>
                    </a:lnTo>
                    <a:lnTo>
                      <a:pt x="407" y="94"/>
                    </a:lnTo>
                    <a:lnTo>
                      <a:pt x="395" y="85"/>
                    </a:lnTo>
                    <a:lnTo>
                      <a:pt x="383" y="77"/>
                    </a:lnTo>
                    <a:lnTo>
                      <a:pt x="369" y="71"/>
                    </a:lnTo>
                    <a:lnTo>
                      <a:pt x="356" y="65"/>
                    </a:lnTo>
                    <a:lnTo>
                      <a:pt x="342" y="59"/>
                    </a:lnTo>
                    <a:lnTo>
                      <a:pt x="316" y="50"/>
                    </a:lnTo>
                    <a:lnTo>
                      <a:pt x="289" y="42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47" y="34"/>
                    </a:lnTo>
                    <a:lnTo>
                      <a:pt x="232" y="33"/>
                    </a:lnTo>
                    <a:lnTo>
                      <a:pt x="232" y="33"/>
                    </a:lnTo>
                    <a:lnTo>
                      <a:pt x="219" y="34"/>
                    </a:lnTo>
                    <a:lnTo>
                      <a:pt x="207" y="35"/>
                    </a:lnTo>
                    <a:lnTo>
                      <a:pt x="195" y="37"/>
                    </a:lnTo>
                    <a:lnTo>
                      <a:pt x="182" y="40"/>
                    </a:lnTo>
                    <a:lnTo>
                      <a:pt x="169" y="44"/>
                    </a:lnTo>
                    <a:lnTo>
                      <a:pt x="156" y="48"/>
                    </a:lnTo>
                    <a:lnTo>
                      <a:pt x="144" y="53"/>
                    </a:lnTo>
                    <a:lnTo>
                      <a:pt x="133" y="59"/>
                    </a:lnTo>
                    <a:lnTo>
                      <a:pt x="120" y="66"/>
                    </a:lnTo>
                    <a:lnTo>
                      <a:pt x="109" y="74"/>
                    </a:lnTo>
                    <a:lnTo>
                      <a:pt x="99" y="82"/>
                    </a:lnTo>
                    <a:lnTo>
                      <a:pt x="89" y="90"/>
                    </a:lnTo>
                    <a:lnTo>
                      <a:pt x="80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59" y="133"/>
                    </a:lnTo>
                    <a:lnTo>
                      <a:pt x="59" y="133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8"/>
                    </a:lnTo>
                    <a:lnTo>
                      <a:pt x="41" y="195"/>
                    </a:lnTo>
                    <a:lnTo>
                      <a:pt x="39" y="210"/>
                    </a:lnTo>
                    <a:lnTo>
                      <a:pt x="38" y="227"/>
                    </a:lnTo>
                    <a:lnTo>
                      <a:pt x="37" y="242"/>
                    </a:lnTo>
                    <a:lnTo>
                      <a:pt x="38" y="259"/>
                    </a:lnTo>
                    <a:lnTo>
                      <a:pt x="39" y="274"/>
                    </a:lnTo>
                    <a:lnTo>
                      <a:pt x="42" y="290"/>
                    </a:lnTo>
                    <a:lnTo>
                      <a:pt x="45" y="304"/>
                    </a:lnTo>
                    <a:lnTo>
                      <a:pt x="49" y="320"/>
                    </a:lnTo>
                    <a:lnTo>
                      <a:pt x="54" y="334"/>
                    </a:lnTo>
                    <a:lnTo>
                      <a:pt x="60" y="348"/>
                    </a:lnTo>
                    <a:lnTo>
                      <a:pt x="68" y="361"/>
                    </a:lnTo>
                    <a:lnTo>
                      <a:pt x="76" y="373"/>
                    </a:lnTo>
                    <a:lnTo>
                      <a:pt x="76" y="373"/>
                    </a:lnTo>
                    <a:lnTo>
                      <a:pt x="87" y="389"/>
                    </a:lnTo>
                    <a:lnTo>
                      <a:pt x="101" y="402"/>
                    </a:lnTo>
                    <a:lnTo>
                      <a:pt x="101" y="402"/>
                    </a:lnTo>
                    <a:lnTo>
                      <a:pt x="112" y="416"/>
                    </a:lnTo>
                    <a:lnTo>
                      <a:pt x="121" y="428"/>
                    </a:lnTo>
                    <a:lnTo>
                      <a:pt x="122" y="429"/>
                    </a:lnTo>
                    <a:lnTo>
                      <a:pt x="123" y="430"/>
                    </a:lnTo>
                    <a:lnTo>
                      <a:pt x="123" y="430"/>
                    </a:lnTo>
                    <a:lnTo>
                      <a:pt x="125" y="431"/>
                    </a:lnTo>
                    <a:lnTo>
                      <a:pt x="128" y="434"/>
                    </a:lnTo>
                    <a:lnTo>
                      <a:pt x="130" y="440"/>
                    </a:lnTo>
                    <a:lnTo>
                      <a:pt x="131" y="446"/>
                    </a:lnTo>
                    <a:lnTo>
                      <a:pt x="130" y="451"/>
                    </a:lnTo>
                    <a:lnTo>
                      <a:pt x="130" y="451"/>
                    </a:lnTo>
                    <a:lnTo>
                      <a:pt x="129" y="455"/>
                    </a:lnTo>
                    <a:lnTo>
                      <a:pt x="125" y="458"/>
                    </a:lnTo>
                    <a:lnTo>
                      <a:pt x="123" y="460"/>
                    </a:lnTo>
                    <a:lnTo>
                      <a:pt x="121" y="462"/>
                    </a:lnTo>
                    <a:lnTo>
                      <a:pt x="117" y="463"/>
                    </a:lnTo>
                    <a:lnTo>
                      <a:pt x="114" y="463"/>
                    </a:lnTo>
                    <a:lnTo>
                      <a:pt x="110" y="4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92" name="组合 191"/>
            <p:cNvGrpSpPr/>
            <p:nvPr/>
          </p:nvGrpSpPr>
          <p:grpSpPr>
            <a:xfrm>
              <a:off x="7666840" y="4089244"/>
              <a:ext cx="3012184" cy="1339041"/>
              <a:chOff x="1279158" y="2558135"/>
              <a:chExt cx="3012184" cy="1339041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4" name="矩形 193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987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50" name="组合 49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2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56720" y="2235669"/>
            <a:ext cx="10449468" cy="683264"/>
            <a:chOff x="956720" y="2235669"/>
            <a:chExt cx="10449468" cy="683264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035935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762216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488497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214778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941059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667340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7393621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8119902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8846183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956720" y="2235669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9476178" y="2235669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 smtClean="0">
                  <a:solidFill>
                    <a:schemeClr val="accent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90%</a:t>
              </a:r>
              <a:endParaRPr lang="zh-CN" altLang="en-US" sz="3200" b="1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56720" y="3028735"/>
            <a:ext cx="8267871" cy="683264"/>
            <a:chOff x="956720" y="3028735"/>
            <a:chExt cx="8267871" cy="683264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035935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3762216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488497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5214778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941059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6667340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956720" y="3112315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7294581" y="3028735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6</a:t>
              </a:r>
              <a:r>
                <a:rPr lang="en-US" altLang="zh-CN" sz="3200" b="1" dirty="0" smtClean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3200" b="1" dirty="0">
                <a:solidFill>
                  <a:schemeClr val="accent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6720" y="3879530"/>
            <a:ext cx="9742855" cy="683264"/>
            <a:chOff x="956720" y="3879530"/>
            <a:chExt cx="9742855" cy="683264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3035935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3762216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4488497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5214778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941059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67340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393621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8119902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956720" y="3938267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769565" y="3879530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8</a:t>
              </a:r>
              <a:r>
                <a:rPr lang="en-US" altLang="zh-CN" sz="3200" b="1" dirty="0" smtClean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3200" b="1" dirty="0">
                <a:solidFill>
                  <a:schemeClr val="accent3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56720" y="4720272"/>
            <a:ext cx="7546984" cy="683264"/>
            <a:chOff x="956720" y="4720272"/>
            <a:chExt cx="7546984" cy="683264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3035935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3762216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4488497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5214778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5941059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956720" y="4764219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6573694" y="4720272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4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5</a:t>
              </a:r>
              <a:r>
                <a:rPr lang="en-US" altLang="zh-CN" sz="3200" b="1" dirty="0" smtClean="0">
                  <a:solidFill>
                    <a:schemeClr val="accent4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3200" b="1" dirty="0">
                <a:solidFill>
                  <a:schemeClr val="accent4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756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216570" y="2282614"/>
            <a:ext cx="7750629" cy="901881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8" name="组合 7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0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64924" y="3983918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92127" y="2444785"/>
            <a:ext cx="1295400" cy="1341438"/>
            <a:chOff x="1392127" y="2444785"/>
            <a:chExt cx="1295400" cy="1341438"/>
          </a:xfrm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 rot="169628">
              <a:off x="1392127" y="244478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496996" y="2844843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69316" y="3146634"/>
            <a:ext cx="1295400" cy="1341438"/>
            <a:chOff x="3969316" y="3146634"/>
            <a:chExt cx="1295400" cy="1341438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 rot="169628">
              <a:off x="3969316" y="3146634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074185" y="3559350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89500" y="2687845"/>
            <a:ext cx="1295400" cy="1341438"/>
            <a:chOff x="6489500" y="2687845"/>
            <a:chExt cx="1295400" cy="1341438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 rot="169628">
              <a:off x="6489500" y="268784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4369" y="3115503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66690" y="2277871"/>
            <a:ext cx="1295400" cy="1341438"/>
            <a:chOff x="9066690" y="2277871"/>
            <a:chExt cx="1295400" cy="1341438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 rot="169628">
              <a:off x="9066690" y="2277871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171559" y="2733554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506858" y="4663905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88097" y="4231234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07978" y="3845380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14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31"/>
          <p:cNvSpPr/>
          <p:nvPr/>
        </p:nvSpPr>
        <p:spPr>
          <a:xfrm>
            <a:off x="156627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31"/>
          <p:cNvSpPr/>
          <p:nvPr/>
        </p:nvSpPr>
        <p:spPr>
          <a:xfrm>
            <a:off x="492669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2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31"/>
          <p:cNvSpPr/>
          <p:nvPr/>
        </p:nvSpPr>
        <p:spPr>
          <a:xfrm>
            <a:off x="828711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3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21" name="组合 20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26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3" r="22533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9" r="22299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1" r="21611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328207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81832" y="3658474"/>
            <a:ext cx="4448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02.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13924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7070421363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XunHChF#"/>
  <p:tag name="MH_LAYOUT" val="SubTitleText"/>
  <p:tag name="MH" val="20170704213722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7070421450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704214819"/>
  <p:tag name="MH_LIBRARY" val="GRAPHI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819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819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819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70704213547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包图主题2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469"/>
      </a:accent1>
      <a:accent2>
        <a:srgbClr val="FF9CAF"/>
      </a:accent2>
      <a:accent3>
        <a:srgbClr val="81D4DE"/>
      </a:accent3>
      <a:accent4>
        <a:srgbClr val="88E5A9"/>
      </a:accent4>
      <a:accent5>
        <a:srgbClr val="FFE469"/>
      </a:accent5>
      <a:accent6>
        <a:srgbClr val="FF9CA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109</TotalTime>
  <Words>1233</Words>
  <Application>Microsoft Office PowerPoint</Application>
  <PresentationFormat>自定义</PresentationFormat>
  <Paragraphs>168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Calibri</vt:lpstr>
      <vt:lpstr>等线</vt:lpstr>
      <vt:lpstr>汉仪喵魂体W</vt:lpstr>
      <vt:lpstr>方正静蕾简体</vt:lpstr>
      <vt:lpstr>微软雅黑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https://dxpu.taobao.com/</dc:creator>
  <dc:description>大侠素材铺  淘宝店：https://dxpu.taobao.com/</dc:description>
  <cp:lastModifiedBy>微软用户</cp:lastModifiedBy>
  <cp:revision>34</cp:revision>
  <dcterms:created xsi:type="dcterms:W3CDTF">2017-07-04T12:34:02Z</dcterms:created>
  <dcterms:modified xsi:type="dcterms:W3CDTF">2018-03-07T15:02:14Z</dcterms:modified>
</cp:coreProperties>
</file>