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60" r:id="rId5"/>
    <p:sldId id="261" r:id="rId6"/>
    <p:sldId id="267" r:id="rId7"/>
    <p:sldId id="268" r:id="rId8"/>
    <p:sldId id="270" r:id="rId9"/>
    <p:sldId id="271" r:id="rId10"/>
    <p:sldId id="272" r:id="rId11"/>
    <p:sldId id="262" r:id="rId12"/>
    <p:sldId id="269" r:id="rId13"/>
    <p:sldId id="274" r:id="rId14"/>
    <p:sldId id="275" r:id="rId15"/>
    <p:sldId id="276" r:id="rId16"/>
    <p:sldId id="277" r:id="rId17"/>
    <p:sldId id="278" r:id="rId18"/>
    <p:sldId id="263" r:id="rId19"/>
    <p:sldId id="279" r:id="rId20"/>
    <p:sldId id="280" r:id="rId21"/>
    <p:sldId id="281" r:id="rId22"/>
    <p:sldId id="282" r:id="rId23"/>
    <p:sldId id="264" r:id="rId24"/>
    <p:sldId id="273" r:id="rId25"/>
    <p:sldId id="283" r:id="rId26"/>
    <p:sldId id="284" r:id="rId27"/>
    <p:sldId id="285" r:id="rId28"/>
    <p:sldId id="26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296D"/>
    <a:srgbClr val="F6F8BF"/>
    <a:srgbClr val="C1272D"/>
    <a:srgbClr val="FF710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41" autoAdjust="0"/>
    <p:restoredTop sz="94660"/>
  </p:normalViewPr>
  <p:slideViewPr>
    <p:cSldViewPr snapToGrid="0">
      <p:cViewPr varScale="1">
        <p:scale>
          <a:sx n="66" d="100"/>
          <a:sy n="66" d="100"/>
        </p:scale>
        <p:origin x="81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BAE6E-3A7A-4E53-824B-2032616355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A5CB7-298E-4BA5-A183-C70C8535A3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1273-7DB7-4904-8113-44EF0362E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8D97-B1AB-42A2-A5AF-9CC9B9F8AD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1273-7DB7-4904-8113-44EF0362E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8D97-B1AB-42A2-A5AF-9CC9B9F8AD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0"/>
          <a:stretch>
            <a:fillRect/>
          </a:stretch>
        </p:blipFill>
        <p:spPr>
          <a:xfrm rot="5400000">
            <a:off x="2643228" y="-2690771"/>
            <a:ext cx="6905544" cy="12192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74" y="-428542"/>
            <a:ext cx="1847926" cy="18479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205314" y="-387677"/>
            <a:ext cx="1520891" cy="8830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0" y="-72517"/>
            <a:ext cx="262058" cy="1012898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-1257300" y="6153150"/>
            <a:ext cx="14497050" cy="1123950"/>
          </a:xfrm>
          <a:prstGeom prst="ellipse">
            <a:avLst/>
          </a:prstGeom>
          <a:solidFill>
            <a:schemeClr val="bg1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949153"/>
            <a:ext cx="3333750" cy="3933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524" y="2949153"/>
            <a:ext cx="3975674" cy="39338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圣诞节快乐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249414" y="4087958"/>
            <a:ext cx="5693172" cy="216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/>
                </a:solidFill>
              </a:rPr>
              <a:t>Lorem ipsum dolor sit amet, Lorem dolor sit Lorem ipsum dolor sit amet,consectetur. amet, </a:t>
            </a:r>
            <a:r>
              <a:rPr lang="en-US" altLang="zh-CN" sz="600" dirty="0" err="1">
                <a:solidFill>
                  <a:schemeClr val="bg1"/>
                </a:solidFill>
              </a:rPr>
              <a:t>consectetur</a:t>
            </a:r>
            <a:r>
              <a:rPr lang="en-US" altLang="zh-CN" sz="600" dirty="0">
                <a:solidFill>
                  <a:schemeClr val="bg1"/>
                </a:solidFill>
              </a:rPr>
              <a:t>. ipsum </a:t>
            </a:r>
            <a:r>
              <a:rPr lang="en-US" altLang="zh-CN" sz="600" dirty="0" smtClean="0">
                <a:solidFill>
                  <a:schemeClr val="bg1"/>
                </a:solidFill>
              </a:rPr>
              <a:t>dolor</a:t>
            </a:r>
            <a:endParaRPr lang="en-US" altLang="zh-CN" sz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03c7d45-a3bc-4872-b3c0-8e84f281e0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955409"/>
            <a:ext cx="9647002" cy="3181941"/>
            <a:chOff x="0" y="2050193"/>
            <a:chExt cx="9658192" cy="3185632"/>
          </a:xfrm>
        </p:grpSpPr>
        <p:sp>
          <p:nvSpPr>
            <p:cNvPr id="4" name="îŝḷîdé"/>
            <p:cNvSpPr/>
            <p:nvPr/>
          </p:nvSpPr>
          <p:spPr>
            <a:xfrm>
              <a:off x="0" y="2050193"/>
              <a:ext cx="6792178" cy="2952328"/>
            </a:xfrm>
            <a:custGeom>
              <a:avLst/>
              <a:gdLst>
                <a:gd name="connsiteX0" fmla="*/ 0 w 6792178"/>
                <a:gd name="connsiteY0" fmla="*/ 0 h 2952328"/>
                <a:gd name="connsiteX1" fmla="*/ 6792178 w 6792178"/>
                <a:gd name="connsiteY1" fmla="*/ 0 h 2952328"/>
                <a:gd name="connsiteX2" fmla="*/ 6792178 w 6792178"/>
                <a:gd name="connsiteY2" fmla="*/ 2952328 h 2952328"/>
                <a:gd name="connsiteX3" fmla="*/ 0 w 6792178"/>
                <a:gd name="connsiteY3" fmla="*/ 2952328 h 2952328"/>
                <a:gd name="connsiteX4" fmla="*/ 0 w 6792178"/>
                <a:gd name="connsiteY4" fmla="*/ 0 h 2952328"/>
                <a:gd name="connsiteX0-1" fmla="*/ 0 w 6792178"/>
                <a:gd name="connsiteY0-2" fmla="*/ 0 h 2952328"/>
                <a:gd name="connsiteX1-3" fmla="*/ 6792178 w 6792178"/>
                <a:gd name="connsiteY1-4" fmla="*/ 0 h 2952328"/>
                <a:gd name="connsiteX2-5" fmla="*/ 6249253 w 6792178"/>
                <a:gd name="connsiteY2-6" fmla="*/ 2952328 h 2952328"/>
                <a:gd name="connsiteX3-7" fmla="*/ 0 w 6792178"/>
                <a:gd name="connsiteY3-8" fmla="*/ 2952328 h 2952328"/>
                <a:gd name="connsiteX4-9" fmla="*/ 0 w 6792178"/>
                <a:gd name="connsiteY4-10" fmla="*/ 0 h 29523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792178" h="2952328">
                  <a:moveTo>
                    <a:pt x="0" y="0"/>
                  </a:moveTo>
                  <a:lnTo>
                    <a:pt x="6792178" y="0"/>
                  </a:lnTo>
                  <a:lnTo>
                    <a:pt x="6249253" y="2952328"/>
                  </a:lnTo>
                  <a:lnTo>
                    <a:pt x="0" y="29523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S1iďè"/>
            <p:cNvSpPr/>
            <p:nvPr/>
          </p:nvSpPr>
          <p:spPr>
            <a:xfrm flipH="1" flipV="1">
              <a:off x="2999656" y="2050193"/>
              <a:ext cx="3792522" cy="2952328"/>
            </a:xfrm>
            <a:custGeom>
              <a:avLst/>
              <a:gdLst>
                <a:gd name="connsiteX0" fmla="*/ 0 w 1920479"/>
                <a:gd name="connsiteY0" fmla="*/ 0 h 2224454"/>
                <a:gd name="connsiteX1" fmla="*/ 1920479 w 1920479"/>
                <a:gd name="connsiteY1" fmla="*/ 0 h 2224454"/>
                <a:gd name="connsiteX2" fmla="*/ 1920479 w 1920479"/>
                <a:gd name="connsiteY2" fmla="*/ 2224454 h 2224454"/>
                <a:gd name="connsiteX3" fmla="*/ 0 w 1920479"/>
                <a:gd name="connsiteY3" fmla="*/ 2224454 h 2224454"/>
                <a:gd name="connsiteX4" fmla="*/ 0 w 1920479"/>
                <a:gd name="connsiteY4" fmla="*/ 0 h 2224454"/>
                <a:gd name="connsiteX0-1" fmla="*/ 517236 w 2437715"/>
                <a:gd name="connsiteY0-2" fmla="*/ 0 h 2233690"/>
                <a:gd name="connsiteX1-3" fmla="*/ 2437715 w 2437715"/>
                <a:gd name="connsiteY1-4" fmla="*/ 0 h 2233690"/>
                <a:gd name="connsiteX2-5" fmla="*/ 2437715 w 2437715"/>
                <a:gd name="connsiteY2-6" fmla="*/ 2224454 h 2233690"/>
                <a:gd name="connsiteX3-7" fmla="*/ 0 w 2437715"/>
                <a:gd name="connsiteY3-8" fmla="*/ 2233690 h 2233690"/>
                <a:gd name="connsiteX4-9" fmla="*/ 517236 w 2437715"/>
                <a:gd name="connsiteY4-10" fmla="*/ 0 h 2233690"/>
                <a:gd name="connsiteX0-11" fmla="*/ 498763 w 2419242"/>
                <a:gd name="connsiteY0-12" fmla="*/ 0 h 2224454"/>
                <a:gd name="connsiteX1-13" fmla="*/ 2419242 w 2419242"/>
                <a:gd name="connsiteY1-14" fmla="*/ 0 h 2224454"/>
                <a:gd name="connsiteX2-15" fmla="*/ 2419242 w 2419242"/>
                <a:gd name="connsiteY2-16" fmla="*/ 2224454 h 2224454"/>
                <a:gd name="connsiteX3-17" fmla="*/ 0 w 2419242"/>
                <a:gd name="connsiteY3-18" fmla="*/ 2215217 h 2224454"/>
                <a:gd name="connsiteX4-19" fmla="*/ 498763 w 2419242"/>
                <a:gd name="connsiteY4-20" fmla="*/ 0 h 2224454"/>
                <a:gd name="connsiteX0-21" fmla="*/ 491143 w 2411622"/>
                <a:gd name="connsiteY0-22" fmla="*/ 0 h 2224454"/>
                <a:gd name="connsiteX1-23" fmla="*/ 2411622 w 2411622"/>
                <a:gd name="connsiteY1-24" fmla="*/ 0 h 2224454"/>
                <a:gd name="connsiteX2-25" fmla="*/ 2411622 w 2411622"/>
                <a:gd name="connsiteY2-26" fmla="*/ 2224454 h 2224454"/>
                <a:gd name="connsiteX3-27" fmla="*/ 0 w 2411622"/>
                <a:gd name="connsiteY3-28" fmla="*/ 2222837 h 2224454"/>
                <a:gd name="connsiteX4-29" fmla="*/ 491143 w 2411622"/>
                <a:gd name="connsiteY4-30" fmla="*/ 0 h 22244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11622" h="2224454">
                  <a:moveTo>
                    <a:pt x="491143" y="0"/>
                  </a:moveTo>
                  <a:lnTo>
                    <a:pt x="2411622" y="0"/>
                  </a:lnTo>
                  <a:lnTo>
                    <a:pt x="2411622" y="2224454"/>
                  </a:lnTo>
                  <a:lnTo>
                    <a:pt x="0" y="2222837"/>
                  </a:lnTo>
                  <a:lnTo>
                    <a:pt x="491143" y="0"/>
                  </a:lnTo>
                  <a:close/>
                </a:path>
              </a:pathLst>
            </a:custGeom>
            <a:solidFill>
              <a:srgbClr val="41296D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6" name="iṩlídê"/>
            <p:cNvGrpSpPr/>
            <p:nvPr/>
          </p:nvGrpSpPr>
          <p:grpSpPr>
            <a:xfrm>
              <a:off x="6105281" y="2098128"/>
              <a:ext cx="3552911" cy="3137697"/>
              <a:chOff x="7102768" y="2098128"/>
              <a:chExt cx="3552911" cy="3137697"/>
            </a:xfrm>
          </p:grpSpPr>
          <p:grpSp>
            <p:nvGrpSpPr>
              <p:cNvPr id="10" name="işļíḍè"/>
              <p:cNvGrpSpPr/>
              <p:nvPr/>
            </p:nvGrpSpPr>
            <p:grpSpPr>
              <a:xfrm>
                <a:off x="7525535" y="2098128"/>
                <a:ext cx="3130144" cy="782232"/>
                <a:chOff x="1363763" y="1630469"/>
                <a:chExt cx="3130144" cy="782232"/>
              </a:xfrm>
            </p:grpSpPr>
            <p:grpSp>
              <p:nvGrpSpPr>
                <p:cNvPr id="23" name="îşļiḓé"/>
                <p:cNvGrpSpPr/>
                <p:nvPr/>
              </p:nvGrpSpPr>
              <p:grpSpPr>
                <a:xfrm>
                  <a:off x="1363763" y="1653267"/>
                  <a:ext cx="489858" cy="489858"/>
                  <a:chOff x="1363763" y="1653267"/>
                  <a:chExt cx="489858" cy="489858"/>
                </a:xfrm>
              </p:grpSpPr>
              <p:sp>
                <p:nvSpPr>
                  <p:cNvPr id="26" name="işļíḍé"/>
                  <p:cNvSpPr/>
                  <p:nvPr/>
                </p:nvSpPr>
                <p:spPr>
                  <a:xfrm>
                    <a:off x="1363763" y="1653267"/>
                    <a:ext cx="489858" cy="48985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28575"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îśľíḍê"/>
                  <p:cNvSpPr/>
                  <p:nvPr/>
                </p:nvSpPr>
                <p:spPr bwMode="auto">
                  <a:xfrm>
                    <a:off x="1518705" y="1804342"/>
                    <a:ext cx="179973" cy="179973"/>
                  </a:xfrm>
                  <a:custGeom>
                    <a:avLst/>
                    <a:gdLst>
                      <a:gd name="connsiteX0" fmla="*/ 221853 w 338138"/>
                      <a:gd name="connsiteY0" fmla="*/ 169862 h 338138"/>
                      <a:gd name="connsiteX1" fmla="*/ 243284 w 338138"/>
                      <a:gd name="connsiteY1" fmla="*/ 169862 h 338138"/>
                      <a:gd name="connsiteX2" fmla="*/ 254000 w 338138"/>
                      <a:gd name="connsiteY2" fmla="*/ 180379 h 338138"/>
                      <a:gd name="connsiteX3" fmla="*/ 254000 w 338138"/>
                      <a:gd name="connsiteY3" fmla="*/ 243483 h 338138"/>
                      <a:gd name="connsiteX4" fmla="*/ 243284 w 338138"/>
                      <a:gd name="connsiteY4" fmla="*/ 254000 h 338138"/>
                      <a:gd name="connsiteX5" fmla="*/ 221853 w 338138"/>
                      <a:gd name="connsiteY5" fmla="*/ 254000 h 338138"/>
                      <a:gd name="connsiteX6" fmla="*/ 211137 w 338138"/>
                      <a:gd name="connsiteY6" fmla="*/ 243483 h 338138"/>
                      <a:gd name="connsiteX7" fmla="*/ 211137 w 338138"/>
                      <a:gd name="connsiteY7" fmla="*/ 180379 h 338138"/>
                      <a:gd name="connsiteX8" fmla="*/ 221853 w 338138"/>
                      <a:gd name="connsiteY8" fmla="*/ 169862 h 338138"/>
                      <a:gd name="connsiteX9" fmla="*/ 94853 w 338138"/>
                      <a:gd name="connsiteY9" fmla="*/ 127000 h 338138"/>
                      <a:gd name="connsiteX10" fmla="*/ 116284 w 338138"/>
                      <a:gd name="connsiteY10" fmla="*/ 127000 h 338138"/>
                      <a:gd name="connsiteX11" fmla="*/ 127000 w 338138"/>
                      <a:gd name="connsiteY11" fmla="*/ 137583 h 338138"/>
                      <a:gd name="connsiteX12" fmla="*/ 127000 w 338138"/>
                      <a:gd name="connsiteY12" fmla="*/ 243417 h 338138"/>
                      <a:gd name="connsiteX13" fmla="*/ 116284 w 338138"/>
                      <a:gd name="connsiteY13" fmla="*/ 254000 h 338138"/>
                      <a:gd name="connsiteX14" fmla="*/ 94853 w 338138"/>
                      <a:gd name="connsiteY14" fmla="*/ 254000 h 338138"/>
                      <a:gd name="connsiteX15" fmla="*/ 84137 w 338138"/>
                      <a:gd name="connsiteY15" fmla="*/ 243417 h 338138"/>
                      <a:gd name="connsiteX16" fmla="*/ 84137 w 338138"/>
                      <a:gd name="connsiteY16" fmla="*/ 137583 h 338138"/>
                      <a:gd name="connsiteX17" fmla="*/ 94853 w 338138"/>
                      <a:gd name="connsiteY17" fmla="*/ 127000 h 338138"/>
                      <a:gd name="connsiteX18" fmla="*/ 285353 w 338138"/>
                      <a:gd name="connsiteY18" fmla="*/ 85725 h 338138"/>
                      <a:gd name="connsiteX19" fmla="*/ 306784 w 338138"/>
                      <a:gd name="connsiteY19" fmla="*/ 85725 h 338138"/>
                      <a:gd name="connsiteX20" fmla="*/ 317500 w 338138"/>
                      <a:gd name="connsiteY20" fmla="*/ 96242 h 338138"/>
                      <a:gd name="connsiteX21" fmla="*/ 317500 w 338138"/>
                      <a:gd name="connsiteY21" fmla="*/ 243483 h 338138"/>
                      <a:gd name="connsiteX22" fmla="*/ 306784 w 338138"/>
                      <a:gd name="connsiteY22" fmla="*/ 254000 h 338138"/>
                      <a:gd name="connsiteX23" fmla="*/ 285353 w 338138"/>
                      <a:gd name="connsiteY23" fmla="*/ 254000 h 338138"/>
                      <a:gd name="connsiteX24" fmla="*/ 274637 w 338138"/>
                      <a:gd name="connsiteY24" fmla="*/ 243483 h 338138"/>
                      <a:gd name="connsiteX25" fmla="*/ 274637 w 338138"/>
                      <a:gd name="connsiteY25" fmla="*/ 96242 h 338138"/>
                      <a:gd name="connsiteX26" fmla="*/ 285353 w 338138"/>
                      <a:gd name="connsiteY26" fmla="*/ 85725 h 338138"/>
                      <a:gd name="connsiteX27" fmla="*/ 158353 w 338138"/>
                      <a:gd name="connsiteY27" fmla="*/ 42862 h 338138"/>
                      <a:gd name="connsiteX28" fmla="*/ 179784 w 338138"/>
                      <a:gd name="connsiteY28" fmla="*/ 42862 h 338138"/>
                      <a:gd name="connsiteX29" fmla="*/ 190500 w 338138"/>
                      <a:gd name="connsiteY29" fmla="*/ 53419 h 338138"/>
                      <a:gd name="connsiteX30" fmla="*/ 190500 w 338138"/>
                      <a:gd name="connsiteY30" fmla="*/ 243443 h 338138"/>
                      <a:gd name="connsiteX31" fmla="*/ 179784 w 338138"/>
                      <a:gd name="connsiteY31" fmla="*/ 254000 h 338138"/>
                      <a:gd name="connsiteX32" fmla="*/ 158353 w 338138"/>
                      <a:gd name="connsiteY32" fmla="*/ 254000 h 338138"/>
                      <a:gd name="connsiteX33" fmla="*/ 147637 w 338138"/>
                      <a:gd name="connsiteY33" fmla="*/ 243443 h 338138"/>
                      <a:gd name="connsiteX34" fmla="*/ 147637 w 338138"/>
                      <a:gd name="connsiteY34" fmla="*/ 53419 h 338138"/>
                      <a:gd name="connsiteX35" fmla="*/ 158353 w 338138"/>
                      <a:gd name="connsiteY35" fmla="*/ 42862 h 338138"/>
                      <a:gd name="connsiteX36" fmla="*/ 0 w 338138"/>
                      <a:gd name="connsiteY36" fmla="*/ 0 h 338138"/>
                      <a:gd name="connsiteX37" fmla="*/ 42267 w 338138"/>
                      <a:gd name="connsiteY37" fmla="*/ 0 h 338138"/>
                      <a:gd name="connsiteX38" fmla="*/ 42267 w 338138"/>
                      <a:gd name="connsiteY38" fmla="*/ 295871 h 338138"/>
                      <a:gd name="connsiteX39" fmla="*/ 338138 w 338138"/>
                      <a:gd name="connsiteY39" fmla="*/ 295871 h 338138"/>
                      <a:gd name="connsiteX40" fmla="*/ 338138 w 338138"/>
                      <a:gd name="connsiteY40" fmla="*/ 338138 h 338138"/>
                      <a:gd name="connsiteX41" fmla="*/ 21133 w 338138"/>
                      <a:gd name="connsiteY41" fmla="*/ 338138 h 338138"/>
                      <a:gd name="connsiteX42" fmla="*/ 0 w 338138"/>
                      <a:gd name="connsiteY42" fmla="*/ 317005 h 338138"/>
                      <a:gd name="connsiteX43" fmla="*/ 0 w 338138"/>
                      <a:gd name="connsiteY43" fmla="*/ 0 h 33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338138" h="338138">
                        <a:moveTo>
                          <a:pt x="221853" y="169862"/>
                        </a:moveTo>
                        <a:cubicBezTo>
                          <a:pt x="221853" y="169862"/>
                          <a:pt x="221853" y="169862"/>
                          <a:pt x="243284" y="169862"/>
                        </a:cubicBezTo>
                        <a:cubicBezTo>
                          <a:pt x="248642" y="169862"/>
                          <a:pt x="254000" y="175121"/>
                          <a:pt x="254000" y="180379"/>
                        </a:cubicBezTo>
                        <a:cubicBezTo>
                          <a:pt x="254000" y="180379"/>
                          <a:pt x="254000" y="180379"/>
                          <a:pt x="254000" y="243483"/>
                        </a:cubicBezTo>
                        <a:cubicBezTo>
                          <a:pt x="254000" y="248742"/>
                          <a:pt x="248642" y="254000"/>
                          <a:pt x="243284" y="254000"/>
                        </a:cubicBezTo>
                        <a:cubicBezTo>
                          <a:pt x="243284" y="254000"/>
                          <a:pt x="243284" y="254000"/>
                          <a:pt x="221853" y="254000"/>
                        </a:cubicBezTo>
                        <a:cubicBezTo>
                          <a:pt x="216495" y="254000"/>
                          <a:pt x="211137" y="248742"/>
                          <a:pt x="211137" y="243483"/>
                        </a:cubicBezTo>
                        <a:cubicBezTo>
                          <a:pt x="211137" y="243483"/>
                          <a:pt x="211137" y="243483"/>
                          <a:pt x="211137" y="180379"/>
                        </a:cubicBezTo>
                        <a:cubicBezTo>
                          <a:pt x="211137" y="175121"/>
                          <a:pt x="216495" y="169862"/>
                          <a:pt x="221853" y="169862"/>
                        </a:cubicBezTo>
                        <a:close/>
                        <a:moveTo>
                          <a:pt x="94853" y="127000"/>
                        </a:moveTo>
                        <a:cubicBezTo>
                          <a:pt x="94853" y="127000"/>
                          <a:pt x="94853" y="127000"/>
                          <a:pt x="116284" y="127000"/>
                        </a:cubicBezTo>
                        <a:cubicBezTo>
                          <a:pt x="121642" y="127000"/>
                          <a:pt x="127000" y="132292"/>
                          <a:pt x="127000" y="137583"/>
                        </a:cubicBezTo>
                        <a:cubicBezTo>
                          <a:pt x="127000" y="137583"/>
                          <a:pt x="127000" y="137583"/>
                          <a:pt x="127000" y="243417"/>
                        </a:cubicBezTo>
                        <a:cubicBezTo>
                          <a:pt x="127000" y="248708"/>
                          <a:pt x="121642" y="254000"/>
                          <a:pt x="116284" y="254000"/>
                        </a:cubicBezTo>
                        <a:cubicBezTo>
                          <a:pt x="116284" y="254000"/>
                          <a:pt x="116284" y="254000"/>
                          <a:pt x="94853" y="254000"/>
                        </a:cubicBezTo>
                        <a:cubicBezTo>
                          <a:pt x="89495" y="254000"/>
                          <a:pt x="84137" y="248708"/>
                          <a:pt x="84137" y="243417"/>
                        </a:cubicBezTo>
                        <a:cubicBezTo>
                          <a:pt x="84137" y="243417"/>
                          <a:pt x="84137" y="243417"/>
                          <a:pt x="84137" y="137583"/>
                        </a:cubicBezTo>
                        <a:cubicBezTo>
                          <a:pt x="84137" y="132292"/>
                          <a:pt x="89495" y="127000"/>
                          <a:pt x="94853" y="127000"/>
                        </a:cubicBezTo>
                        <a:close/>
                        <a:moveTo>
                          <a:pt x="285353" y="85725"/>
                        </a:moveTo>
                        <a:cubicBezTo>
                          <a:pt x="285353" y="85725"/>
                          <a:pt x="285353" y="85725"/>
                          <a:pt x="306784" y="85725"/>
                        </a:cubicBezTo>
                        <a:cubicBezTo>
                          <a:pt x="312142" y="85725"/>
                          <a:pt x="317500" y="90984"/>
                          <a:pt x="317500" y="96242"/>
                        </a:cubicBezTo>
                        <a:cubicBezTo>
                          <a:pt x="317500" y="96242"/>
                          <a:pt x="317500" y="96242"/>
                          <a:pt x="317500" y="243483"/>
                        </a:cubicBezTo>
                        <a:cubicBezTo>
                          <a:pt x="317500" y="248742"/>
                          <a:pt x="312142" y="254000"/>
                          <a:pt x="306784" y="254000"/>
                        </a:cubicBezTo>
                        <a:cubicBezTo>
                          <a:pt x="306784" y="254000"/>
                          <a:pt x="306784" y="254000"/>
                          <a:pt x="285353" y="254000"/>
                        </a:cubicBezTo>
                        <a:cubicBezTo>
                          <a:pt x="279995" y="254000"/>
                          <a:pt x="274637" y="248742"/>
                          <a:pt x="274637" y="243483"/>
                        </a:cubicBezTo>
                        <a:cubicBezTo>
                          <a:pt x="274637" y="243483"/>
                          <a:pt x="274637" y="243483"/>
                          <a:pt x="274637" y="96242"/>
                        </a:cubicBezTo>
                        <a:cubicBezTo>
                          <a:pt x="274637" y="90984"/>
                          <a:pt x="279995" y="85725"/>
                          <a:pt x="285353" y="85725"/>
                        </a:cubicBezTo>
                        <a:close/>
                        <a:moveTo>
                          <a:pt x="158353" y="42862"/>
                        </a:moveTo>
                        <a:cubicBezTo>
                          <a:pt x="158353" y="42862"/>
                          <a:pt x="158353" y="42862"/>
                          <a:pt x="179784" y="42862"/>
                        </a:cubicBezTo>
                        <a:cubicBezTo>
                          <a:pt x="185142" y="42862"/>
                          <a:pt x="190500" y="48140"/>
                          <a:pt x="190500" y="53419"/>
                        </a:cubicBezTo>
                        <a:cubicBezTo>
                          <a:pt x="190500" y="53419"/>
                          <a:pt x="190500" y="53419"/>
                          <a:pt x="190500" y="243443"/>
                        </a:cubicBezTo>
                        <a:cubicBezTo>
                          <a:pt x="190500" y="248722"/>
                          <a:pt x="185142" y="254000"/>
                          <a:pt x="179784" y="254000"/>
                        </a:cubicBezTo>
                        <a:cubicBezTo>
                          <a:pt x="179784" y="254000"/>
                          <a:pt x="179784" y="254000"/>
                          <a:pt x="158353" y="254000"/>
                        </a:cubicBezTo>
                        <a:cubicBezTo>
                          <a:pt x="152995" y="254000"/>
                          <a:pt x="147637" y="248722"/>
                          <a:pt x="147637" y="243443"/>
                        </a:cubicBezTo>
                        <a:cubicBezTo>
                          <a:pt x="147637" y="243443"/>
                          <a:pt x="147637" y="243443"/>
                          <a:pt x="147637" y="53419"/>
                        </a:cubicBezTo>
                        <a:cubicBezTo>
                          <a:pt x="147637" y="48140"/>
                          <a:pt x="152995" y="42862"/>
                          <a:pt x="158353" y="42862"/>
                        </a:cubicBezTo>
                        <a:close/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42267" y="0"/>
                        </a:cubicBezTo>
                        <a:cubicBezTo>
                          <a:pt x="42267" y="0"/>
                          <a:pt x="42267" y="0"/>
                          <a:pt x="42267" y="295871"/>
                        </a:cubicBezTo>
                        <a:lnTo>
                          <a:pt x="338138" y="295871"/>
                        </a:lnTo>
                        <a:cubicBezTo>
                          <a:pt x="338138" y="295871"/>
                          <a:pt x="338138" y="295871"/>
                          <a:pt x="338138" y="338138"/>
                        </a:cubicBezTo>
                        <a:cubicBezTo>
                          <a:pt x="338138" y="338138"/>
                          <a:pt x="338138" y="338138"/>
                          <a:pt x="21133" y="338138"/>
                        </a:cubicBezTo>
                        <a:cubicBezTo>
                          <a:pt x="9246" y="338138"/>
                          <a:pt x="0" y="328892"/>
                          <a:pt x="0" y="317005"/>
                        </a:cubicBezTo>
                        <a:cubicBezTo>
                          <a:pt x="0" y="317005"/>
                          <a:pt x="0" y="31700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24" name="iṡ1iḓê"/>
                <p:cNvSpPr/>
                <p:nvPr/>
              </p:nvSpPr>
              <p:spPr>
                <a:xfrm>
                  <a:off x="1906687" y="1630469"/>
                  <a:ext cx="2587220" cy="24622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 lIns="144000" tIns="0" rIns="14400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ïṥ1íḓè"/>
                <p:cNvSpPr/>
                <p:nvPr/>
              </p:nvSpPr>
              <p:spPr>
                <a:xfrm>
                  <a:off x="1906687" y="1876690"/>
                  <a:ext cx="2587220" cy="5360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144000" tIns="0" rIns="144000" bIns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ïṣḷîḋe"/>
              <p:cNvGrpSpPr/>
              <p:nvPr/>
            </p:nvGrpSpPr>
            <p:grpSpPr>
              <a:xfrm>
                <a:off x="7102768" y="4426871"/>
                <a:ext cx="3130144" cy="808954"/>
                <a:chOff x="940996" y="3392284"/>
                <a:chExt cx="3130144" cy="808954"/>
              </a:xfrm>
            </p:grpSpPr>
            <p:grpSp>
              <p:nvGrpSpPr>
                <p:cNvPr id="18" name="ïś1îďe"/>
                <p:cNvGrpSpPr/>
                <p:nvPr/>
              </p:nvGrpSpPr>
              <p:grpSpPr>
                <a:xfrm>
                  <a:off x="940996" y="3392284"/>
                  <a:ext cx="489858" cy="489858"/>
                  <a:chOff x="940996" y="3392284"/>
                  <a:chExt cx="489858" cy="489858"/>
                </a:xfrm>
              </p:grpSpPr>
              <p:sp>
                <p:nvSpPr>
                  <p:cNvPr id="21" name="is1ïḑé"/>
                  <p:cNvSpPr/>
                  <p:nvPr/>
                </p:nvSpPr>
                <p:spPr>
                  <a:xfrm>
                    <a:off x="940996" y="3392284"/>
                    <a:ext cx="489858" cy="489858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28575"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2" name="ïṩḷíḑè"/>
                  <p:cNvSpPr/>
                  <p:nvPr/>
                </p:nvSpPr>
                <p:spPr bwMode="auto">
                  <a:xfrm>
                    <a:off x="1047768" y="3528650"/>
                    <a:ext cx="259868" cy="224200"/>
                  </a:xfrm>
                  <a:custGeom>
                    <a:avLst/>
                    <a:gdLst>
                      <a:gd name="connsiteX0" fmla="*/ 19050 w 331788"/>
                      <a:gd name="connsiteY0" fmla="*/ 213226 h 286251"/>
                      <a:gd name="connsiteX1" fmla="*/ 151105 w 331788"/>
                      <a:gd name="connsiteY1" fmla="*/ 213226 h 286251"/>
                      <a:gd name="connsiteX2" fmla="*/ 151105 w 331788"/>
                      <a:gd name="connsiteY2" fmla="*/ 278564 h 286251"/>
                      <a:gd name="connsiteX3" fmla="*/ 152400 w 331788"/>
                      <a:gd name="connsiteY3" fmla="*/ 286251 h 286251"/>
                      <a:gd name="connsiteX4" fmla="*/ 25523 w 331788"/>
                      <a:gd name="connsiteY4" fmla="*/ 286251 h 286251"/>
                      <a:gd name="connsiteX5" fmla="*/ 19050 w 331788"/>
                      <a:gd name="connsiteY5" fmla="*/ 278564 h 286251"/>
                      <a:gd name="connsiteX6" fmla="*/ 19050 w 331788"/>
                      <a:gd name="connsiteY6" fmla="*/ 213226 h 286251"/>
                      <a:gd name="connsiteX7" fmla="*/ 185265 w 331788"/>
                      <a:gd name="connsiteY7" fmla="*/ 165601 h 286251"/>
                      <a:gd name="connsiteX8" fmla="*/ 308448 w 331788"/>
                      <a:gd name="connsiteY8" fmla="*/ 165601 h 286251"/>
                      <a:gd name="connsiteX9" fmla="*/ 313635 w 331788"/>
                      <a:gd name="connsiteY9" fmla="*/ 165601 h 286251"/>
                      <a:gd name="connsiteX10" fmla="*/ 331788 w 331788"/>
                      <a:gd name="connsiteY10" fmla="*/ 187421 h 286251"/>
                      <a:gd name="connsiteX11" fmla="*/ 331788 w 331788"/>
                      <a:gd name="connsiteY11" fmla="*/ 278550 h 286251"/>
                      <a:gd name="connsiteX12" fmla="*/ 324008 w 331788"/>
                      <a:gd name="connsiteY12" fmla="*/ 286251 h 286251"/>
                      <a:gd name="connsiteX13" fmla="*/ 169705 w 331788"/>
                      <a:gd name="connsiteY13" fmla="*/ 286251 h 286251"/>
                      <a:gd name="connsiteX14" fmla="*/ 161925 w 331788"/>
                      <a:gd name="connsiteY14" fmla="*/ 278550 h 286251"/>
                      <a:gd name="connsiteX15" fmla="*/ 161925 w 331788"/>
                      <a:gd name="connsiteY15" fmla="*/ 187421 h 286251"/>
                      <a:gd name="connsiteX16" fmla="*/ 168408 w 331788"/>
                      <a:gd name="connsiteY16" fmla="*/ 173302 h 286251"/>
                      <a:gd name="connsiteX17" fmla="*/ 174892 w 331788"/>
                      <a:gd name="connsiteY17" fmla="*/ 166885 h 286251"/>
                      <a:gd name="connsiteX18" fmla="*/ 185265 w 331788"/>
                      <a:gd name="connsiteY18" fmla="*/ 165601 h 286251"/>
                      <a:gd name="connsiteX19" fmla="*/ 59302 w 331788"/>
                      <a:gd name="connsiteY19" fmla="*/ 117976 h 286251"/>
                      <a:gd name="connsiteX20" fmla="*/ 78640 w 331788"/>
                      <a:gd name="connsiteY20" fmla="*/ 117976 h 286251"/>
                      <a:gd name="connsiteX21" fmla="*/ 86375 w 331788"/>
                      <a:gd name="connsiteY21" fmla="*/ 123154 h 286251"/>
                      <a:gd name="connsiteX22" fmla="*/ 94110 w 331788"/>
                      <a:gd name="connsiteY22" fmla="*/ 160692 h 286251"/>
                      <a:gd name="connsiteX23" fmla="*/ 95399 w 331788"/>
                      <a:gd name="connsiteY23" fmla="*/ 165870 h 286251"/>
                      <a:gd name="connsiteX24" fmla="*/ 96688 w 331788"/>
                      <a:gd name="connsiteY24" fmla="*/ 169753 h 286251"/>
                      <a:gd name="connsiteX25" fmla="*/ 96688 w 331788"/>
                      <a:gd name="connsiteY25" fmla="*/ 172342 h 286251"/>
                      <a:gd name="connsiteX26" fmla="*/ 103134 w 331788"/>
                      <a:gd name="connsiteY26" fmla="*/ 172342 h 286251"/>
                      <a:gd name="connsiteX27" fmla="*/ 103134 w 331788"/>
                      <a:gd name="connsiteY27" fmla="*/ 165870 h 286251"/>
                      <a:gd name="connsiteX28" fmla="*/ 103134 w 331788"/>
                      <a:gd name="connsiteY28" fmla="*/ 164576 h 286251"/>
                      <a:gd name="connsiteX29" fmla="*/ 104424 w 331788"/>
                      <a:gd name="connsiteY29" fmla="*/ 160692 h 286251"/>
                      <a:gd name="connsiteX30" fmla="*/ 112159 w 331788"/>
                      <a:gd name="connsiteY30" fmla="*/ 134804 h 286251"/>
                      <a:gd name="connsiteX31" fmla="*/ 107002 w 331788"/>
                      <a:gd name="connsiteY31" fmla="*/ 121859 h 286251"/>
                      <a:gd name="connsiteX32" fmla="*/ 109580 w 331788"/>
                      <a:gd name="connsiteY32" fmla="*/ 117976 h 286251"/>
                      <a:gd name="connsiteX33" fmla="*/ 121183 w 331788"/>
                      <a:gd name="connsiteY33" fmla="*/ 117976 h 286251"/>
                      <a:gd name="connsiteX34" fmla="*/ 125050 w 331788"/>
                      <a:gd name="connsiteY34" fmla="*/ 121859 h 286251"/>
                      <a:gd name="connsiteX35" fmla="*/ 118605 w 331788"/>
                      <a:gd name="connsiteY35" fmla="*/ 134804 h 286251"/>
                      <a:gd name="connsiteX36" fmla="*/ 126340 w 331788"/>
                      <a:gd name="connsiteY36" fmla="*/ 160692 h 286251"/>
                      <a:gd name="connsiteX37" fmla="*/ 126340 w 331788"/>
                      <a:gd name="connsiteY37" fmla="*/ 165870 h 286251"/>
                      <a:gd name="connsiteX38" fmla="*/ 127629 w 331788"/>
                      <a:gd name="connsiteY38" fmla="*/ 165870 h 286251"/>
                      <a:gd name="connsiteX39" fmla="*/ 127629 w 331788"/>
                      <a:gd name="connsiteY39" fmla="*/ 172342 h 286251"/>
                      <a:gd name="connsiteX40" fmla="*/ 134075 w 331788"/>
                      <a:gd name="connsiteY40" fmla="*/ 172342 h 286251"/>
                      <a:gd name="connsiteX41" fmla="*/ 134075 w 331788"/>
                      <a:gd name="connsiteY41" fmla="*/ 169753 h 286251"/>
                      <a:gd name="connsiteX42" fmla="*/ 135364 w 331788"/>
                      <a:gd name="connsiteY42" fmla="*/ 165870 h 286251"/>
                      <a:gd name="connsiteX43" fmla="*/ 136653 w 331788"/>
                      <a:gd name="connsiteY43" fmla="*/ 160692 h 286251"/>
                      <a:gd name="connsiteX44" fmla="*/ 144388 w 331788"/>
                      <a:gd name="connsiteY44" fmla="*/ 123154 h 286251"/>
                      <a:gd name="connsiteX45" fmla="*/ 152123 w 331788"/>
                      <a:gd name="connsiteY45" fmla="*/ 117976 h 286251"/>
                      <a:gd name="connsiteX46" fmla="*/ 171461 w 331788"/>
                      <a:gd name="connsiteY46" fmla="*/ 117976 h 286251"/>
                      <a:gd name="connsiteX47" fmla="*/ 192088 w 331788"/>
                      <a:gd name="connsiteY47" fmla="*/ 138687 h 286251"/>
                      <a:gd name="connsiteX48" fmla="*/ 192088 w 331788"/>
                      <a:gd name="connsiteY48" fmla="*/ 152926 h 286251"/>
                      <a:gd name="connsiteX49" fmla="*/ 184353 w 331788"/>
                      <a:gd name="connsiteY49" fmla="*/ 152926 h 286251"/>
                      <a:gd name="connsiteX50" fmla="*/ 163726 w 331788"/>
                      <a:gd name="connsiteY50" fmla="*/ 160692 h 286251"/>
                      <a:gd name="connsiteX51" fmla="*/ 158569 w 331788"/>
                      <a:gd name="connsiteY51" fmla="*/ 165870 h 286251"/>
                      <a:gd name="connsiteX52" fmla="*/ 154702 w 331788"/>
                      <a:gd name="connsiteY52" fmla="*/ 172342 h 286251"/>
                      <a:gd name="connsiteX53" fmla="*/ 150834 w 331788"/>
                      <a:gd name="connsiteY53" fmla="*/ 186581 h 286251"/>
                      <a:gd name="connsiteX54" fmla="*/ 150834 w 331788"/>
                      <a:gd name="connsiteY54" fmla="*/ 202114 h 286251"/>
                      <a:gd name="connsiteX55" fmla="*/ 10313 w 331788"/>
                      <a:gd name="connsiteY55" fmla="*/ 202114 h 286251"/>
                      <a:gd name="connsiteX56" fmla="*/ 0 w 331788"/>
                      <a:gd name="connsiteY56" fmla="*/ 190464 h 286251"/>
                      <a:gd name="connsiteX57" fmla="*/ 0 w 331788"/>
                      <a:gd name="connsiteY57" fmla="*/ 182698 h 286251"/>
                      <a:gd name="connsiteX58" fmla="*/ 10313 w 331788"/>
                      <a:gd name="connsiteY58" fmla="*/ 172342 h 286251"/>
                      <a:gd name="connsiteX59" fmla="*/ 38675 w 331788"/>
                      <a:gd name="connsiteY59" fmla="*/ 172342 h 286251"/>
                      <a:gd name="connsiteX60" fmla="*/ 38675 w 331788"/>
                      <a:gd name="connsiteY60" fmla="*/ 138687 h 286251"/>
                      <a:gd name="connsiteX61" fmla="*/ 59302 w 331788"/>
                      <a:gd name="connsiteY61" fmla="*/ 117976 h 286251"/>
                      <a:gd name="connsiteX62" fmla="*/ 206838 w 331788"/>
                      <a:gd name="connsiteY62" fmla="*/ 33838 h 286251"/>
                      <a:gd name="connsiteX63" fmla="*/ 208124 w 331788"/>
                      <a:gd name="connsiteY63" fmla="*/ 33838 h 286251"/>
                      <a:gd name="connsiteX64" fmla="*/ 278858 w 331788"/>
                      <a:gd name="connsiteY64" fmla="*/ 48038 h 286251"/>
                      <a:gd name="connsiteX65" fmla="*/ 296863 w 331788"/>
                      <a:gd name="connsiteY65" fmla="*/ 69984 h 286251"/>
                      <a:gd name="connsiteX66" fmla="*/ 296863 w 331788"/>
                      <a:gd name="connsiteY66" fmla="*/ 99676 h 286251"/>
                      <a:gd name="connsiteX67" fmla="*/ 246706 w 331788"/>
                      <a:gd name="connsiteY67" fmla="*/ 151313 h 286251"/>
                      <a:gd name="connsiteX68" fmla="*/ 195263 w 331788"/>
                      <a:gd name="connsiteY68" fmla="*/ 99676 h 286251"/>
                      <a:gd name="connsiteX69" fmla="*/ 195263 w 331788"/>
                      <a:gd name="connsiteY69" fmla="*/ 45456 h 286251"/>
                      <a:gd name="connsiteX70" fmla="*/ 206838 w 331788"/>
                      <a:gd name="connsiteY70" fmla="*/ 33838 h 286251"/>
                      <a:gd name="connsiteX71" fmla="*/ 150465 w 331788"/>
                      <a:gd name="connsiteY71" fmla="*/ 198 h 286251"/>
                      <a:gd name="connsiteX72" fmla="*/ 163513 w 331788"/>
                      <a:gd name="connsiteY72" fmla="*/ 10479 h 286251"/>
                      <a:gd name="connsiteX73" fmla="*/ 163513 w 331788"/>
                      <a:gd name="connsiteY73" fmla="*/ 60599 h 286251"/>
                      <a:gd name="connsiteX74" fmla="*/ 116540 w 331788"/>
                      <a:gd name="connsiteY74" fmla="*/ 106863 h 286251"/>
                      <a:gd name="connsiteX75" fmla="*/ 68263 w 331788"/>
                      <a:gd name="connsiteY75" fmla="*/ 60599 h 286251"/>
                      <a:gd name="connsiteX76" fmla="*/ 68263 w 331788"/>
                      <a:gd name="connsiteY76" fmla="*/ 33611 h 286251"/>
                      <a:gd name="connsiteX77" fmla="*/ 85225 w 331788"/>
                      <a:gd name="connsiteY77" fmla="*/ 13049 h 286251"/>
                      <a:gd name="connsiteX78" fmla="*/ 150465 w 331788"/>
                      <a:gd name="connsiteY78" fmla="*/ 198 h 28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331788" h="286251">
                        <a:moveTo>
                          <a:pt x="19050" y="213226"/>
                        </a:moveTo>
                        <a:lnTo>
                          <a:pt x="151105" y="213226"/>
                        </a:lnTo>
                        <a:cubicBezTo>
                          <a:pt x="151105" y="213226"/>
                          <a:pt x="151105" y="213226"/>
                          <a:pt x="151105" y="278564"/>
                        </a:cubicBezTo>
                        <a:cubicBezTo>
                          <a:pt x="151105" y="281126"/>
                          <a:pt x="152400" y="283689"/>
                          <a:pt x="152400" y="286251"/>
                        </a:cubicBezTo>
                        <a:cubicBezTo>
                          <a:pt x="152400" y="286251"/>
                          <a:pt x="152400" y="286251"/>
                          <a:pt x="25523" y="286251"/>
                        </a:cubicBezTo>
                        <a:cubicBezTo>
                          <a:pt x="21639" y="286251"/>
                          <a:pt x="19050" y="282408"/>
                          <a:pt x="19050" y="278564"/>
                        </a:cubicBezTo>
                        <a:cubicBezTo>
                          <a:pt x="19050" y="278564"/>
                          <a:pt x="19050" y="278564"/>
                          <a:pt x="19050" y="213226"/>
                        </a:cubicBezTo>
                        <a:close/>
                        <a:moveTo>
                          <a:pt x="185265" y="165601"/>
                        </a:moveTo>
                        <a:lnTo>
                          <a:pt x="308448" y="165601"/>
                        </a:lnTo>
                        <a:cubicBezTo>
                          <a:pt x="309745" y="165601"/>
                          <a:pt x="312338" y="165601"/>
                          <a:pt x="313635" y="165601"/>
                        </a:cubicBezTo>
                        <a:cubicBezTo>
                          <a:pt x="324008" y="168168"/>
                          <a:pt x="331788" y="177153"/>
                          <a:pt x="331788" y="187421"/>
                        </a:cubicBezTo>
                        <a:cubicBezTo>
                          <a:pt x="331788" y="187421"/>
                          <a:pt x="331788" y="187421"/>
                          <a:pt x="331788" y="278550"/>
                        </a:cubicBezTo>
                        <a:cubicBezTo>
                          <a:pt x="331788" y="282401"/>
                          <a:pt x="327898" y="286251"/>
                          <a:pt x="324008" y="286251"/>
                        </a:cubicBezTo>
                        <a:cubicBezTo>
                          <a:pt x="324008" y="286251"/>
                          <a:pt x="324008" y="286251"/>
                          <a:pt x="169705" y="286251"/>
                        </a:cubicBezTo>
                        <a:cubicBezTo>
                          <a:pt x="165815" y="286251"/>
                          <a:pt x="161925" y="282401"/>
                          <a:pt x="161925" y="278550"/>
                        </a:cubicBezTo>
                        <a:cubicBezTo>
                          <a:pt x="161925" y="278550"/>
                          <a:pt x="161925" y="278550"/>
                          <a:pt x="161925" y="187421"/>
                        </a:cubicBezTo>
                        <a:cubicBezTo>
                          <a:pt x="161925" y="182287"/>
                          <a:pt x="164518" y="177153"/>
                          <a:pt x="168408" y="173302"/>
                        </a:cubicBezTo>
                        <a:cubicBezTo>
                          <a:pt x="169705" y="170735"/>
                          <a:pt x="172298" y="168168"/>
                          <a:pt x="174892" y="166885"/>
                        </a:cubicBezTo>
                        <a:cubicBezTo>
                          <a:pt x="177485" y="165601"/>
                          <a:pt x="181375" y="165601"/>
                          <a:pt x="185265" y="165601"/>
                        </a:cubicBezTo>
                        <a:close/>
                        <a:moveTo>
                          <a:pt x="59302" y="117976"/>
                        </a:moveTo>
                        <a:cubicBezTo>
                          <a:pt x="59302" y="117976"/>
                          <a:pt x="59302" y="117976"/>
                          <a:pt x="78640" y="117976"/>
                        </a:cubicBezTo>
                        <a:cubicBezTo>
                          <a:pt x="82507" y="117976"/>
                          <a:pt x="85086" y="120565"/>
                          <a:pt x="86375" y="123154"/>
                        </a:cubicBezTo>
                        <a:cubicBezTo>
                          <a:pt x="86375" y="123154"/>
                          <a:pt x="86375" y="123154"/>
                          <a:pt x="94110" y="160692"/>
                        </a:cubicBezTo>
                        <a:cubicBezTo>
                          <a:pt x="94110" y="160692"/>
                          <a:pt x="94110" y="160692"/>
                          <a:pt x="95399" y="165870"/>
                        </a:cubicBezTo>
                        <a:cubicBezTo>
                          <a:pt x="95399" y="165870"/>
                          <a:pt x="95399" y="165870"/>
                          <a:pt x="96688" y="169753"/>
                        </a:cubicBezTo>
                        <a:cubicBezTo>
                          <a:pt x="96688" y="171048"/>
                          <a:pt x="96688" y="171048"/>
                          <a:pt x="96688" y="172342"/>
                        </a:cubicBezTo>
                        <a:cubicBezTo>
                          <a:pt x="96688" y="172342"/>
                          <a:pt x="96688" y="172342"/>
                          <a:pt x="103134" y="172342"/>
                        </a:cubicBezTo>
                        <a:cubicBezTo>
                          <a:pt x="103134" y="169753"/>
                          <a:pt x="103134" y="168459"/>
                          <a:pt x="103134" y="165870"/>
                        </a:cubicBezTo>
                        <a:cubicBezTo>
                          <a:pt x="103134" y="165870"/>
                          <a:pt x="103134" y="165870"/>
                          <a:pt x="103134" y="164576"/>
                        </a:cubicBezTo>
                        <a:cubicBezTo>
                          <a:pt x="103134" y="164576"/>
                          <a:pt x="103134" y="164576"/>
                          <a:pt x="104424" y="160692"/>
                        </a:cubicBezTo>
                        <a:cubicBezTo>
                          <a:pt x="104424" y="160692"/>
                          <a:pt x="104424" y="160692"/>
                          <a:pt x="112159" y="134804"/>
                        </a:cubicBezTo>
                        <a:cubicBezTo>
                          <a:pt x="112159" y="134804"/>
                          <a:pt x="112159" y="134804"/>
                          <a:pt x="107002" y="121859"/>
                        </a:cubicBezTo>
                        <a:cubicBezTo>
                          <a:pt x="105713" y="120565"/>
                          <a:pt x="107002" y="117976"/>
                          <a:pt x="109580" y="117976"/>
                        </a:cubicBezTo>
                        <a:cubicBezTo>
                          <a:pt x="109580" y="117976"/>
                          <a:pt x="109580" y="117976"/>
                          <a:pt x="121183" y="117976"/>
                        </a:cubicBezTo>
                        <a:cubicBezTo>
                          <a:pt x="123761" y="117976"/>
                          <a:pt x="125050" y="120565"/>
                          <a:pt x="125050" y="121859"/>
                        </a:cubicBezTo>
                        <a:cubicBezTo>
                          <a:pt x="125050" y="121859"/>
                          <a:pt x="125050" y="121859"/>
                          <a:pt x="118605" y="134804"/>
                        </a:cubicBezTo>
                        <a:cubicBezTo>
                          <a:pt x="118605" y="134804"/>
                          <a:pt x="118605" y="134804"/>
                          <a:pt x="126340" y="160692"/>
                        </a:cubicBezTo>
                        <a:cubicBezTo>
                          <a:pt x="126340" y="160692"/>
                          <a:pt x="126340" y="160692"/>
                          <a:pt x="126340" y="165870"/>
                        </a:cubicBezTo>
                        <a:cubicBezTo>
                          <a:pt x="127629" y="165870"/>
                          <a:pt x="127629" y="165870"/>
                          <a:pt x="127629" y="165870"/>
                        </a:cubicBezTo>
                        <a:cubicBezTo>
                          <a:pt x="127629" y="168459"/>
                          <a:pt x="127629" y="169753"/>
                          <a:pt x="127629" y="172342"/>
                        </a:cubicBezTo>
                        <a:cubicBezTo>
                          <a:pt x="127629" y="172342"/>
                          <a:pt x="127629" y="172342"/>
                          <a:pt x="134075" y="172342"/>
                        </a:cubicBezTo>
                        <a:cubicBezTo>
                          <a:pt x="134075" y="171048"/>
                          <a:pt x="134075" y="171048"/>
                          <a:pt x="134075" y="169753"/>
                        </a:cubicBezTo>
                        <a:cubicBezTo>
                          <a:pt x="134075" y="169753"/>
                          <a:pt x="134075" y="169753"/>
                          <a:pt x="135364" y="165870"/>
                        </a:cubicBezTo>
                        <a:cubicBezTo>
                          <a:pt x="135364" y="165870"/>
                          <a:pt x="135364" y="165870"/>
                          <a:pt x="136653" y="160692"/>
                        </a:cubicBezTo>
                        <a:cubicBezTo>
                          <a:pt x="136653" y="160692"/>
                          <a:pt x="136653" y="160692"/>
                          <a:pt x="144388" y="123154"/>
                        </a:cubicBezTo>
                        <a:cubicBezTo>
                          <a:pt x="145677" y="120565"/>
                          <a:pt x="148256" y="117976"/>
                          <a:pt x="152123" y="117976"/>
                        </a:cubicBezTo>
                        <a:cubicBezTo>
                          <a:pt x="152123" y="117976"/>
                          <a:pt x="152123" y="117976"/>
                          <a:pt x="171461" y="117976"/>
                        </a:cubicBezTo>
                        <a:cubicBezTo>
                          <a:pt x="183064" y="117976"/>
                          <a:pt x="192088" y="127037"/>
                          <a:pt x="192088" y="138687"/>
                        </a:cubicBezTo>
                        <a:cubicBezTo>
                          <a:pt x="192088" y="138687"/>
                          <a:pt x="192088" y="138687"/>
                          <a:pt x="192088" y="152926"/>
                        </a:cubicBezTo>
                        <a:cubicBezTo>
                          <a:pt x="192088" y="152926"/>
                          <a:pt x="192088" y="152926"/>
                          <a:pt x="184353" y="152926"/>
                        </a:cubicBezTo>
                        <a:cubicBezTo>
                          <a:pt x="176618" y="152926"/>
                          <a:pt x="168883" y="156809"/>
                          <a:pt x="163726" y="160692"/>
                        </a:cubicBezTo>
                        <a:cubicBezTo>
                          <a:pt x="161148" y="161987"/>
                          <a:pt x="159858" y="164576"/>
                          <a:pt x="158569" y="165870"/>
                        </a:cubicBezTo>
                        <a:cubicBezTo>
                          <a:pt x="157280" y="168459"/>
                          <a:pt x="155991" y="169753"/>
                          <a:pt x="154702" y="172342"/>
                        </a:cubicBezTo>
                        <a:cubicBezTo>
                          <a:pt x="152123" y="176225"/>
                          <a:pt x="150834" y="181403"/>
                          <a:pt x="150834" y="186581"/>
                        </a:cubicBezTo>
                        <a:cubicBezTo>
                          <a:pt x="150834" y="186581"/>
                          <a:pt x="150834" y="186581"/>
                          <a:pt x="150834" y="202114"/>
                        </a:cubicBezTo>
                        <a:cubicBezTo>
                          <a:pt x="150834" y="202114"/>
                          <a:pt x="150834" y="202114"/>
                          <a:pt x="10313" y="202114"/>
                        </a:cubicBezTo>
                        <a:cubicBezTo>
                          <a:pt x="5157" y="202114"/>
                          <a:pt x="0" y="196936"/>
                          <a:pt x="0" y="190464"/>
                        </a:cubicBezTo>
                        <a:cubicBezTo>
                          <a:pt x="0" y="190464"/>
                          <a:pt x="0" y="190464"/>
                          <a:pt x="0" y="182698"/>
                        </a:cubicBezTo>
                        <a:cubicBezTo>
                          <a:pt x="0" y="176225"/>
                          <a:pt x="5157" y="172342"/>
                          <a:pt x="10313" y="172342"/>
                        </a:cubicBezTo>
                        <a:cubicBezTo>
                          <a:pt x="10313" y="172342"/>
                          <a:pt x="10313" y="172342"/>
                          <a:pt x="38675" y="172342"/>
                        </a:cubicBezTo>
                        <a:cubicBezTo>
                          <a:pt x="38675" y="172342"/>
                          <a:pt x="38675" y="172342"/>
                          <a:pt x="38675" y="138687"/>
                        </a:cubicBezTo>
                        <a:cubicBezTo>
                          <a:pt x="38675" y="127037"/>
                          <a:pt x="47700" y="117976"/>
                          <a:pt x="59302" y="117976"/>
                        </a:cubicBezTo>
                        <a:close/>
                        <a:moveTo>
                          <a:pt x="206838" y="33838"/>
                        </a:moveTo>
                        <a:cubicBezTo>
                          <a:pt x="206838" y="33838"/>
                          <a:pt x="208124" y="33838"/>
                          <a:pt x="208124" y="33838"/>
                        </a:cubicBezTo>
                        <a:cubicBezTo>
                          <a:pt x="223557" y="36420"/>
                          <a:pt x="258281" y="44166"/>
                          <a:pt x="278858" y="48038"/>
                        </a:cubicBezTo>
                        <a:cubicBezTo>
                          <a:pt x="289147" y="50620"/>
                          <a:pt x="296863" y="59657"/>
                          <a:pt x="296863" y="69984"/>
                        </a:cubicBezTo>
                        <a:cubicBezTo>
                          <a:pt x="296863" y="69984"/>
                          <a:pt x="296863" y="69984"/>
                          <a:pt x="296863" y="99676"/>
                        </a:cubicBezTo>
                        <a:cubicBezTo>
                          <a:pt x="296863" y="128076"/>
                          <a:pt x="275000" y="151313"/>
                          <a:pt x="246706" y="151313"/>
                        </a:cubicBezTo>
                        <a:cubicBezTo>
                          <a:pt x="218412" y="151313"/>
                          <a:pt x="195263" y="128076"/>
                          <a:pt x="195263" y="99676"/>
                        </a:cubicBezTo>
                        <a:cubicBezTo>
                          <a:pt x="195263" y="99676"/>
                          <a:pt x="195263" y="99676"/>
                          <a:pt x="195263" y="45456"/>
                        </a:cubicBezTo>
                        <a:cubicBezTo>
                          <a:pt x="195263" y="39002"/>
                          <a:pt x="200407" y="33838"/>
                          <a:pt x="206838" y="33838"/>
                        </a:cubicBezTo>
                        <a:close/>
                        <a:moveTo>
                          <a:pt x="150465" y="198"/>
                        </a:moveTo>
                        <a:cubicBezTo>
                          <a:pt x="156989" y="-1087"/>
                          <a:pt x="163513" y="4053"/>
                          <a:pt x="163513" y="10479"/>
                        </a:cubicBezTo>
                        <a:cubicBezTo>
                          <a:pt x="163513" y="10479"/>
                          <a:pt x="163513" y="10479"/>
                          <a:pt x="163513" y="60599"/>
                        </a:cubicBezTo>
                        <a:cubicBezTo>
                          <a:pt x="163513" y="86301"/>
                          <a:pt x="142636" y="106863"/>
                          <a:pt x="116540" y="106863"/>
                        </a:cubicBezTo>
                        <a:cubicBezTo>
                          <a:pt x="90444" y="106863"/>
                          <a:pt x="68263" y="86301"/>
                          <a:pt x="68263" y="60599"/>
                        </a:cubicBezTo>
                        <a:cubicBezTo>
                          <a:pt x="68263" y="60599"/>
                          <a:pt x="68263" y="60599"/>
                          <a:pt x="68263" y="33611"/>
                        </a:cubicBezTo>
                        <a:cubicBezTo>
                          <a:pt x="68263" y="23330"/>
                          <a:pt x="76092" y="14334"/>
                          <a:pt x="85225" y="13049"/>
                        </a:cubicBezTo>
                        <a:cubicBezTo>
                          <a:pt x="104797" y="9194"/>
                          <a:pt x="137417" y="2768"/>
                          <a:pt x="150465" y="1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9" name="işļïďe"/>
                <p:cNvSpPr/>
                <p:nvPr/>
              </p:nvSpPr>
              <p:spPr>
                <a:xfrm>
                  <a:off x="1483920" y="3419006"/>
                  <a:ext cx="2587220" cy="24622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 lIns="144000" tIns="0" rIns="14400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ïslïḍê"/>
                <p:cNvSpPr/>
                <p:nvPr/>
              </p:nvSpPr>
              <p:spPr>
                <a:xfrm>
                  <a:off x="1483920" y="3665227"/>
                  <a:ext cx="2587220" cy="5360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144000" tIns="0" rIns="144000" bIns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" name="íSlîḓe"/>
              <p:cNvGrpSpPr/>
              <p:nvPr/>
            </p:nvGrpSpPr>
            <p:grpSpPr>
              <a:xfrm>
                <a:off x="7299807" y="3262499"/>
                <a:ext cx="3130144" cy="782232"/>
                <a:chOff x="7472366" y="1630469"/>
                <a:chExt cx="3130144" cy="782232"/>
              </a:xfrm>
            </p:grpSpPr>
            <p:sp>
              <p:nvSpPr>
                <p:cNvPr id="13" name="íṣlíḋè"/>
                <p:cNvSpPr/>
                <p:nvPr/>
              </p:nvSpPr>
              <p:spPr>
                <a:xfrm>
                  <a:off x="8015290" y="1630469"/>
                  <a:ext cx="2587220" cy="24622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 lIns="144000" tIns="0" rIns="14400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iṣliḍè"/>
                <p:cNvSpPr/>
                <p:nvPr/>
              </p:nvSpPr>
              <p:spPr>
                <a:xfrm>
                  <a:off x="8015290" y="1876690"/>
                  <a:ext cx="2587220" cy="5360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144000" tIns="0" rIns="144000" bIns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5" name="ïŝḷïḓê"/>
                <p:cNvGrpSpPr/>
                <p:nvPr/>
              </p:nvGrpSpPr>
              <p:grpSpPr>
                <a:xfrm>
                  <a:off x="7472366" y="1653267"/>
                  <a:ext cx="489858" cy="489858"/>
                  <a:chOff x="7472366" y="1653267"/>
                  <a:chExt cx="489858" cy="489858"/>
                </a:xfrm>
              </p:grpSpPr>
              <p:sp>
                <p:nvSpPr>
                  <p:cNvPr id="16" name="íṣḷïḑe"/>
                  <p:cNvSpPr/>
                  <p:nvPr/>
                </p:nvSpPr>
                <p:spPr>
                  <a:xfrm>
                    <a:off x="7472366" y="1653267"/>
                    <a:ext cx="489858" cy="489858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8575"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išḷïďê"/>
                  <p:cNvSpPr/>
                  <p:nvPr/>
                </p:nvSpPr>
                <p:spPr bwMode="auto">
                  <a:xfrm>
                    <a:off x="7606122" y="1789278"/>
                    <a:ext cx="212129" cy="210099"/>
                  </a:xfrm>
                  <a:custGeom>
                    <a:avLst/>
                    <a:gdLst>
                      <a:gd name="connsiteX0" fmla="*/ 292147 w 331788"/>
                      <a:gd name="connsiteY0" fmla="*/ 109538 h 328613"/>
                      <a:gd name="connsiteX1" fmla="*/ 327025 w 331788"/>
                      <a:gd name="connsiteY1" fmla="*/ 145621 h 328613"/>
                      <a:gd name="connsiteX2" fmla="*/ 327025 w 331788"/>
                      <a:gd name="connsiteY2" fmla="*/ 229385 h 328613"/>
                      <a:gd name="connsiteX3" fmla="*/ 293438 w 331788"/>
                      <a:gd name="connsiteY3" fmla="*/ 264179 h 328613"/>
                      <a:gd name="connsiteX4" fmla="*/ 252101 w 331788"/>
                      <a:gd name="connsiteY4" fmla="*/ 264179 h 328613"/>
                      <a:gd name="connsiteX5" fmla="*/ 252101 w 331788"/>
                      <a:gd name="connsiteY5" fmla="*/ 319593 h 328613"/>
                      <a:gd name="connsiteX6" fmla="*/ 243059 w 331788"/>
                      <a:gd name="connsiteY6" fmla="*/ 328613 h 328613"/>
                      <a:gd name="connsiteX7" fmla="*/ 205596 w 331788"/>
                      <a:gd name="connsiteY7" fmla="*/ 328613 h 328613"/>
                      <a:gd name="connsiteX8" fmla="*/ 195262 w 331788"/>
                      <a:gd name="connsiteY8" fmla="*/ 319593 h 328613"/>
                      <a:gd name="connsiteX9" fmla="*/ 195262 w 331788"/>
                      <a:gd name="connsiteY9" fmla="*/ 235829 h 328613"/>
                      <a:gd name="connsiteX10" fmla="*/ 224973 w 331788"/>
                      <a:gd name="connsiteY10" fmla="*/ 207478 h 328613"/>
                      <a:gd name="connsiteX11" fmla="*/ 255976 w 331788"/>
                      <a:gd name="connsiteY11" fmla="*/ 207478 h 328613"/>
                      <a:gd name="connsiteX12" fmla="*/ 255976 w 331788"/>
                      <a:gd name="connsiteY12" fmla="*/ 145621 h 328613"/>
                      <a:gd name="connsiteX13" fmla="*/ 292147 w 331788"/>
                      <a:gd name="connsiteY13" fmla="*/ 109538 h 328613"/>
                      <a:gd name="connsiteX14" fmla="*/ 38473 w 331788"/>
                      <a:gd name="connsiteY14" fmla="*/ 109538 h 328613"/>
                      <a:gd name="connsiteX15" fmla="*/ 75079 w 331788"/>
                      <a:gd name="connsiteY15" fmla="*/ 145621 h 328613"/>
                      <a:gd name="connsiteX16" fmla="*/ 75079 w 331788"/>
                      <a:gd name="connsiteY16" fmla="*/ 207478 h 328613"/>
                      <a:gd name="connsiteX17" fmla="*/ 106456 w 331788"/>
                      <a:gd name="connsiteY17" fmla="*/ 207478 h 328613"/>
                      <a:gd name="connsiteX18" fmla="*/ 136525 w 331788"/>
                      <a:gd name="connsiteY18" fmla="*/ 235829 h 328613"/>
                      <a:gd name="connsiteX19" fmla="*/ 136525 w 331788"/>
                      <a:gd name="connsiteY19" fmla="*/ 319593 h 328613"/>
                      <a:gd name="connsiteX20" fmla="*/ 126066 w 331788"/>
                      <a:gd name="connsiteY20" fmla="*/ 328613 h 328613"/>
                      <a:gd name="connsiteX21" fmla="*/ 88153 w 331788"/>
                      <a:gd name="connsiteY21" fmla="*/ 328613 h 328613"/>
                      <a:gd name="connsiteX22" fmla="*/ 79001 w 331788"/>
                      <a:gd name="connsiteY22" fmla="*/ 319593 h 328613"/>
                      <a:gd name="connsiteX23" fmla="*/ 79001 w 331788"/>
                      <a:gd name="connsiteY23" fmla="*/ 264179 h 328613"/>
                      <a:gd name="connsiteX24" fmla="*/ 37166 w 331788"/>
                      <a:gd name="connsiteY24" fmla="*/ 264179 h 328613"/>
                      <a:gd name="connsiteX25" fmla="*/ 3175 w 331788"/>
                      <a:gd name="connsiteY25" fmla="*/ 229385 h 328613"/>
                      <a:gd name="connsiteX26" fmla="*/ 3175 w 331788"/>
                      <a:gd name="connsiteY26" fmla="*/ 145621 h 328613"/>
                      <a:gd name="connsiteX27" fmla="*/ 38473 w 331788"/>
                      <a:gd name="connsiteY27" fmla="*/ 109538 h 328613"/>
                      <a:gd name="connsiteX28" fmla="*/ 160734 w 331788"/>
                      <a:gd name="connsiteY28" fmla="*/ 88900 h 328613"/>
                      <a:gd name="connsiteX29" fmla="*/ 171053 w 331788"/>
                      <a:gd name="connsiteY29" fmla="*/ 88900 h 328613"/>
                      <a:gd name="connsiteX30" fmla="*/ 173633 w 331788"/>
                      <a:gd name="connsiteY30" fmla="*/ 90195 h 328613"/>
                      <a:gd name="connsiteX31" fmla="*/ 174923 w 331788"/>
                      <a:gd name="connsiteY31" fmla="*/ 95375 h 328613"/>
                      <a:gd name="connsiteX32" fmla="*/ 169763 w 331788"/>
                      <a:gd name="connsiteY32" fmla="*/ 103146 h 328613"/>
                      <a:gd name="connsiteX33" fmla="*/ 172343 w 331788"/>
                      <a:gd name="connsiteY33" fmla="*/ 123867 h 328613"/>
                      <a:gd name="connsiteX34" fmla="*/ 167184 w 331788"/>
                      <a:gd name="connsiteY34" fmla="*/ 136818 h 328613"/>
                      <a:gd name="connsiteX35" fmla="*/ 164604 w 331788"/>
                      <a:gd name="connsiteY35" fmla="*/ 136818 h 328613"/>
                      <a:gd name="connsiteX36" fmla="*/ 159444 w 331788"/>
                      <a:gd name="connsiteY36" fmla="*/ 123867 h 328613"/>
                      <a:gd name="connsiteX37" fmla="*/ 162024 w 331788"/>
                      <a:gd name="connsiteY37" fmla="*/ 103146 h 328613"/>
                      <a:gd name="connsiteX38" fmla="*/ 156865 w 331788"/>
                      <a:gd name="connsiteY38" fmla="*/ 95375 h 328613"/>
                      <a:gd name="connsiteX39" fmla="*/ 158155 w 331788"/>
                      <a:gd name="connsiteY39" fmla="*/ 90195 h 328613"/>
                      <a:gd name="connsiteX40" fmla="*/ 160734 w 331788"/>
                      <a:gd name="connsiteY40" fmla="*/ 88900 h 328613"/>
                      <a:gd name="connsiteX41" fmla="*/ 136182 w 331788"/>
                      <a:gd name="connsiteY41" fmla="*/ 88900 h 328613"/>
                      <a:gd name="connsiteX42" fmla="*/ 138766 w 331788"/>
                      <a:gd name="connsiteY42" fmla="*/ 91502 h 328613"/>
                      <a:gd name="connsiteX43" fmla="*/ 165893 w 331788"/>
                      <a:gd name="connsiteY43" fmla="*/ 165652 h 328613"/>
                      <a:gd name="connsiteX44" fmla="*/ 193021 w 331788"/>
                      <a:gd name="connsiteY44" fmla="*/ 91502 h 328613"/>
                      <a:gd name="connsiteX45" fmla="*/ 196897 w 331788"/>
                      <a:gd name="connsiteY45" fmla="*/ 90201 h 328613"/>
                      <a:gd name="connsiteX46" fmla="*/ 208523 w 331788"/>
                      <a:gd name="connsiteY46" fmla="*/ 92802 h 328613"/>
                      <a:gd name="connsiteX47" fmla="*/ 231775 w 331788"/>
                      <a:gd name="connsiteY47" fmla="*/ 125325 h 328613"/>
                      <a:gd name="connsiteX48" fmla="*/ 231775 w 331788"/>
                      <a:gd name="connsiteY48" fmla="*/ 176059 h 328613"/>
                      <a:gd name="connsiteX49" fmla="*/ 226608 w 331788"/>
                      <a:gd name="connsiteY49" fmla="*/ 182563 h 328613"/>
                      <a:gd name="connsiteX50" fmla="*/ 105179 w 331788"/>
                      <a:gd name="connsiteY50" fmla="*/ 182563 h 328613"/>
                      <a:gd name="connsiteX51" fmla="*/ 100012 w 331788"/>
                      <a:gd name="connsiteY51" fmla="*/ 176059 h 328613"/>
                      <a:gd name="connsiteX52" fmla="*/ 100012 w 331788"/>
                      <a:gd name="connsiteY52" fmla="*/ 125325 h 328613"/>
                      <a:gd name="connsiteX53" fmla="*/ 123264 w 331788"/>
                      <a:gd name="connsiteY53" fmla="*/ 92802 h 328613"/>
                      <a:gd name="connsiteX54" fmla="*/ 134890 w 331788"/>
                      <a:gd name="connsiteY54" fmla="*/ 90201 h 328613"/>
                      <a:gd name="connsiteX55" fmla="*/ 136182 w 331788"/>
                      <a:gd name="connsiteY55" fmla="*/ 88900 h 328613"/>
                      <a:gd name="connsiteX56" fmla="*/ 292100 w 331788"/>
                      <a:gd name="connsiteY56" fmla="*/ 19050 h 328613"/>
                      <a:gd name="connsiteX57" fmla="*/ 331788 w 331788"/>
                      <a:gd name="connsiteY57" fmla="*/ 58738 h 328613"/>
                      <a:gd name="connsiteX58" fmla="*/ 292100 w 331788"/>
                      <a:gd name="connsiteY58" fmla="*/ 98426 h 328613"/>
                      <a:gd name="connsiteX59" fmla="*/ 252412 w 331788"/>
                      <a:gd name="connsiteY59" fmla="*/ 58738 h 328613"/>
                      <a:gd name="connsiteX60" fmla="*/ 292100 w 331788"/>
                      <a:gd name="connsiteY60" fmla="*/ 19050 h 328613"/>
                      <a:gd name="connsiteX61" fmla="*/ 39688 w 331788"/>
                      <a:gd name="connsiteY61" fmla="*/ 19050 h 328613"/>
                      <a:gd name="connsiteX62" fmla="*/ 79376 w 331788"/>
                      <a:gd name="connsiteY62" fmla="*/ 58738 h 328613"/>
                      <a:gd name="connsiteX63" fmla="*/ 39688 w 331788"/>
                      <a:gd name="connsiteY63" fmla="*/ 98426 h 328613"/>
                      <a:gd name="connsiteX64" fmla="*/ 0 w 331788"/>
                      <a:gd name="connsiteY64" fmla="*/ 58738 h 328613"/>
                      <a:gd name="connsiteX65" fmla="*/ 39688 w 331788"/>
                      <a:gd name="connsiteY65" fmla="*/ 19050 h 328613"/>
                      <a:gd name="connsiteX66" fmla="*/ 165894 w 331788"/>
                      <a:gd name="connsiteY66" fmla="*/ 0 h 328613"/>
                      <a:gd name="connsiteX67" fmla="*/ 204788 w 331788"/>
                      <a:gd name="connsiteY67" fmla="*/ 39688 h 328613"/>
                      <a:gd name="connsiteX68" fmla="*/ 165894 w 331788"/>
                      <a:gd name="connsiteY68" fmla="*/ 79376 h 328613"/>
                      <a:gd name="connsiteX69" fmla="*/ 127000 w 331788"/>
                      <a:gd name="connsiteY69" fmla="*/ 39688 h 328613"/>
                      <a:gd name="connsiteX70" fmla="*/ 165894 w 331788"/>
                      <a:gd name="connsiteY70" fmla="*/ 0 h 328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</a:cxnLst>
                    <a:rect l="l" t="t" r="r" b="b"/>
                    <a:pathLst>
                      <a:path w="331788" h="328613">
                        <a:moveTo>
                          <a:pt x="292147" y="109538"/>
                        </a:moveTo>
                        <a:cubicBezTo>
                          <a:pt x="311524" y="109538"/>
                          <a:pt x="327025" y="126291"/>
                          <a:pt x="327025" y="145621"/>
                        </a:cubicBezTo>
                        <a:cubicBezTo>
                          <a:pt x="327025" y="145621"/>
                          <a:pt x="327025" y="145621"/>
                          <a:pt x="327025" y="229385"/>
                        </a:cubicBezTo>
                        <a:cubicBezTo>
                          <a:pt x="327025" y="248715"/>
                          <a:pt x="311524" y="264179"/>
                          <a:pt x="293438" y="264179"/>
                        </a:cubicBezTo>
                        <a:cubicBezTo>
                          <a:pt x="293438" y="264179"/>
                          <a:pt x="293438" y="264179"/>
                          <a:pt x="252101" y="264179"/>
                        </a:cubicBezTo>
                        <a:cubicBezTo>
                          <a:pt x="252101" y="264179"/>
                          <a:pt x="252101" y="264179"/>
                          <a:pt x="252101" y="319593"/>
                        </a:cubicBezTo>
                        <a:cubicBezTo>
                          <a:pt x="252101" y="324747"/>
                          <a:pt x="248226" y="328613"/>
                          <a:pt x="243059" y="328613"/>
                        </a:cubicBezTo>
                        <a:cubicBezTo>
                          <a:pt x="243059" y="328613"/>
                          <a:pt x="243059" y="328613"/>
                          <a:pt x="205596" y="328613"/>
                        </a:cubicBezTo>
                        <a:cubicBezTo>
                          <a:pt x="199138" y="328613"/>
                          <a:pt x="195262" y="324747"/>
                          <a:pt x="195262" y="319593"/>
                        </a:cubicBezTo>
                        <a:cubicBezTo>
                          <a:pt x="195262" y="319593"/>
                          <a:pt x="195262" y="319593"/>
                          <a:pt x="195262" y="235829"/>
                        </a:cubicBezTo>
                        <a:cubicBezTo>
                          <a:pt x="195262" y="220364"/>
                          <a:pt x="208180" y="207478"/>
                          <a:pt x="224973" y="207478"/>
                        </a:cubicBezTo>
                        <a:cubicBezTo>
                          <a:pt x="224973" y="207478"/>
                          <a:pt x="224973" y="207478"/>
                          <a:pt x="255976" y="207478"/>
                        </a:cubicBezTo>
                        <a:cubicBezTo>
                          <a:pt x="255976" y="207478"/>
                          <a:pt x="255976" y="207478"/>
                          <a:pt x="255976" y="145621"/>
                        </a:cubicBezTo>
                        <a:cubicBezTo>
                          <a:pt x="255976" y="126291"/>
                          <a:pt x="271478" y="109538"/>
                          <a:pt x="292147" y="109538"/>
                        </a:cubicBezTo>
                        <a:close/>
                        <a:moveTo>
                          <a:pt x="38473" y="109538"/>
                        </a:moveTo>
                        <a:cubicBezTo>
                          <a:pt x="59391" y="109538"/>
                          <a:pt x="75079" y="126291"/>
                          <a:pt x="75079" y="145621"/>
                        </a:cubicBezTo>
                        <a:cubicBezTo>
                          <a:pt x="75079" y="145621"/>
                          <a:pt x="75079" y="145621"/>
                          <a:pt x="75079" y="207478"/>
                        </a:cubicBezTo>
                        <a:cubicBezTo>
                          <a:pt x="75079" y="207478"/>
                          <a:pt x="75079" y="207478"/>
                          <a:pt x="106456" y="207478"/>
                        </a:cubicBezTo>
                        <a:cubicBezTo>
                          <a:pt x="123451" y="207478"/>
                          <a:pt x="136525" y="220364"/>
                          <a:pt x="136525" y="235829"/>
                        </a:cubicBezTo>
                        <a:cubicBezTo>
                          <a:pt x="136525" y="235829"/>
                          <a:pt x="136525" y="235829"/>
                          <a:pt x="136525" y="319593"/>
                        </a:cubicBezTo>
                        <a:cubicBezTo>
                          <a:pt x="136525" y="324747"/>
                          <a:pt x="132603" y="328613"/>
                          <a:pt x="126066" y="328613"/>
                        </a:cubicBezTo>
                        <a:cubicBezTo>
                          <a:pt x="126066" y="328613"/>
                          <a:pt x="126066" y="328613"/>
                          <a:pt x="88153" y="328613"/>
                        </a:cubicBezTo>
                        <a:cubicBezTo>
                          <a:pt x="82923" y="328613"/>
                          <a:pt x="79001" y="324747"/>
                          <a:pt x="79001" y="319593"/>
                        </a:cubicBezTo>
                        <a:cubicBezTo>
                          <a:pt x="79001" y="319593"/>
                          <a:pt x="79001" y="319593"/>
                          <a:pt x="79001" y="264179"/>
                        </a:cubicBezTo>
                        <a:cubicBezTo>
                          <a:pt x="79001" y="264179"/>
                          <a:pt x="79001" y="264179"/>
                          <a:pt x="37166" y="264179"/>
                        </a:cubicBezTo>
                        <a:cubicBezTo>
                          <a:pt x="18863" y="264179"/>
                          <a:pt x="3175" y="248715"/>
                          <a:pt x="3175" y="229385"/>
                        </a:cubicBezTo>
                        <a:cubicBezTo>
                          <a:pt x="3175" y="229385"/>
                          <a:pt x="3175" y="229385"/>
                          <a:pt x="3175" y="145621"/>
                        </a:cubicBezTo>
                        <a:cubicBezTo>
                          <a:pt x="3175" y="126291"/>
                          <a:pt x="18863" y="109538"/>
                          <a:pt x="38473" y="109538"/>
                        </a:cubicBezTo>
                        <a:close/>
                        <a:moveTo>
                          <a:pt x="160734" y="88900"/>
                        </a:moveTo>
                        <a:cubicBezTo>
                          <a:pt x="160734" y="88900"/>
                          <a:pt x="160734" y="88900"/>
                          <a:pt x="171053" y="88900"/>
                        </a:cubicBezTo>
                        <a:cubicBezTo>
                          <a:pt x="172343" y="88900"/>
                          <a:pt x="173633" y="90195"/>
                          <a:pt x="173633" y="90195"/>
                        </a:cubicBezTo>
                        <a:cubicBezTo>
                          <a:pt x="174923" y="92785"/>
                          <a:pt x="176213" y="94080"/>
                          <a:pt x="174923" y="95375"/>
                        </a:cubicBezTo>
                        <a:cubicBezTo>
                          <a:pt x="174923" y="95375"/>
                          <a:pt x="174923" y="95375"/>
                          <a:pt x="169763" y="103146"/>
                        </a:cubicBezTo>
                        <a:cubicBezTo>
                          <a:pt x="169763" y="103146"/>
                          <a:pt x="169763" y="103146"/>
                          <a:pt x="172343" y="123867"/>
                        </a:cubicBezTo>
                        <a:cubicBezTo>
                          <a:pt x="172343" y="123867"/>
                          <a:pt x="172343" y="123867"/>
                          <a:pt x="167184" y="136818"/>
                        </a:cubicBezTo>
                        <a:cubicBezTo>
                          <a:pt x="167184" y="138113"/>
                          <a:pt x="164604" y="138113"/>
                          <a:pt x="164604" y="136818"/>
                        </a:cubicBezTo>
                        <a:cubicBezTo>
                          <a:pt x="164604" y="136818"/>
                          <a:pt x="164604" y="136818"/>
                          <a:pt x="159444" y="123867"/>
                        </a:cubicBezTo>
                        <a:cubicBezTo>
                          <a:pt x="159444" y="123867"/>
                          <a:pt x="159444" y="123867"/>
                          <a:pt x="162024" y="103146"/>
                        </a:cubicBezTo>
                        <a:cubicBezTo>
                          <a:pt x="162024" y="103146"/>
                          <a:pt x="162024" y="103146"/>
                          <a:pt x="156865" y="95375"/>
                        </a:cubicBezTo>
                        <a:cubicBezTo>
                          <a:pt x="155575" y="94080"/>
                          <a:pt x="156865" y="92785"/>
                          <a:pt x="158155" y="90195"/>
                        </a:cubicBezTo>
                        <a:cubicBezTo>
                          <a:pt x="158155" y="90195"/>
                          <a:pt x="159444" y="88900"/>
                          <a:pt x="160734" y="88900"/>
                        </a:cubicBezTo>
                        <a:close/>
                        <a:moveTo>
                          <a:pt x="136182" y="88900"/>
                        </a:moveTo>
                        <a:cubicBezTo>
                          <a:pt x="137474" y="88900"/>
                          <a:pt x="138766" y="90201"/>
                          <a:pt x="138766" y="91502"/>
                        </a:cubicBezTo>
                        <a:cubicBezTo>
                          <a:pt x="138766" y="91502"/>
                          <a:pt x="138766" y="91502"/>
                          <a:pt x="165893" y="165652"/>
                        </a:cubicBezTo>
                        <a:cubicBezTo>
                          <a:pt x="165893" y="165652"/>
                          <a:pt x="165893" y="165652"/>
                          <a:pt x="193021" y="91502"/>
                        </a:cubicBezTo>
                        <a:cubicBezTo>
                          <a:pt x="193021" y="90201"/>
                          <a:pt x="195605" y="88900"/>
                          <a:pt x="196897" y="90201"/>
                        </a:cubicBezTo>
                        <a:cubicBezTo>
                          <a:pt x="196897" y="90201"/>
                          <a:pt x="196897" y="90201"/>
                          <a:pt x="208523" y="92802"/>
                        </a:cubicBezTo>
                        <a:cubicBezTo>
                          <a:pt x="222733" y="98006"/>
                          <a:pt x="231775" y="111015"/>
                          <a:pt x="231775" y="125325"/>
                        </a:cubicBezTo>
                        <a:cubicBezTo>
                          <a:pt x="231775" y="125325"/>
                          <a:pt x="231775" y="125325"/>
                          <a:pt x="231775" y="176059"/>
                        </a:cubicBezTo>
                        <a:cubicBezTo>
                          <a:pt x="231775" y="179961"/>
                          <a:pt x="229192" y="182563"/>
                          <a:pt x="226608" y="182563"/>
                        </a:cubicBezTo>
                        <a:cubicBezTo>
                          <a:pt x="226608" y="182563"/>
                          <a:pt x="226608" y="182563"/>
                          <a:pt x="105179" y="182563"/>
                        </a:cubicBezTo>
                        <a:cubicBezTo>
                          <a:pt x="102595" y="182563"/>
                          <a:pt x="100012" y="179961"/>
                          <a:pt x="100012" y="176059"/>
                        </a:cubicBezTo>
                        <a:cubicBezTo>
                          <a:pt x="100012" y="176059"/>
                          <a:pt x="100012" y="176059"/>
                          <a:pt x="100012" y="125325"/>
                        </a:cubicBezTo>
                        <a:cubicBezTo>
                          <a:pt x="100012" y="111015"/>
                          <a:pt x="109054" y="98006"/>
                          <a:pt x="123264" y="92802"/>
                        </a:cubicBezTo>
                        <a:cubicBezTo>
                          <a:pt x="123264" y="92802"/>
                          <a:pt x="123264" y="92802"/>
                          <a:pt x="134890" y="90201"/>
                        </a:cubicBezTo>
                        <a:cubicBezTo>
                          <a:pt x="134890" y="88900"/>
                          <a:pt x="134890" y="88900"/>
                          <a:pt x="136182" y="88900"/>
                        </a:cubicBezTo>
                        <a:close/>
                        <a:moveTo>
                          <a:pt x="292100" y="19050"/>
                        </a:moveTo>
                        <a:cubicBezTo>
                          <a:pt x="314019" y="19050"/>
                          <a:pt x="331788" y="36819"/>
                          <a:pt x="331788" y="58738"/>
                        </a:cubicBezTo>
                        <a:cubicBezTo>
                          <a:pt x="331788" y="80657"/>
                          <a:pt x="314019" y="98426"/>
                          <a:pt x="292100" y="98426"/>
                        </a:cubicBezTo>
                        <a:cubicBezTo>
                          <a:pt x="270181" y="98426"/>
                          <a:pt x="252412" y="80657"/>
                          <a:pt x="252412" y="58738"/>
                        </a:cubicBezTo>
                        <a:cubicBezTo>
                          <a:pt x="252412" y="36819"/>
                          <a:pt x="270181" y="19050"/>
                          <a:pt x="292100" y="19050"/>
                        </a:cubicBezTo>
                        <a:close/>
                        <a:moveTo>
                          <a:pt x="39688" y="19050"/>
                        </a:moveTo>
                        <a:cubicBezTo>
                          <a:pt x="61607" y="19050"/>
                          <a:pt x="79376" y="36819"/>
                          <a:pt x="79376" y="58738"/>
                        </a:cubicBezTo>
                        <a:cubicBezTo>
                          <a:pt x="79376" y="80657"/>
                          <a:pt x="61607" y="98426"/>
                          <a:pt x="39688" y="98426"/>
                        </a:cubicBezTo>
                        <a:cubicBezTo>
                          <a:pt x="17769" y="98426"/>
                          <a:pt x="0" y="80657"/>
                          <a:pt x="0" y="58738"/>
                        </a:cubicBezTo>
                        <a:cubicBezTo>
                          <a:pt x="0" y="36819"/>
                          <a:pt x="17769" y="19050"/>
                          <a:pt x="39688" y="19050"/>
                        </a:cubicBezTo>
                        <a:close/>
                        <a:moveTo>
                          <a:pt x="165894" y="0"/>
                        </a:moveTo>
                        <a:cubicBezTo>
                          <a:pt x="187375" y="0"/>
                          <a:pt x="204788" y="17769"/>
                          <a:pt x="204788" y="39688"/>
                        </a:cubicBezTo>
                        <a:cubicBezTo>
                          <a:pt x="204788" y="61607"/>
                          <a:pt x="187375" y="79376"/>
                          <a:pt x="165894" y="79376"/>
                        </a:cubicBezTo>
                        <a:cubicBezTo>
                          <a:pt x="144413" y="79376"/>
                          <a:pt x="127000" y="61607"/>
                          <a:pt x="127000" y="39688"/>
                        </a:cubicBezTo>
                        <a:cubicBezTo>
                          <a:pt x="127000" y="17769"/>
                          <a:pt x="144413" y="0"/>
                          <a:pt x="16589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" name="iŝļíḍé"/>
            <p:cNvGrpSpPr/>
            <p:nvPr/>
          </p:nvGrpSpPr>
          <p:grpSpPr>
            <a:xfrm>
              <a:off x="3422324" y="3039076"/>
              <a:ext cx="2457329" cy="835777"/>
              <a:chOff x="3422324" y="3039076"/>
              <a:chExt cx="2457329" cy="835777"/>
            </a:xfrm>
          </p:grpSpPr>
          <p:sp>
            <p:nvSpPr>
              <p:cNvPr id="8" name="iSļïḑé"/>
              <p:cNvSpPr txBox="1"/>
              <p:nvPr/>
            </p:nvSpPr>
            <p:spPr>
              <a:xfrm>
                <a:off x="3422324" y="3285297"/>
                <a:ext cx="2457329" cy="5895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i$ḷíḍê"/>
              <p:cNvSpPr/>
              <p:nvPr/>
            </p:nvSpPr>
            <p:spPr>
              <a:xfrm>
                <a:off x="3422324" y="3039076"/>
                <a:ext cx="2457329" cy="246221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72000" tIns="0" rIns="72000" bIns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69eb51f-793d-4b9c-9cd8-2403d0ec3d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04813" y="2082018"/>
            <a:ext cx="8582374" cy="2736814"/>
            <a:chOff x="1318356" y="2400585"/>
            <a:chExt cx="9480320" cy="3023158"/>
          </a:xfrm>
        </p:grpSpPr>
        <p:grpSp>
          <p:nvGrpSpPr>
            <p:cNvPr id="4" name="ïSľíďê"/>
            <p:cNvGrpSpPr/>
            <p:nvPr/>
          </p:nvGrpSpPr>
          <p:grpSpPr>
            <a:xfrm>
              <a:off x="4458065" y="2420888"/>
              <a:ext cx="1061518" cy="1061518"/>
              <a:chOff x="5015880" y="2348880"/>
              <a:chExt cx="1061518" cy="1061518"/>
            </a:xfrm>
          </p:grpSpPr>
          <p:sp>
            <p:nvSpPr>
              <p:cNvPr id="39" name="iṡļidé"/>
              <p:cNvSpPr/>
              <p:nvPr/>
            </p:nvSpPr>
            <p:spPr>
              <a:xfrm>
                <a:off x="5015880" y="2348880"/>
                <a:ext cx="1061518" cy="106151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îṧḻíḑe"/>
              <p:cNvSpPr>
                <a:spLocks noChangeAspect="1"/>
              </p:cNvSpPr>
              <p:nvPr/>
            </p:nvSpPr>
            <p:spPr bwMode="auto">
              <a:xfrm flipV="1">
                <a:off x="5318334" y="2631677"/>
                <a:ext cx="456609" cy="455317"/>
              </a:xfrm>
              <a:custGeom>
                <a:avLst/>
                <a:gdLst>
                  <a:gd name="connsiteX0" fmla="*/ 303461 w 607465"/>
                  <a:gd name="connsiteY0" fmla="*/ 241994 h 605749"/>
                  <a:gd name="connsiteX1" fmla="*/ 354648 w 607465"/>
                  <a:gd name="connsiteY1" fmla="*/ 293112 h 605749"/>
                  <a:gd name="connsiteX2" fmla="*/ 303461 w 607465"/>
                  <a:gd name="connsiteY2" fmla="*/ 344230 h 605749"/>
                  <a:gd name="connsiteX3" fmla="*/ 252274 w 607465"/>
                  <a:gd name="connsiteY3" fmla="*/ 293112 h 605749"/>
                  <a:gd name="connsiteX4" fmla="*/ 303461 w 607465"/>
                  <a:gd name="connsiteY4" fmla="*/ 241994 h 605749"/>
                  <a:gd name="connsiteX5" fmla="*/ 303860 w 607465"/>
                  <a:gd name="connsiteY5" fmla="*/ 130222 h 605749"/>
                  <a:gd name="connsiteX6" fmla="*/ 141170 w 607465"/>
                  <a:gd name="connsiteY6" fmla="*/ 292690 h 605749"/>
                  <a:gd name="connsiteX7" fmla="*/ 303860 w 607465"/>
                  <a:gd name="connsiteY7" fmla="*/ 456018 h 605749"/>
                  <a:gd name="connsiteX8" fmla="*/ 466549 w 607465"/>
                  <a:gd name="connsiteY8" fmla="*/ 292690 h 605749"/>
                  <a:gd name="connsiteX9" fmla="*/ 303860 w 607465"/>
                  <a:gd name="connsiteY9" fmla="*/ 130222 h 605749"/>
                  <a:gd name="connsiteX10" fmla="*/ 390369 w 607465"/>
                  <a:gd name="connsiteY10" fmla="*/ 527 h 605749"/>
                  <a:gd name="connsiteX11" fmla="*/ 418345 w 607465"/>
                  <a:gd name="connsiteY11" fmla="*/ 8156 h 605749"/>
                  <a:gd name="connsiteX12" fmla="*/ 455359 w 607465"/>
                  <a:gd name="connsiteY12" fmla="*/ 34804 h 605749"/>
                  <a:gd name="connsiteX13" fmla="*/ 459663 w 607465"/>
                  <a:gd name="connsiteY13" fmla="*/ 73487 h 605749"/>
                  <a:gd name="connsiteX14" fmla="*/ 450194 w 607465"/>
                  <a:gd name="connsiteY14" fmla="*/ 97556 h 605749"/>
                  <a:gd name="connsiteX15" fmla="*/ 458802 w 607465"/>
                  <a:gd name="connsiteY15" fmla="*/ 131941 h 605749"/>
                  <a:gd name="connsiteX16" fmla="*/ 465688 w 607465"/>
                  <a:gd name="connsiteY16" fmla="*/ 137958 h 605749"/>
                  <a:gd name="connsiteX17" fmla="*/ 500120 w 607465"/>
                  <a:gd name="connsiteY17" fmla="*/ 144835 h 605749"/>
                  <a:gd name="connsiteX18" fmla="*/ 524222 w 607465"/>
                  <a:gd name="connsiteY18" fmla="*/ 134520 h 605749"/>
                  <a:gd name="connsiteX19" fmla="*/ 562958 w 607465"/>
                  <a:gd name="connsiteY19" fmla="*/ 136239 h 605749"/>
                  <a:gd name="connsiteX20" fmla="*/ 594807 w 607465"/>
                  <a:gd name="connsiteY20" fmla="*/ 179220 h 605749"/>
                  <a:gd name="connsiteX21" fmla="*/ 601694 w 607465"/>
                  <a:gd name="connsiteY21" fmla="*/ 222201 h 605749"/>
                  <a:gd name="connsiteX22" fmla="*/ 576731 w 607465"/>
                  <a:gd name="connsiteY22" fmla="*/ 252288 h 605749"/>
                  <a:gd name="connsiteX23" fmla="*/ 549185 w 607465"/>
                  <a:gd name="connsiteY23" fmla="*/ 264323 h 605749"/>
                  <a:gd name="connsiteX24" fmla="*/ 530248 w 607465"/>
                  <a:gd name="connsiteY24" fmla="*/ 283234 h 605749"/>
                  <a:gd name="connsiteX25" fmla="*/ 530248 w 607465"/>
                  <a:gd name="connsiteY25" fmla="*/ 292690 h 605749"/>
                  <a:gd name="connsiteX26" fmla="*/ 530248 w 607465"/>
                  <a:gd name="connsiteY26" fmla="*/ 307303 h 605749"/>
                  <a:gd name="connsiteX27" fmla="*/ 549185 w 607465"/>
                  <a:gd name="connsiteY27" fmla="*/ 328794 h 605749"/>
                  <a:gd name="connsiteX28" fmla="*/ 579313 w 607465"/>
                  <a:gd name="connsiteY28" fmla="*/ 340829 h 605749"/>
                  <a:gd name="connsiteX29" fmla="*/ 605998 w 607465"/>
                  <a:gd name="connsiteY29" fmla="*/ 369196 h 605749"/>
                  <a:gd name="connsiteX30" fmla="*/ 599111 w 607465"/>
                  <a:gd name="connsiteY30" fmla="*/ 425071 h 605749"/>
                  <a:gd name="connsiteX31" fmla="*/ 573288 w 607465"/>
                  <a:gd name="connsiteY31" fmla="*/ 459456 h 605749"/>
                  <a:gd name="connsiteX32" fmla="*/ 533691 w 607465"/>
                  <a:gd name="connsiteY32" fmla="*/ 461175 h 605749"/>
                  <a:gd name="connsiteX33" fmla="*/ 494095 w 607465"/>
                  <a:gd name="connsiteY33" fmla="*/ 446562 h 605749"/>
                  <a:gd name="connsiteX34" fmla="*/ 459663 w 607465"/>
                  <a:gd name="connsiteY34" fmla="*/ 452579 h 605749"/>
                  <a:gd name="connsiteX35" fmla="*/ 453637 w 607465"/>
                  <a:gd name="connsiteY35" fmla="*/ 484385 h 605749"/>
                  <a:gd name="connsiteX36" fmla="*/ 471714 w 607465"/>
                  <a:gd name="connsiteY36" fmla="*/ 525647 h 605749"/>
                  <a:gd name="connsiteX37" fmla="*/ 472575 w 607465"/>
                  <a:gd name="connsiteY37" fmla="*/ 565189 h 605749"/>
                  <a:gd name="connsiteX38" fmla="*/ 435561 w 607465"/>
                  <a:gd name="connsiteY38" fmla="*/ 593557 h 605749"/>
                  <a:gd name="connsiteX39" fmla="*/ 384774 w 607465"/>
                  <a:gd name="connsiteY39" fmla="*/ 602153 h 605749"/>
                  <a:gd name="connsiteX40" fmla="*/ 354646 w 607465"/>
                  <a:gd name="connsiteY40" fmla="*/ 578943 h 605749"/>
                  <a:gd name="connsiteX41" fmla="*/ 332266 w 607465"/>
                  <a:gd name="connsiteY41" fmla="*/ 528226 h 605749"/>
                  <a:gd name="connsiteX42" fmla="*/ 318493 w 607465"/>
                  <a:gd name="connsiteY42" fmla="*/ 508454 h 605749"/>
                  <a:gd name="connsiteX43" fmla="*/ 314189 w 607465"/>
                  <a:gd name="connsiteY43" fmla="*/ 508454 h 605749"/>
                  <a:gd name="connsiteX44" fmla="*/ 303860 w 607465"/>
                  <a:gd name="connsiteY44" fmla="*/ 508454 h 605749"/>
                  <a:gd name="connsiteX45" fmla="*/ 286644 w 607465"/>
                  <a:gd name="connsiteY45" fmla="*/ 528226 h 605749"/>
                  <a:gd name="connsiteX46" fmla="*/ 266846 w 607465"/>
                  <a:gd name="connsiteY46" fmla="*/ 579803 h 605749"/>
                  <a:gd name="connsiteX47" fmla="*/ 238439 w 607465"/>
                  <a:gd name="connsiteY47" fmla="*/ 605591 h 605749"/>
                  <a:gd name="connsiteX48" fmla="*/ 189374 w 607465"/>
                  <a:gd name="connsiteY48" fmla="*/ 596136 h 605749"/>
                  <a:gd name="connsiteX49" fmla="*/ 148917 w 607465"/>
                  <a:gd name="connsiteY49" fmla="*/ 572926 h 605749"/>
                  <a:gd name="connsiteX50" fmla="*/ 146335 w 607465"/>
                  <a:gd name="connsiteY50" fmla="*/ 533383 h 605749"/>
                  <a:gd name="connsiteX51" fmla="*/ 166994 w 607465"/>
                  <a:gd name="connsiteY51" fmla="*/ 479227 h 605749"/>
                  <a:gd name="connsiteX52" fmla="*/ 165272 w 607465"/>
                  <a:gd name="connsiteY52" fmla="*/ 450000 h 605749"/>
                  <a:gd name="connsiteX53" fmla="*/ 136005 w 607465"/>
                  <a:gd name="connsiteY53" fmla="*/ 450000 h 605749"/>
                  <a:gd name="connsiteX54" fmla="*/ 82636 w 607465"/>
                  <a:gd name="connsiteY54" fmla="*/ 474070 h 605749"/>
                  <a:gd name="connsiteX55" fmla="*/ 43900 w 607465"/>
                  <a:gd name="connsiteY55" fmla="*/ 472350 h 605749"/>
                  <a:gd name="connsiteX56" fmla="*/ 15494 w 607465"/>
                  <a:gd name="connsiteY56" fmla="*/ 431089 h 605749"/>
                  <a:gd name="connsiteX57" fmla="*/ 3443 w 607465"/>
                  <a:gd name="connsiteY57" fmla="*/ 386388 h 605749"/>
                  <a:gd name="connsiteX58" fmla="*/ 29267 w 607465"/>
                  <a:gd name="connsiteY58" fmla="*/ 356302 h 605749"/>
                  <a:gd name="connsiteX59" fmla="*/ 80054 w 607465"/>
                  <a:gd name="connsiteY59" fmla="*/ 333952 h 605749"/>
                  <a:gd name="connsiteX60" fmla="*/ 98130 w 607465"/>
                  <a:gd name="connsiteY60" fmla="*/ 310742 h 605749"/>
                  <a:gd name="connsiteX61" fmla="*/ 76610 w 607465"/>
                  <a:gd name="connsiteY61" fmla="*/ 288392 h 605749"/>
                  <a:gd name="connsiteX62" fmla="*/ 26685 w 607465"/>
                  <a:gd name="connsiteY62" fmla="*/ 269480 h 605749"/>
                  <a:gd name="connsiteX63" fmla="*/ 0 w 607465"/>
                  <a:gd name="connsiteY63" fmla="*/ 241113 h 605749"/>
                  <a:gd name="connsiteX64" fmla="*/ 9469 w 607465"/>
                  <a:gd name="connsiteY64" fmla="*/ 192114 h 605749"/>
                  <a:gd name="connsiteX65" fmla="*/ 33571 w 607465"/>
                  <a:gd name="connsiteY65" fmla="*/ 151712 h 605749"/>
                  <a:gd name="connsiteX66" fmla="*/ 72307 w 607465"/>
                  <a:gd name="connsiteY66" fmla="*/ 148274 h 605749"/>
                  <a:gd name="connsiteX67" fmla="*/ 113625 w 607465"/>
                  <a:gd name="connsiteY67" fmla="*/ 163747 h 605749"/>
                  <a:gd name="connsiteX68" fmla="*/ 145474 w 607465"/>
                  <a:gd name="connsiteY68" fmla="*/ 156870 h 605749"/>
                  <a:gd name="connsiteX69" fmla="*/ 148917 w 607465"/>
                  <a:gd name="connsiteY69" fmla="*/ 122485 h 605749"/>
                  <a:gd name="connsiteX70" fmla="*/ 131701 w 607465"/>
                  <a:gd name="connsiteY70" fmla="*/ 84662 h 605749"/>
                  <a:gd name="connsiteX71" fmla="*/ 133423 w 607465"/>
                  <a:gd name="connsiteY71" fmla="*/ 45979 h 605749"/>
                  <a:gd name="connsiteX72" fmla="*/ 174741 w 607465"/>
                  <a:gd name="connsiteY72" fmla="*/ 18471 h 605749"/>
                  <a:gd name="connsiteX73" fmla="*/ 220363 w 607465"/>
                  <a:gd name="connsiteY73" fmla="*/ 6437 h 605749"/>
                  <a:gd name="connsiteX74" fmla="*/ 249630 w 607465"/>
                  <a:gd name="connsiteY74" fmla="*/ 32225 h 605749"/>
                  <a:gd name="connsiteX75" fmla="*/ 262542 w 607465"/>
                  <a:gd name="connsiteY75" fmla="*/ 60593 h 605749"/>
                  <a:gd name="connsiteX76" fmla="*/ 292669 w 607465"/>
                  <a:gd name="connsiteY76" fmla="*/ 76925 h 605749"/>
                  <a:gd name="connsiteX77" fmla="*/ 314189 w 607465"/>
                  <a:gd name="connsiteY77" fmla="*/ 76066 h 605749"/>
                  <a:gd name="connsiteX78" fmla="*/ 316772 w 607465"/>
                  <a:gd name="connsiteY78" fmla="*/ 76066 h 605749"/>
                  <a:gd name="connsiteX79" fmla="*/ 327962 w 607465"/>
                  <a:gd name="connsiteY79" fmla="*/ 56295 h 605749"/>
                  <a:gd name="connsiteX80" fmla="*/ 338291 w 607465"/>
                  <a:gd name="connsiteY80" fmla="*/ 27068 h 605749"/>
                  <a:gd name="connsiteX81" fmla="*/ 367558 w 607465"/>
                  <a:gd name="connsiteY81" fmla="*/ 1279 h 605749"/>
                  <a:gd name="connsiteX82" fmla="*/ 390369 w 607465"/>
                  <a:gd name="connsiteY82" fmla="*/ 527 h 60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607465" h="605749">
                    <a:moveTo>
                      <a:pt x="303461" y="241994"/>
                    </a:moveTo>
                    <a:cubicBezTo>
                      <a:pt x="331731" y="241994"/>
                      <a:pt x="354648" y="264880"/>
                      <a:pt x="354648" y="293112"/>
                    </a:cubicBezTo>
                    <a:cubicBezTo>
                      <a:pt x="354648" y="321344"/>
                      <a:pt x="331731" y="344230"/>
                      <a:pt x="303461" y="344230"/>
                    </a:cubicBezTo>
                    <a:cubicBezTo>
                      <a:pt x="275191" y="344230"/>
                      <a:pt x="252274" y="321344"/>
                      <a:pt x="252274" y="293112"/>
                    </a:cubicBezTo>
                    <a:cubicBezTo>
                      <a:pt x="252274" y="264880"/>
                      <a:pt x="275191" y="241994"/>
                      <a:pt x="303461" y="241994"/>
                    </a:cubicBezTo>
                    <a:close/>
                    <a:moveTo>
                      <a:pt x="303860" y="130222"/>
                    </a:moveTo>
                    <a:cubicBezTo>
                      <a:pt x="213476" y="130222"/>
                      <a:pt x="141170" y="203290"/>
                      <a:pt x="141170" y="292690"/>
                    </a:cubicBezTo>
                    <a:cubicBezTo>
                      <a:pt x="141170" y="382950"/>
                      <a:pt x="213476" y="456018"/>
                      <a:pt x="303860" y="456018"/>
                    </a:cubicBezTo>
                    <a:cubicBezTo>
                      <a:pt x="393382" y="456018"/>
                      <a:pt x="466549" y="382950"/>
                      <a:pt x="466549" y="292690"/>
                    </a:cubicBezTo>
                    <a:cubicBezTo>
                      <a:pt x="466549" y="203290"/>
                      <a:pt x="393382" y="130222"/>
                      <a:pt x="303860" y="130222"/>
                    </a:cubicBezTo>
                    <a:close/>
                    <a:moveTo>
                      <a:pt x="390369" y="527"/>
                    </a:moveTo>
                    <a:cubicBezTo>
                      <a:pt x="398977" y="1494"/>
                      <a:pt x="408446" y="3858"/>
                      <a:pt x="418345" y="8156"/>
                    </a:cubicBezTo>
                    <a:cubicBezTo>
                      <a:pt x="436422" y="15892"/>
                      <a:pt x="448473" y="26208"/>
                      <a:pt x="455359" y="34804"/>
                    </a:cubicBezTo>
                    <a:cubicBezTo>
                      <a:pt x="463967" y="43400"/>
                      <a:pt x="463967" y="62312"/>
                      <a:pt x="459663" y="73487"/>
                    </a:cubicBezTo>
                    <a:lnTo>
                      <a:pt x="450194" y="97556"/>
                    </a:lnTo>
                    <a:cubicBezTo>
                      <a:pt x="445890" y="109591"/>
                      <a:pt x="450194" y="124205"/>
                      <a:pt x="458802" y="131941"/>
                    </a:cubicBezTo>
                    <a:cubicBezTo>
                      <a:pt x="461385" y="133660"/>
                      <a:pt x="463106" y="136239"/>
                      <a:pt x="465688" y="137958"/>
                    </a:cubicBezTo>
                    <a:cubicBezTo>
                      <a:pt x="474296" y="146555"/>
                      <a:pt x="488930" y="149993"/>
                      <a:pt x="500120" y="144835"/>
                    </a:cubicBezTo>
                    <a:lnTo>
                      <a:pt x="524222" y="134520"/>
                    </a:lnTo>
                    <a:cubicBezTo>
                      <a:pt x="534552" y="129362"/>
                      <a:pt x="553489" y="129362"/>
                      <a:pt x="562958" y="136239"/>
                    </a:cubicBezTo>
                    <a:cubicBezTo>
                      <a:pt x="573288" y="143976"/>
                      <a:pt x="586199" y="157730"/>
                      <a:pt x="594807" y="179220"/>
                    </a:cubicBezTo>
                    <a:cubicBezTo>
                      <a:pt x="601694" y="196413"/>
                      <a:pt x="602554" y="211026"/>
                      <a:pt x="601694" y="222201"/>
                    </a:cubicBezTo>
                    <a:cubicBezTo>
                      <a:pt x="600833" y="234236"/>
                      <a:pt x="587921" y="247130"/>
                      <a:pt x="576731" y="252288"/>
                    </a:cubicBezTo>
                    <a:lnTo>
                      <a:pt x="549185" y="264323"/>
                    </a:lnTo>
                    <a:cubicBezTo>
                      <a:pt x="537995" y="269480"/>
                      <a:pt x="530248" y="277217"/>
                      <a:pt x="530248" y="283234"/>
                    </a:cubicBezTo>
                    <a:cubicBezTo>
                      <a:pt x="530248" y="285813"/>
                      <a:pt x="530248" y="289251"/>
                      <a:pt x="530248" y="292690"/>
                    </a:cubicBezTo>
                    <a:cubicBezTo>
                      <a:pt x="530248" y="296988"/>
                      <a:pt x="530248" y="302146"/>
                      <a:pt x="530248" y="307303"/>
                    </a:cubicBezTo>
                    <a:cubicBezTo>
                      <a:pt x="529387" y="315040"/>
                      <a:pt x="537134" y="324496"/>
                      <a:pt x="549185" y="328794"/>
                    </a:cubicBezTo>
                    <a:lnTo>
                      <a:pt x="579313" y="340829"/>
                    </a:lnTo>
                    <a:cubicBezTo>
                      <a:pt x="590503" y="345127"/>
                      <a:pt x="603415" y="357161"/>
                      <a:pt x="605998" y="369196"/>
                    </a:cubicBezTo>
                    <a:cubicBezTo>
                      <a:pt x="608580" y="383810"/>
                      <a:pt x="608580" y="403581"/>
                      <a:pt x="599111" y="425071"/>
                    </a:cubicBezTo>
                    <a:cubicBezTo>
                      <a:pt x="591364" y="442264"/>
                      <a:pt x="581895" y="453439"/>
                      <a:pt x="573288" y="459456"/>
                    </a:cubicBezTo>
                    <a:cubicBezTo>
                      <a:pt x="563819" y="467193"/>
                      <a:pt x="544881" y="465473"/>
                      <a:pt x="533691" y="461175"/>
                    </a:cubicBezTo>
                    <a:lnTo>
                      <a:pt x="494095" y="446562"/>
                    </a:lnTo>
                    <a:cubicBezTo>
                      <a:pt x="482904" y="442264"/>
                      <a:pt x="467410" y="444843"/>
                      <a:pt x="459663" y="452579"/>
                    </a:cubicBezTo>
                    <a:cubicBezTo>
                      <a:pt x="451916" y="459456"/>
                      <a:pt x="448473" y="474070"/>
                      <a:pt x="453637" y="484385"/>
                    </a:cubicBezTo>
                    <a:lnTo>
                      <a:pt x="471714" y="525647"/>
                    </a:lnTo>
                    <a:cubicBezTo>
                      <a:pt x="476879" y="536822"/>
                      <a:pt x="479461" y="555734"/>
                      <a:pt x="472575" y="565189"/>
                    </a:cubicBezTo>
                    <a:cubicBezTo>
                      <a:pt x="466549" y="575505"/>
                      <a:pt x="455359" y="585820"/>
                      <a:pt x="435561" y="593557"/>
                    </a:cubicBezTo>
                    <a:cubicBezTo>
                      <a:pt x="415763" y="601293"/>
                      <a:pt x="397686" y="602153"/>
                      <a:pt x="384774" y="602153"/>
                    </a:cubicBezTo>
                    <a:cubicBezTo>
                      <a:pt x="372723" y="601293"/>
                      <a:pt x="358950" y="589259"/>
                      <a:pt x="354646" y="578943"/>
                    </a:cubicBezTo>
                    <a:lnTo>
                      <a:pt x="332266" y="528226"/>
                    </a:lnTo>
                    <a:cubicBezTo>
                      <a:pt x="327101" y="517910"/>
                      <a:pt x="321075" y="508454"/>
                      <a:pt x="318493" y="508454"/>
                    </a:cubicBezTo>
                    <a:cubicBezTo>
                      <a:pt x="316772" y="508454"/>
                      <a:pt x="315050" y="508454"/>
                      <a:pt x="314189" y="508454"/>
                    </a:cubicBezTo>
                    <a:cubicBezTo>
                      <a:pt x="310746" y="508454"/>
                      <a:pt x="307303" y="508454"/>
                      <a:pt x="303860" y="508454"/>
                    </a:cubicBezTo>
                    <a:cubicBezTo>
                      <a:pt x="298695" y="508454"/>
                      <a:pt x="290948" y="517051"/>
                      <a:pt x="286644" y="528226"/>
                    </a:cubicBezTo>
                    <a:lnTo>
                      <a:pt x="266846" y="579803"/>
                    </a:lnTo>
                    <a:cubicBezTo>
                      <a:pt x="262542" y="590978"/>
                      <a:pt x="250490" y="605591"/>
                      <a:pt x="238439" y="605591"/>
                    </a:cubicBezTo>
                    <a:cubicBezTo>
                      <a:pt x="228110" y="606451"/>
                      <a:pt x="211755" y="603872"/>
                      <a:pt x="189374" y="596136"/>
                    </a:cubicBezTo>
                    <a:cubicBezTo>
                      <a:pt x="168715" y="589259"/>
                      <a:pt x="156664" y="580663"/>
                      <a:pt x="148917" y="572926"/>
                    </a:cubicBezTo>
                    <a:cubicBezTo>
                      <a:pt x="141170" y="564330"/>
                      <a:pt x="142031" y="544558"/>
                      <a:pt x="146335" y="533383"/>
                    </a:cubicBezTo>
                    <a:lnTo>
                      <a:pt x="166994" y="479227"/>
                    </a:lnTo>
                    <a:cubicBezTo>
                      <a:pt x="171298" y="467193"/>
                      <a:pt x="170437" y="455158"/>
                      <a:pt x="165272" y="450000"/>
                    </a:cubicBezTo>
                    <a:cubicBezTo>
                      <a:pt x="160107" y="444843"/>
                      <a:pt x="147195" y="444843"/>
                      <a:pt x="136005" y="450000"/>
                    </a:cubicBezTo>
                    <a:lnTo>
                      <a:pt x="82636" y="474070"/>
                    </a:lnTo>
                    <a:cubicBezTo>
                      <a:pt x="71446" y="479227"/>
                      <a:pt x="52508" y="480947"/>
                      <a:pt x="43900" y="472350"/>
                    </a:cubicBezTo>
                    <a:cubicBezTo>
                      <a:pt x="35292" y="465473"/>
                      <a:pt x="25824" y="452579"/>
                      <a:pt x="15494" y="431089"/>
                    </a:cubicBezTo>
                    <a:cubicBezTo>
                      <a:pt x="6026" y="411317"/>
                      <a:pt x="3443" y="396704"/>
                      <a:pt x="3443" y="386388"/>
                    </a:cubicBezTo>
                    <a:cubicBezTo>
                      <a:pt x="4304" y="374354"/>
                      <a:pt x="18077" y="361460"/>
                      <a:pt x="29267" y="356302"/>
                    </a:cubicBezTo>
                    <a:lnTo>
                      <a:pt x="80054" y="333952"/>
                    </a:lnTo>
                    <a:cubicBezTo>
                      <a:pt x="90383" y="328794"/>
                      <a:pt x="98991" y="318479"/>
                      <a:pt x="98130" y="310742"/>
                    </a:cubicBezTo>
                    <a:cubicBezTo>
                      <a:pt x="97270" y="302146"/>
                      <a:pt x="87801" y="292690"/>
                      <a:pt x="76610" y="288392"/>
                    </a:cubicBezTo>
                    <a:lnTo>
                      <a:pt x="26685" y="269480"/>
                    </a:lnTo>
                    <a:cubicBezTo>
                      <a:pt x="15494" y="265182"/>
                      <a:pt x="861" y="253147"/>
                      <a:pt x="0" y="241113"/>
                    </a:cubicBezTo>
                    <a:cubicBezTo>
                      <a:pt x="0" y="229938"/>
                      <a:pt x="1722" y="214465"/>
                      <a:pt x="9469" y="192114"/>
                    </a:cubicBezTo>
                    <a:cubicBezTo>
                      <a:pt x="17216" y="170624"/>
                      <a:pt x="25824" y="158589"/>
                      <a:pt x="33571" y="151712"/>
                    </a:cubicBezTo>
                    <a:cubicBezTo>
                      <a:pt x="42179" y="143116"/>
                      <a:pt x="61116" y="143976"/>
                      <a:pt x="72307" y="148274"/>
                    </a:cubicBezTo>
                    <a:lnTo>
                      <a:pt x="113625" y="163747"/>
                    </a:lnTo>
                    <a:cubicBezTo>
                      <a:pt x="124815" y="168045"/>
                      <a:pt x="138588" y="164607"/>
                      <a:pt x="145474" y="156870"/>
                    </a:cubicBezTo>
                    <a:cubicBezTo>
                      <a:pt x="152360" y="148274"/>
                      <a:pt x="154082" y="133660"/>
                      <a:pt x="148917" y="122485"/>
                    </a:cubicBezTo>
                    <a:lnTo>
                      <a:pt x="131701" y="84662"/>
                    </a:lnTo>
                    <a:cubicBezTo>
                      <a:pt x="127397" y="73487"/>
                      <a:pt x="125676" y="54575"/>
                      <a:pt x="133423" y="45979"/>
                    </a:cubicBezTo>
                    <a:cubicBezTo>
                      <a:pt x="141170" y="38243"/>
                      <a:pt x="153221" y="27927"/>
                      <a:pt x="174741" y="18471"/>
                    </a:cubicBezTo>
                    <a:cubicBezTo>
                      <a:pt x="194539" y="9015"/>
                      <a:pt x="209172" y="6437"/>
                      <a:pt x="220363" y="6437"/>
                    </a:cubicBezTo>
                    <a:cubicBezTo>
                      <a:pt x="232414" y="6437"/>
                      <a:pt x="244465" y="21050"/>
                      <a:pt x="249630" y="32225"/>
                    </a:cubicBezTo>
                    <a:lnTo>
                      <a:pt x="262542" y="60593"/>
                    </a:lnTo>
                    <a:cubicBezTo>
                      <a:pt x="267706" y="71768"/>
                      <a:pt x="280618" y="78645"/>
                      <a:pt x="292669" y="76925"/>
                    </a:cubicBezTo>
                    <a:cubicBezTo>
                      <a:pt x="299556" y="76925"/>
                      <a:pt x="306442" y="76066"/>
                      <a:pt x="314189" y="76066"/>
                    </a:cubicBezTo>
                    <a:cubicBezTo>
                      <a:pt x="315050" y="76066"/>
                      <a:pt x="315911" y="76066"/>
                      <a:pt x="316772" y="76066"/>
                    </a:cubicBezTo>
                    <a:cubicBezTo>
                      <a:pt x="318493" y="76066"/>
                      <a:pt x="323658" y="67470"/>
                      <a:pt x="327962" y="56295"/>
                    </a:cubicBezTo>
                    <a:lnTo>
                      <a:pt x="338291" y="27068"/>
                    </a:lnTo>
                    <a:cubicBezTo>
                      <a:pt x="342595" y="15892"/>
                      <a:pt x="355507" y="2998"/>
                      <a:pt x="367558" y="1279"/>
                    </a:cubicBezTo>
                    <a:cubicBezTo>
                      <a:pt x="374014" y="-10"/>
                      <a:pt x="381761" y="-440"/>
                      <a:pt x="390369" y="5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íŝḻiḓê"/>
            <p:cNvGrpSpPr/>
            <p:nvPr/>
          </p:nvGrpSpPr>
          <p:grpSpPr>
            <a:xfrm>
              <a:off x="6670898" y="2400585"/>
              <a:ext cx="1061518" cy="1061518"/>
              <a:chOff x="6117115" y="2348880"/>
              <a:chExt cx="1061518" cy="1061518"/>
            </a:xfrm>
          </p:grpSpPr>
          <p:sp>
            <p:nvSpPr>
              <p:cNvPr id="34" name="iśḷide"/>
              <p:cNvSpPr/>
              <p:nvPr/>
            </p:nvSpPr>
            <p:spPr>
              <a:xfrm rot="10800000">
                <a:off x="6117115" y="2348880"/>
                <a:ext cx="1061518" cy="1061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śḷíḑe"/>
              <p:cNvSpPr>
                <a:spLocks noChangeAspect="1"/>
              </p:cNvSpPr>
              <p:nvPr/>
            </p:nvSpPr>
            <p:spPr bwMode="auto">
              <a:xfrm>
                <a:off x="6426242" y="2661893"/>
                <a:ext cx="510497" cy="46527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6933" h="553162">
                    <a:moveTo>
                      <a:pt x="443700" y="443503"/>
                    </a:moveTo>
                    <a:cubicBezTo>
                      <a:pt x="461035" y="453606"/>
                      <a:pt x="477310" y="465825"/>
                      <a:pt x="492334" y="479775"/>
                    </a:cubicBezTo>
                    <a:cubicBezTo>
                      <a:pt x="460939" y="509024"/>
                      <a:pt x="424150" y="530383"/>
                      <a:pt x="384087" y="542506"/>
                    </a:cubicBezTo>
                    <a:cubicBezTo>
                      <a:pt x="407971" y="518838"/>
                      <a:pt x="428580" y="484875"/>
                      <a:pt x="443700" y="443503"/>
                    </a:cubicBezTo>
                    <a:close/>
                    <a:moveTo>
                      <a:pt x="163232" y="443503"/>
                    </a:moveTo>
                    <a:cubicBezTo>
                      <a:pt x="178352" y="484875"/>
                      <a:pt x="198865" y="518838"/>
                      <a:pt x="222845" y="542506"/>
                    </a:cubicBezTo>
                    <a:cubicBezTo>
                      <a:pt x="182686" y="530383"/>
                      <a:pt x="145897" y="509024"/>
                      <a:pt x="114598" y="479775"/>
                    </a:cubicBezTo>
                    <a:cubicBezTo>
                      <a:pt x="129622" y="465825"/>
                      <a:pt x="145897" y="453606"/>
                      <a:pt x="163232" y="443503"/>
                    </a:cubicBezTo>
                    <a:close/>
                    <a:moveTo>
                      <a:pt x="316062" y="405892"/>
                    </a:moveTo>
                    <a:cubicBezTo>
                      <a:pt x="353060" y="407528"/>
                      <a:pt x="388613" y="416377"/>
                      <a:pt x="421275" y="431672"/>
                    </a:cubicBezTo>
                    <a:cubicBezTo>
                      <a:pt x="397573" y="499968"/>
                      <a:pt x="359034" y="545563"/>
                      <a:pt x="316062" y="553162"/>
                    </a:cubicBezTo>
                    <a:close/>
                    <a:moveTo>
                      <a:pt x="290729" y="405892"/>
                    </a:moveTo>
                    <a:lnTo>
                      <a:pt x="290729" y="553162"/>
                    </a:lnTo>
                    <a:cubicBezTo>
                      <a:pt x="247883" y="545563"/>
                      <a:pt x="209369" y="499968"/>
                      <a:pt x="185587" y="431672"/>
                    </a:cubicBezTo>
                    <a:cubicBezTo>
                      <a:pt x="218227" y="416377"/>
                      <a:pt x="253852" y="407528"/>
                      <a:pt x="290729" y="405892"/>
                    </a:cubicBezTo>
                    <a:close/>
                    <a:moveTo>
                      <a:pt x="463924" y="364965"/>
                    </a:moveTo>
                    <a:lnTo>
                      <a:pt x="567205" y="364965"/>
                    </a:lnTo>
                    <a:lnTo>
                      <a:pt x="543818" y="416184"/>
                    </a:lnTo>
                    <a:cubicBezTo>
                      <a:pt x="534304" y="432408"/>
                      <a:pt x="523128" y="447695"/>
                      <a:pt x="510459" y="461780"/>
                    </a:cubicBezTo>
                    <a:cubicBezTo>
                      <a:pt x="492442" y="444859"/>
                      <a:pt x="472692" y="430534"/>
                      <a:pt x="451689" y="418708"/>
                    </a:cubicBezTo>
                    <a:close/>
                    <a:moveTo>
                      <a:pt x="316062" y="364965"/>
                    </a:moveTo>
                    <a:lnTo>
                      <a:pt x="438281" y="364965"/>
                    </a:lnTo>
                    <a:lnTo>
                      <a:pt x="428843" y="407092"/>
                    </a:lnTo>
                    <a:cubicBezTo>
                      <a:pt x="393689" y="391126"/>
                      <a:pt x="355646" y="381989"/>
                      <a:pt x="316062" y="380450"/>
                    </a:cubicBezTo>
                    <a:close/>
                    <a:moveTo>
                      <a:pt x="168651" y="364965"/>
                    </a:moveTo>
                    <a:lnTo>
                      <a:pt x="290729" y="364965"/>
                    </a:lnTo>
                    <a:lnTo>
                      <a:pt x="290729" y="380450"/>
                    </a:lnTo>
                    <a:cubicBezTo>
                      <a:pt x="251256" y="381989"/>
                      <a:pt x="213131" y="391126"/>
                      <a:pt x="178086" y="407092"/>
                    </a:cubicBezTo>
                    <a:close/>
                    <a:moveTo>
                      <a:pt x="39659" y="364965"/>
                    </a:moveTo>
                    <a:lnTo>
                      <a:pt x="143035" y="364965"/>
                    </a:lnTo>
                    <a:lnTo>
                      <a:pt x="155174" y="418708"/>
                    </a:lnTo>
                    <a:cubicBezTo>
                      <a:pt x="134171" y="430534"/>
                      <a:pt x="114421" y="444859"/>
                      <a:pt x="96501" y="461780"/>
                    </a:cubicBezTo>
                    <a:cubicBezTo>
                      <a:pt x="83832" y="447695"/>
                      <a:pt x="72632" y="432408"/>
                      <a:pt x="63094" y="416184"/>
                    </a:cubicBezTo>
                    <a:close/>
                    <a:moveTo>
                      <a:pt x="417814" y="222493"/>
                    </a:moveTo>
                    <a:lnTo>
                      <a:pt x="435824" y="283675"/>
                    </a:lnTo>
                    <a:lnTo>
                      <a:pt x="445648" y="252507"/>
                    </a:lnTo>
                    <a:lnTo>
                      <a:pt x="469822" y="252507"/>
                    </a:lnTo>
                    <a:lnTo>
                      <a:pt x="479550" y="283675"/>
                    </a:lnTo>
                    <a:lnTo>
                      <a:pt x="497657" y="222493"/>
                    </a:lnTo>
                    <a:lnTo>
                      <a:pt x="521831" y="229612"/>
                    </a:lnTo>
                    <a:lnTo>
                      <a:pt x="492167" y="330619"/>
                    </a:lnTo>
                    <a:lnTo>
                      <a:pt x="467992" y="330811"/>
                    </a:lnTo>
                    <a:lnTo>
                      <a:pt x="457687" y="298393"/>
                    </a:lnTo>
                    <a:lnTo>
                      <a:pt x="447478" y="330811"/>
                    </a:lnTo>
                    <a:lnTo>
                      <a:pt x="423304" y="330619"/>
                    </a:lnTo>
                    <a:lnTo>
                      <a:pt x="393543" y="229612"/>
                    </a:lnTo>
                    <a:close/>
                    <a:moveTo>
                      <a:pt x="263629" y="222493"/>
                    </a:moveTo>
                    <a:lnTo>
                      <a:pt x="281639" y="283675"/>
                    </a:lnTo>
                    <a:lnTo>
                      <a:pt x="291463" y="252507"/>
                    </a:lnTo>
                    <a:lnTo>
                      <a:pt x="315541" y="252507"/>
                    </a:lnTo>
                    <a:lnTo>
                      <a:pt x="325365" y="283675"/>
                    </a:lnTo>
                    <a:lnTo>
                      <a:pt x="343375" y="222493"/>
                    </a:lnTo>
                    <a:lnTo>
                      <a:pt x="367646" y="229612"/>
                    </a:lnTo>
                    <a:lnTo>
                      <a:pt x="337886" y="330619"/>
                    </a:lnTo>
                    <a:lnTo>
                      <a:pt x="313711" y="330811"/>
                    </a:lnTo>
                    <a:lnTo>
                      <a:pt x="303502" y="298393"/>
                    </a:lnTo>
                    <a:lnTo>
                      <a:pt x="293197" y="330811"/>
                    </a:lnTo>
                    <a:lnTo>
                      <a:pt x="269022" y="330619"/>
                    </a:lnTo>
                    <a:lnTo>
                      <a:pt x="239358" y="229612"/>
                    </a:lnTo>
                    <a:close/>
                    <a:moveTo>
                      <a:pt x="109302" y="222493"/>
                    </a:moveTo>
                    <a:lnTo>
                      <a:pt x="127312" y="283675"/>
                    </a:lnTo>
                    <a:lnTo>
                      <a:pt x="137136" y="252507"/>
                    </a:lnTo>
                    <a:lnTo>
                      <a:pt x="161214" y="252507"/>
                    </a:lnTo>
                    <a:lnTo>
                      <a:pt x="171038" y="283675"/>
                    </a:lnTo>
                    <a:lnTo>
                      <a:pt x="189048" y="222493"/>
                    </a:lnTo>
                    <a:lnTo>
                      <a:pt x="213319" y="229612"/>
                    </a:lnTo>
                    <a:lnTo>
                      <a:pt x="183655" y="330619"/>
                    </a:lnTo>
                    <a:lnTo>
                      <a:pt x="159384" y="330811"/>
                    </a:lnTo>
                    <a:lnTo>
                      <a:pt x="149175" y="298393"/>
                    </a:lnTo>
                    <a:lnTo>
                      <a:pt x="138966" y="330811"/>
                    </a:lnTo>
                    <a:lnTo>
                      <a:pt x="114792" y="330619"/>
                    </a:lnTo>
                    <a:lnTo>
                      <a:pt x="85031" y="229612"/>
                    </a:lnTo>
                    <a:close/>
                    <a:moveTo>
                      <a:pt x="25329" y="213374"/>
                    </a:moveTo>
                    <a:lnTo>
                      <a:pt x="25329" y="339668"/>
                    </a:lnTo>
                    <a:lnTo>
                      <a:pt x="581604" y="339668"/>
                    </a:lnTo>
                    <a:lnTo>
                      <a:pt x="581604" y="213374"/>
                    </a:lnTo>
                    <a:close/>
                    <a:moveTo>
                      <a:pt x="96501" y="91312"/>
                    </a:moveTo>
                    <a:cubicBezTo>
                      <a:pt x="114414" y="108145"/>
                      <a:pt x="134157" y="122573"/>
                      <a:pt x="155152" y="134404"/>
                    </a:cubicBezTo>
                    <a:cubicBezTo>
                      <a:pt x="150241" y="151333"/>
                      <a:pt x="146196" y="169320"/>
                      <a:pt x="143017" y="188173"/>
                    </a:cubicBezTo>
                    <a:lnTo>
                      <a:pt x="168635" y="188173"/>
                    </a:lnTo>
                    <a:cubicBezTo>
                      <a:pt x="171236" y="173456"/>
                      <a:pt x="174318" y="159413"/>
                      <a:pt x="178074" y="145947"/>
                    </a:cubicBezTo>
                    <a:cubicBezTo>
                      <a:pt x="213130" y="161914"/>
                      <a:pt x="251268" y="171052"/>
                      <a:pt x="290754" y="172687"/>
                    </a:cubicBezTo>
                    <a:lnTo>
                      <a:pt x="290754" y="188173"/>
                    </a:lnTo>
                    <a:lnTo>
                      <a:pt x="316083" y="188173"/>
                    </a:lnTo>
                    <a:lnTo>
                      <a:pt x="316083" y="172687"/>
                    </a:lnTo>
                    <a:cubicBezTo>
                      <a:pt x="355665" y="171052"/>
                      <a:pt x="393707" y="161914"/>
                      <a:pt x="428860" y="145947"/>
                    </a:cubicBezTo>
                    <a:cubicBezTo>
                      <a:pt x="432519" y="159413"/>
                      <a:pt x="435697" y="173456"/>
                      <a:pt x="438298" y="188173"/>
                    </a:cubicBezTo>
                    <a:lnTo>
                      <a:pt x="463916" y="188173"/>
                    </a:lnTo>
                    <a:cubicBezTo>
                      <a:pt x="460737" y="169320"/>
                      <a:pt x="456693" y="151333"/>
                      <a:pt x="451685" y="134404"/>
                    </a:cubicBezTo>
                    <a:cubicBezTo>
                      <a:pt x="472776" y="122573"/>
                      <a:pt x="492423" y="108145"/>
                      <a:pt x="510432" y="91312"/>
                    </a:cubicBezTo>
                    <a:cubicBezTo>
                      <a:pt x="535761" y="119399"/>
                      <a:pt x="555119" y="152487"/>
                      <a:pt x="567158" y="188173"/>
                    </a:cubicBezTo>
                    <a:lnTo>
                      <a:pt x="606933" y="188173"/>
                    </a:lnTo>
                    <a:lnTo>
                      <a:pt x="606933" y="364965"/>
                    </a:lnTo>
                    <a:lnTo>
                      <a:pt x="567205" y="364965"/>
                    </a:lnTo>
                    <a:lnTo>
                      <a:pt x="567205" y="364964"/>
                    </a:lnTo>
                    <a:lnTo>
                      <a:pt x="463925" y="364964"/>
                    </a:lnTo>
                    <a:lnTo>
                      <a:pt x="463924" y="364965"/>
                    </a:lnTo>
                    <a:lnTo>
                      <a:pt x="438281" y="364965"/>
                    </a:lnTo>
                    <a:lnTo>
                      <a:pt x="438281" y="364964"/>
                    </a:lnTo>
                    <a:lnTo>
                      <a:pt x="316062" y="364964"/>
                    </a:lnTo>
                    <a:lnTo>
                      <a:pt x="316062" y="364965"/>
                    </a:lnTo>
                    <a:lnTo>
                      <a:pt x="290729" y="364965"/>
                    </a:lnTo>
                    <a:lnTo>
                      <a:pt x="290729" y="364964"/>
                    </a:lnTo>
                    <a:lnTo>
                      <a:pt x="168651" y="364964"/>
                    </a:lnTo>
                    <a:lnTo>
                      <a:pt x="168651" y="364965"/>
                    </a:lnTo>
                    <a:lnTo>
                      <a:pt x="143035" y="364965"/>
                    </a:lnTo>
                    <a:lnTo>
                      <a:pt x="143035" y="364964"/>
                    </a:lnTo>
                    <a:lnTo>
                      <a:pt x="39658" y="364964"/>
                    </a:lnTo>
                    <a:lnTo>
                      <a:pt x="39659" y="364965"/>
                    </a:lnTo>
                    <a:lnTo>
                      <a:pt x="0" y="364965"/>
                    </a:lnTo>
                    <a:lnTo>
                      <a:pt x="0" y="188173"/>
                    </a:lnTo>
                    <a:lnTo>
                      <a:pt x="39679" y="188173"/>
                    </a:lnTo>
                    <a:cubicBezTo>
                      <a:pt x="51717" y="152487"/>
                      <a:pt x="71075" y="119399"/>
                      <a:pt x="96501" y="91312"/>
                    </a:cubicBezTo>
                    <a:close/>
                    <a:moveTo>
                      <a:pt x="384087" y="10655"/>
                    </a:moveTo>
                    <a:cubicBezTo>
                      <a:pt x="424150" y="22673"/>
                      <a:pt x="460939" y="44114"/>
                      <a:pt x="492334" y="73246"/>
                    </a:cubicBezTo>
                    <a:cubicBezTo>
                      <a:pt x="477310" y="87283"/>
                      <a:pt x="461035" y="99397"/>
                      <a:pt x="443700" y="109588"/>
                    </a:cubicBezTo>
                    <a:cubicBezTo>
                      <a:pt x="428580" y="68150"/>
                      <a:pt x="407971" y="34211"/>
                      <a:pt x="384087" y="10655"/>
                    </a:cubicBezTo>
                    <a:close/>
                    <a:moveTo>
                      <a:pt x="222845" y="10655"/>
                    </a:moveTo>
                    <a:cubicBezTo>
                      <a:pt x="198865" y="34211"/>
                      <a:pt x="178352" y="68150"/>
                      <a:pt x="163232" y="109588"/>
                    </a:cubicBezTo>
                    <a:cubicBezTo>
                      <a:pt x="145897" y="99397"/>
                      <a:pt x="129622" y="87283"/>
                      <a:pt x="114598" y="73246"/>
                    </a:cubicBezTo>
                    <a:cubicBezTo>
                      <a:pt x="145897" y="44114"/>
                      <a:pt x="182686" y="22673"/>
                      <a:pt x="222845" y="10655"/>
                    </a:cubicBezTo>
                    <a:close/>
                    <a:moveTo>
                      <a:pt x="316062" y="0"/>
                    </a:moveTo>
                    <a:cubicBezTo>
                      <a:pt x="358937" y="7501"/>
                      <a:pt x="397477" y="53178"/>
                      <a:pt x="421275" y="121358"/>
                    </a:cubicBezTo>
                    <a:cubicBezTo>
                      <a:pt x="388613" y="136744"/>
                      <a:pt x="353060" y="145494"/>
                      <a:pt x="316062" y="147129"/>
                    </a:cubicBezTo>
                    <a:close/>
                    <a:moveTo>
                      <a:pt x="290729" y="0"/>
                    </a:moveTo>
                    <a:lnTo>
                      <a:pt x="290729" y="147129"/>
                    </a:lnTo>
                    <a:cubicBezTo>
                      <a:pt x="253852" y="145494"/>
                      <a:pt x="218227" y="136744"/>
                      <a:pt x="185587" y="121358"/>
                    </a:cubicBezTo>
                    <a:cubicBezTo>
                      <a:pt x="209369" y="53178"/>
                      <a:pt x="247883" y="7501"/>
                      <a:pt x="290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íSḻíḓe"/>
            <p:cNvGrpSpPr/>
            <p:nvPr/>
          </p:nvGrpSpPr>
          <p:grpSpPr>
            <a:xfrm>
              <a:off x="6706649" y="4362225"/>
              <a:ext cx="1061518" cy="1061518"/>
              <a:chOff x="6122546" y="3522676"/>
              <a:chExt cx="1061518" cy="1061518"/>
            </a:xfrm>
          </p:grpSpPr>
          <p:sp>
            <p:nvSpPr>
              <p:cNvPr id="29" name="ïsļîḍe"/>
              <p:cNvSpPr/>
              <p:nvPr/>
            </p:nvSpPr>
            <p:spPr>
              <a:xfrm rot="10800000">
                <a:off x="6122546" y="3522676"/>
                <a:ext cx="1061518" cy="10615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ísľîḓê"/>
              <p:cNvSpPr>
                <a:spLocks noChangeAspect="1"/>
              </p:cNvSpPr>
              <p:nvPr/>
            </p:nvSpPr>
            <p:spPr bwMode="auto">
              <a:xfrm>
                <a:off x="6480114" y="3933057"/>
                <a:ext cx="342114" cy="323360"/>
              </a:xfrm>
              <a:custGeom>
                <a:avLst/>
                <a:gdLst>
                  <a:gd name="connsiteX0" fmla="*/ 7031 w 607639"/>
                  <a:gd name="connsiteY0" fmla="*/ 350992 h 574332"/>
                  <a:gd name="connsiteX1" fmla="*/ 600519 w 607639"/>
                  <a:gd name="connsiteY1" fmla="*/ 350992 h 574332"/>
                  <a:gd name="connsiteX2" fmla="*/ 607639 w 607639"/>
                  <a:gd name="connsiteY2" fmla="*/ 358013 h 574332"/>
                  <a:gd name="connsiteX3" fmla="*/ 607639 w 607639"/>
                  <a:gd name="connsiteY3" fmla="*/ 393207 h 574332"/>
                  <a:gd name="connsiteX4" fmla="*/ 558152 w 607639"/>
                  <a:gd name="connsiteY4" fmla="*/ 442621 h 574332"/>
                  <a:gd name="connsiteX5" fmla="*/ 383613 w 607639"/>
                  <a:gd name="connsiteY5" fmla="*/ 442621 h 574332"/>
                  <a:gd name="connsiteX6" fmla="*/ 405330 w 607639"/>
                  <a:gd name="connsiteY6" fmla="*/ 532028 h 574332"/>
                  <a:gd name="connsiteX7" fmla="*/ 432121 w 607639"/>
                  <a:gd name="connsiteY7" fmla="*/ 532028 h 574332"/>
                  <a:gd name="connsiteX8" fmla="*/ 453304 w 607639"/>
                  <a:gd name="connsiteY8" fmla="*/ 553180 h 574332"/>
                  <a:gd name="connsiteX9" fmla="*/ 432121 w 607639"/>
                  <a:gd name="connsiteY9" fmla="*/ 574332 h 574332"/>
                  <a:gd name="connsiteX10" fmla="*/ 175429 w 607639"/>
                  <a:gd name="connsiteY10" fmla="*/ 574332 h 574332"/>
                  <a:gd name="connsiteX11" fmla="*/ 154246 w 607639"/>
                  <a:gd name="connsiteY11" fmla="*/ 553180 h 574332"/>
                  <a:gd name="connsiteX12" fmla="*/ 175429 w 607639"/>
                  <a:gd name="connsiteY12" fmla="*/ 532028 h 574332"/>
                  <a:gd name="connsiteX13" fmla="*/ 202309 w 607639"/>
                  <a:gd name="connsiteY13" fmla="*/ 532028 h 574332"/>
                  <a:gd name="connsiteX14" fmla="*/ 224026 w 607639"/>
                  <a:gd name="connsiteY14" fmla="*/ 442621 h 574332"/>
                  <a:gd name="connsiteX15" fmla="*/ 49487 w 607639"/>
                  <a:gd name="connsiteY15" fmla="*/ 442621 h 574332"/>
                  <a:gd name="connsiteX16" fmla="*/ 0 w 607639"/>
                  <a:gd name="connsiteY16" fmla="*/ 393207 h 574332"/>
                  <a:gd name="connsiteX17" fmla="*/ 0 w 607639"/>
                  <a:gd name="connsiteY17" fmla="*/ 358013 h 574332"/>
                  <a:gd name="connsiteX18" fmla="*/ 7031 w 607639"/>
                  <a:gd name="connsiteY18" fmla="*/ 350992 h 574332"/>
                  <a:gd name="connsiteX19" fmla="*/ 459979 w 607639"/>
                  <a:gd name="connsiteY19" fmla="*/ 139441 h 574332"/>
                  <a:gd name="connsiteX20" fmla="*/ 445827 w 607639"/>
                  <a:gd name="connsiteY20" fmla="*/ 153572 h 574332"/>
                  <a:gd name="connsiteX21" fmla="*/ 445827 w 607639"/>
                  <a:gd name="connsiteY21" fmla="*/ 256042 h 574332"/>
                  <a:gd name="connsiteX22" fmla="*/ 459979 w 607639"/>
                  <a:gd name="connsiteY22" fmla="*/ 270173 h 574332"/>
                  <a:gd name="connsiteX23" fmla="*/ 521749 w 607639"/>
                  <a:gd name="connsiteY23" fmla="*/ 270173 h 574332"/>
                  <a:gd name="connsiteX24" fmla="*/ 535901 w 607639"/>
                  <a:gd name="connsiteY24" fmla="*/ 256042 h 574332"/>
                  <a:gd name="connsiteX25" fmla="*/ 535901 w 607639"/>
                  <a:gd name="connsiteY25" fmla="*/ 153572 h 574332"/>
                  <a:gd name="connsiteX26" fmla="*/ 521749 w 607639"/>
                  <a:gd name="connsiteY26" fmla="*/ 139441 h 574332"/>
                  <a:gd name="connsiteX27" fmla="*/ 85890 w 607639"/>
                  <a:gd name="connsiteY27" fmla="*/ 124955 h 574332"/>
                  <a:gd name="connsiteX28" fmla="*/ 71738 w 607639"/>
                  <a:gd name="connsiteY28" fmla="*/ 139086 h 574332"/>
                  <a:gd name="connsiteX29" fmla="*/ 71738 w 607639"/>
                  <a:gd name="connsiteY29" fmla="*/ 256042 h 574332"/>
                  <a:gd name="connsiteX30" fmla="*/ 85890 w 607639"/>
                  <a:gd name="connsiteY30" fmla="*/ 270173 h 574332"/>
                  <a:gd name="connsiteX31" fmla="*/ 147571 w 607639"/>
                  <a:gd name="connsiteY31" fmla="*/ 270173 h 574332"/>
                  <a:gd name="connsiteX32" fmla="*/ 161723 w 607639"/>
                  <a:gd name="connsiteY32" fmla="*/ 256042 h 574332"/>
                  <a:gd name="connsiteX33" fmla="*/ 161723 w 607639"/>
                  <a:gd name="connsiteY33" fmla="*/ 139086 h 574332"/>
                  <a:gd name="connsiteX34" fmla="*/ 147571 w 607639"/>
                  <a:gd name="connsiteY34" fmla="*/ 124955 h 574332"/>
                  <a:gd name="connsiteX35" fmla="*/ 210586 w 607639"/>
                  <a:gd name="connsiteY35" fmla="*/ 81585 h 574332"/>
                  <a:gd name="connsiteX36" fmla="*/ 196435 w 607639"/>
                  <a:gd name="connsiteY36" fmla="*/ 95627 h 574332"/>
                  <a:gd name="connsiteX37" fmla="*/ 196435 w 607639"/>
                  <a:gd name="connsiteY37" fmla="*/ 256042 h 574332"/>
                  <a:gd name="connsiteX38" fmla="*/ 210586 w 607639"/>
                  <a:gd name="connsiteY38" fmla="*/ 270173 h 574332"/>
                  <a:gd name="connsiteX39" fmla="*/ 272356 w 607639"/>
                  <a:gd name="connsiteY39" fmla="*/ 270173 h 574332"/>
                  <a:gd name="connsiteX40" fmla="*/ 286419 w 607639"/>
                  <a:gd name="connsiteY40" fmla="*/ 256042 h 574332"/>
                  <a:gd name="connsiteX41" fmla="*/ 286419 w 607639"/>
                  <a:gd name="connsiteY41" fmla="*/ 95627 h 574332"/>
                  <a:gd name="connsiteX42" fmla="*/ 272356 w 607639"/>
                  <a:gd name="connsiteY42" fmla="*/ 81585 h 574332"/>
                  <a:gd name="connsiteX43" fmla="*/ 335283 w 607639"/>
                  <a:gd name="connsiteY43" fmla="*/ 52613 h 574332"/>
                  <a:gd name="connsiteX44" fmla="*/ 321131 w 607639"/>
                  <a:gd name="connsiteY44" fmla="*/ 66743 h 574332"/>
                  <a:gd name="connsiteX45" fmla="*/ 321131 w 607639"/>
                  <a:gd name="connsiteY45" fmla="*/ 256042 h 574332"/>
                  <a:gd name="connsiteX46" fmla="*/ 335283 w 607639"/>
                  <a:gd name="connsiteY46" fmla="*/ 270173 h 574332"/>
                  <a:gd name="connsiteX47" fmla="*/ 397053 w 607639"/>
                  <a:gd name="connsiteY47" fmla="*/ 270173 h 574332"/>
                  <a:gd name="connsiteX48" fmla="*/ 411115 w 607639"/>
                  <a:gd name="connsiteY48" fmla="*/ 256042 h 574332"/>
                  <a:gd name="connsiteX49" fmla="*/ 411115 w 607639"/>
                  <a:gd name="connsiteY49" fmla="*/ 66743 h 574332"/>
                  <a:gd name="connsiteX50" fmla="*/ 397053 w 607639"/>
                  <a:gd name="connsiteY50" fmla="*/ 52613 h 574332"/>
                  <a:gd name="connsiteX51" fmla="*/ 49487 w 607639"/>
                  <a:gd name="connsiteY51" fmla="*/ 0 h 574332"/>
                  <a:gd name="connsiteX52" fmla="*/ 558152 w 607639"/>
                  <a:gd name="connsiteY52" fmla="*/ 0 h 574332"/>
                  <a:gd name="connsiteX53" fmla="*/ 607639 w 607639"/>
                  <a:gd name="connsiteY53" fmla="*/ 49413 h 574332"/>
                  <a:gd name="connsiteX54" fmla="*/ 607639 w 607639"/>
                  <a:gd name="connsiteY54" fmla="*/ 315675 h 574332"/>
                  <a:gd name="connsiteX55" fmla="*/ 600519 w 607639"/>
                  <a:gd name="connsiteY55" fmla="*/ 322696 h 574332"/>
                  <a:gd name="connsiteX56" fmla="*/ 7031 w 607639"/>
                  <a:gd name="connsiteY56" fmla="*/ 322696 h 574332"/>
                  <a:gd name="connsiteX57" fmla="*/ 0 w 607639"/>
                  <a:gd name="connsiteY57" fmla="*/ 315675 h 574332"/>
                  <a:gd name="connsiteX58" fmla="*/ 0 w 607639"/>
                  <a:gd name="connsiteY58" fmla="*/ 49413 h 574332"/>
                  <a:gd name="connsiteX59" fmla="*/ 49487 w 607639"/>
                  <a:gd name="connsiteY59" fmla="*/ 0 h 5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74332">
                    <a:moveTo>
                      <a:pt x="7031" y="350992"/>
                    </a:moveTo>
                    <a:lnTo>
                      <a:pt x="600519" y="350992"/>
                    </a:lnTo>
                    <a:cubicBezTo>
                      <a:pt x="604435" y="350992"/>
                      <a:pt x="607639" y="354103"/>
                      <a:pt x="607639" y="358013"/>
                    </a:cubicBezTo>
                    <a:lnTo>
                      <a:pt x="607639" y="393207"/>
                    </a:lnTo>
                    <a:cubicBezTo>
                      <a:pt x="607639" y="420492"/>
                      <a:pt x="585477" y="442621"/>
                      <a:pt x="558152" y="442621"/>
                    </a:cubicBezTo>
                    <a:lnTo>
                      <a:pt x="383613" y="442621"/>
                    </a:lnTo>
                    <a:lnTo>
                      <a:pt x="405330" y="532028"/>
                    </a:lnTo>
                    <a:lnTo>
                      <a:pt x="432121" y="532028"/>
                    </a:lnTo>
                    <a:cubicBezTo>
                      <a:pt x="443869" y="532028"/>
                      <a:pt x="453304" y="541538"/>
                      <a:pt x="453304" y="553180"/>
                    </a:cubicBezTo>
                    <a:cubicBezTo>
                      <a:pt x="453304" y="564912"/>
                      <a:pt x="443869" y="574332"/>
                      <a:pt x="432121" y="574332"/>
                    </a:cubicBezTo>
                    <a:lnTo>
                      <a:pt x="175429" y="574332"/>
                    </a:lnTo>
                    <a:cubicBezTo>
                      <a:pt x="163770" y="574332"/>
                      <a:pt x="154246" y="564912"/>
                      <a:pt x="154246" y="553180"/>
                    </a:cubicBezTo>
                    <a:cubicBezTo>
                      <a:pt x="154246" y="541538"/>
                      <a:pt x="163770" y="532028"/>
                      <a:pt x="175429" y="532028"/>
                    </a:cubicBezTo>
                    <a:lnTo>
                      <a:pt x="202309" y="532028"/>
                    </a:lnTo>
                    <a:lnTo>
                      <a:pt x="224026" y="442621"/>
                    </a:lnTo>
                    <a:lnTo>
                      <a:pt x="49487" y="442621"/>
                    </a:lnTo>
                    <a:cubicBezTo>
                      <a:pt x="22162" y="442621"/>
                      <a:pt x="0" y="420492"/>
                      <a:pt x="0" y="393207"/>
                    </a:cubicBezTo>
                    <a:lnTo>
                      <a:pt x="0" y="358013"/>
                    </a:lnTo>
                    <a:cubicBezTo>
                      <a:pt x="0" y="354103"/>
                      <a:pt x="3204" y="350992"/>
                      <a:pt x="7031" y="350992"/>
                    </a:cubicBezTo>
                    <a:close/>
                    <a:moveTo>
                      <a:pt x="459979" y="139441"/>
                    </a:moveTo>
                    <a:cubicBezTo>
                      <a:pt x="452236" y="139441"/>
                      <a:pt x="445827" y="145751"/>
                      <a:pt x="445827" y="153572"/>
                    </a:cubicBezTo>
                    <a:lnTo>
                      <a:pt x="445827" y="256042"/>
                    </a:lnTo>
                    <a:cubicBezTo>
                      <a:pt x="445827" y="263863"/>
                      <a:pt x="452236" y="270173"/>
                      <a:pt x="459979" y="270173"/>
                    </a:cubicBezTo>
                    <a:lnTo>
                      <a:pt x="521749" y="270173"/>
                    </a:lnTo>
                    <a:cubicBezTo>
                      <a:pt x="529492" y="270173"/>
                      <a:pt x="535901" y="263863"/>
                      <a:pt x="535901" y="256042"/>
                    </a:cubicBezTo>
                    <a:lnTo>
                      <a:pt x="535901" y="153572"/>
                    </a:lnTo>
                    <a:cubicBezTo>
                      <a:pt x="535901" y="145751"/>
                      <a:pt x="529492" y="139441"/>
                      <a:pt x="521749" y="139441"/>
                    </a:cubicBezTo>
                    <a:close/>
                    <a:moveTo>
                      <a:pt x="85890" y="124955"/>
                    </a:moveTo>
                    <a:cubicBezTo>
                      <a:pt x="78058" y="124955"/>
                      <a:pt x="71738" y="131265"/>
                      <a:pt x="71738" y="139086"/>
                    </a:cubicBezTo>
                    <a:lnTo>
                      <a:pt x="71738" y="256042"/>
                    </a:lnTo>
                    <a:cubicBezTo>
                      <a:pt x="71738" y="263863"/>
                      <a:pt x="78058" y="270173"/>
                      <a:pt x="85890" y="270173"/>
                    </a:cubicBezTo>
                    <a:lnTo>
                      <a:pt x="147571" y="270173"/>
                    </a:lnTo>
                    <a:cubicBezTo>
                      <a:pt x="155403" y="270173"/>
                      <a:pt x="161723" y="263863"/>
                      <a:pt x="161723" y="256042"/>
                    </a:cubicBezTo>
                    <a:lnTo>
                      <a:pt x="161723" y="139086"/>
                    </a:lnTo>
                    <a:cubicBezTo>
                      <a:pt x="161723" y="131265"/>
                      <a:pt x="155403" y="124955"/>
                      <a:pt x="147571" y="124955"/>
                    </a:cubicBezTo>
                    <a:close/>
                    <a:moveTo>
                      <a:pt x="210586" y="81585"/>
                    </a:moveTo>
                    <a:cubicBezTo>
                      <a:pt x="202754" y="81585"/>
                      <a:pt x="196435" y="87895"/>
                      <a:pt x="196435" y="95627"/>
                    </a:cubicBezTo>
                    <a:lnTo>
                      <a:pt x="196435" y="256042"/>
                    </a:lnTo>
                    <a:cubicBezTo>
                      <a:pt x="196435" y="263863"/>
                      <a:pt x="202754" y="270173"/>
                      <a:pt x="210586" y="270173"/>
                    </a:cubicBezTo>
                    <a:lnTo>
                      <a:pt x="272356" y="270173"/>
                    </a:lnTo>
                    <a:cubicBezTo>
                      <a:pt x="280100" y="270173"/>
                      <a:pt x="286419" y="263863"/>
                      <a:pt x="286419" y="256042"/>
                    </a:cubicBezTo>
                    <a:lnTo>
                      <a:pt x="286419" y="95627"/>
                    </a:lnTo>
                    <a:cubicBezTo>
                      <a:pt x="286419" y="87895"/>
                      <a:pt x="280100" y="81585"/>
                      <a:pt x="272356" y="81585"/>
                    </a:cubicBezTo>
                    <a:close/>
                    <a:moveTo>
                      <a:pt x="335283" y="52613"/>
                    </a:moveTo>
                    <a:cubicBezTo>
                      <a:pt x="327450" y="52613"/>
                      <a:pt x="321131" y="58923"/>
                      <a:pt x="321131" y="66743"/>
                    </a:cubicBezTo>
                    <a:lnTo>
                      <a:pt x="321131" y="256042"/>
                    </a:lnTo>
                    <a:cubicBezTo>
                      <a:pt x="321131" y="263863"/>
                      <a:pt x="327450" y="270173"/>
                      <a:pt x="335283" y="270173"/>
                    </a:cubicBezTo>
                    <a:lnTo>
                      <a:pt x="397053" y="270173"/>
                    </a:lnTo>
                    <a:cubicBezTo>
                      <a:pt x="404796" y="270173"/>
                      <a:pt x="411115" y="263863"/>
                      <a:pt x="411115" y="256042"/>
                    </a:cubicBezTo>
                    <a:lnTo>
                      <a:pt x="411115" y="66743"/>
                    </a:lnTo>
                    <a:cubicBezTo>
                      <a:pt x="411115" y="58923"/>
                      <a:pt x="404796" y="52613"/>
                      <a:pt x="397053" y="52613"/>
                    </a:cubicBezTo>
                    <a:close/>
                    <a:moveTo>
                      <a:pt x="49487" y="0"/>
                    </a:moveTo>
                    <a:lnTo>
                      <a:pt x="558152" y="0"/>
                    </a:lnTo>
                    <a:cubicBezTo>
                      <a:pt x="585477" y="0"/>
                      <a:pt x="607639" y="22129"/>
                      <a:pt x="607639" y="49413"/>
                    </a:cubicBezTo>
                    <a:lnTo>
                      <a:pt x="607639" y="315675"/>
                    </a:lnTo>
                    <a:cubicBezTo>
                      <a:pt x="607639" y="319586"/>
                      <a:pt x="604435" y="322696"/>
                      <a:pt x="600519" y="322696"/>
                    </a:cubicBezTo>
                    <a:lnTo>
                      <a:pt x="7031" y="322696"/>
                    </a:lnTo>
                    <a:cubicBezTo>
                      <a:pt x="3204" y="322696"/>
                      <a:pt x="0" y="319586"/>
                      <a:pt x="0" y="315675"/>
                    </a:cubicBezTo>
                    <a:lnTo>
                      <a:pt x="0" y="49413"/>
                    </a:lnTo>
                    <a:cubicBezTo>
                      <a:pt x="0" y="22129"/>
                      <a:pt x="22162" y="0"/>
                      <a:pt x="494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ṣḻíďé"/>
            <p:cNvGrpSpPr/>
            <p:nvPr/>
          </p:nvGrpSpPr>
          <p:grpSpPr>
            <a:xfrm>
              <a:off x="4385689" y="4362225"/>
              <a:ext cx="1061518" cy="1061518"/>
              <a:chOff x="5034651" y="3522676"/>
              <a:chExt cx="1061518" cy="1061518"/>
            </a:xfrm>
          </p:grpSpPr>
          <p:sp>
            <p:nvSpPr>
              <p:cNvPr id="24" name="ïSlîḋè"/>
              <p:cNvSpPr/>
              <p:nvPr/>
            </p:nvSpPr>
            <p:spPr>
              <a:xfrm>
                <a:off x="5034651" y="3522676"/>
                <a:ext cx="1061518" cy="1061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ṡḷiḓê"/>
              <p:cNvSpPr>
                <a:spLocks noChangeAspect="1"/>
              </p:cNvSpPr>
              <p:nvPr/>
            </p:nvSpPr>
            <p:spPr bwMode="auto">
              <a:xfrm>
                <a:off x="5290126" y="3901448"/>
                <a:ext cx="550567" cy="310736"/>
              </a:xfrm>
              <a:custGeom>
                <a:avLst/>
                <a:gdLst>
                  <a:gd name="T0" fmla="*/ 5639 w 6827"/>
                  <a:gd name="T1" fmla="*/ 1484 h 3859"/>
                  <a:gd name="T2" fmla="*/ 5302 w 6827"/>
                  <a:gd name="T3" fmla="*/ 1533 h 3859"/>
                  <a:gd name="T4" fmla="*/ 3413 w 6827"/>
                  <a:gd name="T5" fmla="*/ 0 h 3859"/>
                  <a:gd name="T6" fmla="*/ 1525 w 6827"/>
                  <a:gd name="T7" fmla="*/ 1533 h 3859"/>
                  <a:gd name="T8" fmla="*/ 1187 w 6827"/>
                  <a:gd name="T9" fmla="*/ 1484 h 3859"/>
                  <a:gd name="T10" fmla="*/ 0 w 6827"/>
                  <a:gd name="T11" fmla="*/ 2671 h 3859"/>
                  <a:gd name="T12" fmla="*/ 1187 w 6827"/>
                  <a:gd name="T13" fmla="*/ 3859 h 3859"/>
                  <a:gd name="T14" fmla="*/ 5639 w 6827"/>
                  <a:gd name="T15" fmla="*/ 3859 h 3859"/>
                  <a:gd name="T16" fmla="*/ 6827 w 6827"/>
                  <a:gd name="T17" fmla="*/ 2671 h 3859"/>
                  <a:gd name="T18" fmla="*/ 5639 w 6827"/>
                  <a:gd name="T19" fmla="*/ 1484 h 3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27" h="3859">
                    <a:moveTo>
                      <a:pt x="5639" y="1484"/>
                    </a:moveTo>
                    <a:cubicBezTo>
                      <a:pt x="5522" y="1484"/>
                      <a:pt x="5409" y="1501"/>
                      <a:pt x="5302" y="1533"/>
                    </a:cubicBezTo>
                    <a:cubicBezTo>
                      <a:pt x="5119" y="658"/>
                      <a:pt x="4343" y="0"/>
                      <a:pt x="3413" y="0"/>
                    </a:cubicBezTo>
                    <a:cubicBezTo>
                      <a:pt x="2484" y="0"/>
                      <a:pt x="1708" y="658"/>
                      <a:pt x="1525" y="1533"/>
                    </a:cubicBezTo>
                    <a:cubicBezTo>
                      <a:pt x="1418" y="1501"/>
                      <a:pt x="1305" y="1484"/>
                      <a:pt x="1187" y="1484"/>
                    </a:cubicBezTo>
                    <a:cubicBezTo>
                      <a:pt x="532" y="1484"/>
                      <a:pt x="0" y="2016"/>
                      <a:pt x="0" y="2671"/>
                    </a:cubicBezTo>
                    <a:cubicBezTo>
                      <a:pt x="0" y="3327"/>
                      <a:pt x="532" y="3859"/>
                      <a:pt x="1187" y="3859"/>
                    </a:cubicBezTo>
                    <a:lnTo>
                      <a:pt x="5639" y="3859"/>
                    </a:lnTo>
                    <a:cubicBezTo>
                      <a:pt x="6295" y="3859"/>
                      <a:pt x="6827" y="3327"/>
                      <a:pt x="6827" y="2671"/>
                    </a:cubicBezTo>
                    <a:cubicBezTo>
                      <a:pt x="6827" y="2016"/>
                      <a:pt x="6295" y="1484"/>
                      <a:pt x="5639" y="14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" name="直接连接符 7"/>
            <p:cNvCxnSpPr>
              <a:stCxn id="39" idx="5"/>
              <a:endCxn id="29" idx="5"/>
            </p:cNvCxnSpPr>
            <p:nvPr/>
          </p:nvCxnSpPr>
          <p:spPr>
            <a:xfrm>
              <a:off x="5364127" y="3326950"/>
              <a:ext cx="1497978" cy="1190731"/>
            </a:xfrm>
            <a:prstGeom prst="line">
              <a:avLst/>
            </a:prstGeom>
            <a:ln w="952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24" idx="7"/>
              <a:endCxn id="34" idx="7"/>
            </p:cNvCxnSpPr>
            <p:nvPr/>
          </p:nvCxnSpPr>
          <p:spPr>
            <a:xfrm flipV="1">
              <a:off x="5291751" y="3306647"/>
              <a:ext cx="1534603" cy="1211034"/>
            </a:xfrm>
            <a:prstGeom prst="line">
              <a:avLst/>
            </a:prstGeom>
            <a:ln w="952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ṡ1ïḍe"/>
            <p:cNvGrpSpPr/>
            <p:nvPr/>
          </p:nvGrpSpPr>
          <p:grpSpPr>
            <a:xfrm>
              <a:off x="1320050" y="2519357"/>
              <a:ext cx="2449051" cy="723852"/>
              <a:chOff x="719666" y="2048993"/>
              <a:chExt cx="3288101" cy="723852"/>
            </a:xfrm>
          </p:grpSpPr>
          <p:sp>
            <p:nvSpPr>
              <p:cNvPr id="20" name="iṣ1ïďè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îsľîḑè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ïšḷidê"/>
            <p:cNvGrpSpPr/>
            <p:nvPr/>
          </p:nvGrpSpPr>
          <p:grpSpPr>
            <a:xfrm>
              <a:off x="1318356" y="4517640"/>
              <a:ext cx="2449051" cy="723852"/>
              <a:chOff x="719666" y="2048993"/>
              <a:chExt cx="3288101" cy="723852"/>
            </a:xfrm>
          </p:grpSpPr>
          <p:sp>
            <p:nvSpPr>
              <p:cNvPr id="18" name="iṧļîďè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Sļíďê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š1îḓê"/>
            <p:cNvGrpSpPr/>
            <p:nvPr/>
          </p:nvGrpSpPr>
          <p:grpSpPr>
            <a:xfrm>
              <a:off x="8349625" y="4517640"/>
              <a:ext cx="2449051" cy="723852"/>
              <a:chOff x="719666" y="2048993"/>
              <a:chExt cx="3288101" cy="723852"/>
            </a:xfrm>
          </p:grpSpPr>
          <p:sp>
            <p:nvSpPr>
              <p:cNvPr id="16" name="ïṩlïḋè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ṧlíḍé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ï$ḷîḋe"/>
            <p:cNvGrpSpPr/>
            <p:nvPr/>
          </p:nvGrpSpPr>
          <p:grpSpPr>
            <a:xfrm>
              <a:off x="8322985" y="2476181"/>
              <a:ext cx="2449051" cy="723852"/>
              <a:chOff x="719666" y="2048993"/>
              <a:chExt cx="3288101" cy="723852"/>
            </a:xfrm>
          </p:grpSpPr>
          <p:sp>
            <p:nvSpPr>
              <p:cNvPr id="14" name="íṥḻide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íṧļîďe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7eb9289-a472-4b70-99b3-14849a6754b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57481" y="1448971"/>
            <a:ext cx="8677038" cy="3832362"/>
            <a:chOff x="3327400" y="3883025"/>
            <a:chExt cx="17716500" cy="7824788"/>
          </a:xfrm>
        </p:grpSpPr>
        <p:sp>
          <p:nvSpPr>
            <p:cNvPr id="4" name="ïṧḻïḋe"/>
            <p:cNvSpPr/>
            <p:nvPr/>
          </p:nvSpPr>
          <p:spPr bwMode="auto">
            <a:xfrm>
              <a:off x="5526088" y="8067675"/>
              <a:ext cx="668337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01</a:t>
              </a:r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" name="išlîḍè"/>
            <p:cNvSpPr/>
            <p:nvPr/>
          </p:nvSpPr>
          <p:spPr bwMode="auto">
            <a:xfrm>
              <a:off x="4594225" y="7162800"/>
              <a:ext cx="2532063" cy="2824163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39" y="18260"/>
                    <a:pt x="6897" y="19188"/>
                    <a:pt x="9197" y="19335"/>
                  </a:cubicBezTo>
                  <a:cubicBezTo>
                    <a:pt x="8918" y="20157"/>
                    <a:pt x="8453" y="20930"/>
                    <a:pt x="7797" y="21600"/>
                  </a:cubicBezTo>
                  <a:cubicBezTo>
                    <a:pt x="8874" y="21508"/>
                    <a:pt x="9927" y="21069"/>
                    <a:pt x="10751" y="20282"/>
                  </a:cubicBezTo>
                  <a:cubicBezTo>
                    <a:pt x="11091" y="19958"/>
                    <a:pt x="11357" y="19595"/>
                    <a:pt x="11572" y="19211"/>
                  </a:cubicBezTo>
                  <a:cubicBezTo>
                    <a:pt x="13486" y="18876"/>
                    <a:pt x="15317" y="17986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ṥḻíḋe"/>
            <p:cNvSpPr/>
            <p:nvPr/>
          </p:nvSpPr>
          <p:spPr bwMode="auto">
            <a:xfrm>
              <a:off x="7126288" y="5570538"/>
              <a:ext cx="2532062" cy="2859087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100" y="2860"/>
                    <a:pt x="4322" y="3700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šľiḑê"/>
            <p:cNvSpPr/>
            <p:nvPr/>
          </p:nvSpPr>
          <p:spPr bwMode="auto">
            <a:xfrm>
              <a:off x="9658350" y="7162800"/>
              <a:ext cx="2533650" cy="2824163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48" y="18270"/>
                    <a:pt x="6921" y="19199"/>
                    <a:pt x="9234" y="19338"/>
                  </a:cubicBezTo>
                  <a:cubicBezTo>
                    <a:pt x="8955" y="20157"/>
                    <a:pt x="8491" y="20932"/>
                    <a:pt x="7837" y="21600"/>
                  </a:cubicBezTo>
                  <a:cubicBezTo>
                    <a:pt x="8914" y="21508"/>
                    <a:pt x="9967" y="21069"/>
                    <a:pt x="10791" y="20282"/>
                  </a:cubicBezTo>
                  <a:cubicBezTo>
                    <a:pt x="11132" y="19957"/>
                    <a:pt x="11400" y="19590"/>
                    <a:pt x="11615" y="19205"/>
                  </a:cubicBezTo>
                  <a:cubicBezTo>
                    <a:pt x="13512" y="18863"/>
                    <a:pt x="15329" y="17974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$ļíḑé"/>
            <p:cNvSpPr/>
            <p:nvPr/>
          </p:nvSpPr>
          <p:spPr bwMode="auto">
            <a:xfrm>
              <a:off x="12190413" y="5570538"/>
              <a:ext cx="2533650" cy="2859087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963" y="0"/>
                  </a:moveTo>
                  <a:cubicBezTo>
                    <a:pt x="10886" y="87"/>
                    <a:pt x="9837" y="505"/>
                    <a:pt x="9012" y="1250"/>
                  </a:cubicBezTo>
                  <a:cubicBezTo>
                    <a:pt x="8596" y="1626"/>
                    <a:pt x="8279" y="2055"/>
                    <a:pt x="8050" y="2513"/>
                  </a:cubicBezTo>
                  <a:cubicBezTo>
                    <a:pt x="6157" y="2837"/>
                    <a:pt x="4344" y="3678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42" y="3408"/>
                    <a:pt x="12790" y="2528"/>
                    <a:pt x="10495" y="2386"/>
                  </a:cubicBezTo>
                  <a:cubicBezTo>
                    <a:pt x="10761" y="1521"/>
                    <a:pt x="11241" y="697"/>
                    <a:pt x="11963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îṩ1iďé"/>
            <p:cNvSpPr/>
            <p:nvPr/>
          </p:nvSpPr>
          <p:spPr bwMode="auto">
            <a:xfrm>
              <a:off x="14724063" y="7162800"/>
              <a:ext cx="2532062" cy="2824163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17" y="18240"/>
                    <a:pt x="6842" y="19168"/>
                    <a:pt x="9114" y="19332"/>
                  </a:cubicBezTo>
                  <a:cubicBezTo>
                    <a:pt x="8835" y="20154"/>
                    <a:pt x="8369" y="20930"/>
                    <a:pt x="7714" y="21600"/>
                  </a:cubicBezTo>
                  <a:cubicBezTo>
                    <a:pt x="8791" y="21508"/>
                    <a:pt x="9844" y="21069"/>
                    <a:pt x="10668" y="20282"/>
                  </a:cubicBezTo>
                  <a:cubicBezTo>
                    <a:pt x="11003" y="19962"/>
                    <a:pt x="11269" y="19602"/>
                    <a:pt x="11482" y="19223"/>
                  </a:cubicBezTo>
                  <a:cubicBezTo>
                    <a:pt x="13428" y="18900"/>
                    <a:pt x="15295" y="18008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4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şļîďe"/>
            <p:cNvSpPr/>
            <p:nvPr/>
          </p:nvSpPr>
          <p:spPr bwMode="auto">
            <a:xfrm>
              <a:off x="17256125" y="5570538"/>
              <a:ext cx="2532063" cy="2859087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098" y="2859"/>
                    <a:pt x="4322" y="3699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îṡļîḑe"/>
            <p:cNvSpPr/>
            <p:nvPr/>
          </p:nvSpPr>
          <p:spPr bwMode="auto">
            <a:xfrm>
              <a:off x="7137400" y="3883025"/>
              <a:ext cx="3787775" cy="152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l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2" name="iṣḻîḋè"/>
            <p:cNvSpPr/>
            <p:nvPr/>
          </p:nvSpPr>
          <p:spPr bwMode="auto">
            <a:xfrm>
              <a:off x="12192000" y="3883025"/>
              <a:ext cx="3786188" cy="152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l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3" name="îşlïḍê"/>
            <p:cNvSpPr/>
            <p:nvPr/>
          </p:nvSpPr>
          <p:spPr bwMode="auto">
            <a:xfrm>
              <a:off x="17256125" y="3883025"/>
              <a:ext cx="3787775" cy="152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l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4" name="íŝlîḓê"/>
            <p:cNvSpPr/>
            <p:nvPr/>
          </p:nvSpPr>
          <p:spPr bwMode="auto">
            <a:xfrm>
              <a:off x="13468350" y="10182225"/>
              <a:ext cx="3787775" cy="15255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r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5" name="íşļíďè"/>
            <p:cNvSpPr/>
            <p:nvPr/>
          </p:nvSpPr>
          <p:spPr bwMode="auto">
            <a:xfrm>
              <a:off x="8393113" y="10182225"/>
              <a:ext cx="3787775" cy="15255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r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6" name="îŝḻíḍe"/>
            <p:cNvSpPr/>
            <p:nvPr/>
          </p:nvSpPr>
          <p:spPr bwMode="auto">
            <a:xfrm>
              <a:off x="3327400" y="10182225"/>
              <a:ext cx="3787775" cy="15255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r">
                <a:lnSpc>
                  <a:spcPct val="120000"/>
                </a:lnSpc>
                <a:buSzTx/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7" name="íṧļíḋê"/>
            <p:cNvSpPr/>
            <p:nvPr/>
          </p:nvSpPr>
          <p:spPr bwMode="auto">
            <a:xfrm>
              <a:off x="8058150" y="6800850"/>
              <a:ext cx="668338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02</a:t>
              </a:r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18" name="ï$lîḍê"/>
            <p:cNvSpPr/>
            <p:nvPr/>
          </p:nvSpPr>
          <p:spPr bwMode="auto">
            <a:xfrm>
              <a:off x="10590213" y="8067675"/>
              <a:ext cx="669925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03</a:t>
              </a:r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19" name="iṥļîḋe"/>
            <p:cNvSpPr/>
            <p:nvPr/>
          </p:nvSpPr>
          <p:spPr bwMode="auto">
            <a:xfrm>
              <a:off x="13133388" y="6800850"/>
              <a:ext cx="669925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04</a:t>
              </a:r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20" name="ïsļîḍé"/>
            <p:cNvSpPr/>
            <p:nvPr/>
          </p:nvSpPr>
          <p:spPr bwMode="auto">
            <a:xfrm>
              <a:off x="15644813" y="8067675"/>
              <a:ext cx="668337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05</a:t>
              </a:r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21" name="îṧḷîďè"/>
            <p:cNvSpPr/>
            <p:nvPr/>
          </p:nvSpPr>
          <p:spPr bwMode="auto">
            <a:xfrm>
              <a:off x="18187988" y="6800850"/>
              <a:ext cx="668337" cy="723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</a:rPr>
                <a:t>06</a:t>
              </a:r>
              <a:endParaRPr lang="id-ID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74ce79b-4175-4f2e-8133-5c7d8791ec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7261" y="1674055"/>
            <a:ext cx="8877478" cy="3469500"/>
            <a:chOff x="998244" y="1781223"/>
            <a:chExt cx="10367034" cy="4051649"/>
          </a:xfrm>
        </p:grpSpPr>
        <p:grpSp>
          <p:nvGrpSpPr>
            <p:cNvPr id="4" name="í$liḍè"/>
            <p:cNvGrpSpPr/>
            <p:nvPr/>
          </p:nvGrpSpPr>
          <p:grpSpPr>
            <a:xfrm>
              <a:off x="998244" y="1781223"/>
              <a:ext cx="10367034" cy="1875997"/>
              <a:chOff x="998244" y="1781223"/>
              <a:chExt cx="10367034" cy="1875997"/>
            </a:xfrm>
          </p:grpSpPr>
          <p:grpSp>
            <p:nvGrpSpPr>
              <p:cNvPr id="18" name="iŝļîḑè"/>
              <p:cNvGrpSpPr/>
              <p:nvPr/>
            </p:nvGrpSpPr>
            <p:grpSpPr>
              <a:xfrm>
                <a:off x="998244" y="1781223"/>
                <a:ext cx="3220470" cy="1875997"/>
                <a:chOff x="998244" y="1469467"/>
                <a:chExt cx="3220470" cy="1875997"/>
              </a:xfrm>
            </p:grpSpPr>
            <p:grpSp>
              <p:nvGrpSpPr>
                <p:cNvPr id="31" name="išlïdè"/>
                <p:cNvGrpSpPr/>
                <p:nvPr/>
              </p:nvGrpSpPr>
              <p:grpSpPr>
                <a:xfrm>
                  <a:off x="998244" y="1469467"/>
                  <a:ext cx="3220470" cy="1875997"/>
                  <a:chOff x="3287072" y="1345115"/>
                  <a:chExt cx="2531662" cy="1474751"/>
                </a:xfrm>
              </p:grpSpPr>
              <p:sp>
                <p:nvSpPr>
                  <p:cNvPr id="35" name="îṡļiḍé"/>
                  <p:cNvSpPr/>
                  <p:nvPr/>
                </p:nvSpPr>
                <p:spPr>
                  <a:xfrm>
                    <a:off x="3287072" y="1413122"/>
                    <a:ext cx="2531662" cy="1406744"/>
                  </a:xfrm>
                  <a:prstGeom prst="rect">
                    <a:avLst/>
                  </a:prstGeom>
                  <a:noFill/>
                  <a:ln w="6350" cmpd="sng">
                    <a:solidFill>
                      <a:schemeClr val="accent2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ísļíḓé"/>
                  <p:cNvSpPr/>
                  <p:nvPr/>
                </p:nvSpPr>
                <p:spPr>
                  <a:xfrm>
                    <a:off x="3355880" y="1345115"/>
                    <a:ext cx="600362" cy="698235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b">
                    <a:normAutofit/>
                  </a:bodyPr>
                  <a:lstStyle/>
                  <a:p>
                    <a:pPr algn="ctr"/>
                    <a:r>
                      <a:rPr lang="en-US" sz="2500" smtClean="0">
                        <a:solidFill>
                          <a:schemeClr val="bg1"/>
                        </a:solidFill>
                      </a:rPr>
                      <a:t>01</a:t>
                    </a:r>
                    <a:endParaRPr lang="en-US" sz="25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íšḷïḓe"/>
                <p:cNvGrpSpPr/>
                <p:nvPr/>
              </p:nvGrpSpPr>
              <p:grpSpPr>
                <a:xfrm>
                  <a:off x="1937009" y="1774951"/>
                  <a:ext cx="2214775" cy="1164253"/>
                  <a:chOff x="1937009" y="2084727"/>
                  <a:chExt cx="2214775" cy="1164253"/>
                </a:xfrm>
              </p:grpSpPr>
              <p:sp>
                <p:nvSpPr>
                  <p:cNvPr id="33" name="îṥļîdè"/>
                  <p:cNvSpPr/>
                  <p:nvPr/>
                </p:nvSpPr>
                <p:spPr>
                  <a:xfrm>
                    <a:off x="1937009" y="2084727"/>
                    <a:ext cx="2214775" cy="228149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none" lIns="0" tIns="0" rIns="0" bIns="0" anchor="t">
                    <a:normAutofit lnSpcReduction="10000"/>
                  </a:bodyPr>
                  <a:lstStyle/>
                  <a:p>
                    <a:pPr marL="0" lvl="1"/>
                    <a:r>
                      <a:rPr lang="zh-CN" altLang="en-US" sz="1400" b="1" smtClean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îšľîḍe"/>
                  <p:cNvSpPr/>
                  <p:nvPr/>
                </p:nvSpPr>
                <p:spPr>
                  <a:xfrm>
                    <a:off x="1937009" y="2312876"/>
                    <a:ext cx="2214775" cy="936104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anchor="t">
                    <a:normAutofit/>
                  </a:bodyPr>
                  <a:lstStyle/>
                  <a:p>
                    <a:pPr marL="0" lvl="1">
                      <a:lnSpc>
                        <a:spcPct val="120000"/>
                      </a:lnSpc>
                    </a:pP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100" smtClean="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9" name="íṧliḑè"/>
              <p:cNvGrpSpPr/>
              <p:nvPr/>
            </p:nvGrpSpPr>
            <p:grpSpPr>
              <a:xfrm>
                <a:off x="8144808" y="1781223"/>
                <a:ext cx="3220470" cy="1875997"/>
                <a:chOff x="4479402" y="1469467"/>
                <a:chExt cx="3220470" cy="1875997"/>
              </a:xfrm>
            </p:grpSpPr>
            <p:sp>
              <p:nvSpPr>
                <p:cNvPr id="26" name="îṧľiḓè"/>
                <p:cNvSpPr/>
                <p:nvPr/>
              </p:nvSpPr>
              <p:spPr>
                <a:xfrm>
                  <a:off x="4479402" y="1555977"/>
                  <a:ext cx="3220470" cy="1789487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í$lîḋe"/>
                <p:cNvSpPr/>
                <p:nvPr/>
              </p:nvSpPr>
              <p:spPr>
                <a:xfrm>
                  <a:off x="4566931" y="1469467"/>
                  <a:ext cx="763707" cy="888209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b">
                  <a:normAutofit/>
                </a:bodyPr>
                <a:lstStyle/>
                <a:p>
                  <a:pPr algn="ctr"/>
                  <a:r>
                    <a:rPr lang="en-US" sz="2500" smtClean="0">
                      <a:solidFill>
                        <a:schemeClr val="bg1"/>
                      </a:solidFill>
                    </a:rPr>
                    <a:t>03</a:t>
                  </a:r>
                  <a:endParaRPr lang="en-US" sz="25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28" name="îṩ1íḑè"/>
                <p:cNvGrpSpPr/>
                <p:nvPr/>
              </p:nvGrpSpPr>
              <p:grpSpPr>
                <a:xfrm>
                  <a:off x="5400457" y="1774951"/>
                  <a:ext cx="2214775" cy="1164253"/>
                  <a:chOff x="1937009" y="2084727"/>
                  <a:chExt cx="2214775" cy="1164253"/>
                </a:xfrm>
              </p:grpSpPr>
              <p:sp>
                <p:nvSpPr>
                  <p:cNvPr id="29" name="ís1iḋe"/>
                  <p:cNvSpPr/>
                  <p:nvPr/>
                </p:nvSpPr>
                <p:spPr>
                  <a:xfrm>
                    <a:off x="1937009" y="2084727"/>
                    <a:ext cx="2214775" cy="228149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none" lIns="0" tIns="0" rIns="0" bIns="0" anchor="t">
                    <a:normAutofit lnSpcReduction="10000"/>
                  </a:bodyPr>
                  <a:lstStyle/>
                  <a:p>
                    <a:pPr marL="0" lvl="1"/>
                    <a:r>
                      <a:rPr lang="zh-CN" altLang="en-US" sz="1400" b="1" smtClean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îṣľïďê"/>
                  <p:cNvSpPr/>
                  <p:nvPr/>
                </p:nvSpPr>
                <p:spPr>
                  <a:xfrm>
                    <a:off x="1937009" y="2312876"/>
                    <a:ext cx="2214775" cy="936104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anchor="t">
                    <a:normAutofit/>
                  </a:bodyPr>
                  <a:lstStyle/>
                  <a:p>
                    <a:pPr marL="0" lvl="1">
                      <a:lnSpc>
                        <a:spcPct val="120000"/>
                      </a:lnSpc>
                    </a:pP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100" smtClean="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20" name="ïṩ1ïḑè"/>
              <p:cNvGrpSpPr/>
              <p:nvPr/>
            </p:nvGrpSpPr>
            <p:grpSpPr>
              <a:xfrm>
                <a:off x="4571526" y="1781223"/>
                <a:ext cx="3220470" cy="1875997"/>
                <a:chOff x="1027952" y="3518963"/>
                <a:chExt cx="3220470" cy="1875997"/>
              </a:xfrm>
            </p:grpSpPr>
            <p:sp>
              <p:nvSpPr>
                <p:cNvPr id="21" name="išḷíďe"/>
                <p:cNvSpPr/>
                <p:nvPr/>
              </p:nvSpPr>
              <p:spPr>
                <a:xfrm>
                  <a:off x="1027952" y="3605473"/>
                  <a:ext cx="3220470" cy="1789487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iš1íḍé"/>
                <p:cNvSpPr/>
                <p:nvPr/>
              </p:nvSpPr>
              <p:spPr>
                <a:xfrm>
                  <a:off x="1115481" y="3518963"/>
                  <a:ext cx="763707" cy="888209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b">
                  <a:normAutofit/>
                </a:bodyPr>
                <a:lstStyle/>
                <a:p>
                  <a:pPr algn="ctr"/>
                  <a:r>
                    <a:rPr lang="en-US" sz="2500" smtClean="0">
                      <a:solidFill>
                        <a:schemeClr val="bg1"/>
                      </a:solidFill>
                    </a:rPr>
                    <a:t>02</a:t>
                  </a:r>
                  <a:endParaRPr lang="en-US" sz="2500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23" name="îṧ1îdê"/>
                <p:cNvGrpSpPr/>
                <p:nvPr/>
              </p:nvGrpSpPr>
              <p:grpSpPr>
                <a:xfrm>
                  <a:off x="1937009" y="3905128"/>
                  <a:ext cx="2214775" cy="1164253"/>
                  <a:chOff x="1937009" y="2084727"/>
                  <a:chExt cx="2214775" cy="1164253"/>
                </a:xfrm>
              </p:grpSpPr>
              <p:sp>
                <p:nvSpPr>
                  <p:cNvPr id="24" name="iślidé"/>
                  <p:cNvSpPr/>
                  <p:nvPr/>
                </p:nvSpPr>
                <p:spPr>
                  <a:xfrm>
                    <a:off x="1937009" y="2084727"/>
                    <a:ext cx="2214775" cy="228149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none" lIns="0" tIns="0" rIns="0" bIns="0" anchor="t">
                    <a:normAutofit lnSpcReduction="10000"/>
                  </a:bodyPr>
                  <a:lstStyle/>
                  <a:p>
                    <a:pPr marL="0" lvl="1"/>
                    <a:r>
                      <a:rPr lang="zh-CN" altLang="en-US" sz="1400" b="1" smtClean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íşľîḍê"/>
                  <p:cNvSpPr/>
                  <p:nvPr/>
                </p:nvSpPr>
                <p:spPr>
                  <a:xfrm>
                    <a:off x="1937009" y="2312876"/>
                    <a:ext cx="2214775" cy="936104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anchor="t">
                    <a:normAutofit/>
                  </a:bodyPr>
                  <a:lstStyle/>
                  <a:p>
                    <a:pPr marL="0" lvl="1">
                      <a:lnSpc>
                        <a:spcPct val="120000"/>
                      </a:lnSpc>
                    </a:pP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100" smtClean="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5" name="îSľïďé"/>
            <p:cNvGrpSpPr/>
            <p:nvPr/>
          </p:nvGrpSpPr>
          <p:grpSpPr>
            <a:xfrm>
              <a:off x="2656419" y="3956875"/>
              <a:ext cx="7050685" cy="1875997"/>
              <a:chOff x="2553817" y="3956875"/>
              <a:chExt cx="7050685" cy="1875997"/>
            </a:xfrm>
          </p:grpSpPr>
          <p:grpSp>
            <p:nvGrpSpPr>
              <p:cNvPr id="6" name="íśļiḓé"/>
              <p:cNvGrpSpPr/>
              <p:nvPr/>
            </p:nvGrpSpPr>
            <p:grpSpPr>
              <a:xfrm>
                <a:off x="6384032" y="3956875"/>
                <a:ext cx="3220470" cy="1875997"/>
                <a:chOff x="7955256" y="1463040"/>
                <a:chExt cx="3220470" cy="1875997"/>
              </a:xfrm>
            </p:grpSpPr>
            <p:sp>
              <p:nvSpPr>
                <p:cNvPr id="13" name="iṣļíďé"/>
                <p:cNvSpPr/>
                <p:nvPr/>
              </p:nvSpPr>
              <p:spPr>
                <a:xfrm>
                  <a:off x="7955256" y="1549550"/>
                  <a:ext cx="3220470" cy="1789487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ïŝḷîdê"/>
                <p:cNvSpPr/>
                <p:nvPr/>
              </p:nvSpPr>
              <p:spPr>
                <a:xfrm>
                  <a:off x="8042785" y="1463040"/>
                  <a:ext cx="763707" cy="888209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b">
                  <a:normAutofit/>
                </a:bodyPr>
                <a:lstStyle/>
                <a:p>
                  <a:pPr algn="ctr"/>
                  <a:r>
                    <a:rPr lang="en-US" sz="2500" smtClean="0">
                      <a:solidFill>
                        <a:schemeClr val="bg1"/>
                      </a:solidFill>
                    </a:rPr>
                    <a:t>05</a:t>
                  </a:r>
                  <a:endParaRPr lang="en-US" sz="25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5" name="í$1iďe"/>
                <p:cNvGrpSpPr/>
                <p:nvPr/>
              </p:nvGrpSpPr>
              <p:grpSpPr>
                <a:xfrm>
                  <a:off x="8863905" y="1774951"/>
                  <a:ext cx="2214775" cy="1164253"/>
                  <a:chOff x="1937009" y="2084727"/>
                  <a:chExt cx="2214775" cy="1164253"/>
                </a:xfrm>
              </p:grpSpPr>
              <p:sp>
                <p:nvSpPr>
                  <p:cNvPr id="16" name="îšliḓè"/>
                  <p:cNvSpPr/>
                  <p:nvPr/>
                </p:nvSpPr>
                <p:spPr>
                  <a:xfrm>
                    <a:off x="1937009" y="2084727"/>
                    <a:ext cx="2214775" cy="228149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none" lIns="0" tIns="0" rIns="0" bIns="0" anchor="t">
                    <a:normAutofit lnSpcReduction="10000"/>
                  </a:bodyPr>
                  <a:lstStyle/>
                  <a:p>
                    <a:pPr marL="0" lvl="1"/>
                    <a:r>
                      <a:rPr lang="zh-CN" altLang="en-US" sz="1400" b="1" smtClean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išḷîďê"/>
                  <p:cNvSpPr/>
                  <p:nvPr/>
                </p:nvSpPr>
                <p:spPr>
                  <a:xfrm>
                    <a:off x="1937009" y="2312876"/>
                    <a:ext cx="2214775" cy="936104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anchor="t">
                    <a:normAutofit/>
                  </a:bodyPr>
                  <a:lstStyle/>
                  <a:p>
                    <a:pPr marL="0" lvl="1">
                      <a:lnSpc>
                        <a:spcPct val="120000"/>
                      </a:lnSpc>
                    </a:pP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100" smtClean="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" name="íšlïdé"/>
              <p:cNvGrpSpPr/>
              <p:nvPr/>
            </p:nvGrpSpPr>
            <p:grpSpPr>
              <a:xfrm>
                <a:off x="2553817" y="3956875"/>
                <a:ext cx="3220470" cy="1875997"/>
                <a:chOff x="4497433" y="3518963"/>
                <a:chExt cx="3220470" cy="1875997"/>
              </a:xfrm>
            </p:grpSpPr>
            <p:sp>
              <p:nvSpPr>
                <p:cNvPr id="8" name="ïṥļïḑe"/>
                <p:cNvSpPr/>
                <p:nvPr/>
              </p:nvSpPr>
              <p:spPr>
                <a:xfrm>
                  <a:off x="4497433" y="3605473"/>
                  <a:ext cx="3220470" cy="1789487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íṥľïḋè"/>
                <p:cNvSpPr/>
                <p:nvPr/>
              </p:nvSpPr>
              <p:spPr>
                <a:xfrm>
                  <a:off x="4584962" y="3518963"/>
                  <a:ext cx="763707" cy="888209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b">
                  <a:normAutofit/>
                </a:bodyPr>
                <a:lstStyle/>
                <a:p>
                  <a:pPr algn="ctr"/>
                  <a:r>
                    <a:rPr lang="en-US" sz="2500" smtClean="0">
                      <a:solidFill>
                        <a:schemeClr val="bg1"/>
                      </a:solidFill>
                    </a:rPr>
                    <a:t>04</a:t>
                  </a:r>
                  <a:endParaRPr lang="en-US" sz="25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0" name="íṥliḍê"/>
                <p:cNvGrpSpPr/>
                <p:nvPr/>
              </p:nvGrpSpPr>
              <p:grpSpPr>
                <a:xfrm>
                  <a:off x="5400457" y="3905128"/>
                  <a:ext cx="2214775" cy="1164253"/>
                  <a:chOff x="1937009" y="2084727"/>
                  <a:chExt cx="2214775" cy="1164253"/>
                </a:xfrm>
              </p:grpSpPr>
              <p:sp>
                <p:nvSpPr>
                  <p:cNvPr id="11" name="íŝḻíḓé"/>
                  <p:cNvSpPr/>
                  <p:nvPr/>
                </p:nvSpPr>
                <p:spPr>
                  <a:xfrm>
                    <a:off x="1937009" y="2084727"/>
                    <a:ext cx="2214775" cy="228149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none" lIns="0" tIns="0" rIns="0" bIns="0" anchor="t">
                    <a:normAutofit lnSpcReduction="10000"/>
                  </a:bodyPr>
                  <a:lstStyle/>
                  <a:p>
                    <a:pPr marL="0" lvl="1"/>
                    <a:r>
                      <a:rPr lang="zh-CN" altLang="en-US" sz="1400" b="1" smtClean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2" name="ïṥlíḍe"/>
                  <p:cNvSpPr/>
                  <p:nvPr/>
                </p:nvSpPr>
                <p:spPr>
                  <a:xfrm>
                    <a:off x="1937009" y="2312876"/>
                    <a:ext cx="2214775" cy="936104"/>
                  </a:xfrm>
                  <a:prstGeom prst="rect">
                    <a:avLst/>
                  </a:prstGeom>
                  <a:noFill/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anchor="t">
                    <a:normAutofit/>
                  </a:bodyPr>
                  <a:lstStyle/>
                  <a:p>
                    <a:pPr marL="0" lvl="1">
                      <a:lnSpc>
                        <a:spcPct val="120000"/>
                      </a:lnSpc>
                    </a:pP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100" smtClean="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100" smtClean="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1493144-98b8-4a8d-b014-d43240fb1b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71149" y="1842869"/>
            <a:ext cx="8449702" cy="2719736"/>
            <a:chOff x="1201958" y="1880828"/>
            <a:chExt cx="9774053" cy="3146010"/>
          </a:xfrm>
        </p:grpSpPr>
        <p:grpSp>
          <p:nvGrpSpPr>
            <p:cNvPr id="4" name="ïslïḑè"/>
            <p:cNvGrpSpPr/>
            <p:nvPr/>
          </p:nvGrpSpPr>
          <p:grpSpPr>
            <a:xfrm>
              <a:off x="1201958" y="1880828"/>
              <a:ext cx="5348409" cy="3146010"/>
              <a:chOff x="1617767" y="2125414"/>
              <a:chExt cx="4932597" cy="2901424"/>
            </a:xfrm>
          </p:grpSpPr>
          <p:sp>
            <p:nvSpPr>
              <p:cNvPr id="17" name="ïṧḷíḑé"/>
              <p:cNvSpPr/>
              <p:nvPr/>
            </p:nvSpPr>
            <p:spPr>
              <a:xfrm>
                <a:off x="2706569" y="3928649"/>
                <a:ext cx="1273744" cy="1098189"/>
              </a:xfrm>
              <a:custGeom>
                <a:avLst/>
                <a:gdLst>
                  <a:gd name="connsiteX0" fmla="*/ 0 w 1111645"/>
                  <a:gd name="connsiteY0" fmla="*/ 479216 h 958432"/>
                  <a:gd name="connsiteX1" fmla="*/ 239608 w 1111645"/>
                  <a:gd name="connsiteY1" fmla="*/ 0 h 958432"/>
                  <a:gd name="connsiteX2" fmla="*/ 872037 w 1111645"/>
                  <a:gd name="connsiteY2" fmla="*/ 0 h 958432"/>
                  <a:gd name="connsiteX3" fmla="*/ 1111645 w 1111645"/>
                  <a:gd name="connsiteY3" fmla="*/ 479216 h 958432"/>
                  <a:gd name="connsiteX4" fmla="*/ 872037 w 1111645"/>
                  <a:gd name="connsiteY4" fmla="*/ 958432 h 958432"/>
                  <a:gd name="connsiteX5" fmla="*/ 239608 w 1111645"/>
                  <a:gd name="connsiteY5" fmla="*/ 958432 h 958432"/>
                  <a:gd name="connsiteX6" fmla="*/ 0 w 1111645"/>
                  <a:gd name="connsiteY6" fmla="*/ 479216 h 95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1645" h="958432">
                    <a:moveTo>
                      <a:pt x="0" y="479216"/>
                    </a:moveTo>
                    <a:lnTo>
                      <a:pt x="239608" y="0"/>
                    </a:lnTo>
                    <a:lnTo>
                      <a:pt x="872037" y="0"/>
                    </a:lnTo>
                    <a:lnTo>
                      <a:pt x="1111645" y="479216"/>
                    </a:lnTo>
                    <a:lnTo>
                      <a:pt x="872037" y="958432"/>
                    </a:lnTo>
                    <a:lnTo>
                      <a:pt x="239608" y="958432"/>
                    </a:lnTo>
                    <a:lnTo>
                      <a:pt x="0" y="47921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72506" tIns="181751" rIns="172506" bIns="181751" anchor="ctr" anchorCtr="0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šļîḓè"/>
              <p:cNvSpPr/>
              <p:nvPr/>
            </p:nvSpPr>
            <p:spPr>
              <a:xfrm>
                <a:off x="1617767" y="3338789"/>
                <a:ext cx="1273744" cy="1098189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41296D">
                  <a:alpha val="90000"/>
                </a:srgb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ṥḷíḓè"/>
              <p:cNvSpPr/>
              <p:nvPr/>
            </p:nvSpPr>
            <p:spPr>
              <a:xfrm>
                <a:off x="3791744" y="3325733"/>
                <a:ext cx="1273744" cy="1098189"/>
              </a:xfrm>
              <a:custGeom>
                <a:avLst/>
                <a:gdLst>
                  <a:gd name="connsiteX0" fmla="*/ 0 w 1111645"/>
                  <a:gd name="connsiteY0" fmla="*/ 479216 h 958432"/>
                  <a:gd name="connsiteX1" fmla="*/ 239608 w 1111645"/>
                  <a:gd name="connsiteY1" fmla="*/ 0 h 958432"/>
                  <a:gd name="connsiteX2" fmla="*/ 872037 w 1111645"/>
                  <a:gd name="connsiteY2" fmla="*/ 0 h 958432"/>
                  <a:gd name="connsiteX3" fmla="*/ 1111645 w 1111645"/>
                  <a:gd name="connsiteY3" fmla="*/ 479216 h 958432"/>
                  <a:gd name="connsiteX4" fmla="*/ 872037 w 1111645"/>
                  <a:gd name="connsiteY4" fmla="*/ 958432 h 958432"/>
                  <a:gd name="connsiteX5" fmla="*/ 239608 w 1111645"/>
                  <a:gd name="connsiteY5" fmla="*/ 958432 h 958432"/>
                  <a:gd name="connsiteX6" fmla="*/ 0 w 1111645"/>
                  <a:gd name="connsiteY6" fmla="*/ 479216 h 95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1645" h="958432">
                    <a:moveTo>
                      <a:pt x="0" y="479216"/>
                    </a:moveTo>
                    <a:lnTo>
                      <a:pt x="239608" y="0"/>
                    </a:lnTo>
                    <a:lnTo>
                      <a:pt x="872037" y="0"/>
                    </a:lnTo>
                    <a:lnTo>
                      <a:pt x="1111645" y="479216"/>
                    </a:lnTo>
                    <a:lnTo>
                      <a:pt x="872037" y="958432"/>
                    </a:lnTo>
                    <a:lnTo>
                      <a:pt x="239608" y="958432"/>
                    </a:lnTo>
                    <a:lnTo>
                      <a:pt x="0" y="479216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hueOff val="-716791"/>
                  <a:satOff val="-17271"/>
                  <a:lumOff val="-10392"/>
                  <a:alphaOff val="0"/>
                </a:schemeClr>
              </a:lnRef>
              <a:fillRef idx="1">
                <a:schemeClr val="accent2">
                  <a:hueOff val="-716791"/>
                  <a:satOff val="-17271"/>
                  <a:lumOff val="-10392"/>
                  <a:alphaOff val="0"/>
                </a:schemeClr>
              </a:fillRef>
              <a:effectRef idx="0">
                <a:schemeClr val="accent2">
                  <a:hueOff val="-716791"/>
                  <a:satOff val="-17271"/>
                  <a:lumOff val="-10392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72506" tIns="181751" rIns="172506" bIns="181751" anchor="ctr" anchorCtr="0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ṩḻiḋe"/>
              <p:cNvSpPr/>
              <p:nvPr/>
            </p:nvSpPr>
            <p:spPr>
              <a:xfrm>
                <a:off x="4876921" y="3928649"/>
                <a:ext cx="1273744" cy="1098189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41296D">
                  <a:alpha val="90000"/>
                </a:srgb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2">
                  <a:hueOff val="-716791"/>
                  <a:satOff val="-17271"/>
                  <a:lumOff val="-10392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íṣ1ïḍè"/>
              <p:cNvSpPr/>
              <p:nvPr/>
            </p:nvSpPr>
            <p:spPr>
              <a:xfrm>
                <a:off x="2706569" y="2725428"/>
                <a:ext cx="1273744" cy="1098189"/>
              </a:xfrm>
              <a:custGeom>
                <a:avLst/>
                <a:gdLst>
                  <a:gd name="connsiteX0" fmla="*/ 0 w 1111645"/>
                  <a:gd name="connsiteY0" fmla="*/ 479216 h 958432"/>
                  <a:gd name="connsiteX1" fmla="*/ 239608 w 1111645"/>
                  <a:gd name="connsiteY1" fmla="*/ 0 h 958432"/>
                  <a:gd name="connsiteX2" fmla="*/ 872037 w 1111645"/>
                  <a:gd name="connsiteY2" fmla="*/ 0 h 958432"/>
                  <a:gd name="connsiteX3" fmla="*/ 1111645 w 1111645"/>
                  <a:gd name="connsiteY3" fmla="*/ 479216 h 958432"/>
                  <a:gd name="connsiteX4" fmla="*/ 872037 w 1111645"/>
                  <a:gd name="connsiteY4" fmla="*/ 958432 h 958432"/>
                  <a:gd name="connsiteX5" fmla="*/ 239608 w 1111645"/>
                  <a:gd name="connsiteY5" fmla="*/ 958432 h 958432"/>
                  <a:gd name="connsiteX6" fmla="*/ 0 w 1111645"/>
                  <a:gd name="connsiteY6" fmla="*/ 479216 h 95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1645" h="958432">
                    <a:moveTo>
                      <a:pt x="0" y="479216"/>
                    </a:moveTo>
                    <a:lnTo>
                      <a:pt x="239608" y="0"/>
                    </a:lnTo>
                    <a:lnTo>
                      <a:pt x="872037" y="0"/>
                    </a:lnTo>
                    <a:lnTo>
                      <a:pt x="1111645" y="479216"/>
                    </a:lnTo>
                    <a:lnTo>
                      <a:pt x="872037" y="958432"/>
                    </a:lnTo>
                    <a:lnTo>
                      <a:pt x="239608" y="958432"/>
                    </a:lnTo>
                    <a:lnTo>
                      <a:pt x="0" y="479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2">
                  <a:hueOff val="-1433582"/>
                  <a:satOff val="-34543"/>
                  <a:lumOff val="-20784"/>
                  <a:alphaOff val="0"/>
                </a:schemeClr>
              </a:lnRef>
              <a:fillRef idx="1">
                <a:schemeClr val="accent2">
                  <a:hueOff val="-1433582"/>
                  <a:satOff val="-34543"/>
                  <a:lumOff val="-20784"/>
                  <a:alphaOff val="0"/>
                </a:schemeClr>
              </a:fillRef>
              <a:effectRef idx="0">
                <a:schemeClr val="accent2">
                  <a:hueOff val="-1433582"/>
                  <a:satOff val="-34543"/>
                  <a:lumOff val="-20784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śḻîḋê"/>
              <p:cNvSpPr/>
              <p:nvPr/>
            </p:nvSpPr>
            <p:spPr>
              <a:xfrm>
                <a:off x="3791744" y="2125414"/>
                <a:ext cx="1273744" cy="1098189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41296D">
                  <a:alpha val="90000"/>
                </a:srgb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2">
                  <a:hueOff val="-1433582"/>
                  <a:satOff val="-34543"/>
                  <a:lumOff val="-20784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šḷíḋe"/>
              <p:cNvSpPr/>
              <p:nvPr/>
            </p:nvSpPr>
            <p:spPr bwMode="auto">
              <a:xfrm>
                <a:off x="2036693" y="3664693"/>
                <a:ext cx="439518" cy="374337"/>
              </a:xfrm>
              <a:custGeom>
                <a:avLst/>
                <a:gdLst>
                  <a:gd name="T0" fmla="*/ 182 w 400"/>
                  <a:gd name="T1" fmla="*/ 180 h 340"/>
                  <a:gd name="T2" fmla="*/ 218 w 400"/>
                  <a:gd name="T3" fmla="*/ 180 h 340"/>
                  <a:gd name="T4" fmla="*/ 218 w 400"/>
                  <a:gd name="T5" fmla="*/ 220 h 340"/>
                  <a:gd name="T6" fmla="*/ 400 w 400"/>
                  <a:gd name="T7" fmla="*/ 220 h 340"/>
                  <a:gd name="T8" fmla="*/ 396 w 400"/>
                  <a:gd name="T9" fmla="*/ 103 h 340"/>
                  <a:gd name="T10" fmla="*/ 356 w 400"/>
                  <a:gd name="T11" fmla="*/ 60 h 340"/>
                  <a:gd name="T12" fmla="*/ 292 w 400"/>
                  <a:gd name="T13" fmla="*/ 60 h 340"/>
                  <a:gd name="T14" fmla="*/ 268 w 400"/>
                  <a:gd name="T15" fmla="*/ 15 h 340"/>
                  <a:gd name="T16" fmla="*/ 244 w 400"/>
                  <a:gd name="T17" fmla="*/ 0 h 340"/>
                  <a:gd name="T18" fmla="*/ 155 w 400"/>
                  <a:gd name="T19" fmla="*/ 0 h 340"/>
                  <a:gd name="T20" fmla="*/ 132 w 400"/>
                  <a:gd name="T21" fmla="*/ 15 h 340"/>
                  <a:gd name="T22" fmla="*/ 108 w 400"/>
                  <a:gd name="T23" fmla="*/ 60 h 340"/>
                  <a:gd name="T24" fmla="*/ 44 w 400"/>
                  <a:gd name="T25" fmla="*/ 60 h 340"/>
                  <a:gd name="T26" fmla="*/ 4 w 400"/>
                  <a:gd name="T27" fmla="*/ 103 h 340"/>
                  <a:gd name="T28" fmla="*/ 0 w 400"/>
                  <a:gd name="T29" fmla="*/ 220 h 340"/>
                  <a:gd name="T30" fmla="*/ 182 w 400"/>
                  <a:gd name="T31" fmla="*/ 220 h 340"/>
                  <a:gd name="T32" fmla="*/ 182 w 400"/>
                  <a:gd name="T33" fmla="*/ 180 h 340"/>
                  <a:gd name="T34" fmla="*/ 153 w 400"/>
                  <a:gd name="T35" fmla="*/ 38 h 340"/>
                  <a:gd name="T36" fmla="*/ 169 w 400"/>
                  <a:gd name="T37" fmla="*/ 28 h 340"/>
                  <a:gd name="T38" fmla="*/ 230 w 400"/>
                  <a:gd name="T39" fmla="*/ 28 h 340"/>
                  <a:gd name="T40" fmla="*/ 247 w 400"/>
                  <a:gd name="T41" fmla="*/ 38 h 340"/>
                  <a:gd name="T42" fmla="*/ 258 w 400"/>
                  <a:gd name="T43" fmla="*/ 60 h 340"/>
                  <a:gd name="T44" fmla="*/ 141 w 400"/>
                  <a:gd name="T45" fmla="*/ 60 h 340"/>
                  <a:gd name="T46" fmla="*/ 153 w 400"/>
                  <a:gd name="T47" fmla="*/ 38 h 340"/>
                  <a:gd name="T48" fmla="*/ 218 w 400"/>
                  <a:gd name="T49" fmla="*/ 280 h 340"/>
                  <a:gd name="T50" fmla="*/ 182 w 400"/>
                  <a:gd name="T51" fmla="*/ 280 h 340"/>
                  <a:gd name="T52" fmla="*/ 182 w 400"/>
                  <a:gd name="T53" fmla="*/ 240 h 340"/>
                  <a:gd name="T54" fmla="*/ 10 w 400"/>
                  <a:gd name="T55" fmla="*/ 240 h 340"/>
                  <a:gd name="T56" fmla="*/ 14 w 400"/>
                  <a:gd name="T57" fmla="*/ 306 h 340"/>
                  <a:gd name="T58" fmla="*/ 50 w 400"/>
                  <a:gd name="T59" fmla="*/ 340 h 340"/>
                  <a:gd name="T60" fmla="*/ 350 w 400"/>
                  <a:gd name="T61" fmla="*/ 340 h 340"/>
                  <a:gd name="T62" fmla="*/ 386 w 400"/>
                  <a:gd name="T63" fmla="*/ 306 h 340"/>
                  <a:gd name="T64" fmla="*/ 390 w 400"/>
                  <a:gd name="T65" fmla="*/ 240 h 340"/>
                  <a:gd name="T66" fmla="*/ 218 w 400"/>
                  <a:gd name="T67" fmla="*/ 240 h 340"/>
                  <a:gd name="T68" fmla="*/ 218 w 400"/>
                  <a:gd name="T69" fmla="*/ 28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0" h="340">
                    <a:moveTo>
                      <a:pt x="182" y="180"/>
                    </a:moveTo>
                    <a:cubicBezTo>
                      <a:pt x="218" y="180"/>
                      <a:pt x="218" y="180"/>
                      <a:pt x="218" y="180"/>
                    </a:cubicBezTo>
                    <a:cubicBezTo>
                      <a:pt x="218" y="220"/>
                      <a:pt x="218" y="220"/>
                      <a:pt x="218" y="220"/>
                    </a:cubicBezTo>
                    <a:cubicBezTo>
                      <a:pt x="400" y="220"/>
                      <a:pt x="400" y="220"/>
                      <a:pt x="400" y="220"/>
                    </a:cubicBezTo>
                    <a:cubicBezTo>
                      <a:pt x="400" y="220"/>
                      <a:pt x="397" y="131"/>
                      <a:pt x="396" y="103"/>
                    </a:cubicBezTo>
                    <a:cubicBezTo>
                      <a:pt x="395" y="76"/>
                      <a:pt x="385" y="60"/>
                      <a:pt x="356" y="60"/>
                    </a:cubicBezTo>
                    <a:cubicBezTo>
                      <a:pt x="292" y="60"/>
                      <a:pt x="292" y="60"/>
                      <a:pt x="292" y="60"/>
                    </a:cubicBezTo>
                    <a:cubicBezTo>
                      <a:pt x="282" y="41"/>
                      <a:pt x="271" y="21"/>
                      <a:pt x="268" y="15"/>
                    </a:cubicBezTo>
                    <a:cubicBezTo>
                      <a:pt x="261" y="2"/>
                      <a:pt x="259" y="0"/>
                      <a:pt x="244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1" y="0"/>
                      <a:pt x="138" y="2"/>
                      <a:pt x="132" y="15"/>
                    </a:cubicBezTo>
                    <a:cubicBezTo>
                      <a:pt x="129" y="21"/>
                      <a:pt x="118" y="41"/>
                      <a:pt x="108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14" y="60"/>
                      <a:pt x="5" y="76"/>
                      <a:pt x="4" y="103"/>
                    </a:cubicBezTo>
                    <a:cubicBezTo>
                      <a:pt x="3" y="129"/>
                      <a:pt x="0" y="220"/>
                      <a:pt x="0" y="220"/>
                    </a:cubicBezTo>
                    <a:cubicBezTo>
                      <a:pt x="182" y="220"/>
                      <a:pt x="182" y="220"/>
                      <a:pt x="182" y="220"/>
                    </a:cubicBezTo>
                    <a:lnTo>
                      <a:pt x="182" y="180"/>
                    </a:lnTo>
                    <a:close/>
                    <a:moveTo>
                      <a:pt x="153" y="38"/>
                    </a:moveTo>
                    <a:cubicBezTo>
                      <a:pt x="157" y="30"/>
                      <a:pt x="159" y="28"/>
                      <a:pt x="169" y="28"/>
                    </a:cubicBezTo>
                    <a:cubicBezTo>
                      <a:pt x="230" y="28"/>
                      <a:pt x="230" y="28"/>
                      <a:pt x="230" y="28"/>
                    </a:cubicBezTo>
                    <a:cubicBezTo>
                      <a:pt x="241" y="28"/>
                      <a:pt x="242" y="30"/>
                      <a:pt x="247" y="38"/>
                    </a:cubicBezTo>
                    <a:cubicBezTo>
                      <a:pt x="248" y="41"/>
                      <a:pt x="253" y="50"/>
                      <a:pt x="258" y="60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6" y="50"/>
                      <a:pt x="151" y="41"/>
                      <a:pt x="153" y="38"/>
                    </a:cubicBezTo>
                    <a:close/>
                    <a:moveTo>
                      <a:pt x="218" y="280"/>
                    </a:moveTo>
                    <a:cubicBezTo>
                      <a:pt x="182" y="280"/>
                      <a:pt x="182" y="280"/>
                      <a:pt x="182" y="280"/>
                    </a:cubicBezTo>
                    <a:cubicBezTo>
                      <a:pt x="182" y="240"/>
                      <a:pt x="182" y="240"/>
                      <a:pt x="182" y="240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40"/>
                      <a:pt x="12" y="276"/>
                      <a:pt x="14" y="306"/>
                    </a:cubicBezTo>
                    <a:cubicBezTo>
                      <a:pt x="14" y="319"/>
                      <a:pt x="18" y="340"/>
                      <a:pt x="50" y="340"/>
                    </a:cubicBezTo>
                    <a:cubicBezTo>
                      <a:pt x="350" y="340"/>
                      <a:pt x="350" y="340"/>
                      <a:pt x="350" y="340"/>
                    </a:cubicBezTo>
                    <a:cubicBezTo>
                      <a:pt x="381" y="340"/>
                      <a:pt x="385" y="319"/>
                      <a:pt x="386" y="306"/>
                    </a:cubicBezTo>
                    <a:cubicBezTo>
                      <a:pt x="388" y="275"/>
                      <a:pt x="390" y="240"/>
                      <a:pt x="390" y="240"/>
                    </a:cubicBezTo>
                    <a:cubicBezTo>
                      <a:pt x="218" y="240"/>
                      <a:pt x="218" y="240"/>
                      <a:pt x="218" y="240"/>
                    </a:cubicBezTo>
                    <a:lnTo>
                      <a:pt x="218" y="2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ṧ1ïdè"/>
              <p:cNvSpPr/>
              <p:nvPr/>
            </p:nvSpPr>
            <p:spPr bwMode="auto">
              <a:xfrm>
                <a:off x="5241129" y="4324948"/>
                <a:ext cx="545325" cy="305590"/>
              </a:xfrm>
              <a:custGeom>
                <a:avLst/>
                <a:gdLst>
                  <a:gd name="T0" fmla="*/ 200 w 400"/>
                  <a:gd name="T1" fmla="*/ 0 h 224"/>
                  <a:gd name="T2" fmla="*/ 0 w 400"/>
                  <a:gd name="T3" fmla="*/ 112 h 224"/>
                  <a:gd name="T4" fmla="*/ 200 w 400"/>
                  <a:gd name="T5" fmla="*/ 224 h 224"/>
                  <a:gd name="T6" fmla="*/ 400 w 400"/>
                  <a:gd name="T7" fmla="*/ 112 h 224"/>
                  <a:gd name="T8" fmla="*/ 200 w 400"/>
                  <a:gd name="T9" fmla="*/ 0 h 224"/>
                  <a:gd name="T10" fmla="*/ 200 w 400"/>
                  <a:gd name="T11" fmla="*/ 198 h 224"/>
                  <a:gd name="T12" fmla="*/ 111 w 400"/>
                  <a:gd name="T13" fmla="*/ 112 h 224"/>
                  <a:gd name="T14" fmla="*/ 200 w 400"/>
                  <a:gd name="T15" fmla="*/ 26 h 224"/>
                  <a:gd name="T16" fmla="*/ 289 w 400"/>
                  <a:gd name="T17" fmla="*/ 112 h 224"/>
                  <a:gd name="T18" fmla="*/ 200 w 400"/>
                  <a:gd name="T19" fmla="*/ 198 h 224"/>
                  <a:gd name="T20" fmla="*/ 200 w 400"/>
                  <a:gd name="T21" fmla="*/ 112 h 224"/>
                  <a:gd name="T22" fmla="*/ 200 w 400"/>
                  <a:gd name="T23" fmla="*/ 69 h 224"/>
                  <a:gd name="T24" fmla="*/ 155 w 400"/>
                  <a:gd name="T25" fmla="*/ 112 h 224"/>
                  <a:gd name="T26" fmla="*/ 200 w 400"/>
                  <a:gd name="T27" fmla="*/ 155 h 224"/>
                  <a:gd name="T28" fmla="*/ 244 w 400"/>
                  <a:gd name="T29" fmla="*/ 112 h 224"/>
                  <a:gd name="T30" fmla="*/ 200 w 400"/>
                  <a:gd name="T3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0" h="224">
                    <a:moveTo>
                      <a:pt x="200" y="0"/>
                    </a:moveTo>
                    <a:cubicBezTo>
                      <a:pt x="69" y="0"/>
                      <a:pt x="0" y="97"/>
                      <a:pt x="0" y="112"/>
                    </a:cubicBezTo>
                    <a:cubicBezTo>
                      <a:pt x="0" y="127"/>
                      <a:pt x="69" y="224"/>
                      <a:pt x="200" y="224"/>
                    </a:cubicBezTo>
                    <a:cubicBezTo>
                      <a:pt x="331" y="224"/>
                      <a:pt x="400" y="127"/>
                      <a:pt x="400" y="112"/>
                    </a:cubicBezTo>
                    <a:cubicBezTo>
                      <a:pt x="400" y="97"/>
                      <a:pt x="331" y="0"/>
                      <a:pt x="200" y="0"/>
                    </a:cubicBezTo>
                    <a:close/>
                    <a:moveTo>
                      <a:pt x="200" y="198"/>
                    </a:moveTo>
                    <a:cubicBezTo>
                      <a:pt x="151" y="198"/>
                      <a:pt x="111" y="159"/>
                      <a:pt x="111" y="112"/>
                    </a:cubicBezTo>
                    <a:cubicBezTo>
                      <a:pt x="111" y="64"/>
                      <a:pt x="151" y="26"/>
                      <a:pt x="200" y="26"/>
                    </a:cubicBezTo>
                    <a:cubicBezTo>
                      <a:pt x="249" y="26"/>
                      <a:pt x="289" y="64"/>
                      <a:pt x="289" y="112"/>
                    </a:cubicBezTo>
                    <a:cubicBezTo>
                      <a:pt x="289" y="159"/>
                      <a:pt x="249" y="198"/>
                      <a:pt x="200" y="198"/>
                    </a:cubicBezTo>
                    <a:close/>
                    <a:moveTo>
                      <a:pt x="200" y="112"/>
                    </a:moveTo>
                    <a:cubicBezTo>
                      <a:pt x="192" y="103"/>
                      <a:pt x="213" y="69"/>
                      <a:pt x="200" y="69"/>
                    </a:cubicBezTo>
                    <a:cubicBezTo>
                      <a:pt x="175" y="69"/>
                      <a:pt x="155" y="88"/>
                      <a:pt x="155" y="112"/>
                    </a:cubicBezTo>
                    <a:cubicBezTo>
                      <a:pt x="155" y="136"/>
                      <a:pt x="175" y="155"/>
                      <a:pt x="200" y="155"/>
                    </a:cubicBezTo>
                    <a:cubicBezTo>
                      <a:pt x="224" y="155"/>
                      <a:pt x="244" y="136"/>
                      <a:pt x="244" y="112"/>
                    </a:cubicBezTo>
                    <a:cubicBezTo>
                      <a:pt x="244" y="101"/>
                      <a:pt x="207" y="119"/>
                      <a:pt x="20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Sḷïḓê"/>
              <p:cNvSpPr/>
              <p:nvPr/>
            </p:nvSpPr>
            <p:spPr bwMode="auto">
              <a:xfrm>
                <a:off x="4249668" y="2499591"/>
                <a:ext cx="350302" cy="349833"/>
              </a:xfrm>
              <a:custGeom>
                <a:avLst/>
                <a:gdLst>
                  <a:gd name="T0" fmla="*/ 287 w 316"/>
                  <a:gd name="T1" fmla="*/ 29 h 316"/>
                  <a:gd name="T2" fmla="*/ 236 w 316"/>
                  <a:gd name="T3" fmla="*/ 4 h 316"/>
                  <a:gd name="T4" fmla="*/ 135 w 316"/>
                  <a:gd name="T5" fmla="*/ 105 h 316"/>
                  <a:gd name="T6" fmla="*/ 20 w 316"/>
                  <a:gd name="T7" fmla="*/ 221 h 316"/>
                  <a:gd name="T8" fmla="*/ 0 w 316"/>
                  <a:gd name="T9" fmla="*/ 316 h 316"/>
                  <a:gd name="T10" fmla="*/ 95 w 316"/>
                  <a:gd name="T11" fmla="*/ 296 h 316"/>
                  <a:gd name="T12" fmla="*/ 210 w 316"/>
                  <a:gd name="T13" fmla="*/ 180 h 316"/>
                  <a:gd name="T14" fmla="*/ 312 w 316"/>
                  <a:gd name="T15" fmla="*/ 79 h 316"/>
                  <a:gd name="T16" fmla="*/ 287 w 316"/>
                  <a:gd name="T17" fmla="*/ 29 h 316"/>
                  <a:gd name="T18" fmla="*/ 89 w 316"/>
                  <a:gd name="T19" fmla="*/ 284 h 316"/>
                  <a:gd name="T20" fmla="*/ 57 w 316"/>
                  <a:gd name="T21" fmla="*/ 291 h 316"/>
                  <a:gd name="T22" fmla="*/ 43 w 316"/>
                  <a:gd name="T23" fmla="*/ 273 h 316"/>
                  <a:gd name="T24" fmla="*/ 24 w 316"/>
                  <a:gd name="T25" fmla="*/ 259 h 316"/>
                  <a:gd name="T26" fmla="*/ 31 w 316"/>
                  <a:gd name="T27" fmla="*/ 226 h 316"/>
                  <a:gd name="T28" fmla="*/ 41 w 316"/>
                  <a:gd name="T29" fmla="*/ 217 h 316"/>
                  <a:gd name="T30" fmla="*/ 78 w 316"/>
                  <a:gd name="T31" fmla="*/ 237 h 316"/>
                  <a:gd name="T32" fmla="*/ 99 w 316"/>
                  <a:gd name="T33" fmla="*/ 275 h 316"/>
                  <a:gd name="T34" fmla="*/ 89 w 316"/>
                  <a:gd name="T35" fmla="*/ 28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6" h="316">
                    <a:moveTo>
                      <a:pt x="287" y="29"/>
                    </a:moveTo>
                    <a:cubicBezTo>
                      <a:pt x="258" y="0"/>
                      <a:pt x="236" y="4"/>
                      <a:pt x="236" y="4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20" y="221"/>
                      <a:pt x="20" y="221"/>
                      <a:pt x="20" y="221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95" y="296"/>
                      <a:pt x="95" y="296"/>
                      <a:pt x="95" y="296"/>
                    </a:cubicBezTo>
                    <a:cubicBezTo>
                      <a:pt x="210" y="180"/>
                      <a:pt x="210" y="180"/>
                      <a:pt x="210" y="180"/>
                    </a:cubicBezTo>
                    <a:cubicBezTo>
                      <a:pt x="312" y="79"/>
                      <a:pt x="312" y="79"/>
                      <a:pt x="312" y="79"/>
                    </a:cubicBezTo>
                    <a:cubicBezTo>
                      <a:pt x="312" y="79"/>
                      <a:pt x="316" y="58"/>
                      <a:pt x="287" y="29"/>
                    </a:cubicBezTo>
                    <a:close/>
                    <a:moveTo>
                      <a:pt x="89" y="284"/>
                    </a:moveTo>
                    <a:cubicBezTo>
                      <a:pt x="57" y="291"/>
                      <a:pt x="57" y="291"/>
                      <a:pt x="57" y="291"/>
                    </a:cubicBezTo>
                    <a:cubicBezTo>
                      <a:pt x="54" y="285"/>
                      <a:pt x="50" y="280"/>
                      <a:pt x="43" y="273"/>
                    </a:cubicBezTo>
                    <a:cubicBezTo>
                      <a:pt x="36" y="266"/>
                      <a:pt x="30" y="262"/>
                      <a:pt x="24" y="25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1" y="217"/>
                      <a:pt x="41" y="217"/>
                      <a:pt x="41" y="217"/>
                    </a:cubicBezTo>
                    <a:cubicBezTo>
                      <a:pt x="41" y="217"/>
                      <a:pt x="58" y="217"/>
                      <a:pt x="78" y="237"/>
                    </a:cubicBezTo>
                    <a:cubicBezTo>
                      <a:pt x="98" y="257"/>
                      <a:pt x="99" y="275"/>
                      <a:pt x="99" y="275"/>
                    </a:cubicBezTo>
                    <a:lnTo>
                      <a:pt x="89" y="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6" name="Straight Connector 20"/>
              <p:cNvCxnSpPr/>
              <p:nvPr/>
            </p:nvCxnSpPr>
            <p:spPr>
              <a:xfrm>
                <a:off x="6550364" y="2125414"/>
                <a:ext cx="0" cy="290142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ot"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íş1iḑê"/>
            <p:cNvGrpSpPr/>
            <p:nvPr/>
          </p:nvGrpSpPr>
          <p:grpSpPr>
            <a:xfrm>
              <a:off x="7045071" y="2140284"/>
              <a:ext cx="494994" cy="494994"/>
              <a:chOff x="6287859" y="4690742"/>
              <a:chExt cx="432000" cy="432000"/>
            </a:xfrm>
          </p:grpSpPr>
          <p:sp>
            <p:nvSpPr>
              <p:cNvPr id="15" name="ïšľîďê"/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sļiḋé"/>
              <p:cNvSpPr txBox="1"/>
              <p:nvPr/>
            </p:nvSpPr>
            <p:spPr>
              <a:xfrm>
                <a:off x="6345043" y="4708919"/>
                <a:ext cx="285676" cy="349191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ctr"/>
                <a:r>
                  <a:rPr lang="id-ID" sz="2000">
                    <a:solidFill>
                      <a:schemeClr val="bg1"/>
                    </a:solidFill>
                  </a:rPr>
                  <a:t>1</a:t>
                </a:r>
                <a:endParaRPr lang="id-ID" sz="2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í$lïḑê"/>
            <p:cNvSpPr txBox="1"/>
            <p:nvPr/>
          </p:nvSpPr>
          <p:spPr bwMode="auto">
            <a:xfrm>
              <a:off x="7727019" y="2109692"/>
              <a:ext cx="3248992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此部分内容作为文字排版占位显示 </a:t>
              </a:r>
              <a:br>
                <a:rPr lang="zh-CN" altLang="en-US" sz="1050" b="0">
                  <a:solidFill>
                    <a:schemeClr val="bg1"/>
                  </a:solidFill>
                  <a:effectLst/>
                </a:rPr>
              </a:b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050" b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7" name="iṡļîḍè"/>
            <p:cNvGrpSpPr/>
            <p:nvPr/>
          </p:nvGrpSpPr>
          <p:grpSpPr>
            <a:xfrm>
              <a:off x="7045199" y="3264875"/>
              <a:ext cx="494994" cy="494994"/>
              <a:chOff x="6287859" y="4690742"/>
              <a:chExt cx="432000" cy="432000"/>
            </a:xfrm>
          </p:grpSpPr>
          <p:sp>
            <p:nvSpPr>
              <p:cNvPr id="13" name="îS1ïḑè"/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iṥļîďè"/>
              <p:cNvSpPr txBox="1"/>
              <p:nvPr/>
            </p:nvSpPr>
            <p:spPr>
              <a:xfrm>
                <a:off x="6325042" y="4694405"/>
                <a:ext cx="354705" cy="40011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sz="2000">
                    <a:solidFill>
                      <a:schemeClr val="bg1"/>
                    </a:solidFill>
                  </a:rPr>
                  <a:t>2</a:t>
                </a:r>
                <a:endParaRPr lang="id-ID" sz="2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îṡľiḑè"/>
            <p:cNvSpPr txBox="1"/>
            <p:nvPr/>
          </p:nvSpPr>
          <p:spPr bwMode="auto">
            <a:xfrm>
              <a:off x="7727019" y="3234283"/>
              <a:ext cx="3248992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此部分内容作为文字排版占位显示 </a:t>
              </a:r>
              <a:br>
                <a:rPr lang="zh-CN" altLang="en-US" sz="1050" b="0">
                  <a:solidFill>
                    <a:schemeClr val="bg1"/>
                  </a:solidFill>
                  <a:effectLst/>
                </a:rPr>
              </a:b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050" b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9" name="ïš1ïḍe"/>
            <p:cNvGrpSpPr/>
            <p:nvPr/>
          </p:nvGrpSpPr>
          <p:grpSpPr>
            <a:xfrm>
              <a:off x="7045071" y="4409394"/>
              <a:ext cx="494994" cy="494994"/>
              <a:chOff x="6287859" y="4690742"/>
              <a:chExt cx="432000" cy="432000"/>
            </a:xfrm>
          </p:grpSpPr>
          <p:sp>
            <p:nvSpPr>
              <p:cNvPr id="11" name="íśḻïďe"/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îṡļîḑê"/>
              <p:cNvSpPr txBox="1"/>
              <p:nvPr/>
            </p:nvSpPr>
            <p:spPr>
              <a:xfrm>
                <a:off x="6325042" y="4708919"/>
                <a:ext cx="354705" cy="40011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sz="2000">
                    <a:solidFill>
                      <a:schemeClr val="bg1"/>
                    </a:solidFill>
                  </a:rPr>
                  <a:t>3</a:t>
                </a:r>
                <a:endParaRPr lang="id-ID" sz="2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iSļiḋê"/>
            <p:cNvSpPr txBox="1"/>
            <p:nvPr/>
          </p:nvSpPr>
          <p:spPr bwMode="auto">
            <a:xfrm>
              <a:off x="7727019" y="4378802"/>
              <a:ext cx="3248992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此部分内容作为文字排版占位显示 </a:t>
              </a:r>
              <a:br>
                <a:rPr lang="zh-CN" altLang="en-US" sz="1050" b="0">
                  <a:solidFill>
                    <a:schemeClr val="bg1"/>
                  </a:solidFill>
                  <a:effectLst/>
                </a:rPr>
              </a:br>
              <a:r>
                <a:rPr lang="zh-CN" altLang="en-US" sz="105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050" b="0">
                <a:solidFill>
                  <a:schemeClr val="bg1"/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97be423-115e-4b10-8877-8e10801703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12777" y="1657730"/>
            <a:ext cx="8766447" cy="3519400"/>
            <a:chOff x="1179411" y="1673469"/>
            <a:chExt cx="9813518" cy="3939760"/>
          </a:xfrm>
        </p:grpSpPr>
        <p:grpSp>
          <p:nvGrpSpPr>
            <p:cNvPr id="4" name="íṧlíḓê"/>
            <p:cNvGrpSpPr/>
            <p:nvPr/>
          </p:nvGrpSpPr>
          <p:grpSpPr>
            <a:xfrm>
              <a:off x="1825984" y="2681922"/>
              <a:ext cx="9166944" cy="914400"/>
              <a:chOff x="1825984" y="2951978"/>
              <a:chExt cx="9166944" cy="914400"/>
            </a:xfrm>
          </p:grpSpPr>
          <p:sp>
            <p:nvSpPr>
              <p:cNvPr id="34" name="ïṥḻîḍê"/>
              <p:cNvSpPr/>
              <p:nvPr/>
            </p:nvSpPr>
            <p:spPr>
              <a:xfrm flipV="1">
                <a:off x="1863682" y="3406336"/>
                <a:ext cx="9129246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ṥlîḋè"/>
              <p:cNvSpPr txBox="1"/>
              <p:nvPr/>
            </p:nvSpPr>
            <p:spPr>
              <a:xfrm>
                <a:off x="3207960" y="3122502"/>
                <a:ext cx="1620180" cy="301372"/>
              </a:xfrm>
              <a:prstGeom prst="rect">
                <a:avLst/>
              </a:prstGeom>
            </p:spPr>
            <p:txBody>
              <a:bodyPr vert="horz" wrap="none" lIns="91440" tIns="45720" rIns="91440" bIns="45720" anchor="t">
                <a:normAutofit fontScale="77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8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6" name="íşḻiḋê"/>
              <p:cNvGrpSpPr/>
              <p:nvPr/>
            </p:nvGrpSpPr>
            <p:grpSpPr>
              <a:xfrm>
                <a:off x="1825984" y="2951978"/>
                <a:ext cx="914400" cy="914400"/>
                <a:chOff x="1717587" y="2894826"/>
                <a:chExt cx="914400" cy="914400"/>
              </a:xfrm>
            </p:grpSpPr>
            <p:sp>
              <p:nvSpPr>
                <p:cNvPr id="38" name="iṩļíḑê"/>
                <p:cNvSpPr/>
                <p:nvPr/>
              </p:nvSpPr>
              <p:spPr>
                <a:xfrm rot="2714409">
                  <a:off x="1717587" y="2894826"/>
                  <a:ext cx="914400" cy="914400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iśḷîḍè"/>
                <p:cNvSpPr>
                  <a:spLocks noChangeAspect="1"/>
                </p:cNvSpPr>
                <p:nvPr/>
              </p:nvSpPr>
              <p:spPr bwMode="auto">
                <a:xfrm>
                  <a:off x="2033640" y="3176640"/>
                  <a:ext cx="312053" cy="274118"/>
                </a:xfrm>
                <a:custGeom>
                  <a:avLst/>
                  <a:gdLst>
                    <a:gd name="T0" fmla="*/ 400 w 400"/>
                    <a:gd name="T1" fmla="*/ 352 h 352"/>
                    <a:gd name="T2" fmla="*/ 394 w 400"/>
                    <a:gd name="T3" fmla="*/ 268 h 352"/>
                    <a:gd name="T4" fmla="*/ 342 w 400"/>
                    <a:gd name="T5" fmla="*/ 236 h 352"/>
                    <a:gd name="T6" fmla="*/ 303 w 400"/>
                    <a:gd name="T7" fmla="*/ 191 h 352"/>
                    <a:gd name="T8" fmla="*/ 316 w 400"/>
                    <a:gd name="T9" fmla="*/ 157 h 352"/>
                    <a:gd name="T10" fmla="*/ 327 w 400"/>
                    <a:gd name="T11" fmla="*/ 134 h 352"/>
                    <a:gd name="T12" fmla="*/ 322 w 400"/>
                    <a:gd name="T13" fmla="*/ 122 h 352"/>
                    <a:gd name="T14" fmla="*/ 325 w 400"/>
                    <a:gd name="T15" fmla="*/ 98 h 352"/>
                    <a:gd name="T16" fmla="*/ 278 w 400"/>
                    <a:gd name="T17" fmla="*/ 51 h 352"/>
                    <a:gd name="T18" fmla="*/ 230 w 400"/>
                    <a:gd name="T19" fmla="*/ 98 h 352"/>
                    <a:gd name="T20" fmla="*/ 233 w 400"/>
                    <a:gd name="T21" fmla="*/ 122 h 352"/>
                    <a:gd name="T22" fmla="*/ 229 w 400"/>
                    <a:gd name="T23" fmla="*/ 134 h 352"/>
                    <a:gd name="T24" fmla="*/ 240 w 400"/>
                    <a:gd name="T25" fmla="*/ 157 h 352"/>
                    <a:gd name="T26" fmla="*/ 253 w 400"/>
                    <a:gd name="T27" fmla="*/ 191 h 352"/>
                    <a:gd name="T28" fmla="*/ 236 w 400"/>
                    <a:gd name="T29" fmla="*/ 224 h 352"/>
                    <a:gd name="T30" fmla="*/ 310 w 400"/>
                    <a:gd name="T31" fmla="*/ 292 h 352"/>
                    <a:gd name="T32" fmla="*/ 310 w 400"/>
                    <a:gd name="T33" fmla="*/ 352 h 352"/>
                    <a:gd name="T34" fmla="*/ 400 w 400"/>
                    <a:gd name="T35" fmla="*/ 352 h 352"/>
                    <a:gd name="T36" fmla="*/ 204 w 400"/>
                    <a:gd name="T37" fmla="*/ 247 h 352"/>
                    <a:gd name="T38" fmla="*/ 152 w 400"/>
                    <a:gd name="T39" fmla="*/ 187 h 352"/>
                    <a:gd name="T40" fmla="*/ 169 w 400"/>
                    <a:gd name="T41" fmla="*/ 142 h 352"/>
                    <a:gd name="T42" fmla="*/ 184 w 400"/>
                    <a:gd name="T43" fmla="*/ 111 h 352"/>
                    <a:gd name="T44" fmla="*/ 179 w 400"/>
                    <a:gd name="T45" fmla="*/ 95 h 352"/>
                    <a:gd name="T46" fmla="*/ 183 w 400"/>
                    <a:gd name="T47" fmla="*/ 63 h 352"/>
                    <a:gd name="T48" fmla="*/ 119 w 400"/>
                    <a:gd name="T49" fmla="*/ 0 h 352"/>
                    <a:gd name="T50" fmla="*/ 55 w 400"/>
                    <a:gd name="T51" fmla="*/ 63 h 352"/>
                    <a:gd name="T52" fmla="*/ 59 w 400"/>
                    <a:gd name="T53" fmla="*/ 95 h 352"/>
                    <a:gd name="T54" fmla="*/ 53 w 400"/>
                    <a:gd name="T55" fmla="*/ 111 h 352"/>
                    <a:gd name="T56" fmla="*/ 68 w 400"/>
                    <a:gd name="T57" fmla="*/ 142 h 352"/>
                    <a:gd name="T58" fmla="*/ 86 w 400"/>
                    <a:gd name="T59" fmla="*/ 187 h 352"/>
                    <a:gd name="T60" fmla="*/ 33 w 400"/>
                    <a:gd name="T61" fmla="*/ 247 h 352"/>
                    <a:gd name="T62" fmla="*/ 0 w 400"/>
                    <a:gd name="T63" fmla="*/ 279 h 352"/>
                    <a:gd name="T64" fmla="*/ 0 w 400"/>
                    <a:gd name="T65" fmla="*/ 352 h 352"/>
                    <a:gd name="T66" fmla="*/ 278 w 400"/>
                    <a:gd name="T67" fmla="*/ 352 h 352"/>
                    <a:gd name="T68" fmla="*/ 278 w 400"/>
                    <a:gd name="T69" fmla="*/ 297 h 352"/>
                    <a:gd name="T70" fmla="*/ 204 w 400"/>
                    <a:gd name="T71" fmla="*/ 247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00" h="352">
                      <a:moveTo>
                        <a:pt x="400" y="352"/>
                      </a:moveTo>
                      <a:cubicBezTo>
                        <a:pt x="400" y="352"/>
                        <a:pt x="399" y="276"/>
                        <a:pt x="394" y="268"/>
                      </a:cubicBezTo>
                      <a:cubicBezTo>
                        <a:pt x="387" y="257"/>
                        <a:pt x="371" y="249"/>
                        <a:pt x="342" y="236"/>
                      </a:cubicBezTo>
                      <a:cubicBezTo>
                        <a:pt x="312" y="224"/>
                        <a:pt x="303" y="213"/>
                        <a:pt x="303" y="191"/>
                      </a:cubicBezTo>
                      <a:cubicBezTo>
                        <a:pt x="303" y="177"/>
                        <a:pt x="312" y="182"/>
                        <a:pt x="316" y="157"/>
                      </a:cubicBezTo>
                      <a:cubicBezTo>
                        <a:pt x="317" y="147"/>
                        <a:pt x="325" y="157"/>
                        <a:pt x="327" y="134"/>
                      </a:cubicBezTo>
                      <a:cubicBezTo>
                        <a:pt x="327" y="124"/>
                        <a:pt x="322" y="122"/>
                        <a:pt x="322" y="122"/>
                      </a:cubicBezTo>
                      <a:cubicBezTo>
                        <a:pt x="322" y="122"/>
                        <a:pt x="325" y="108"/>
                        <a:pt x="325" y="98"/>
                      </a:cubicBezTo>
                      <a:cubicBezTo>
                        <a:pt x="327" y="85"/>
                        <a:pt x="319" y="51"/>
                        <a:pt x="278" y="51"/>
                      </a:cubicBezTo>
                      <a:cubicBezTo>
                        <a:pt x="236" y="51"/>
                        <a:pt x="229" y="85"/>
                        <a:pt x="230" y="98"/>
                      </a:cubicBezTo>
                      <a:cubicBezTo>
                        <a:pt x="231" y="108"/>
                        <a:pt x="233" y="122"/>
                        <a:pt x="233" y="122"/>
                      </a:cubicBezTo>
                      <a:cubicBezTo>
                        <a:pt x="233" y="122"/>
                        <a:pt x="229" y="124"/>
                        <a:pt x="229" y="134"/>
                      </a:cubicBezTo>
                      <a:cubicBezTo>
                        <a:pt x="230" y="157"/>
                        <a:pt x="238" y="147"/>
                        <a:pt x="240" y="157"/>
                      </a:cubicBezTo>
                      <a:cubicBezTo>
                        <a:pt x="244" y="182"/>
                        <a:pt x="253" y="177"/>
                        <a:pt x="253" y="191"/>
                      </a:cubicBezTo>
                      <a:cubicBezTo>
                        <a:pt x="253" y="206"/>
                        <a:pt x="248" y="216"/>
                        <a:pt x="236" y="224"/>
                      </a:cubicBezTo>
                      <a:cubicBezTo>
                        <a:pt x="301" y="257"/>
                        <a:pt x="310" y="263"/>
                        <a:pt x="310" y="292"/>
                      </a:cubicBezTo>
                      <a:cubicBezTo>
                        <a:pt x="310" y="352"/>
                        <a:pt x="310" y="352"/>
                        <a:pt x="310" y="352"/>
                      </a:cubicBezTo>
                      <a:lnTo>
                        <a:pt x="400" y="352"/>
                      </a:lnTo>
                      <a:close/>
                      <a:moveTo>
                        <a:pt x="204" y="247"/>
                      </a:moveTo>
                      <a:cubicBezTo>
                        <a:pt x="165" y="231"/>
                        <a:pt x="152" y="217"/>
                        <a:pt x="152" y="187"/>
                      </a:cubicBezTo>
                      <a:cubicBezTo>
                        <a:pt x="152" y="169"/>
                        <a:pt x="164" y="175"/>
                        <a:pt x="169" y="142"/>
                      </a:cubicBezTo>
                      <a:cubicBezTo>
                        <a:pt x="172" y="129"/>
                        <a:pt x="182" y="142"/>
                        <a:pt x="184" y="111"/>
                      </a:cubicBezTo>
                      <a:cubicBezTo>
                        <a:pt x="184" y="98"/>
                        <a:pt x="179" y="95"/>
                        <a:pt x="179" y="95"/>
                      </a:cubicBezTo>
                      <a:cubicBezTo>
                        <a:pt x="179" y="95"/>
                        <a:pt x="181" y="77"/>
                        <a:pt x="183" y="63"/>
                      </a:cubicBezTo>
                      <a:cubicBezTo>
                        <a:pt x="184" y="45"/>
                        <a:pt x="174" y="0"/>
                        <a:pt x="119" y="0"/>
                      </a:cubicBezTo>
                      <a:cubicBezTo>
                        <a:pt x="64" y="0"/>
                        <a:pt x="54" y="45"/>
                        <a:pt x="55" y="63"/>
                      </a:cubicBezTo>
                      <a:cubicBezTo>
                        <a:pt x="56" y="77"/>
                        <a:pt x="59" y="95"/>
                        <a:pt x="59" y="95"/>
                      </a:cubicBezTo>
                      <a:cubicBezTo>
                        <a:pt x="59" y="95"/>
                        <a:pt x="53" y="98"/>
                        <a:pt x="53" y="111"/>
                      </a:cubicBezTo>
                      <a:cubicBezTo>
                        <a:pt x="55" y="142"/>
                        <a:pt x="66" y="129"/>
                        <a:pt x="68" y="142"/>
                      </a:cubicBezTo>
                      <a:cubicBezTo>
                        <a:pt x="74" y="175"/>
                        <a:pt x="86" y="169"/>
                        <a:pt x="86" y="187"/>
                      </a:cubicBezTo>
                      <a:cubicBezTo>
                        <a:pt x="86" y="217"/>
                        <a:pt x="73" y="231"/>
                        <a:pt x="33" y="247"/>
                      </a:cubicBezTo>
                      <a:cubicBezTo>
                        <a:pt x="21" y="252"/>
                        <a:pt x="0" y="260"/>
                        <a:pt x="0" y="279"/>
                      </a:cubicBezTo>
                      <a:cubicBezTo>
                        <a:pt x="0" y="352"/>
                        <a:pt x="0" y="352"/>
                        <a:pt x="0" y="352"/>
                      </a:cubicBezTo>
                      <a:cubicBezTo>
                        <a:pt x="278" y="352"/>
                        <a:pt x="278" y="352"/>
                        <a:pt x="278" y="352"/>
                      </a:cubicBezTo>
                      <a:cubicBezTo>
                        <a:pt x="278" y="352"/>
                        <a:pt x="278" y="309"/>
                        <a:pt x="278" y="297"/>
                      </a:cubicBezTo>
                      <a:cubicBezTo>
                        <a:pt x="278" y="280"/>
                        <a:pt x="244" y="264"/>
                        <a:pt x="204" y="24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7" name="íṥḷidè"/>
              <p:cNvSpPr/>
              <p:nvPr/>
            </p:nvSpPr>
            <p:spPr>
              <a:xfrm>
                <a:off x="4828140" y="3077625"/>
                <a:ext cx="6164788" cy="346249"/>
              </a:xfrm>
              <a:prstGeom prst="rect">
                <a:avLst/>
              </a:pr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iŝḻíḑé"/>
            <p:cNvGrpSpPr/>
            <p:nvPr/>
          </p:nvGrpSpPr>
          <p:grpSpPr>
            <a:xfrm>
              <a:off x="1825984" y="4698829"/>
              <a:ext cx="9166945" cy="914400"/>
              <a:chOff x="1825984" y="4456359"/>
              <a:chExt cx="9166945" cy="914400"/>
            </a:xfrm>
          </p:grpSpPr>
          <p:sp>
            <p:nvSpPr>
              <p:cNvPr id="28" name="îṧḷide"/>
              <p:cNvSpPr/>
              <p:nvPr/>
            </p:nvSpPr>
            <p:spPr>
              <a:xfrm flipV="1">
                <a:off x="1894593" y="4915397"/>
                <a:ext cx="9098336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ṣļíḍe"/>
              <p:cNvSpPr txBox="1"/>
              <p:nvPr/>
            </p:nvSpPr>
            <p:spPr>
              <a:xfrm>
                <a:off x="3207960" y="4621838"/>
                <a:ext cx="1620180" cy="301372"/>
              </a:xfrm>
              <a:prstGeom prst="rect">
                <a:avLst/>
              </a:prstGeom>
            </p:spPr>
            <p:txBody>
              <a:bodyPr vert="horz" wrap="none" lIns="91440" tIns="45720" rIns="91440" bIns="45720" anchor="t">
                <a:normAutofit fontScale="77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8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0" name="ïṧlíḋê"/>
              <p:cNvGrpSpPr/>
              <p:nvPr/>
            </p:nvGrpSpPr>
            <p:grpSpPr>
              <a:xfrm>
                <a:off x="1825984" y="4456359"/>
                <a:ext cx="914400" cy="914400"/>
                <a:chOff x="1717587" y="4399207"/>
                <a:chExt cx="914400" cy="914400"/>
              </a:xfrm>
            </p:grpSpPr>
            <p:sp>
              <p:nvSpPr>
                <p:cNvPr id="32" name="îṡ1iḑê"/>
                <p:cNvSpPr/>
                <p:nvPr/>
              </p:nvSpPr>
              <p:spPr>
                <a:xfrm rot="2714409">
                  <a:off x="1717587" y="4399207"/>
                  <a:ext cx="914400" cy="914400"/>
                </a:xfrm>
                <a:prstGeom prst="teardrop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îṡľiďe"/>
                <p:cNvSpPr>
                  <a:spLocks noChangeAspect="1"/>
                </p:cNvSpPr>
                <p:nvPr/>
              </p:nvSpPr>
              <p:spPr bwMode="auto">
                <a:xfrm>
                  <a:off x="2009712" y="4632711"/>
                  <a:ext cx="335981" cy="389311"/>
                </a:xfrm>
                <a:custGeom>
                  <a:avLst/>
                  <a:gdLst>
                    <a:gd name="T0" fmla="*/ 233 w 320"/>
                    <a:gd name="T1" fmla="*/ 138 h 371"/>
                    <a:gd name="T2" fmla="*/ 261 w 320"/>
                    <a:gd name="T3" fmla="*/ 12 h 371"/>
                    <a:gd name="T4" fmla="*/ 168 w 320"/>
                    <a:gd name="T5" fmla="*/ 104 h 371"/>
                    <a:gd name="T6" fmla="*/ 80 w 320"/>
                    <a:gd name="T7" fmla="*/ 182 h 371"/>
                    <a:gd name="T8" fmla="*/ 80 w 320"/>
                    <a:gd name="T9" fmla="*/ 319 h 371"/>
                    <a:gd name="T10" fmla="*/ 253 w 320"/>
                    <a:gd name="T11" fmla="*/ 371 h 371"/>
                    <a:gd name="T12" fmla="*/ 320 w 320"/>
                    <a:gd name="T13" fmla="*/ 172 h 371"/>
                    <a:gd name="T14" fmla="*/ 233 w 320"/>
                    <a:gd name="T15" fmla="*/ 138 h 371"/>
                    <a:gd name="T16" fmla="*/ 60 w 320"/>
                    <a:gd name="T17" fmla="*/ 140 h 371"/>
                    <a:gd name="T18" fmla="*/ 0 w 320"/>
                    <a:gd name="T19" fmla="*/ 202 h 371"/>
                    <a:gd name="T20" fmla="*/ 0 w 320"/>
                    <a:gd name="T21" fmla="*/ 299 h 371"/>
                    <a:gd name="T22" fmla="*/ 60 w 320"/>
                    <a:gd name="T23" fmla="*/ 360 h 371"/>
                    <a:gd name="T24" fmla="*/ 40 w 320"/>
                    <a:gd name="T25" fmla="*/ 315 h 371"/>
                    <a:gd name="T26" fmla="*/ 40 w 320"/>
                    <a:gd name="T27" fmla="*/ 187 h 371"/>
                    <a:gd name="T28" fmla="*/ 60 w 320"/>
                    <a:gd name="T29" fmla="*/ 14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0" h="371">
                      <a:moveTo>
                        <a:pt x="233" y="138"/>
                      </a:moveTo>
                      <a:cubicBezTo>
                        <a:pt x="230" y="131"/>
                        <a:pt x="304" y="65"/>
                        <a:pt x="261" y="12"/>
                      </a:cubicBezTo>
                      <a:cubicBezTo>
                        <a:pt x="251" y="0"/>
                        <a:pt x="217" y="72"/>
                        <a:pt x="168" y="104"/>
                      </a:cubicBezTo>
                      <a:cubicBezTo>
                        <a:pt x="142" y="122"/>
                        <a:pt x="80" y="161"/>
                        <a:pt x="80" y="182"/>
                      </a:cubicBezTo>
                      <a:cubicBezTo>
                        <a:pt x="80" y="319"/>
                        <a:pt x="80" y="319"/>
                        <a:pt x="80" y="319"/>
                      </a:cubicBezTo>
                      <a:cubicBezTo>
                        <a:pt x="80" y="344"/>
                        <a:pt x="178" y="371"/>
                        <a:pt x="253" y="371"/>
                      </a:cubicBezTo>
                      <a:cubicBezTo>
                        <a:pt x="280" y="371"/>
                        <a:pt x="320" y="199"/>
                        <a:pt x="320" y="172"/>
                      </a:cubicBezTo>
                      <a:cubicBezTo>
                        <a:pt x="320" y="145"/>
                        <a:pt x="235" y="145"/>
                        <a:pt x="233" y="138"/>
                      </a:cubicBezTo>
                      <a:close/>
                      <a:moveTo>
                        <a:pt x="60" y="140"/>
                      </a:moveTo>
                      <a:cubicBezTo>
                        <a:pt x="47" y="140"/>
                        <a:pt x="0" y="148"/>
                        <a:pt x="0" y="202"/>
                      </a:cubicBezTo>
                      <a:cubicBezTo>
                        <a:pt x="0" y="299"/>
                        <a:pt x="0" y="299"/>
                        <a:pt x="0" y="299"/>
                      </a:cubicBezTo>
                      <a:cubicBezTo>
                        <a:pt x="0" y="354"/>
                        <a:pt x="47" y="360"/>
                        <a:pt x="60" y="360"/>
                      </a:cubicBezTo>
                      <a:cubicBezTo>
                        <a:pt x="73" y="360"/>
                        <a:pt x="40" y="348"/>
                        <a:pt x="40" y="315"/>
                      </a:cubicBezTo>
                      <a:cubicBezTo>
                        <a:pt x="40" y="187"/>
                        <a:pt x="40" y="187"/>
                        <a:pt x="40" y="187"/>
                      </a:cubicBezTo>
                      <a:cubicBezTo>
                        <a:pt x="40" y="152"/>
                        <a:pt x="73" y="140"/>
                        <a:pt x="60" y="14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1" name="íś1îḍê"/>
              <p:cNvSpPr/>
              <p:nvPr/>
            </p:nvSpPr>
            <p:spPr>
              <a:xfrm>
                <a:off x="4828140" y="4576961"/>
                <a:ext cx="6164788" cy="346249"/>
              </a:xfrm>
              <a:prstGeom prst="rect">
                <a:avLst/>
              </a:pr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ṥḻïḋe"/>
            <p:cNvGrpSpPr/>
            <p:nvPr/>
          </p:nvGrpSpPr>
          <p:grpSpPr>
            <a:xfrm>
              <a:off x="1179411" y="3690375"/>
              <a:ext cx="9813517" cy="914400"/>
              <a:chOff x="1179411" y="3702617"/>
              <a:chExt cx="9813517" cy="914400"/>
            </a:xfrm>
          </p:grpSpPr>
          <p:sp>
            <p:nvSpPr>
              <p:cNvPr id="17" name="iṥľïdè"/>
              <p:cNvSpPr/>
              <p:nvPr/>
            </p:nvSpPr>
            <p:spPr>
              <a:xfrm>
                <a:off x="1199456" y="4164773"/>
                <a:ext cx="9793472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şľîďê"/>
              <p:cNvSpPr txBox="1"/>
              <p:nvPr/>
            </p:nvSpPr>
            <p:spPr>
              <a:xfrm>
                <a:off x="2561387" y="3863401"/>
                <a:ext cx="1620180" cy="301372"/>
              </a:xfrm>
              <a:prstGeom prst="rect">
                <a:avLst/>
              </a:prstGeom>
            </p:spPr>
            <p:txBody>
              <a:bodyPr vert="horz" wrap="none" lIns="91440" tIns="45720" rIns="91440" bIns="45720" anchor="t">
                <a:normAutofit fontScale="77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8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ísļíďé"/>
              <p:cNvGrpSpPr/>
              <p:nvPr/>
            </p:nvGrpSpPr>
            <p:grpSpPr>
              <a:xfrm>
                <a:off x="1179411" y="3702617"/>
                <a:ext cx="914400" cy="914400"/>
                <a:chOff x="1071014" y="3645465"/>
                <a:chExt cx="914400" cy="914400"/>
              </a:xfrm>
            </p:grpSpPr>
            <p:sp>
              <p:nvSpPr>
                <p:cNvPr id="21" name="íṧḻîďe"/>
                <p:cNvSpPr/>
                <p:nvPr/>
              </p:nvSpPr>
              <p:spPr>
                <a:xfrm rot="2714409">
                  <a:off x="1071014" y="3645465"/>
                  <a:ext cx="914400" cy="914400"/>
                </a:xfrm>
                <a:prstGeom prst="teardrop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22" name="íšḷïḋê"/>
                <p:cNvGrpSpPr>
                  <a:grpSpLocks noChangeAspect="1"/>
                </p:cNvGrpSpPr>
                <p:nvPr/>
              </p:nvGrpSpPr>
              <p:grpSpPr>
                <a:xfrm>
                  <a:off x="1357162" y="3948046"/>
                  <a:ext cx="339996" cy="299327"/>
                  <a:chOff x="6040049" y="4182118"/>
                  <a:chExt cx="521619" cy="459224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23" name="iśḻïḑé"/>
                  <p:cNvSpPr/>
                  <p:nvPr/>
                </p:nvSpPr>
                <p:spPr bwMode="auto">
                  <a:xfrm>
                    <a:off x="6087469" y="4202084"/>
                    <a:ext cx="194671" cy="419291"/>
                  </a:xfrm>
                  <a:custGeom>
                    <a:avLst/>
                    <a:gdLst>
                      <a:gd name="T0" fmla="*/ 52 w 59"/>
                      <a:gd name="T1" fmla="*/ 5 h 126"/>
                      <a:gd name="T2" fmla="*/ 9 w 59"/>
                      <a:gd name="T3" fmla="*/ 38 h 126"/>
                      <a:gd name="T4" fmla="*/ 0 w 59"/>
                      <a:gd name="T5" fmla="*/ 39 h 126"/>
                      <a:gd name="T6" fmla="*/ 0 w 59"/>
                      <a:gd name="T7" fmla="*/ 86 h 126"/>
                      <a:gd name="T8" fmla="*/ 9 w 59"/>
                      <a:gd name="T9" fmla="*/ 88 h 126"/>
                      <a:gd name="T10" fmla="*/ 51 w 59"/>
                      <a:gd name="T11" fmla="*/ 119 h 126"/>
                      <a:gd name="T12" fmla="*/ 59 w 59"/>
                      <a:gd name="T13" fmla="*/ 119 h 126"/>
                      <a:gd name="T14" fmla="*/ 59 w 59"/>
                      <a:gd name="T15" fmla="*/ 5 h 126"/>
                      <a:gd name="T16" fmla="*/ 52 w 59"/>
                      <a:gd name="T17" fmla="*/ 5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" h="126">
                        <a:moveTo>
                          <a:pt x="52" y="5"/>
                        </a:move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5" y="38"/>
                          <a:pt x="0" y="39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5" y="87"/>
                          <a:pt x="9" y="88"/>
                          <a:pt x="9" y="88"/>
                        </a:cubicBezTo>
                        <a:cubicBezTo>
                          <a:pt x="51" y="119"/>
                          <a:pt x="51" y="119"/>
                          <a:pt x="51" y="119"/>
                        </a:cubicBezTo>
                        <a:cubicBezTo>
                          <a:pt x="51" y="119"/>
                          <a:pt x="59" y="126"/>
                          <a:pt x="59" y="119"/>
                        </a:cubicBezTo>
                        <a:cubicBezTo>
                          <a:pt x="59" y="112"/>
                          <a:pt x="59" y="11"/>
                          <a:pt x="59" y="5"/>
                        </a:cubicBezTo>
                        <a:cubicBezTo>
                          <a:pt x="59" y="0"/>
                          <a:pt x="52" y="5"/>
                          <a:pt x="5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" name="ïṥḻïḓé"/>
                  <p:cNvSpPr/>
                  <p:nvPr/>
                </p:nvSpPr>
                <p:spPr bwMode="auto">
                  <a:xfrm>
                    <a:off x="6040049" y="4339353"/>
                    <a:ext cx="27454" cy="147252"/>
                  </a:xfrm>
                  <a:custGeom>
                    <a:avLst/>
                    <a:gdLst>
                      <a:gd name="T0" fmla="*/ 0 w 8"/>
                      <a:gd name="T1" fmla="*/ 8 h 44"/>
                      <a:gd name="T2" fmla="*/ 0 w 8"/>
                      <a:gd name="T3" fmla="*/ 38 h 44"/>
                      <a:gd name="T4" fmla="*/ 8 w 8"/>
                      <a:gd name="T5" fmla="*/ 44 h 44"/>
                      <a:gd name="T6" fmla="*/ 8 w 8"/>
                      <a:gd name="T7" fmla="*/ 0 h 44"/>
                      <a:gd name="T8" fmla="*/ 0 w 8"/>
                      <a:gd name="T9" fmla="*/ 8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4">
                        <a:moveTo>
                          <a:pt x="0" y="8"/>
                        </a:moveTo>
                        <a:cubicBezTo>
                          <a:pt x="0" y="16"/>
                          <a:pt x="0" y="32"/>
                          <a:pt x="0" y="38"/>
                        </a:cubicBezTo>
                        <a:cubicBezTo>
                          <a:pt x="0" y="40"/>
                          <a:pt x="4" y="42"/>
                          <a:pt x="8" y="4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2"/>
                          <a:pt x="0" y="4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ïšlîdê"/>
                  <p:cNvSpPr/>
                  <p:nvPr/>
                </p:nvSpPr>
                <p:spPr bwMode="auto">
                  <a:xfrm>
                    <a:off x="6329559" y="4296924"/>
                    <a:ext cx="77370" cy="229612"/>
                  </a:xfrm>
                  <a:custGeom>
                    <a:avLst/>
                    <a:gdLst>
                      <a:gd name="T0" fmla="*/ 10 w 23"/>
                      <a:gd name="T1" fmla="*/ 2 h 69"/>
                      <a:gd name="T2" fmla="*/ 2 w 23"/>
                      <a:gd name="T3" fmla="*/ 2 h 69"/>
                      <a:gd name="T4" fmla="*/ 2 w 23"/>
                      <a:gd name="T5" fmla="*/ 10 h 69"/>
                      <a:gd name="T6" fmla="*/ 12 w 23"/>
                      <a:gd name="T7" fmla="*/ 35 h 69"/>
                      <a:gd name="T8" fmla="*/ 2 w 23"/>
                      <a:gd name="T9" fmla="*/ 60 h 69"/>
                      <a:gd name="T10" fmla="*/ 2 w 23"/>
                      <a:gd name="T11" fmla="*/ 67 h 69"/>
                      <a:gd name="T12" fmla="*/ 6 w 23"/>
                      <a:gd name="T13" fmla="*/ 69 h 69"/>
                      <a:gd name="T14" fmla="*/ 10 w 23"/>
                      <a:gd name="T15" fmla="*/ 67 h 69"/>
                      <a:gd name="T16" fmla="*/ 23 w 23"/>
                      <a:gd name="T17" fmla="*/ 35 h 69"/>
                      <a:gd name="T18" fmla="*/ 10 w 23"/>
                      <a:gd name="T19" fmla="*/ 2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" h="69">
                        <a:moveTo>
                          <a:pt x="10" y="2"/>
                        </a:moveTo>
                        <a:cubicBezTo>
                          <a:pt x="7" y="0"/>
                          <a:pt x="4" y="0"/>
                          <a:pt x="2" y="2"/>
                        </a:cubicBezTo>
                        <a:cubicBezTo>
                          <a:pt x="0" y="4"/>
                          <a:pt x="0" y="8"/>
                          <a:pt x="2" y="10"/>
                        </a:cubicBezTo>
                        <a:cubicBezTo>
                          <a:pt x="9" y="17"/>
                          <a:pt x="12" y="26"/>
                          <a:pt x="12" y="35"/>
                        </a:cubicBezTo>
                        <a:cubicBezTo>
                          <a:pt x="12" y="44"/>
                          <a:pt x="9" y="53"/>
                          <a:pt x="2" y="60"/>
                        </a:cubicBezTo>
                        <a:cubicBezTo>
                          <a:pt x="0" y="62"/>
                          <a:pt x="0" y="65"/>
                          <a:pt x="2" y="67"/>
                        </a:cubicBezTo>
                        <a:cubicBezTo>
                          <a:pt x="3" y="68"/>
                          <a:pt x="4" y="69"/>
                          <a:pt x="6" y="69"/>
                        </a:cubicBezTo>
                        <a:cubicBezTo>
                          <a:pt x="7" y="69"/>
                          <a:pt x="9" y="68"/>
                          <a:pt x="10" y="67"/>
                        </a:cubicBezTo>
                        <a:cubicBezTo>
                          <a:pt x="19" y="58"/>
                          <a:pt x="23" y="47"/>
                          <a:pt x="23" y="35"/>
                        </a:cubicBezTo>
                        <a:cubicBezTo>
                          <a:pt x="23" y="23"/>
                          <a:pt x="19" y="11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îṧlîḍé"/>
                  <p:cNvSpPr/>
                  <p:nvPr/>
                </p:nvSpPr>
                <p:spPr bwMode="auto">
                  <a:xfrm>
                    <a:off x="6376980" y="4239521"/>
                    <a:ext cx="102328" cy="341923"/>
                  </a:xfrm>
                  <a:custGeom>
                    <a:avLst/>
                    <a:gdLst>
                      <a:gd name="T0" fmla="*/ 10 w 31"/>
                      <a:gd name="T1" fmla="*/ 2 h 103"/>
                      <a:gd name="T2" fmla="*/ 3 w 31"/>
                      <a:gd name="T3" fmla="*/ 2 h 103"/>
                      <a:gd name="T4" fmla="*/ 3 w 31"/>
                      <a:gd name="T5" fmla="*/ 10 h 103"/>
                      <a:gd name="T6" fmla="*/ 20 w 31"/>
                      <a:gd name="T7" fmla="*/ 52 h 103"/>
                      <a:gd name="T8" fmla="*/ 3 w 31"/>
                      <a:gd name="T9" fmla="*/ 94 h 103"/>
                      <a:gd name="T10" fmla="*/ 3 w 31"/>
                      <a:gd name="T11" fmla="*/ 102 h 103"/>
                      <a:gd name="T12" fmla="*/ 6 w 31"/>
                      <a:gd name="T13" fmla="*/ 103 h 103"/>
                      <a:gd name="T14" fmla="*/ 10 w 31"/>
                      <a:gd name="T15" fmla="*/ 102 h 103"/>
                      <a:gd name="T16" fmla="*/ 31 w 31"/>
                      <a:gd name="T17" fmla="*/ 52 h 103"/>
                      <a:gd name="T18" fmla="*/ 10 w 31"/>
                      <a:gd name="T19" fmla="*/ 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" h="103">
                        <a:moveTo>
                          <a:pt x="10" y="2"/>
                        </a:moveTo>
                        <a:cubicBezTo>
                          <a:pt x="8" y="0"/>
                          <a:pt x="5" y="0"/>
                          <a:pt x="3" y="2"/>
                        </a:cubicBezTo>
                        <a:cubicBezTo>
                          <a:pt x="0" y="4"/>
                          <a:pt x="0" y="8"/>
                          <a:pt x="3" y="10"/>
                        </a:cubicBezTo>
                        <a:cubicBezTo>
                          <a:pt x="14" y="21"/>
                          <a:pt x="20" y="37"/>
                          <a:pt x="20" y="52"/>
                        </a:cubicBezTo>
                        <a:cubicBezTo>
                          <a:pt x="20" y="67"/>
                          <a:pt x="14" y="82"/>
                          <a:pt x="3" y="94"/>
                        </a:cubicBezTo>
                        <a:cubicBezTo>
                          <a:pt x="0" y="96"/>
                          <a:pt x="0" y="100"/>
                          <a:pt x="3" y="102"/>
                        </a:cubicBezTo>
                        <a:cubicBezTo>
                          <a:pt x="4" y="103"/>
                          <a:pt x="5" y="103"/>
                          <a:pt x="6" y="103"/>
                        </a:cubicBezTo>
                        <a:cubicBezTo>
                          <a:pt x="8" y="103"/>
                          <a:pt x="9" y="103"/>
                          <a:pt x="10" y="102"/>
                        </a:cubicBezTo>
                        <a:cubicBezTo>
                          <a:pt x="24" y="88"/>
                          <a:pt x="31" y="70"/>
                          <a:pt x="31" y="52"/>
                        </a:cubicBezTo>
                        <a:cubicBezTo>
                          <a:pt x="31" y="34"/>
                          <a:pt x="24" y="16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íşľíḓe"/>
                  <p:cNvSpPr/>
                  <p:nvPr/>
                </p:nvSpPr>
                <p:spPr bwMode="auto">
                  <a:xfrm>
                    <a:off x="6436879" y="4182118"/>
                    <a:ext cx="124789" cy="459224"/>
                  </a:xfrm>
                  <a:custGeom>
                    <a:avLst/>
                    <a:gdLst>
                      <a:gd name="T0" fmla="*/ 10 w 38"/>
                      <a:gd name="T1" fmla="*/ 2 h 138"/>
                      <a:gd name="T2" fmla="*/ 2 w 38"/>
                      <a:gd name="T3" fmla="*/ 2 h 138"/>
                      <a:gd name="T4" fmla="*/ 2 w 38"/>
                      <a:gd name="T5" fmla="*/ 9 h 138"/>
                      <a:gd name="T6" fmla="*/ 27 w 38"/>
                      <a:gd name="T7" fmla="*/ 69 h 138"/>
                      <a:gd name="T8" fmla="*/ 2 w 38"/>
                      <a:gd name="T9" fmla="*/ 128 h 138"/>
                      <a:gd name="T10" fmla="*/ 2 w 38"/>
                      <a:gd name="T11" fmla="*/ 136 h 138"/>
                      <a:gd name="T12" fmla="*/ 6 w 38"/>
                      <a:gd name="T13" fmla="*/ 138 h 138"/>
                      <a:gd name="T14" fmla="*/ 10 w 38"/>
                      <a:gd name="T15" fmla="*/ 136 h 138"/>
                      <a:gd name="T16" fmla="*/ 38 w 38"/>
                      <a:gd name="T17" fmla="*/ 69 h 138"/>
                      <a:gd name="T18" fmla="*/ 10 w 38"/>
                      <a:gd name="T19" fmla="*/ 2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8" h="138">
                        <a:moveTo>
                          <a:pt x="10" y="2"/>
                        </a:moveTo>
                        <a:cubicBezTo>
                          <a:pt x="8" y="0"/>
                          <a:pt x="5" y="0"/>
                          <a:pt x="2" y="2"/>
                        </a:cubicBezTo>
                        <a:cubicBezTo>
                          <a:pt x="0" y="4"/>
                          <a:pt x="0" y="7"/>
                          <a:pt x="2" y="9"/>
                        </a:cubicBezTo>
                        <a:cubicBezTo>
                          <a:pt x="19" y="26"/>
                          <a:pt x="27" y="47"/>
                          <a:pt x="27" y="69"/>
                        </a:cubicBezTo>
                        <a:cubicBezTo>
                          <a:pt x="27" y="90"/>
                          <a:pt x="19" y="112"/>
                          <a:pt x="2" y="128"/>
                        </a:cubicBezTo>
                        <a:cubicBezTo>
                          <a:pt x="0" y="130"/>
                          <a:pt x="0" y="134"/>
                          <a:pt x="2" y="136"/>
                        </a:cubicBezTo>
                        <a:cubicBezTo>
                          <a:pt x="4" y="137"/>
                          <a:pt x="5" y="138"/>
                          <a:pt x="6" y="138"/>
                        </a:cubicBezTo>
                        <a:cubicBezTo>
                          <a:pt x="8" y="138"/>
                          <a:pt x="9" y="137"/>
                          <a:pt x="10" y="136"/>
                        </a:cubicBezTo>
                        <a:cubicBezTo>
                          <a:pt x="29" y="117"/>
                          <a:pt x="38" y="93"/>
                          <a:pt x="38" y="69"/>
                        </a:cubicBezTo>
                        <a:cubicBezTo>
                          <a:pt x="38" y="45"/>
                          <a:pt x="29" y="20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0" name="iṧľiḍe"/>
              <p:cNvSpPr/>
              <p:nvPr/>
            </p:nvSpPr>
            <p:spPr>
              <a:xfrm>
                <a:off x="4181567" y="3818524"/>
                <a:ext cx="6811361" cy="346249"/>
              </a:xfrm>
              <a:prstGeom prst="rect">
                <a:avLst/>
              </a:pr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$ļîde"/>
            <p:cNvGrpSpPr/>
            <p:nvPr/>
          </p:nvGrpSpPr>
          <p:grpSpPr>
            <a:xfrm>
              <a:off x="1179411" y="1673469"/>
              <a:ext cx="9813517" cy="914400"/>
              <a:chOff x="1179411" y="1813580"/>
              <a:chExt cx="9813517" cy="914400"/>
            </a:xfrm>
          </p:grpSpPr>
          <p:sp>
            <p:nvSpPr>
              <p:cNvPr id="8" name="ïṡḻïdé"/>
              <p:cNvSpPr/>
              <p:nvPr/>
            </p:nvSpPr>
            <p:spPr>
              <a:xfrm>
                <a:off x="1199456" y="2288260"/>
                <a:ext cx="979347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" name="îṣľiďe"/>
              <p:cNvGrpSpPr/>
              <p:nvPr/>
            </p:nvGrpSpPr>
            <p:grpSpPr>
              <a:xfrm>
                <a:off x="1179411" y="1813580"/>
                <a:ext cx="914400" cy="914400"/>
                <a:chOff x="1071014" y="2141084"/>
                <a:chExt cx="914400" cy="914400"/>
              </a:xfrm>
            </p:grpSpPr>
            <p:sp>
              <p:nvSpPr>
                <p:cNvPr id="12" name="îšlîḓe"/>
                <p:cNvSpPr/>
                <p:nvPr/>
              </p:nvSpPr>
              <p:spPr>
                <a:xfrm rot="2714409">
                  <a:off x="1071014" y="2141084"/>
                  <a:ext cx="914400" cy="9144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3" name="iSľîḑe"/>
                <p:cNvGrpSpPr>
                  <a:grpSpLocks noChangeAspect="1"/>
                </p:cNvGrpSpPr>
                <p:nvPr/>
              </p:nvGrpSpPr>
              <p:grpSpPr>
                <a:xfrm>
                  <a:off x="1352010" y="2413086"/>
                  <a:ext cx="352407" cy="359364"/>
                  <a:chOff x="7160655" y="2178006"/>
                  <a:chExt cx="379359" cy="386846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14" name="îŝḷiďe"/>
                  <p:cNvSpPr/>
                  <p:nvPr/>
                </p:nvSpPr>
                <p:spPr bwMode="auto">
                  <a:xfrm>
                    <a:off x="7277956" y="2178006"/>
                    <a:ext cx="262058" cy="262058"/>
                  </a:xfrm>
                  <a:custGeom>
                    <a:avLst/>
                    <a:gdLst>
                      <a:gd name="T0" fmla="*/ 65 w 79"/>
                      <a:gd name="T1" fmla="*/ 14 h 79"/>
                      <a:gd name="T2" fmla="*/ 14 w 79"/>
                      <a:gd name="T3" fmla="*/ 14 h 79"/>
                      <a:gd name="T4" fmla="*/ 11 w 79"/>
                      <a:gd name="T5" fmla="*/ 63 h 79"/>
                      <a:gd name="T6" fmla="*/ 11 w 79"/>
                      <a:gd name="T7" fmla="*/ 63 h 79"/>
                      <a:gd name="T8" fmla="*/ 17 w 79"/>
                      <a:gd name="T9" fmla="*/ 68 h 79"/>
                      <a:gd name="T10" fmla="*/ 64 w 79"/>
                      <a:gd name="T11" fmla="*/ 65 h 79"/>
                      <a:gd name="T12" fmla="*/ 65 w 79"/>
                      <a:gd name="T13" fmla="*/ 14 h 79"/>
                      <a:gd name="T14" fmla="*/ 58 w 79"/>
                      <a:gd name="T15" fmla="*/ 59 h 79"/>
                      <a:gd name="T16" fmla="*/ 20 w 79"/>
                      <a:gd name="T17" fmla="*/ 59 h 79"/>
                      <a:gd name="T18" fmla="*/ 20 w 79"/>
                      <a:gd name="T19" fmla="*/ 21 h 79"/>
                      <a:gd name="T20" fmla="*/ 58 w 79"/>
                      <a:gd name="T21" fmla="*/ 21 h 79"/>
                      <a:gd name="T22" fmla="*/ 58 w 79"/>
                      <a:gd name="T23" fmla="*/ 59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9" h="79">
                        <a:moveTo>
                          <a:pt x="65" y="14"/>
                        </a:moveTo>
                        <a:cubicBezTo>
                          <a:pt x="51" y="0"/>
                          <a:pt x="28" y="0"/>
                          <a:pt x="14" y="14"/>
                        </a:cubicBezTo>
                        <a:cubicBezTo>
                          <a:pt x="0" y="28"/>
                          <a:pt x="0" y="49"/>
                          <a:pt x="11" y="63"/>
                        </a:cubicBezTo>
                        <a:cubicBezTo>
                          <a:pt x="11" y="63"/>
                          <a:pt x="11" y="63"/>
                          <a:pt x="11" y="63"/>
                        </a:cubicBezTo>
                        <a:cubicBezTo>
                          <a:pt x="14" y="66"/>
                          <a:pt x="15" y="67"/>
                          <a:pt x="17" y="68"/>
                        </a:cubicBezTo>
                        <a:cubicBezTo>
                          <a:pt x="31" y="79"/>
                          <a:pt x="51" y="78"/>
                          <a:pt x="64" y="65"/>
                        </a:cubicBezTo>
                        <a:cubicBezTo>
                          <a:pt x="78" y="51"/>
                          <a:pt x="79" y="29"/>
                          <a:pt x="65" y="14"/>
                        </a:cubicBezTo>
                        <a:close/>
                        <a:moveTo>
                          <a:pt x="58" y="59"/>
                        </a:moveTo>
                        <a:cubicBezTo>
                          <a:pt x="47" y="69"/>
                          <a:pt x="30" y="69"/>
                          <a:pt x="20" y="59"/>
                        </a:cubicBezTo>
                        <a:cubicBezTo>
                          <a:pt x="9" y="48"/>
                          <a:pt x="9" y="31"/>
                          <a:pt x="20" y="21"/>
                        </a:cubicBezTo>
                        <a:cubicBezTo>
                          <a:pt x="31" y="10"/>
                          <a:pt x="48" y="10"/>
                          <a:pt x="58" y="21"/>
                        </a:cubicBezTo>
                        <a:cubicBezTo>
                          <a:pt x="69" y="31"/>
                          <a:pt x="69" y="48"/>
                          <a:pt x="5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ïṥḻíḍé"/>
                  <p:cNvSpPr/>
                  <p:nvPr/>
                </p:nvSpPr>
                <p:spPr bwMode="auto">
                  <a:xfrm>
                    <a:off x="7160655" y="2400130"/>
                    <a:ext cx="159730" cy="164722"/>
                  </a:xfrm>
                  <a:custGeom>
                    <a:avLst/>
                    <a:gdLst>
                      <a:gd name="T0" fmla="*/ 0 w 64"/>
                      <a:gd name="T1" fmla="*/ 52 h 66"/>
                      <a:gd name="T2" fmla="*/ 12 w 64"/>
                      <a:gd name="T3" fmla="*/ 66 h 66"/>
                      <a:gd name="T4" fmla="*/ 64 w 64"/>
                      <a:gd name="T5" fmla="*/ 8 h 66"/>
                      <a:gd name="T6" fmla="*/ 55 w 64"/>
                      <a:gd name="T7" fmla="*/ 0 h 66"/>
                      <a:gd name="T8" fmla="*/ 0 w 64"/>
                      <a:gd name="T9" fmla="*/ 52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4" h="66">
                        <a:moveTo>
                          <a:pt x="0" y="52"/>
                        </a:moveTo>
                        <a:lnTo>
                          <a:pt x="12" y="66"/>
                        </a:lnTo>
                        <a:lnTo>
                          <a:pt x="64" y="8"/>
                        </a:lnTo>
                        <a:lnTo>
                          <a:pt x="55" y="0"/>
                        </a:lnTo>
                        <a:lnTo>
                          <a:pt x="0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" name="iṩḷîḓê"/>
                  <p:cNvSpPr/>
                  <p:nvPr/>
                </p:nvSpPr>
                <p:spPr bwMode="auto">
                  <a:xfrm>
                    <a:off x="7412728" y="2265358"/>
                    <a:ext cx="99831" cy="119797"/>
                  </a:xfrm>
                  <a:custGeom>
                    <a:avLst/>
                    <a:gdLst>
                      <a:gd name="T0" fmla="*/ 16 w 30"/>
                      <a:gd name="T1" fmla="*/ 0 h 36"/>
                      <a:gd name="T2" fmla="*/ 0 w 30"/>
                      <a:gd name="T3" fmla="*/ 34 h 36"/>
                      <a:gd name="T4" fmla="*/ 6 w 30"/>
                      <a:gd name="T5" fmla="*/ 36 h 36"/>
                      <a:gd name="T6" fmla="*/ 16 w 30"/>
                      <a:gd name="T7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36">
                        <a:moveTo>
                          <a:pt x="16" y="0"/>
                        </a:moveTo>
                        <a:cubicBezTo>
                          <a:pt x="20" y="26"/>
                          <a:pt x="0" y="34"/>
                          <a:pt x="0" y="34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30" y="21"/>
                          <a:pt x="16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0" name="íšľiḓé"/>
              <p:cNvSpPr txBox="1"/>
              <p:nvPr/>
            </p:nvSpPr>
            <p:spPr>
              <a:xfrm>
                <a:off x="2561387" y="1986888"/>
                <a:ext cx="1620180" cy="301372"/>
              </a:xfrm>
              <a:prstGeom prst="rect">
                <a:avLst/>
              </a:prstGeom>
            </p:spPr>
            <p:txBody>
              <a:bodyPr vert="horz" wrap="none" lIns="91440" tIns="45720" rIns="91440" bIns="45720" anchor="t">
                <a:normAutofit fontScale="77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8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ïšḷîdè"/>
              <p:cNvSpPr/>
              <p:nvPr/>
            </p:nvSpPr>
            <p:spPr>
              <a:xfrm>
                <a:off x="4181567" y="1942011"/>
                <a:ext cx="6811361" cy="346249"/>
              </a:xfrm>
              <a:prstGeom prst="rect">
                <a:avLst/>
              </a:pr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三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600" dirty="0" smtClean="0">
                  <a:solidFill>
                    <a:srgbClr val="F6F8BF"/>
                  </a:solidFill>
                  <a:latin typeface="+mn-ea"/>
                </a:rPr>
                <a:t>输入你的标题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09652"/>
            <a:ext cx="3409950" cy="45084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4488" y="-377435"/>
            <a:ext cx="3409950" cy="4508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1882cb5-0f37-4d4a-af31-68a7bbc551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16165" y="1674055"/>
            <a:ext cx="8359671" cy="3744592"/>
            <a:chOff x="1307470" y="1492442"/>
            <a:chExt cx="9613068" cy="4306033"/>
          </a:xfrm>
        </p:grpSpPr>
        <p:grpSp>
          <p:nvGrpSpPr>
            <p:cNvPr id="4" name="iṧľiḓê"/>
            <p:cNvGrpSpPr/>
            <p:nvPr/>
          </p:nvGrpSpPr>
          <p:grpSpPr>
            <a:xfrm>
              <a:off x="3902700" y="1492442"/>
              <a:ext cx="4377091" cy="4306033"/>
              <a:chOff x="3902699" y="1492440"/>
              <a:chExt cx="4377091" cy="4306033"/>
            </a:xfrm>
          </p:grpSpPr>
          <p:sp>
            <p:nvSpPr>
              <p:cNvPr id="24" name="ïṩļíḑé"/>
              <p:cNvSpPr/>
              <p:nvPr/>
            </p:nvSpPr>
            <p:spPr bwMode="auto">
              <a:xfrm>
                <a:off x="5259882" y="1492440"/>
                <a:ext cx="2224074" cy="1563247"/>
              </a:xfrm>
              <a:custGeom>
                <a:avLst/>
                <a:gdLst>
                  <a:gd name="T0" fmla="*/ 123 w 131"/>
                  <a:gd name="T1" fmla="*/ 26 h 92"/>
                  <a:gd name="T2" fmla="*/ 115 w 131"/>
                  <a:gd name="T3" fmla="*/ 33 h 92"/>
                  <a:gd name="T4" fmla="*/ 51 w 131"/>
                  <a:gd name="T5" fmla="*/ 1 h 92"/>
                  <a:gd name="T6" fmla="*/ 16 w 131"/>
                  <a:gd name="T7" fmla="*/ 15 h 92"/>
                  <a:gd name="T8" fmla="*/ 20 w 131"/>
                  <a:gd name="T9" fmla="*/ 76 h 92"/>
                  <a:gd name="T10" fmla="*/ 81 w 131"/>
                  <a:gd name="T11" fmla="*/ 72 h 92"/>
                  <a:gd name="T12" fmla="*/ 89 w 131"/>
                  <a:gd name="T13" fmla="*/ 30 h 92"/>
                  <a:gd name="T14" fmla="*/ 104 w 131"/>
                  <a:gd name="T15" fmla="*/ 43 h 92"/>
                  <a:gd name="T16" fmla="*/ 96 w 131"/>
                  <a:gd name="T17" fmla="*/ 50 h 92"/>
                  <a:gd name="T18" fmla="*/ 128 w 131"/>
                  <a:gd name="T19" fmla="*/ 73 h 92"/>
                  <a:gd name="T20" fmla="*/ 123 w 131"/>
                  <a:gd name="T21" fmla="*/ 26 h 92"/>
                  <a:gd name="T22" fmla="*/ 74 w 131"/>
                  <a:gd name="T23" fmla="*/ 67 h 92"/>
                  <a:gd name="T24" fmla="*/ 26 w 131"/>
                  <a:gd name="T25" fmla="*/ 70 h 92"/>
                  <a:gd name="T26" fmla="*/ 23 w 131"/>
                  <a:gd name="T27" fmla="*/ 21 h 92"/>
                  <a:gd name="T28" fmla="*/ 71 w 131"/>
                  <a:gd name="T29" fmla="*/ 18 h 92"/>
                  <a:gd name="T30" fmla="*/ 74 w 131"/>
                  <a:gd name="T31" fmla="*/ 6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92">
                    <a:moveTo>
                      <a:pt x="123" y="26"/>
                    </a:moveTo>
                    <a:cubicBezTo>
                      <a:pt x="120" y="29"/>
                      <a:pt x="118" y="31"/>
                      <a:pt x="115" y="33"/>
                    </a:cubicBezTo>
                    <a:cubicBezTo>
                      <a:pt x="101" y="17"/>
                      <a:pt x="74" y="2"/>
                      <a:pt x="51" y="1"/>
                    </a:cubicBezTo>
                    <a:cubicBezTo>
                      <a:pt x="39" y="0"/>
                      <a:pt x="25" y="5"/>
                      <a:pt x="16" y="15"/>
                    </a:cubicBezTo>
                    <a:cubicBezTo>
                      <a:pt x="0" y="33"/>
                      <a:pt x="2" y="60"/>
                      <a:pt x="20" y="76"/>
                    </a:cubicBezTo>
                    <a:cubicBezTo>
                      <a:pt x="38" y="92"/>
                      <a:pt x="65" y="90"/>
                      <a:pt x="81" y="72"/>
                    </a:cubicBezTo>
                    <a:cubicBezTo>
                      <a:pt x="91" y="60"/>
                      <a:pt x="94" y="44"/>
                      <a:pt x="89" y="30"/>
                    </a:cubicBezTo>
                    <a:cubicBezTo>
                      <a:pt x="95" y="34"/>
                      <a:pt x="100" y="38"/>
                      <a:pt x="104" y="43"/>
                    </a:cubicBezTo>
                    <a:cubicBezTo>
                      <a:pt x="102" y="45"/>
                      <a:pt x="99" y="48"/>
                      <a:pt x="96" y="50"/>
                    </a:cubicBezTo>
                    <a:cubicBezTo>
                      <a:pt x="108" y="53"/>
                      <a:pt x="119" y="61"/>
                      <a:pt x="128" y="73"/>
                    </a:cubicBezTo>
                    <a:cubicBezTo>
                      <a:pt x="131" y="59"/>
                      <a:pt x="129" y="42"/>
                      <a:pt x="123" y="26"/>
                    </a:cubicBezTo>
                    <a:close/>
                    <a:moveTo>
                      <a:pt x="74" y="67"/>
                    </a:moveTo>
                    <a:cubicBezTo>
                      <a:pt x="62" y="81"/>
                      <a:pt x="40" y="82"/>
                      <a:pt x="26" y="70"/>
                    </a:cubicBezTo>
                    <a:cubicBezTo>
                      <a:pt x="11" y="57"/>
                      <a:pt x="10" y="35"/>
                      <a:pt x="23" y="21"/>
                    </a:cubicBezTo>
                    <a:cubicBezTo>
                      <a:pt x="35" y="7"/>
                      <a:pt x="57" y="5"/>
                      <a:pt x="71" y="18"/>
                    </a:cubicBezTo>
                    <a:cubicBezTo>
                      <a:pt x="86" y="31"/>
                      <a:pt x="87" y="52"/>
                      <a:pt x="74" y="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ṣ1ïďê"/>
              <p:cNvSpPr/>
              <p:nvPr/>
            </p:nvSpPr>
            <p:spPr bwMode="auto">
              <a:xfrm>
                <a:off x="6737860" y="2714614"/>
                <a:ext cx="1541930" cy="2195650"/>
              </a:xfrm>
              <a:custGeom>
                <a:avLst/>
                <a:gdLst>
                  <a:gd name="T0" fmla="*/ 90 w 91"/>
                  <a:gd name="T1" fmla="*/ 51 h 129"/>
                  <a:gd name="T2" fmla="*/ 76 w 91"/>
                  <a:gd name="T3" fmla="*/ 16 h 129"/>
                  <a:gd name="T4" fmla="*/ 16 w 91"/>
                  <a:gd name="T5" fmla="*/ 18 h 129"/>
                  <a:gd name="T6" fmla="*/ 18 w 91"/>
                  <a:gd name="T7" fmla="*/ 79 h 129"/>
                  <a:gd name="T8" fmla="*/ 60 w 91"/>
                  <a:gd name="T9" fmla="*/ 88 h 129"/>
                  <a:gd name="T10" fmla="*/ 47 w 91"/>
                  <a:gd name="T11" fmla="*/ 103 h 129"/>
                  <a:gd name="T12" fmla="*/ 40 w 91"/>
                  <a:gd name="T13" fmla="*/ 95 h 129"/>
                  <a:gd name="T14" fmla="*/ 16 w 91"/>
                  <a:gd name="T15" fmla="*/ 126 h 129"/>
                  <a:gd name="T16" fmla="*/ 63 w 91"/>
                  <a:gd name="T17" fmla="*/ 122 h 129"/>
                  <a:gd name="T18" fmla="*/ 56 w 91"/>
                  <a:gd name="T19" fmla="*/ 114 h 129"/>
                  <a:gd name="T20" fmla="*/ 90 w 91"/>
                  <a:gd name="T21" fmla="*/ 51 h 129"/>
                  <a:gd name="T22" fmla="*/ 24 w 91"/>
                  <a:gd name="T23" fmla="*/ 73 h 129"/>
                  <a:gd name="T24" fmla="*/ 22 w 91"/>
                  <a:gd name="T25" fmla="*/ 24 h 129"/>
                  <a:gd name="T26" fmla="*/ 71 w 91"/>
                  <a:gd name="T27" fmla="*/ 22 h 129"/>
                  <a:gd name="T28" fmla="*/ 73 w 91"/>
                  <a:gd name="T29" fmla="*/ 71 h 129"/>
                  <a:gd name="T30" fmla="*/ 24 w 91"/>
                  <a:gd name="T31" fmla="*/ 7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129">
                    <a:moveTo>
                      <a:pt x="90" y="51"/>
                    </a:moveTo>
                    <a:cubicBezTo>
                      <a:pt x="91" y="38"/>
                      <a:pt x="87" y="25"/>
                      <a:pt x="76" y="16"/>
                    </a:cubicBezTo>
                    <a:cubicBezTo>
                      <a:pt x="59" y="0"/>
                      <a:pt x="32" y="1"/>
                      <a:pt x="16" y="18"/>
                    </a:cubicBezTo>
                    <a:cubicBezTo>
                      <a:pt x="0" y="35"/>
                      <a:pt x="1" y="63"/>
                      <a:pt x="18" y="79"/>
                    </a:cubicBezTo>
                    <a:cubicBezTo>
                      <a:pt x="30" y="90"/>
                      <a:pt x="46" y="93"/>
                      <a:pt x="60" y="88"/>
                    </a:cubicBezTo>
                    <a:cubicBezTo>
                      <a:pt x="56" y="94"/>
                      <a:pt x="52" y="99"/>
                      <a:pt x="47" y="103"/>
                    </a:cubicBezTo>
                    <a:cubicBezTo>
                      <a:pt x="45" y="100"/>
                      <a:pt x="42" y="98"/>
                      <a:pt x="40" y="95"/>
                    </a:cubicBezTo>
                    <a:cubicBezTo>
                      <a:pt x="36" y="106"/>
                      <a:pt x="28" y="117"/>
                      <a:pt x="16" y="126"/>
                    </a:cubicBezTo>
                    <a:cubicBezTo>
                      <a:pt x="31" y="129"/>
                      <a:pt x="47" y="128"/>
                      <a:pt x="63" y="122"/>
                    </a:cubicBezTo>
                    <a:cubicBezTo>
                      <a:pt x="61" y="119"/>
                      <a:pt x="59" y="117"/>
                      <a:pt x="56" y="114"/>
                    </a:cubicBezTo>
                    <a:cubicBezTo>
                      <a:pt x="72" y="100"/>
                      <a:pt x="88" y="74"/>
                      <a:pt x="90" y="51"/>
                    </a:cubicBezTo>
                    <a:close/>
                    <a:moveTo>
                      <a:pt x="24" y="73"/>
                    </a:moveTo>
                    <a:cubicBezTo>
                      <a:pt x="10" y="60"/>
                      <a:pt x="9" y="38"/>
                      <a:pt x="22" y="24"/>
                    </a:cubicBezTo>
                    <a:cubicBezTo>
                      <a:pt x="35" y="10"/>
                      <a:pt x="57" y="9"/>
                      <a:pt x="71" y="22"/>
                    </a:cubicBezTo>
                    <a:cubicBezTo>
                      <a:pt x="85" y="35"/>
                      <a:pt x="86" y="57"/>
                      <a:pt x="73" y="71"/>
                    </a:cubicBezTo>
                    <a:cubicBezTo>
                      <a:pt x="60" y="85"/>
                      <a:pt x="38" y="85"/>
                      <a:pt x="24" y="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Sľíḓê"/>
              <p:cNvSpPr/>
              <p:nvPr/>
            </p:nvSpPr>
            <p:spPr bwMode="auto">
              <a:xfrm>
                <a:off x="3902699" y="2153266"/>
                <a:ext cx="1563247" cy="2181440"/>
              </a:xfrm>
              <a:custGeom>
                <a:avLst/>
                <a:gdLst>
                  <a:gd name="T0" fmla="*/ 76 w 92"/>
                  <a:gd name="T1" fmla="*/ 52 h 128"/>
                  <a:gd name="T2" fmla="*/ 35 w 92"/>
                  <a:gd name="T3" fmla="*/ 38 h 128"/>
                  <a:gd name="T4" fmla="*/ 50 w 92"/>
                  <a:gd name="T5" fmla="*/ 25 h 128"/>
                  <a:gd name="T6" fmla="*/ 56 w 92"/>
                  <a:gd name="T7" fmla="*/ 33 h 128"/>
                  <a:gd name="T8" fmla="*/ 83 w 92"/>
                  <a:gd name="T9" fmla="*/ 5 h 128"/>
                  <a:gd name="T10" fmla="*/ 35 w 92"/>
                  <a:gd name="T11" fmla="*/ 4 h 128"/>
                  <a:gd name="T12" fmla="*/ 42 w 92"/>
                  <a:gd name="T13" fmla="*/ 13 h 128"/>
                  <a:gd name="T14" fmla="*/ 2 w 92"/>
                  <a:gd name="T15" fmla="*/ 72 h 128"/>
                  <a:gd name="T16" fmla="*/ 12 w 92"/>
                  <a:gd name="T17" fmla="*/ 109 h 128"/>
                  <a:gd name="T18" fmla="*/ 73 w 92"/>
                  <a:gd name="T19" fmla="*/ 112 h 128"/>
                  <a:gd name="T20" fmla="*/ 76 w 92"/>
                  <a:gd name="T21" fmla="*/ 52 h 128"/>
                  <a:gd name="T22" fmla="*/ 67 w 92"/>
                  <a:gd name="T23" fmla="*/ 106 h 128"/>
                  <a:gd name="T24" fmla="*/ 19 w 92"/>
                  <a:gd name="T25" fmla="*/ 103 h 128"/>
                  <a:gd name="T26" fmla="*/ 21 w 92"/>
                  <a:gd name="T27" fmla="*/ 55 h 128"/>
                  <a:gd name="T28" fmla="*/ 70 w 92"/>
                  <a:gd name="T29" fmla="*/ 57 h 128"/>
                  <a:gd name="T30" fmla="*/ 67 w 92"/>
                  <a:gd name="T31" fmla="*/ 10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128">
                    <a:moveTo>
                      <a:pt x="76" y="52"/>
                    </a:moveTo>
                    <a:cubicBezTo>
                      <a:pt x="66" y="40"/>
                      <a:pt x="50" y="35"/>
                      <a:pt x="35" y="38"/>
                    </a:cubicBezTo>
                    <a:cubicBezTo>
                      <a:pt x="40" y="33"/>
                      <a:pt x="44" y="29"/>
                      <a:pt x="50" y="25"/>
                    </a:cubicBezTo>
                    <a:cubicBezTo>
                      <a:pt x="52" y="28"/>
                      <a:pt x="54" y="31"/>
                      <a:pt x="56" y="33"/>
                    </a:cubicBezTo>
                    <a:cubicBezTo>
                      <a:pt x="61" y="23"/>
                      <a:pt x="70" y="12"/>
                      <a:pt x="83" y="5"/>
                    </a:cubicBezTo>
                    <a:cubicBezTo>
                      <a:pt x="69" y="1"/>
                      <a:pt x="52" y="0"/>
                      <a:pt x="35" y="4"/>
                    </a:cubicBezTo>
                    <a:cubicBezTo>
                      <a:pt x="38" y="7"/>
                      <a:pt x="40" y="10"/>
                      <a:pt x="42" y="13"/>
                    </a:cubicBezTo>
                    <a:cubicBezTo>
                      <a:pt x="24" y="25"/>
                      <a:pt x="6" y="50"/>
                      <a:pt x="2" y="72"/>
                    </a:cubicBezTo>
                    <a:cubicBezTo>
                      <a:pt x="0" y="85"/>
                      <a:pt x="3" y="99"/>
                      <a:pt x="12" y="109"/>
                    </a:cubicBezTo>
                    <a:cubicBezTo>
                      <a:pt x="28" y="127"/>
                      <a:pt x="55" y="128"/>
                      <a:pt x="73" y="112"/>
                    </a:cubicBezTo>
                    <a:cubicBezTo>
                      <a:pt x="91" y="97"/>
                      <a:pt x="92" y="69"/>
                      <a:pt x="76" y="52"/>
                    </a:cubicBezTo>
                    <a:close/>
                    <a:moveTo>
                      <a:pt x="67" y="106"/>
                    </a:moveTo>
                    <a:cubicBezTo>
                      <a:pt x="53" y="119"/>
                      <a:pt x="31" y="118"/>
                      <a:pt x="19" y="103"/>
                    </a:cubicBezTo>
                    <a:cubicBezTo>
                      <a:pt x="6" y="89"/>
                      <a:pt x="7" y="67"/>
                      <a:pt x="21" y="55"/>
                    </a:cubicBezTo>
                    <a:cubicBezTo>
                      <a:pt x="36" y="42"/>
                      <a:pt x="57" y="43"/>
                      <a:pt x="70" y="57"/>
                    </a:cubicBezTo>
                    <a:cubicBezTo>
                      <a:pt x="83" y="72"/>
                      <a:pt x="82" y="93"/>
                      <a:pt x="67" y="10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ŝľiḍê"/>
              <p:cNvSpPr/>
              <p:nvPr/>
            </p:nvSpPr>
            <p:spPr bwMode="auto">
              <a:xfrm>
                <a:off x="4890386" y="4199698"/>
                <a:ext cx="2167229" cy="1598775"/>
              </a:xfrm>
              <a:custGeom>
                <a:avLst/>
                <a:gdLst>
                  <a:gd name="T0" fmla="*/ 114 w 128"/>
                  <a:gd name="T1" fmla="*/ 24 h 94"/>
                  <a:gd name="T2" fmla="*/ 54 w 128"/>
                  <a:gd name="T3" fmla="*/ 14 h 94"/>
                  <a:gd name="T4" fmla="*/ 36 w 128"/>
                  <a:gd name="T5" fmla="*/ 53 h 94"/>
                  <a:gd name="T6" fmla="*/ 24 w 128"/>
                  <a:gd name="T7" fmla="*/ 37 h 94"/>
                  <a:gd name="T8" fmla="*/ 34 w 128"/>
                  <a:gd name="T9" fmla="*/ 32 h 94"/>
                  <a:gd name="T10" fmla="*/ 9 w 128"/>
                  <a:gd name="T11" fmla="*/ 2 h 94"/>
                  <a:gd name="T12" fmla="*/ 2 w 128"/>
                  <a:gd name="T13" fmla="*/ 49 h 94"/>
                  <a:gd name="T14" fmla="*/ 12 w 128"/>
                  <a:gd name="T15" fmla="*/ 44 h 94"/>
                  <a:gd name="T16" fmla="*/ 66 w 128"/>
                  <a:gd name="T17" fmla="*/ 90 h 94"/>
                  <a:gd name="T18" fmla="*/ 104 w 128"/>
                  <a:gd name="T19" fmla="*/ 84 h 94"/>
                  <a:gd name="T20" fmla="*/ 114 w 128"/>
                  <a:gd name="T21" fmla="*/ 24 h 94"/>
                  <a:gd name="T22" fmla="*/ 99 w 128"/>
                  <a:gd name="T23" fmla="*/ 77 h 94"/>
                  <a:gd name="T24" fmla="*/ 51 w 128"/>
                  <a:gd name="T25" fmla="*/ 69 h 94"/>
                  <a:gd name="T26" fmla="*/ 59 w 128"/>
                  <a:gd name="T27" fmla="*/ 21 h 94"/>
                  <a:gd name="T28" fmla="*/ 107 w 128"/>
                  <a:gd name="T29" fmla="*/ 29 h 94"/>
                  <a:gd name="T30" fmla="*/ 99 w 128"/>
                  <a:gd name="T31" fmla="*/ 7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94">
                    <a:moveTo>
                      <a:pt x="114" y="24"/>
                    </a:moveTo>
                    <a:cubicBezTo>
                      <a:pt x="101" y="5"/>
                      <a:pt x="74" y="0"/>
                      <a:pt x="54" y="14"/>
                    </a:cubicBezTo>
                    <a:cubicBezTo>
                      <a:pt x="41" y="23"/>
                      <a:pt x="35" y="38"/>
                      <a:pt x="36" y="53"/>
                    </a:cubicBezTo>
                    <a:cubicBezTo>
                      <a:pt x="31" y="48"/>
                      <a:pt x="27" y="43"/>
                      <a:pt x="24" y="37"/>
                    </a:cubicBezTo>
                    <a:cubicBezTo>
                      <a:pt x="27" y="35"/>
                      <a:pt x="31" y="34"/>
                      <a:pt x="34" y="32"/>
                    </a:cubicBezTo>
                    <a:cubicBezTo>
                      <a:pt x="24" y="26"/>
                      <a:pt x="14" y="16"/>
                      <a:pt x="9" y="2"/>
                    </a:cubicBezTo>
                    <a:cubicBezTo>
                      <a:pt x="2" y="16"/>
                      <a:pt x="0" y="32"/>
                      <a:pt x="2" y="49"/>
                    </a:cubicBezTo>
                    <a:cubicBezTo>
                      <a:pt x="5" y="47"/>
                      <a:pt x="9" y="46"/>
                      <a:pt x="12" y="44"/>
                    </a:cubicBezTo>
                    <a:cubicBezTo>
                      <a:pt x="22" y="63"/>
                      <a:pt x="45" y="84"/>
                      <a:pt x="66" y="90"/>
                    </a:cubicBezTo>
                    <a:cubicBezTo>
                      <a:pt x="78" y="94"/>
                      <a:pt x="92" y="92"/>
                      <a:pt x="104" y="84"/>
                    </a:cubicBezTo>
                    <a:cubicBezTo>
                      <a:pt x="123" y="71"/>
                      <a:pt x="128" y="44"/>
                      <a:pt x="114" y="24"/>
                    </a:cubicBezTo>
                    <a:close/>
                    <a:moveTo>
                      <a:pt x="99" y="77"/>
                    </a:moveTo>
                    <a:cubicBezTo>
                      <a:pt x="83" y="88"/>
                      <a:pt x="62" y="84"/>
                      <a:pt x="51" y="69"/>
                    </a:cubicBezTo>
                    <a:cubicBezTo>
                      <a:pt x="40" y="53"/>
                      <a:pt x="43" y="32"/>
                      <a:pt x="59" y="21"/>
                    </a:cubicBezTo>
                    <a:cubicBezTo>
                      <a:pt x="75" y="10"/>
                      <a:pt x="96" y="14"/>
                      <a:pt x="107" y="29"/>
                    </a:cubicBezTo>
                    <a:cubicBezTo>
                      <a:pt x="118" y="45"/>
                      <a:pt x="114" y="66"/>
                      <a:pt x="9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$ļîḓè"/>
              <p:cNvSpPr txBox="1"/>
              <p:nvPr/>
            </p:nvSpPr>
            <p:spPr>
              <a:xfrm>
                <a:off x="5381341" y="3383847"/>
                <a:ext cx="1419807" cy="33855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ŝḻiďê"/>
              <p:cNvSpPr/>
              <p:nvPr/>
            </p:nvSpPr>
            <p:spPr bwMode="auto">
              <a:xfrm>
                <a:off x="7230344" y="3218596"/>
                <a:ext cx="612455" cy="612455"/>
              </a:xfrm>
              <a:custGeom>
                <a:avLst/>
                <a:gdLst>
                  <a:gd name="T0" fmla="*/ 21 w 66"/>
                  <a:gd name="T1" fmla="*/ 66 h 66"/>
                  <a:gd name="T2" fmla="*/ 49 w 66"/>
                  <a:gd name="T3" fmla="*/ 66 h 66"/>
                  <a:gd name="T4" fmla="*/ 63 w 66"/>
                  <a:gd name="T5" fmla="*/ 29 h 66"/>
                  <a:gd name="T6" fmla="*/ 55 w 66"/>
                  <a:gd name="T7" fmla="*/ 26 h 66"/>
                  <a:gd name="T8" fmla="*/ 51 w 66"/>
                  <a:gd name="T9" fmla="*/ 33 h 66"/>
                  <a:gd name="T10" fmla="*/ 49 w 66"/>
                  <a:gd name="T11" fmla="*/ 30 h 66"/>
                  <a:gd name="T12" fmla="*/ 52 w 66"/>
                  <a:gd name="T13" fmla="*/ 10 h 66"/>
                  <a:gd name="T14" fmla="*/ 43 w 66"/>
                  <a:gd name="T15" fmla="*/ 9 h 66"/>
                  <a:gd name="T16" fmla="*/ 40 w 66"/>
                  <a:gd name="T17" fmla="*/ 28 h 66"/>
                  <a:gd name="T18" fmla="*/ 36 w 66"/>
                  <a:gd name="T19" fmla="*/ 26 h 66"/>
                  <a:gd name="T20" fmla="*/ 36 w 66"/>
                  <a:gd name="T21" fmla="*/ 6 h 66"/>
                  <a:gd name="T22" fmla="*/ 26 w 66"/>
                  <a:gd name="T23" fmla="*/ 6 h 66"/>
                  <a:gd name="T24" fmla="*/ 27 w 66"/>
                  <a:gd name="T25" fmla="*/ 29 h 66"/>
                  <a:gd name="T26" fmla="*/ 23 w 66"/>
                  <a:gd name="T27" fmla="*/ 29 h 66"/>
                  <a:gd name="T28" fmla="*/ 17 w 66"/>
                  <a:gd name="T29" fmla="*/ 14 h 66"/>
                  <a:gd name="T30" fmla="*/ 9 w 66"/>
                  <a:gd name="T31" fmla="*/ 17 h 66"/>
                  <a:gd name="T32" fmla="*/ 17 w 66"/>
                  <a:gd name="T33" fmla="*/ 36 h 66"/>
                  <a:gd name="T34" fmla="*/ 16 w 66"/>
                  <a:gd name="T35" fmla="*/ 43 h 66"/>
                  <a:gd name="T36" fmla="*/ 7 w 66"/>
                  <a:gd name="T37" fmla="*/ 36 h 66"/>
                  <a:gd name="T38" fmla="*/ 1 w 66"/>
                  <a:gd name="T39" fmla="*/ 40 h 66"/>
                  <a:gd name="T40" fmla="*/ 14 w 66"/>
                  <a:gd name="T41" fmla="*/ 57 h 66"/>
                  <a:gd name="T42" fmla="*/ 21 w 66"/>
                  <a:gd name="T4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66">
                    <a:moveTo>
                      <a:pt x="21" y="66"/>
                    </a:move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60" y="38"/>
                      <a:pt x="63" y="29"/>
                    </a:cubicBezTo>
                    <a:cubicBezTo>
                      <a:pt x="66" y="20"/>
                      <a:pt x="58" y="18"/>
                      <a:pt x="55" y="26"/>
                    </a:cubicBezTo>
                    <a:cubicBezTo>
                      <a:pt x="53" y="32"/>
                      <a:pt x="51" y="33"/>
                      <a:pt x="51" y="33"/>
                    </a:cubicBezTo>
                    <a:cubicBezTo>
                      <a:pt x="51" y="33"/>
                      <a:pt x="48" y="33"/>
                      <a:pt x="49" y="30"/>
                    </a:cubicBezTo>
                    <a:cubicBezTo>
                      <a:pt x="49" y="25"/>
                      <a:pt x="50" y="19"/>
                      <a:pt x="52" y="10"/>
                    </a:cubicBezTo>
                    <a:cubicBezTo>
                      <a:pt x="53" y="5"/>
                      <a:pt x="44" y="4"/>
                      <a:pt x="43" y="9"/>
                    </a:cubicBezTo>
                    <a:cubicBezTo>
                      <a:pt x="43" y="13"/>
                      <a:pt x="41" y="25"/>
                      <a:pt x="40" y="28"/>
                    </a:cubicBezTo>
                    <a:cubicBezTo>
                      <a:pt x="40" y="31"/>
                      <a:pt x="37" y="33"/>
                      <a:pt x="36" y="26"/>
                    </a:cubicBezTo>
                    <a:cubicBezTo>
                      <a:pt x="36" y="22"/>
                      <a:pt x="36" y="15"/>
                      <a:pt x="36" y="6"/>
                    </a:cubicBezTo>
                    <a:cubicBezTo>
                      <a:pt x="36" y="0"/>
                      <a:pt x="26" y="1"/>
                      <a:pt x="26" y="6"/>
                    </a:cubicBezTo>
                    <a:cubicBezTo>
                      <a:pt x="26" y="10"/>
                      <a:pt x="27" y="26"/>
                      <a:pt x="27" y="29"/>
                    </a:cubicBezTo>
                    <a:cubicBezTo>
                      <a:pt x="27" y="32"/>
                      <a:pt x="25" y="33"/>
                      <a:pt x="23" y="29"/>
                    </a:cubicBezTo>
                    <a:cubicBezTo>
                      <a:pt x="21" y="24"/>
                      <a:pt x="19" y="19"/>
                      <a:pt x="17" y="14"/>
                    </a:cubicBezTo>
                    <a:cubicBezTo>
                      <a:pt x="15" y="8"/>
                      <a:pt x="7" y="12"/>
                      <a:pt x="9" y="17"/>
                    </a:cubicBezTo>
                    <a:cubicBezTo>
                      <a:pt x="10" y="21"/>
                      <a:pt x="14" y="30"/>
                      <a:pt x="17" y="36"/>
                    </a:cubicBezTo>
                    <a:cubicBezTo>
                      <a:pt x="18" y="40"/>
                      <a:pt x="20" y="47"/>
                      <a:pt x="16" y="43"/>
                    </a:cubicBezTo>
                    <a:cubicBezTo>
                      <a:pt x="12" y="41"/>
                      <a:pt x="11" y="38"/>
                      <a:pt x="7" y="36"/>
                    </a:cubicBezTo>
                    <a:cubicBezTo>
                      <a:pt x="4" y="33"/>
                      <a:pt x="0" y="39"/>
                      <a:pt x="1" y="40"/>
                    </a:cubicBezTo>
                    <a:cubicBezTo>
                      <a:pt x="5" y="44"/>
                      <a:pt x="10" y="51"/>
                      <a:pt x="14" y="57"/>
                    </a:cubicBezTo>
                    <a:cubicBezTo>
                      <a:pt x="17" y="61"/>
                      <a:pt x="21" y="66"/>
                      <a:pt x="2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îṥḷîḍé"/>
              <p:cNvSpPr/>
              <p:nvPr/>
            </p:nvSpPr>
            <p:spPr bwMode="auto">
              <a:xfrm>
                <a:off x="5860367" y="1935532"/>
                <a:ext cx="416007" cy="518247"/>
              </a:xfrm>
              <a:custGeom>
                <a:avLst/>
                <a:gdLst>
                  <a:gd name="T0" fmla="*/ 0 w 50"/>
                  <a:gd name="T1" fmla="*/ 38 h 62"/>
                  <a:gd name="T2" fmla="*/ 5 w 50"/>
                  <a:gd name="T3" fmla="*/ 34 h 62"/>
                  <a:gd name="T4" fmla="*/ 11 w 50"/>
                  <a:gd name="T5" fmla="*/ 34 h 62"/>
                  <a:gd name="T6" fmla="*/ 11 w 50"/>
                  <a:gd name="T7" fmla="*/ 34 h 62"/>
                  <a:gd name="T8" fmla="*/ 6 w 50"/>
                  <a:gd name="T9" fmla="*/ 34 h 62"/>
                  <a:gd name="T10" fmla="*/ 3 w 50"/>
                  <a:gd name="T11" fmla="*/ 29 h 62"/>
                  <a:gd name="T12" fmla="*/ 7 w 50"/>
                  <a:gd name="T13" fmla="*/ 25 h 62"/>
                  <a:gd name="T14" fmla="*/ 24 w 50"/>
                  <a:gd name="T15" fmla="*/ 27 h 62"/>
                  <a:gd name="T16" fmla="*/ 26 w 50"/>
                  <a:gd name="T17" fmla="*/ 27 h 62"/>
                  <a:gd name="T18" fmla="*/ 26 w 50"/>
                  <a:gd name="T19" fmla="*/ 13 h 62"/>
                  <a:gd name="T20" fmla="*/ 35 w 50"/>
                  <a:gd name="T21" fmla="*/ 5 h 62"/>
                  <a:gd name="T22" fmla="*/ 36 w 50"/>
                  <a:gd name="T23" fmla="*/ 17 h 62"/>
                  <a:gd name="T24" fmla="*/ 44 w 50"/>
                  <a:gd name="T25" fmla="*/ 35 h 62"/>
                  <a:gd name="T26" fmla="*/ 49 w 50"/>
                  <a:gd name="T27" fmla="*/ 37 h 62"/>
                  <a:gd name="T28" fmla="*/ 49 w 50"/>
                  <a:gd name="T29" fmla="*/ 59 h 62"/>
                  <a:gd name="T30" fmla="*/ 29 w 50"/>
                  <a:gd name="T31" fmla="*/ 62 h 62"/>
                  <a:gd name="T32" fmla="*/ 17 w 50"/>
                  <a:gd name="T33" fmla="*/ 60 h 62"/>
                  <a:gd name="T34" fmla="*/ 6 w 50"/>
                  <a:gd name="T35" fmla="*/ 59 h 62"/>
                  <a:gd name="T36" fmla="*/ 3 w 50"/>
                  <a:gd name="T37" fmla="*/ 55 h 62"/>
                  <a:gd name="T38" fmla="*/ 6 w 50"/>
                  <a:gd name="T39" fmla="*/ 51 h 62"/>
                  <a:gd name="T40" fmla="*/ 4 w 50"/>
                  <a:gd name="T41" fmla="*/ 51 h 62"/>
                  <a:gd name="T42" fmla="*/ 1 w 50"/>
                  <a:gd name="T43" fmla="*/ 46 h 62"/>
                  <a:gd name="T44" fmla="*/ 4 w 50"/>
                  <a:gd name="T45" fmla="*/ 42 h 62"/>
                  <a:gd name="T46" fmla="*/ 4 w 50"/>
                  <a:gd name="T47" fmla="*/ 42 h 62"/>
                  <a:gd name="T48" fmla="*/ 0 w 50"/>
                  <a:gd name="T49" fmla="*/ 3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62">
                    <a:moveTo>
                      <a:pt x="0" y="38"/>
                    </a:moveTo>
                    <a:cubicBezTo>
                      <a:pt x="0" y="35"/>
                      <a:pt x="2" y="34"/>
                      <a:pt x="5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3"/>
                      <a:pt x="3" y="31"/>
                      <a:pt x="3" y="29"/>
                    </a:cubicBezTo>
                    <a:cubicBezTo>
                      <a:pt x="3" y="27"/>
                      <a:pt x="5" y="25"/>
                      <a:pt x="7" y="25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3" y="25"/>
                      <a:pt x="26" y="13"/>
                    </a:cubicBezTo>
                    <a:cubicBezTo>
                      <a:pt x="28" y="0"/>
                      <a:pt x="35" y="5"/>
                      <a:pt x="35" y="5"/>
                    </a:cubicBezTo>
                    <a:cubicBezTo>
                      <a:pt x="35" y="5"/>
                      <a:pt x="35" y="16"/>
                      <a:pt x="36" y="17"/>
                    </a:cubicBezTo>
                    <a:cubicBezTo>
                      <a:pt x="36" y="19"/>
                      <a:pt x="44" y="35"/>
                      <a:pt x="44" y="35"/>
                    </a:cubicBezTo>
                    <a:cubicBezTo>
                      <a:pt x="44" y="36"/>
                      <a:pt x="50" y="36"/>
                      <a:pt x="49" y="37"/>
                    </a:cubicBezTo>
                    <a:cubicBezTo>
                      <a:pt x="49" y="45"/>
                      <a:pt x="49" y="51"/>
                      <a:pt x="49" y="59"/>
                    </a:cubicBezTo>
                    <a:cubicBezTo>
                      <a:pt x="44" y="57"/>
                      <a:pt x="41" y="62"/>
                      <a:pt x="29" y="62"/>
                    </a:cubicBezTo>
                    <a:cubicBezTo>
                      <a:pt x="25" y="62"/>
                      <a:pt x="21" y="61"/>
                      <a:pt x="17" y="60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4" y="59"/>
                      <a:pt x="3" y="57"/>
                      <a:pt x="3" y="55"/>
                    </a:cubicBezTo>
                    <a:cubicBezTo>
                      <a:pt x="3" y="53"/>
                      <a:pt x="4" y="51"/>
                      <a:pt x="6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2" y="51"/>
                      <a:pt x="1" y="48"/>
                      <a:pt x="1" y="46"/>
                    </a:cubicBezTo>
                    <a:cubicBezTo>
                      <a:pt x="1" y="44"/>
                      <a:pt x="3" y="43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42"/>
                      <a:pt x="0" y="40"/>
                      <a:pt x="0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ïṥlídê"/>
              <p:cNvSpPr/>
              <p:nvPr/>
            </p:nvSpPr>
            <p:spPr bwMode="auto">
              <a:xfrm>
                <a:off x="4310624" y="3408508"/>
                <a:ext cx="662241" cy="328240"/>
              </a:xfrm>
              <a:custGeom>
                <a:avLst/>
                <a:gdLst>
                  <a:gd name="T0" fmla="*/ 4 w 94"/>
                  <a:gd name="T1" fmla="*/ 2 h 45"/>
                  <a:gd name="T2" fmla="*/ 34 w 94"/>
                  <a:gd name="T3" fmla="*/ 8 h 45"/>
                  <a:gd name="T4" fmla="*/ 66 w 94"/>
                  <a:gd name="T5" fmla="*/ 13 h 45"/>
                  <a:gd name="T6" fmla="*/ 67 w 94"/>
                  <a:gd name="T7" fmla="*/ 3 h 45"/>
                  <a:gd name="T8" fmla="*/ 94 w 94"/>
                  <a:gd name="T9" fmla="*/ 29 h 45"/>
                  <a:gd name="T10" fmla="*/ 60 w 94"/>
                  <a:gd name="T11" fmla="*/ 45 h 45"/>
                  <a:gd name="T12" fmla="*/ 62 w 94"/>
                  <a:gd name="T13" fmla="*/ 34 h 45"/>
                  <a:gd name="T14" fmla="*/ 30 w 94"/>
                  <a:gd name="T15" fmla="*/ 27 h 45"/>
                  <a:gd name="T16" fmla="*/ 0 w 94"/>
                  <a:gd name="T17" fmla="*/ 22 h 45"/>
                  <a:gd name="T18" fmla="*/ 4 w 94"/>
                  <a:gd name="T19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45">
                    <a:moveTo>
                      <a:pt x="4" y="2"/>
                    </a:moveTo>
                    <a:cubicBezTo>
                      <a:pt x="11" y="0"/>
                      <a:pt x="27" y="0"/>
                      <a:pt x="34" y="8"/>
                    </a:cubicBezTo>
                    <a:cubicBezTo>
                      <a:pt x="48" y="22"/>
                      <a:pt x="64" y="14"/>
                      <a:pt x="66" y="1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9" y="35"/>
                      <a:pt x="42" y="40"/>
                      <a:pt x="30" y="27"/>
                    </a:cubicBezTo>
                    <a:cubicBezTo>
                      <a:pt x="21" y="18"/>
                      <a:pt x="7" y="19"/>
                      <a:pt x="0" y="2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" name="íṩļiḍe"/>
              <p:cNvGrpSpPr/>
              <p:nvPr/>
            </p:nvGrpSpPr>
            <p:grpSpPr>
              <a:xfrm>
                <a:off x="6011708" y="4794171"/>
                <a:ext cx="419886" cy="494825"/>
                <a:chOff x="8775700" y="5189538"/>
                <a:chExt cx="604838" cy="712787"/>
              </a:xfrm>
              <a:solidFill>
                <a:schemeClr val="accent3"/>
              </a:solidFill>
            </p:grpSpPr>
            <p:sp>
              <p:nvSpPr>
                <p:cNvPr id="33" name="íšľíḋè"/>
                <p:cNvSpPr/>
                <p:nvPr/>
              </p:nvSpPr>
              <p:spPr bwMode="auto">
                <a:xfrm>
                  <a:off x="8775700" y="5189538"/>
                  <a:ext cx="604838" cy="384175"/>
                </a:xfrm>
                <a:custGeom>
                  <a:avLst/>
                  <a:gdLst>
                    <a:gd name="T0" fmla="*/ 381 w 381"/>
                    <a:gd name="T1" fmla="*/ 120 h 242"/>
                    <a:gd name="T2" fmla="*/ 244 w 381"/>
                    <a:gd name="T3" fmla="*/ 0 h 242"/>
                    <a:gd name="T4" fmla="*/ 244 w 381"/>
                    <a:gd name="T5" fmla="*/ 75 h 242"/>
                    <a:gd name="T6" fmla="*/ 0 w 381"/>
                    <a:gd name="T7" fmla="*/ 75 h 242"/>
                    <a:gd name="T8" fmla="*/ 0 w 381"/>
                    <a:gd name="T9" fmla="*/ 168 h 242"/>
                    <a:gd name="T10" fmla="*/ 244 w 381"/>
                    <a:gd name="T11" fmla="*/ 168 h 242"/>
                    <a:gd name="T12" fmla="*/ 244 w 381"/>
                    <a:gd name="T13" fmla="*/ 242 h 242"/>
                    <a:gd name="T14" fmla="*/ 381 w 381"/>
                    <a:gd name="T15" fmla="*/ 12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1" h="242">
                      <a:moveTo>
                        <a:pt x="381" y="120"/>
                      </a:moveTo>
                      <a:lnTo>
                        <a:pt x="244" y="0"/>
                      </a:lnTo>
                      <a:lnTo>
                        <a:pt x="244" y="75"/>
                      </a:lnTo>
                      <a:lnTo>
                        <a:pt x="0" y="75"/>
                      </a:lnTo>
                      <a:lnTo>
                        <a:pt x="0" y="168"/>
                      </a:lnTo>
                      <a:lnTo>
                        <a:pt x="244" y="168"/>
                      </a:lnTo>
                      <a:lnTo>
                        <a:pt x="244" y="242"/>
                      </a:lnTo>
                      <a:lnTo>
                        <a:pt x="381" y="1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îŝ1îḍè"/>
                <p:cNvSpPr/>
                <p:nvPr/>
              </p:nvSpPr>
              <p:spPr bwMode="auto">
                <a:xfrm>
                  <a:off x="8775700" y="5521325"/>
                  <a:ext cx="604838" cy="381000"/>
                </a:xfrm>
                <a:custGeom>
                  <a:avLst/>
                  <a:gdLst>
                    <a:gd name="T0" fmla="*/ 138 w 381"/>
                    <a:gd name="T1" fmla="*/ 240 h 240"/>
                    <a:gd name="T2" fmla="*/ 138 w 381"/>
                    <a:gd name="T3" fmla="*/ 165 h 240"/>
                    <a:gd name="T4" fmla="*/ 381 w 381"/>
                    <a:gd name="T5" fmla="*/ 165 h 240"/>
                    <a:gd name="T6" fmla="*/ 381 w 381"/>
                    <a:gd name="T7" fmla="*/ 74 h 240"/>
                    <a:gd name="T8" fmla="*/ 138 w 381"/>
                    <a:gd name="T9" fmla="*/ 74 h 240"/>
                    <a:gd name="T10" fmla="*/ 138 w 381"/>
                    <a:gd name="T11" fmla="*/ 0 h 240"/>
                    <a:gd name="T12" fmla="*/ 0 w 381"/>
                    <a:gd name="T13" fmla="*/ 117 h 240"/>
                    <a:gd name="T14" fmla="*/ 138 w 381"/>
                    <a:gd name="T15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1" h="240">
                      <a:moveTo>
                        <a:pt x="138" y="240"/>
                      </a:moveTo>
                      <a:lnTo>
                        <a:pt x="138" y="165"/>
                      </a:lnTo>
                      <a:lnTo>
                        <a:pt x="381" y="165"/>
                      </a:lnTo>
                      <a:lnTo>
                        <a:pt x="381" y="74"/>
                      </a:lnTo>
                      <a:lnTo>
                        <a:pt x="138" y="74"/>
                      </a:lnTo>
                      <a:lnTo>
                        <a:pt x="138" y="0"/>
                      </a:lnTo>
                      <a:lnTo>
                        <a:pt x="0" y="117"/>
                      </a:lnTo>
                      <a:lnTo>
                        <a:pt x="138" y="2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" name="îṡ1ïḓé"/>
            <p:cNvGrpSpPr/>
            <p:nvPr/>
          </p:nvGrpSpPr>
          <p:grpSpPr>
            <a:xfrm>
              <a:off x="1307470" y="2655379"/>
              <a:ext cx="9613068" cy="2139516"/>
              <a:chOff x="1307468" y="2624665"/>
              <a:chExt cx="9613068" cy="2139516"/>
            </a:xfrm>
          </p:grpSpPr>
          <p:grpSp>
            <p:nvGrpSpPr>
              <p:cNvPr id="6" name="ïŝ1îdê"/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16" name="ïṧ1íďè"/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8" name="îş1ïḍé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2" name="išḻîḍe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此部分内容作为文字排版占位显示</a:t>
                      </a:r>
                      <a:br>
                        <a:rPr lang="zh-CN" altLang="en-US" sz="1000">
                          <a:solidFill>
                            <a:schemeClr val="bg1"/>
                          </a:solidFill>
                        </a:rPr>
                      </a:b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（建议使用主题字体）</a:t>
                      </a:r>
                      <a:endParaRPr lang="zh-CN" altLang="en-US" sz="10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3" name="ïṩlîḓe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bg1"/>
                          </a:solidFill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îŝľídê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0" name="iṥlïḋê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此部分内容作为文字排版占位显示</a:t>
                      </a:r>
                      <a:br>
                        <a:rPr lang="zh-CN" altLang="en-US" sz="1000">
                          <a:solidFill>
                            <a:schemeClr val="bg1"/>
                          </a:solidFill>
                        </a:rPr>
                      </a:b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（建议使用主题字体）</a:t>
                      </a:r>
                      <a:endParaRPr lang="zh-CN" altLang="en-US" sz="10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1" name="ïṣ1îḋê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bg1"/>
                          </a:solidFill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rgbClr val="41296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ïṣḷïḍe"/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8" name="îŝ1îḋè"/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0" name="íṥḷîḋê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4" name="iśļîḍe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此部分内容作为文字排版占位显示</a:t>
                      </a:r>
                      <a:br>
                        <a:rPr lang="zh-CN" altLang="en-US" sz="1000">
                          <a:solidFill>
                            <a:schemeClr val="bg1"/>
                          </a:solidFill>
                        </a:rPr>
                      </a:b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（建议使用主题字体）</a:t>
                      </a:r>
                      <a:endParaRPr lang="zh-CN" altLang="en-US" sz="10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5" name="ïs1íḍé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bg1"/>
                          </a:solidFill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1" name="îṧľiḑé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2" name="ïś1iḍé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此部分内容作为文字排版占位显示</a:t>
                      </a:r>
                      <a:br>
                        <a:rPr lang="zh-CN" altLang="en-US" sz="1000">
                          <a:solidFill>
                            <a:schemeClr val="bg1"/>
                          </a:solidFill>
                        </a:rPr>
                      </a:br>
                      <a:r>
                        <a:rPr lang="zh-CN" altLang="en-US" sz="1000">
                          <a:solidFill>
                            <a:schemeClr val="bg1"/>
                          </a:solidFill>
                        </a:rPr>
                        <a:t>（建议使用主题字体）</a:t>
                      </a:r>
                      <a:endParaRPr lang="zh-CN" altLang="en-US" sz="10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3" name="îšliḋé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bg1"/>
                          </a:solidFill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rgbClr val="41296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f5aef42-d21d-4016-a8e6-a15af3ba29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51169" y="1237958"/>
            <a:ext cx="7489663" cy="4244824"/>
            <a:chOff x="2280709" y="1448780"/>
            <a:chExt cx="8085715" cy="4582641"/>
          </a:xfrm>
        </p:grpSpPr>
        <p:cxnSp>
          <p:nvCxnSpPr>
            <p:cNvPr id="4" name="Straight Arrow Connector 51"/>
            <p:cNvCxnSpPr/>
            <p:nvPr/>
          </p:nvCxnSpPr>
          <p:spPr>
            <a:xfrm flipV="1">
              <a:off x="3492477" y="4666381"/>
              <a:ext cx="294840" cy="152908"/>
            </a:xfrm>
            <a:prstGeom prst="straightConnector1">
              <a:avLst/>
            </a:prstGeom>
            <a:ln>
              <a:solidFill>
                <a:schemeClr val="accent1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íṣļîďê"/>
            <p:cNvGrpSpPr/>
            <p:nvPr/>
          </p:nvGrpSpPr>
          <p:grpSpPr>
            <a:xfrm>
              <a:off x="2280709" y="4812454"/>
              <a:ext cx="1231483" cy="1218967"/>
              <a:chOff x="2280709" y="4812454"/>
              <a:chExt cx="1231483" cy="1218967"/>
            </a:xfrm>
          </p:grpSpPr>
          <p:sp>
            <p:nvSpPr>
              <p:cNvPr id="35" name="iṣḻíḋe"/>
              <p:cNvSpPr>
                <a:spLocks noChangeAspect="1"/>
              </p:cNvSpPr>
              <p:nvPr/>
            </p:nvSpPr>
            <p:spPr>
              <a:xfrm>
                <a:off x="2280709" y="4812454"/>
                <a:ext cx="1218968" cy="1218967"/>
              </a:xfrm>
              <a:prstGeom prst="teardrop">
                <a:avLst/>
              </a:prstGeom>
              <a:solidFill>
                <a:schemeClr val="accent1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6" name="îşlïḑé"/>
              <p:cNvGrpSpPr/>
              <p:nvPr/>
            </p:nvGrpSpPr>
            <p:grpSpPr>
              <a:xfrm>
                <a:off x="2685545" y="5217289"/>
                <a:ext cx="409295" cy="409295"/>
                <a:chOff x="2685545" y="5217289"/>
                <a:chExt cx="409295" cy="409295"/>
              </a:xfrm>
            </p:grpSpPr>
            <p:sp>
              <p:nvSpPr>
                <p:cNvPr id="38" name="iṣḷiḓè"/>
                <p:cNvSpPr/>
                <p:nvPr/>
              </p:nvSpPr>
              <p:spPr bwMode="auto">
                <a:xfrm>
                  <a:off x="2685545" y="5217289"/>
                  <a:ext cx="409295" cy="4092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w 21600"/>
                    <a:gd name="T101" fmla="*/ 0 h 21600"/>
                    <a:gd name="T102" fmla="*/ 0 w 21600"/>
                    <a:gd name="T103" fmla="*/ 0 h 21600"/>
                    <a:gd name="T104" fmla="*/ 0 w 21600"/>
                    <a:gd name="T105" fmla="*/ 0 h 21600"/>
                    <a:gd name="T106" fmla="*/ 0 w 21600"/>
                    <a:gd name="T107" fmla="*/ 0 h 21600"/>
                    <a:gd name="T108" fmla="*/ 0 w 21600"/>
                    <a:gd name="T109" fmla="*/ 0 h 21600"/>
                    <a:gd name="T110" fmla="*/ 0 w 21600"/>
                    <a:gd name="T111" fmla="*/ 0 h 21600"/>
                    <a:gd name="T112" fmla="*/ 0 w 21600"/>
                    <a:gd name="T113" fmla="*/ 0 h 21600"/>
                    <a:gd name="T114" fmla="*/ 0 w 21600"/>
                    <a:gd name="T115" fmla="*/ 0 h 21600"/>
                    <a:gd name="T116" fmla="*/ 0 w 21600"/>
                    <a:gd name="T117" fmla="*/ 0 h 2160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  <a:moveTo>
                        <a:pt x="17951" y="7646"/>
                      </a:moveTo>
                      <a:cubicBezTo>
                        <a:pt x="18069" y="7639"/>
                        <a:pt x="18121" y="7531"/>
                        <a:pt x="18225" y="7500"/>
                      </a:cubicBezTo>
                      <a:cubicBezTo>
                        <a:pt x="18420" y="7442"/>
                        <a:pt x="18352" y="7564"/>
                        <a:pt x="18447" y="7660"/>
                      </a:cubicBezTo>
                      <a:cubicBezTo>
                        <a:pt x="18529" y="7660"/>
                        <a:pt x="18346" y="7716"/>
                        <a:pt x="18334" y="7716"/>
                      </a:cubicBezTo>
                      <a:cubicBezTo>
                        <a:pt x="18252" y="7747"/>
                        <a:pt x="18257" y="7731"/>
                        <a:pt x="18192" y="7731"/>
                      </a:cubicBezTo>
                      <a:cubicBezTo>
                        <a:pt x="18166" y="7764"/>
                        <a:pt x="18232" y="7915"/>
                        <a:pt x="18248" y="7915"/>
                      </a:cubicBezTo>
                      <a:cubicBezTo>
                        <a:pt x="18307" y="8002"/>
                        <a:pt x="18338" y="7946"/>
                        <a:pt x="18332" y="8076"/>
                      </a:cubicBezTo>
                      <a:cubicBezTo>
                        <a:pt x="18326" y="8193"/>
                        <a:pt x="18422" y="8085"/>
                        <a:pt x="18461" y="8085"/>
                      </a:cubicBezTo>
                      <a:cubicBezTo>
                        <a:pt x="18461" y="8156"/>
                        <a:pt x="18566" y="8214"/>
                        <a:pt x="18574" y="8297"/>
                      </a:cubicBezTo>
                      <a:cubicBezTo>
                        <a:pt x="18528" y="8303"/>
                        <a:pt x="18423" y="8283"/>
                        <a:pt x="18404" y="8297"/>
                      </a:cubicBezTo>
                      <a:cubicBezTo>
                        <a:pt x="18411" y="8380"/>
                        <a:pt x="18461" y="8380"/>
                        <a:pt x="18461" y="8453"/>
                      </a:cubicBezTo>
                      <a:cubicBezTo>
                        <a:pt x="18549" y="8453"/>
                        <a:pt x="18392" y="8680"/>
                        <a:pt x="18546" y="8680"/>
                      </a:cubicBezTo>
                      <a:cubicBezTo>
                        <a:pt x="18510" y="8823"/>
                        <a:pt x="18267" y="8774"/>
                        <a:pt x="18234" y="8638"/>
                      </a:cubicBezTo>
                      <a:cubicBezTo>
                        <a:pt x="17995" y="8584"/>
                        <a:pt x="18122" y="8416"/>
                        <a:pt x="18114" y="8284"/>
                      </a:cubicBezTo>
                      <a:cubicBezTo>
                        <a:pt x="18104" y="8108"/>
                        <a:pt x="17951" y="8050"/>
                        <a:pt x="17951" y="7915"/>
                      </a:cubicBezTo>
                      <a:cubicBezTo>
                        <a:pt x="17826" y="7915"/>
                        <a:pt x="17951" y="7670"/>
                        <a:pt x="17951" y="7646"/>
                      </a:cubicBezTo>
                      <a:close/>
                      <a:moveTo>
                        <a:pt x="17869" y="15860"/>
                      </a:moveTo>
                      <a:cubicBezTo>
                        <a:pt x="17880" y="15711"/>
                        <a:pt x="17855" y="15455"/>
                        <a:pt x="17923" y="15455"/>
                      </a:cubicBezTo>
                      <a:cubicBezTo>
                        <a:pt x="17923" y="15341"/>
                        <a:pt x="17986" y="15185"/>
                        <a:pt x="17994" y="15044"/>
                      </a:cubicBezTo>
                      <a:cubicBezTo>
                        <a:pt x="18017" y="15044"/>
                        <a:pt x="18041" y="15044"/>
                        <a:pt x="18065" y="15044"/>
                      </a:cubicBezTo>
                      <a:cubicBezTo>
                        <a:pt x="18065" y="15015"/>
                        <a:pt x="18058" y="14913"/>
                        <a:pt x="18107" y="14888"/>
                      </a:cubicBezTo>
                      <a:cubicBezTo>
                        <a:pt x="18107" y="14812"/>
                        <a:pt x="18303" y="14778"/>
                        <a:pt x="18192" y="14676"/>
                      </a:cubicBezTo>
                      <a:cubicBezTo>
                        <a:pt x="18145" y="14660"/>
                        <a:pt x="18107" y="14451"/>
                        <a:pt x="18107" y="14378"/>
                      </a:cubicBezTo>
                      <a:cubicBezTo>
                        <a:pt x="18046" y="14439"/>
                        <a:pt x="18138" y="14619"/>
                        <a:pt x="17994" y="14619"/>
                      </a:cubicBezTo>
                      <a:cubicBezTo>
                        <a:pt x="17994" y="14447"/>
                        <a:pt x="17802" y="14718"/>
                        <a:pt x="17966" y="14718"/>
                      </a:cubicBezTo>
                      <a:cubicBezTo>
                        <a:pt x="17966" y="14874"/>
                        <a:pt x="17765" y="14803"/>
                        <a:pt x="17696" y="14761"/>
                      </a:cubicBezTo>
                      <a:cubicBezTo>
                        <a:pt x="17662" y="14847"/>
                        <a:pt x="17637" y="14882"/>
                        <a:pt x="17739" y="14903"/>
                      </a:cubicBezTo>
                      <a:cubicBezTo>
                        <a:pt x="17698" y="15025"/>
                        <a:pt x="17655" y="14946"/>
                        <a:pt x="17597" y="14903"/>
                      </a:cubicBezTo>
                      <a:cubicBezTo>
                        <a:pt x="17540" y="15073"/>
                        <a:pt x="17410" y="16061"/>
                        <a:pt x="17786" y="15978"/>
                      </a:cubicBezTo>
                      <a:cubicBezTo>
                        <a:pt x="16200" y="18114"/>
                        <a:pt x="13659" y="19500"/>
                        <a:pt x="10800" y="19500"/>
                      </a:cubicBezTo>
                      <a:cubicBezTo>
                        <a:pt x="6003" y="19500"/>
                        <a:pt x="2100" y="15597"/>
                        <a:pt x="2100" y="10800"/>
                      </a:cubicBezTo>
                      <a:cubicBezTo>
                        <a:pt x="2100" y="9473"/>
                        <a:pt x="2400" y="8214"/>
                        <a:pt x="2934" y="7088"/>
                      </a:cubicBezTo>
                      <a:cubicBezTo>
                        <a:pt x="2934" y="7089"/>
                        <a:pt x="2936" y="7091"/>
                        <a:pt x="2936" y="7093"/>
                      </a:cubicBezTo>
                      <a:cubicBezTo>
                        <a:pt x="3188" y="7294"/>
                        <a:pt x="3192" y="7631"/>
                        <a:pt x="3192" y="7901"/>
                      </a:cubicBezTo>
                      <a:cubicBezTo>
                        <a:pt x="3158" y="8054"/>
                        <a:pt x="3234" y="8236"/>
                        <a:pt x="3234" y="8383"/>
                      </a:cubicBezTo>
                      <a:cubicBezTo>
                        <a:pt x="3305" y="8418"/>
                        <a:pt x="3432" y="8638"/>
                        <a:pt x="3432" y="8709"/>
                      </a:cubicBezTo>
                      <a:cubicBezTo>
                        <a:pt x="3435" y="8709"/>
                        <a:pt x="3594" y="8932"/>
                        <a:pt x="3603" y="8949"/>
                      </a:cubicBezTo>
                      <a:cubicBezTo>
                        <a:pt x="3792" y="8949"/>
                        <a:pt x="3886" y="9032"/>
                        <a:pt x="3886" y="9205"/>
                      </a:cubicBezTo>
                      <a:cubicBezTo>
                        <a:pt x="3876" y="9205"/>
                        <a:pt x="4000" y="9469"/>
                        <a:pt x="4042" y="9502"/>
                      </a:cubicBezTo>
                      <a:cubicBezTo>
                        <a:pt x="4042" y="9577"/>
                        <a:pt x="4155" y="9849"/>
                        <a:pt x="4226" y="9885"/>
                      </a:cubicBezTo>
                      <a:cubicBezTo>
                        <a:pt x="4226" y="10115"/>
                        <a:pt x="4784" y="10484"/>
                        <a:pt x="4465" y="9943"/>
                      </a:cubicBezTo>
                      <a:cubicBezTo>
                        <a:pt x="4436" y="9894"/>
                        <a:pt x="4289" y="9616"/>
                        <a:pt x="4255" y="9616"/>
                      </a:cubicBezTo>
                      <a:cubicBezTo>
                        <a:pt x="4255" y="9525"/>
                        <a:pt x="4068" y="9420"/>
                        <a:pt x="4090" y="9342"/>
                      </a:cubicBezTo>
                      <a:cubicBezTo>
                        <a:pt x="4124" y="9221"/>
                        <a:pt x="4340" y="9498"/>
                        <a:pt x="4340" y="9559"/>
                      </a:cubicBezTo>
                      <a:cubicBezTo>
                        <a:pt x="4371" y="9559"/>
                        <a:pt x="4453" y="9741"/>
                        <a:pt x="4453" y="9758"/>
                      </a:cubicBezTo>
                      <a:cubicBezTo>
                        <a:pt x="4505" y="9758"/>
                        <a:pt x="4709" y="9909"/>
                        <a:pt x="4709" y="9999"/>
                      </a:cubicBezTo>
                      <a:cubicBezTo>
                        <a:pt x="4856" y="9999"/>
                        <a:pt x="4940" y="10367"/>
                        <a:pt x="4945" y="10471"/>
                      </a:cubicBezTo>
                      <a:cubicBezTo>
                        <a:pt x="4948" y="10558"/>
                        <a:pt x="4996" y="10792"/>
                        <a:pt x="5120" y="10792"/>
                      </a:cubicBezTo>
                      <a:cubicBezTo>
                        <a:pt x="5174" y="10900"/>
                        <a:pt x="5409" y="10861"/>
                        <a:pt x="5460" y="10962"/>
                      </a:cubicBezTo>
                      <a:cubicBezTo>
                        <a:pt x="5611" y="10962"/>
                        <a:pt x="5777" y="11075"/>
                        <a:pt x="5941" y="11075"/>
                      </a:cubicBezTo>
                      <a:cubicBezTo>
                        <a:pt x="6084" y="11075"/>
                        <a:pt x="6113" y="11246"/>
                        <a:pt x="6239" y="11246"/>
                      </a:cubicBezTo>
                      <a:cubicBezTo>
                        <a:pt x="6259" y="11285"/>
                        <a:pt x="6324" y="11271"/>
                        <a:pt x="6324" y="11302"/>
                      </a:cubicBezTo>
                      <a:cubicBezTo>
                        <a:pt x="6448" y="11302"/>
                        <a:pt x="6791" y="11496"/>
                        <a:pt x="6735" y="11642"/>
                      </a:cubicBezTo>
                      <a:cubicBezTo>
                        <a:pt x="6795" y="11672"/>
                        <a:pt x="6964" y="11843"/>
                        <a:pt x="6947" y="11926"/>
                      </a:cubicBezTo>
                      <a:cubicBezTo>
                        <a:pt x="6971" y="12095"/>
                        <a:pt x="7238" y="12086"/>
                        <a:pt x="7345" y="12138"/>
                      </a:cubicBezTo>
                      <a:cubicBezTo>
                        <a:pt x="7444" y="11839"/>
                        <a:pt x="7571" y="12122"/>
                        <a:pt x="7571" y="12266"/>
                      </a:cubicBezTo>
                      <a:cubicBezTo>
                        <a:pt x="7561" y="12313"/>
                        <a:pt x="7571" y="12512"/>
                        <a:pt x="7571" y="12606"/>
                      </a:cubicBezTo>
                      <a:cubicBezTo>
                        <a:pt x="7701" y="12606"/>
                        <a:pt x="7536" y="12818"/>
                        <a:pt x="7501" y="12677"/>
                      </a:cubicBezTo>
                      <a:cubicBezTo>
                        <a:pt x="7451" y="12698"/>
                        <a:pt x="7423" y="12736"/>
                        <a:pt x="7415" y="12790"/>
                      </a:cubicBezTo>
                      <a:cubicBezTo>
                        <a:pt x="7346" y="12790"/>
                        <a:pt x="7186" y="13220"/>
                        <a:pt x="7345" y="13272"/>
                      </a:cubicBezTo>
                      <a:cubicBezTo>
                        <a:pt x="7326" y="13439"/>
                        <a:pt x="7134" y="13582"/>
                        <a:pt x="7316" y="13683"/>
                      </a:cubicBezTo>
                      <a:cubicBezTo>
                        <a:pt x="7316" y="13672"/>
                        <a:pt x="7662" y="14179"/>
                        <a:pt x="7614" y="14179"/>
                      </a:cubicBezTo>
                      <a:cubicBezTo>
                        <a:pt x="7614" y="14259"/>
                        <a:pt x="7665" y="14355"/>
                        <a:pt x="7685" y="14420"/>
                      </a:cubicBezTo>
                      <a:cubicBezTo>
                        <a:pt x="7685" y="14567"/>
                        <a:pt x="7830" y="14902"/>
                        <a:pt x="8039" y="14902"/>
                      </a:cubicBezTo>
                      <a:cubicBezTo>
                        <a:pt x="8037" y="14898"/>
                        <a:pt x="8254" y="15129"/>
                        <a:pt x="8223" y="15129"/>
                      </a:cubicBezTo>
                      <a:cubicBezTo>
                        <a:pt x="8287" y="15511"/>
                        <a:pt x="8195" y="15751"/>
                        <a:pt x="8195" y="16163"/>
                      </a:cubicBezTo>
                      <a:cubicBezTo>
                        <a:pt x="8072" y="16163"/>
                        <a:pt x="8188" y="16989"/>
                        <a:pt x="8025" y="17071"/>
                      </a:cubicBezTo>
                      <a:cubicBezTo>
                        <a:pt x="7995" y="17203"/>
                        <a:pt x="7898" y="17312"/>
                        <a:pt x="7940" y="17396"/>
                      </a:cubicBezTo>
                      <a:cubicBezTo>
                        <a:pt x="7954" y="17531"/>
                        <a:pt x="7940" y="17666"/>
                        <a:pt x="7940" y="17779"/>
                      </a:cubicBezTo>
                      <a:cubicBezTo>
                        <a:pt x="7907" y="17779"/>
                        <a:pt x="7869" y="17962"/>
                        <a:pt x="7869" y="18006"/>
                      </a:cubicBezTo>
                      <a:cubicBezTo>
                        <a:pt x="7775" y="18006"/>
                        <a:pt x="7769" y="18709"/>
                        <a:pt x="7780" y="18957"/>
                      </a:cubicBezTo>
                      <a:cubicBezTo>
                        <a:pt x="8005" y="19041"/>
                        <a:pt x="8236" y="19114"/>
                        <a:pt x="8470" y="19179"/>
                      </a:cubicBezTo>
                      <a:cubicBezTo>
                        <a:pt x="8443" y="19138"/>
                        <a:pt x="8422" y="19094"/>
                        <a:pt x="8422" y="19040"/>
                      </a:cubicBezTo>
                      <a:cubicBezTo>
                        <a:pt x="8327" y="19040"/>
                        <a:pt x="8420" y="18785"/>
                        <a:pt x="8521" y="18785"/>
                      </a:cubicBezTo>
                      <a:cubicBezTo>
                        <a:pt x="8556" y="18663"/>
                        <a:pt x="8618" y="18661"/>
                        <a:pt x="8677" y="18572"/>
                      </a:cubicBezTo>
                      <a:cubicBezTo>
                        <a:pt x="8747" y="18572"/>
                        <a:pt x="8635" y="18459"/>
                        <a:pt x="8635" y="18530"/>
                      </a:cubicBezTo>
                      <a:cubicBezTo>
                        <a:pt x="8618" y="18530"/>
                        <a:pt x="8618" y="18575"/>
                        <a:pt x="8578" y="18586"/>
                      </a:cubicBezTo>
                      <a:cubicBezTo>
                        <a:pt x="8565" y="18552"/>
                        <a:pt x="8582" y="18516"/>
                        <a:pt x="8564" y="18516"/>
                      </a:cubicBezTo>
                      <a:cubicBezTo>
                        <a:pt x="8564" y="18436"/>
                        <a:pt x="8606" y="18359"/>
                        <a:pt x="8606" y="18275"/>
                      </a:cubicBezTo>
                      <a:cubicBezTo>
                        <a:pt x="8633" y="18275"/>
                        <a:pt x="8668" y="18173"/>
                        <a:pt x="8706" y="18147"/>
                      </a:cubicBezTo>
                      <a:cubicBezTo>
                        <a:pt x="8784" y="18056"/>
                        <a:pt x="8862" y="18045"/>
                        <a:pt x="8862" y="17920"/>
                      </a:cubicBezTo>
                      <a:cubicBezTo>
                        <a:pt x="8879" y="17920"/>
                        <a:pt x="8837" y="17779"/>
                        <a:pt x="8805" y="17779"/>
                      </a:cubicBezTo>
                      <a:cubicBezTo>
                        <a:pt x="8888" y="17707"/>
                        <a:pt x="8989" y="17837"/>
                        <a:pt x="8989" y="17693"/>
                      </a:cubicBezTo>
                      <a:cubicBezTo>
                        <a:pt x="9015" y="17693"/>
                        <a:pt x="9032" y="17605"/>
                        <a:pt x="9032" y="17580"/>
                      </a:cubicBezTo>
                      <a:cubicBezTo>
                        <a:pt x="9152" y="17500"/>
                        <a:pt x="9130" y="17481"/>
                        <a:pt x="9315" y="17481"/>
                      </a:cubicBezTo>
                      <a:cubicBezTo>
                        <a:pt x="9338" y="17435"/>
                        <a:pt x="9473" y="17380"/>
                        <a:pt x="9528" y="17382"/>
                      </a:cubicBezTo>
                      <a:cubicBezTo>
                        <a:pt x="9528" y="17362"/>
                        <a:pt x="9545" y="17169"/>
                        <a:pt x="9528" y="17169"/>
                      </a:cubicBezTo>
                      <a:cubicBezTo>
                        <a:pt x="9528" y="17065"/>
                        <a:pt x="9712" y="17054"/>
                        <a:pt x="9712" y="17013"/>
                      </a:cubicBezTo>
                      <a:cubicBezTo>
                        <a:pt x="9812" y="16942"/>
                        <a:pt x="9843" y="16857"/>
                        <a:pt x="9849" y="16740"/>
                      </a:cubicBezTo>
                      <a:cubicBezTo>
                        <a:pt x="9854" y="16645"/>
                        <a:pt x="9994" y="16531"/>
                        <a:pt x="10073" y="16531"/>
                      </a:cubicBezTo>
                      <a:cubicBezTo>
                        <a:pt x="10199" y="16531"/>
                        <a:pt x="10115" y="16475"/>
                        <a:pt x="10194" y="16475"/>
                      </a:cubicBezTo>
                      <a:cubicBezTo>
                        <a:pt x="10171" y="16407"/>
                        <a:pt x="10224" y="16412"/>
                        <a:pt x="10260" y="16368"/>
                      </a:cubicBezTo>
                      <a:cubicBezTo>
                        <a:pt x="10314" y="16301"/>
                        <a:pt x="10296" y="16065"/>
                        <a:pt x="10307" y="15964"/>
                      </a:cubicBezTo>
                      <a:cubicBezTo>
                        <a:pt x="10281" y="15964"/>
                        <a:pt x="10425" y="15828"/>
                        <a:pt x="10435" y="15808"/>
                      </a:cubicBezTo>
                      <a:cubicBezTo>
                        <a:pt x="10502" y="15808"/>
                        <a:pt x="10552" y="15752"/>
                        <a:pt x="10619" y="15752"/>
                      </a:cubicBezTo>
                      <a:cubicBezTo>
                        <a:pt x="10655" y="15681"/>
                        <a:pt x="10888" y="15575"/>
                        <a:pt x="10974" y="15511"/>
                      </a:cubicBezTo>
                      <a:cubicBezTo>
                        <a:pt x="11011" y="15360"/>
                        <a:pt x="11115" y="15330"/>
                        <a:pt x="11115" y="15170"/>
                      </a:cubicBezTo>
                      <a:cubicBezTo>
                        <a:pt x="11157" y="15170"/>
                        <a:pt x="11200" y="14858"/>
                        <a:pt x="11200" y="14802"/>
                      </a:cubicBezTo>
                      <a:cubicBezTo>
                        <a:pt x="11208" y="14802"/>
                        <a:pt x="11215" y="14518"/>
                        <a:pt x="11215" y="14490"/>
                      </a:cubicBezTo>
                      <a:cubicBezTo>
                        <a:pt x="11221" y="14490"/>
                        <a:pt x="11427" y="14261"/>
                        <a:pt x="11427" y="14234"/>
                      </a:cubicBezTo>
                      <a:cubicBezTo>
                        <a:pt x="11617" y="14093"/>
                        <a:pt x="11588" y="13676"/>
                        <a:pt x="11405" y="13514"/>
                      </a:cubicBezTo>
                      <a:cubicBezTo>
                        <a:pt x="11299" y="13420"/>
                        <a:pt x="11232" y="13367"/>
                        <a:pt x="11073" y="13313"/>
                      </a:cubicBezTo>
                      <a:cubicBezTo>
                        <a:pt x="11048" y="13388"/>
                        <a:pt x="10982" y="13340"/>
                        <a:pt x="10915" y="13339"/>
                      </a:cubicBezTo>
                      <a:cubicBezTo>
                        <a:pt x="10800" y="13335"/>
                        <a:pt x="10788" y="13413"/>
                        <a:pt x="10676" y="13413"/>
                      </a:cubicBezTo>
                      <a:cubicBezTo>
                        <a:pt x="10690" y="13345"/>
                        <a:pt x="10725" y="13144"/>
                        <a:pt x="10591" y="13130"/>
                      </a:cubicBezTo>
                      <a:cubicBezTo>
                        <a:pt x="10591" y="13265"/>
                        <a:pt x="10455" y="13200"/>
                        <a:pt x="10492" y="13115"/>
                      </a:cubicBezTo>
                      <a:cubicBezTo>
                        <a:pt x="10428" y="13115"/>
                        <a:pt x="10369" y="13016"/>
                        <a:pt x="10280" y="13002"/>
                      </a:cubicBezTo>
                      <a:cubicBezTo>
                        <a:pt x="10280" y="13147"/>
                        <a:pt x="10062" y="13030"/>
                        <a:pt x="10123" y="13030"/>
                      </a:cubicBezTo>
                      <a:cubicBezTo>
                        <a:pt x="10123" y="13012"/>
                        <a:pt x="10087" y="12817"/>
                        <a:pt x="10138" y="12817"/>
                      </a:cubicBezTo>
                      <a:cubicBezTo>
                        <a:pt x="10121" y="12734"/>
                        <a:pt x="10101" y="12590"/>
                        <a:pt x="10038" y="12548"/>
                      </a:cubicBezTo>
                      <a:cubicBezTo>
                        <a:pt x="9983" y="12431"/>
                        <a:pt x="10070" y="12473"/>
                        <a:pt x="9939" y="12364"/>
                      </a:cubicBezTo>
                      <a:cubicBezTo>
                        <a:pt x="9917" y="12318"/>
                        <a:pt x="9905" y="12353"/>
                        <a:pt x="9883" y="12308"/>
                      </a:cubicBezTo>
                      <a:cubicBezTo>
                        <a:pt x="9839" y="12308"/>
                        <a:pt x="9753" y="12192"/>
                        <a:pt x="9727" y="12293"/>
                      </a:cubicBezTo>
                      <a:cubicBezTo>
                        <a:pt x="9644" y="12287"/>
                        <a:pt x="9572" y="12248"/>
                        <a:pt x="9495" y="12224"/>
                      </a:cubicBezTo>
                      <a:cubicBezTo>
                        <a:pt x="9355" y="12182"/>
                        <a:pt x="9478" y="12169"/>
                        <a:pt x="9386" y="12123"/>
                      </a:cubicBezTo>
                      <a:cubicBezTo>
                        <a:pt x="9386" y="12082"/>
                        <a:pt x="9259" y="12071"/>
                        <a:pt x="9259" y="12010"/>
                      </a:cubicBezTo>
                      <a:cubicBezTo>
                        <a:pt x="9233" y="11942"/>
                        <a:pt x="9182" y="11935"/>
                        <a:pt x="9174" y="11911"/>
                      </a:cubicBezTo>
                      <a:cubicBezTo>
                        <a:pt x="9161" y="11914"/>
                        <a:pt x="9152" y="11909"/>
                        <a:pt x="9145" y="11897"/>
                      </a:cubicBezTo>
                      <a:cubicBezTo>
                        <a:pt x="9117" y="11898"/>
                        <a:pt x="9123" y="11842"/>
                        <a:pt x="9059" y="11842"/>
                      </a:cubicBezTo>
                      <a:cubicBezTo>
                        <a:pt x="9053" y="11822"/>
                        <a:pt x="8992" y="11772"/>
                        <a:pt x="8975" y="11783"/>
                      </a:cubicBezTo>
                      <a:cubicBezTo>
                        <a:pt x="8909" y="11829"/>
                        <a:pt x="8732" y="11807"/>
                        <a:pt x="8655" y="11802"/>
                      </a:cubicBezTo>
                      <a:cubicBezTo>
                        <a:pt x="8463" y="11788"/>
                        <a:pt x="8497" y="11569"/>
                        <a:pt x="8395" y="11556"/>
                      </a:cubicBezTo>
                      <a:cubicBezTo>
                        <a:pt x="8327" y="11603"/>
                        <a:pt x="8249" y="11646"/>
                        <a:pt x="8172" y="11647"/>
                      </a:cubicBezTo>
                      <a:cubicBezTo>
                        <a:pt x="8154" y="11620"/>
                        <a:pt x="8151" y="11627"/>
                        <a:pt x="8111" y="11603"/>
                      </a:cubicBezTo>
                      <a:cubicBezTo>
                        <a:pt x="8101" y="11603"/>
                        <a:pt x="8049" y="11633"/>
                        <a:pt x="8035" y="11643"/>
                      </a:cubicBezTo>
                      <a:cubicBezTo>
                        <a:pt x="7988" y="11672"/>
                        <a:pt x="7943" y="11762"/>
                        <a:pt x="7885" y="11730"/>
                      </a:cubicBezTo>
                      <a:cubicBezTo>
                        <a:pt x="7858" y="11700"/>
                        <a:pt x="7838" y="11708"/>
                        <a:pt x="7827" y="11755"/>
                      </a:cubicBezTo>
                      <a:cubicBezTo>
                        <a:pt x="7708" y="11755"/>
                        <a:pt x="7887" y="12038"/>
                        <a:pt x="7601" y="12038"/>
                      </a:cubicBezTo>
                      <a:cubicBezTo>
                        <a:pt x="7612" y="11938"/>
                        <a:pt x="7602" y="11840"/>
                        <a:pt x="7459" y="11840"/>
                      </a:cubicBezTo>
                      <a:cubicBezTo>
                        <a:pt x="7459" y="11962"/>
                        <a:pt x="7255" y="11938"/>
                        <a:pt x="7161" y="11925"/>
                      </a:cubicBezTo>
                      <a:cubicBezTo>
                        <a:pt x="7185" y="11831"/>
                        <a:pt x="7139" y="11763"/>
                        <a:pt x="7062" y="11712"/>
                      </a:cubicBezTo>
                      <a:cubicBezTo>
                        <a:pt x="7062" y="11639"/>
                        <a:pt x="7006" y="11546"/>
                        <a:pt x="7006" y="11429"/>
                      </a:cubicBezTo>
                      <a:cubicBezTo>
                        <a:pt x="6906" y="11429"/>
                        <a:pt x="7056" y="11117"/>
                        <a:pt x="6892" y="11117"/>
                      </a:cubicBezTo>
                      <a:cubicBezTo>
                        <a:pt x="6902" y="11134"/>
                        <a:pt x="6907" y="11153"/>
                        <a:pt x="6906" y="11174"/>
                      </a:cubicBezTo>
                      <a:cubicBezTo>
                        <a:pt x="6793" y="11174"/>
                        <a:pt x="6679" y="11194"/>
                        <a:pt x="6566" y="11174"/>
                      </a:cubicBezTo>
                      <a:cubicBezTo>
                        <a:pt x="6594" y="11071"/>
                        <a:pt x="6506" y="11060"/>
                        <a:pt x="6533" y="10951"/>
                      </a:cubicBezTo>
                      <a:cubicBezTo>
                        <a:pt x="6554" y="10862"/>
                        <a:pt x="6590" y="10783"/>
                        <a:pt x="6609" y="10692"/>
                      </a:cubicBezTo>
                      <a:cubicBezTo>
                        <a:pt x="6651" y="10692"/>
                        <a:pt x="6645" y="10564"/>
                        <a:pt x="6722" y="10564"/>
                      </a:cubicBezTo>
                      <a:cubicBezTo>
                        <a:pt x="6800" y="10519"/>
                        <a:pt x="6694" y="10393"/>
                        <a:pt x="6694" y="10508"/>
                      </a:cubicBezTo>
                      <a:cubicBezTo>
                        <a:pt x="6694" y="10508"/>
                        <a:pt x="6553" y="10558"/>
                        <a:pt x="6537" y="10564"/>
                      </a:cubicBezTo>
                      <a:cubicBezTo>
                        <a:pt x="6537" y="10573"/>
                        <a:pt x="6396" y="10708"/>
                        <a:pt x="6396" y="10607"/>
                      </a:cubicBezTo>
                      <a:cubicBezTo>
                        <a:pt x="6324" y="10635"/>
                        <a:pt x="6214" y="10778"/>
                        <a:pt x="6325" y="10805"/>
                      </a:cubicBezTo>
                      <a:cubicBezTo>
                        <a:pt x="6313" y="10864"/>
                        <a:pt x="6226" y="10910"/>
                        <a:pt x="6226" y="10919"/>
                      </a:cubicBezTo>
                      <a:cubicBezTo>
                        <a:pt x="6065" y="10920"/>
                        <a:pt x="6123" y="10908"/>
                        <a:pt x="6113" y="10833"/>
                      </a:cubicBezTo>
                      <a:cubicBezTo>
                        <a:pt x="6019" y="10833"/>
                        <a:pt x="5911" y="10621"/>
                        <a:pt x="5815" y="10621"/>
                      </a:cubicBezTo>
                      <a:cubicBezTo>
                        <a:pt x="5815" y="10530"/>
                        <a:pt x="5716" y="10443"/>
                        <a:pt x="5716" y="10323"/>
                      </a:cubicBezTo>
                      <a:cubicBezTo>
                        <a:pt x="5692" y="10323"/>
                        <a:pt x="5692" y="9898"/>
                        <a:pt x="5716" y="9898"/>
                      </a:cubicBezTo>
                      <a:cubicBezTo>
                        <a:pt x="5716" y="9682"/>
                        <a:pt x="5867" y="9502"/>
                        <a:pt x="6084" y="9480"/>
                      </a:cubicBezTo>
                      <a:cubicBezTo>
                        <a:pt x="6220" y="9466"/>
                        <a:pt x="6205" y="9562"/>
                        <a:pt x="6328" y="9580"/>
                      </a:cubicBezTo>
                      <a:cubicBezTo>
                        <a:pt x="6399" y="9590"/>
                        <a:pt x="6440" y="9558"/>
                        <a:pt x="6509" y="9530"/>
                      </a:cubicBezTo>
                      <a:cubicBezTo>
                        <a:pt x="6505" y="9471"/>
                        <a:pt x="6466" y="9455"/>
                        <a:pt x="6453" y="9402"/>
                      </a:cubicBezTo>
                      <a:cubicBezTo>
                        <a:pt x="6537" y="9402"/>
                        <a:pt x="6772" y="9417"/>
                        <a:pt x="6807" y="9487"/>
                      </a:cubicBezTo>
                      <a:cubicBezTo>
                        <a:pt x="6888" y="9521"/>
                        <a:pt x="6992" y="9430"/>
                        <a:pt x="7048" y="9509"/>
                      </a:cubicBezTo>
                      <a:cubicBezTo>
                        <a:pt x="7090" y="9567"/>
                        <a:pt x="7161" y="9754"/>
                        <a:pt x="7161" y="9813"/>
                      </a:cubicBezTo>
                      <a:cubicBezTo>
                        <a:pt x="7144" y="9813"/>
                        <a:pt x="7238" y="9954"/>
                        <a:pt x="7247" y="9969"/>
                      </a:cubicBezTo>
                      <a:cubicBezTo>
                        <a:pt x="7380" y="9967"/>
                        <a:pt x="7347" y="9863"/>
                        <a:pt x="7326" y="9763"/>
                      </a:cubicBezTo>
                      <a:cubicBezTo>
                        <a:pt x="7309" y="9681"/>
                        <a:pt x="7288" y="9431"/>
                        <a:pt x="7232" y="9374"/>
                      </a:cubicBezTo>
                      <a:cubicBezTo>
                        <a:pt x="7232" y="9134"/>
                        <a:pt x="7396" y="9159"/>
                        <a:pt x="7488" y="8977"/>
                      </a:cubicBezTo>
                      <a:cubicBezTo>
                        <a:pt x="7637" y="8977"/>
                        <a:pt x="7669" y="8737"/>
                        <a:pt x="7757" y="8679"/>
                      </a:cubicBezTo>
                      <a:cubicBezTo>
                        <a:pt x="7757" y="8649"/>
                        <a:pt x="7814" y="8459"/>
                        <a:pt x="7827" y="8452"/>
                      </a:cubicBezTo>
                      <a:cubicBezTo>
                        <a:pt x="7847" y="8338"/>
                        <a:pt x="7896" y="8341"/>
                        <a:pt x="7941" y="8268"/>
                      </a:cubicBezTo>
                      <a:cubicBezTo>
                        <a:pt x="7924" y="8268"/>
                        <a:pt x="8125" y="8118"/>
                        <a:pt x="8125" y="8141"/>
                      </a:cubicBezTo>
                      <a:cubicBezTo>
                        <a:pt x="8201" y="8090"/>
                        <a:pt x="8267" y="7931"/>
                        <a:pt x="8295" y="7843"/>
                      </a:cubicBezTo>
                      <a:cubicBezTo>
                        <a:pt x="8334" y="7843"/>
                        <a:pt x="8420" y="7763"/>
                        <a:pt x="8437" y="7730"/>
                      </a:cubicBezTo>
                      <a:cubicBezTo>
                        <a:pt x="8537" y="7730"/>
                        <a:pt x="8597" y="7673"/>
                        <a:pt x="8721" y="7673"/>
                      </a:cubicBezTo>
                      <a:cubicBezTo>
                        <a:pt x="8701" y="7713"/>
                        <a:pt x="8721" y="7704"/>
                        <a:pt x="8735" y="7772"/>
                      </a:cubicBezTo>
                      <a:cubicBezTo>
                        <a:pt x="8739" y="7771"/>
                        <a:pt x="8657" y="7790"/>
                        <a:pt x="8648" y="7769"/>
                      </a:cubicBezTo>
                      <a:cubicBezTo>
                        <a:pt x="8633" y="7825"/>
                        <a:pt x="8520" y="7840"/>
                        <a:pt x="8749" y="7814"/>
                      </a:cubicBezTo>
                      <a:cubicBezTo>
                        <a:pt x="8763" y="7784"/>
                        <a:pt x="8838" y="7757"/>
                        <a:pt x="8877" y="7744"/>
                      </a:cubicBezTo>
                      <a:cubicBezTo>
                        <a:pt x="8877" y="7671"/>
                        <a:pt x="8983" y="7722"/>
                        <a:pt x="9004" y="7658"/>
                      </a:cubicBezTo>
                      <a:cubicBezTo>
                        <a:pt x="8921" y="7654"/>
                        <a:pt x="8856" y="7622"/>
                        <a:pt x="8800" y="7530"/>
                      </a:cubicBezTo>
                      <a:cubicBezTo>
                        <a:pt x="8741" y="7435"/>
                        <a:pt x="8618" y="7304"/>
                        <a:pt x="8820" y="7304"/>
                      </a:cubicBezTo>
                      <a:cubicBezTo>
                        <a:pt x="8820" y="7275"/>
                        <a:pt x="8792" y="7291"/>
                        <a:pt x="8792" y="7262"/>
                      </a:cubicBezTo>
                      <a:cubicBezTo>
                        <a:pt x="8687" y="7291"/>
                        <a:pt x="8665" y="7361"/>
                        <a:pt x="8550" y="7361"/>
                      </a:cubicBezTo>
                      <a:cubicBezTo>
                        <a:pt x="8409" y="7408"/>
                        <a:pt x="8340" y="7547"/>
                        <a:pt x="8181" y="7545"/>
                      </a:cubicBezTo>
                      <a:cubicBezTo>
                        <a:pt x="8195" y="7402"/>
                        <a:pt x="8447" y="7114"/>
                        <a:pt x="8577" y="7072"/>
                      </a:cubicBezTo>
                      <a:cubicBezTo>
                        <a:pt x="8825" y="6993"/>
                        <a:pt x="9234" y="7212"/>
                        <a:pt x="9302" y="6907"/>
                      </a:cubicBezTo>
                      <a:cubicBezTo>
                        <a:pt x="9351" y="6913"/>
                        <a:pt x="9570" y="6991"/>
                        <a:pt x="9570" y="6893"/>
                      </a:cubicBezTo>
                      <a:cubicBezTo>
                        <a:pt x="9623" y="6893"/>
                        <a:pt x="9526" y="6794"/>
                        <a:pt x="9627" y="6794"/>
                      </a:cubicBezTo>
                      <a:cubicBezTo>
                        <a:pt x="9613" y="6724"/>
                        <a:pt x="9497" y="6638"/>
                        <a:pt x="9458" y="6638"/>
                      </a:cubicBezTo>
                      <a:cubicBezTo>
                        <a:pt x="9458" y="6482"/>
                        <a:pt x="9373" y="6652"/>
                        <a:pt x="9329" y="6652"/>
                      </a:cubicBezTo>
                      <a:cubicBezTo>
                        <a:pt x="9329" y="6550"/>
                        <a:pt x="9293" y="6559"/>
                        <a:pt x="9259" y="6524"/>
                      </a:cubicBezTo>
                      <a:cubicBezTo>
                        <a:pt x="9259" y="6449"/>
                        <a:pt x="9097" y="6334"/>
                        <a:pt x="9046" y="6255"/>
                      </a:cubicBezTo>
                      <a:cubicBezTo>
                        <a:pt x="8977" y="6255"/>
                        <a:pt x="8877" y="5906"/>
                        <a:pt x="8819" y="5943"/>
                      </a:cubicBezTo>
                      <a:cubicBezTo>
                        <a:pt x="8819" y="6029"/>
                        <a:pt x="8755" y="6142"/>
                        <a:pt x="8663" y="6142"/>
                      </a:cubicBezTo>
                      <a:cubicBezTo>
                        <a:pt x="8663" y="6199"/>
                        <a:pt x="8520" y="6173"/>
                        <a:pt x="8493" y="6170"/>
                      </a:cubicBezTo>
                      <a:cubicBezTo>
                        <a:pt x="8493" y="6087"/>
                        <a:pt x="8522" y="6159"/>
                        <a:pt x="8522" y="6113"/>
                      </a:cubicBezTo>
                      <a:cubicBezTo>
                        <a:pt x="8474" y="6113"/>
                        <a:pt x="8479" y="6053"/>
                        <a:pt x="8479" y="6043"/>
                      </a:cubicBezTo>
                      <a:cubicBezTo>
                        <a:pt x="8452" y="6043"/>
                        <a:pt x="8238" y="5833"/>
                        <a:pt x="8238" y="5788"/>
                      </a:cubicBezTo>
                      <a:cubicBezTo>
                        <a:pt x="8048" y="5851"/>
                        <a:pt x="8194" y="5771"/>
                        <a:pt x="8011" y="5688"/>
                      </a:cubicBezTo>
                      <a:cubicBezTo>
                        <a:pt x="7947" y="5856"/>
                        <a:pt x="7766" y="5717"/>
                        <a:pt x="7657" y="5717"/>
                      </a:cubicBezTo>
                      <a:cubicBezTo>
                        <a:pt x="7657" y="5740"/>
                        <a:pt x="7564" y="5704"/>
                        <a:pt x="7529" y="5717"/>
                      </a:cubicBezTo>
                      <a:cubicBezTo>
                        <a:pt x="7530" y="5816"/>
                        <a:pt x="7612" y="6029"/>
                        <a:pt x="7501" y="6057"/>
                      </a:cubicBezTo>
                      <a:cubicBezTo>
                        <a:pt x="7522" y="6132"/>
                        <a:pt x="7574" y="6082"/>
                        <a:pt x="7616" y="6132"/>
                      </a:cubicBezTo>
                      <a:cubicBezTo>
                        <a:pt x="7681" y="6210"/>
                        <a:pt x="7655" y="6350"/>
                        <a:pt x="7614" y="6440"/>
                      </a:cubicBezTo>
                      <a:cubicBezTo>
                        <a:pt x="7778" y="6503"/>
                        <a:pt x="7487" y="6634"/>
                        <a:pt x="7487" y="6553"/>
                      </a:cubicBezTo>
                      <a:cubicBezTo>
                        <a:pt x="7397" y="6578"/>
                        <a:pt x="7383" y="6692"/>
                        <a:pt x="7472" y="6751"/>
                      </a:cubicBezTo>
                      <a:cubicBezTo>
                        <a:pt x="7472" y="6809"/>
                        <a:pt x="7443" y="6908"/>
                        <a:pt x="7529" y="6908"/>
                      </a:cubicBezTo>
                      <a:cubicBezTo>
                        <a:pt x="7505" y="7002"/>
                        <a:pt x="7363" y="7012"/>
                        <a:pt x="7274" y="6979"/>
                      </a:cubicBezTo>
                      <a:cubicBezTo>
                        <a:pt x="7265" y="6950"/>
                        <a:pt x="7274" y="6940"/>
                        <a:pt x="7302" y="6950"/>
                      </a:cubicBezTo>
                      <a:cubicBezTo>
                        <a:pt x="7288" y="6896"/>
                        <a:pt x="7220" y="6737"/>
                        <a:pt x="7245" y="6737"/>
                      </a:cubicBezTo>
                      <a:cubicBezTo>
                        <a:pt x="7227" y="6683"/>
                        <a:pt x="7047" y="6397"/>
                        <a:pt x="7047" y="6553"/>
                      </a:cubicBezTo>
                      <a:cubicBezTo>
                        <a:pt x="6945" y="6553"/>
                        <a:pt x="6835" y="6575"/>
                        <a:pt x="6835" y="6453"/>
                      </a:cubicBezTo>
                      <a:cubicBezTo>
                        <a:pt x="6797" y="6441"/>
                        <a:pt x="6737" y="6413"/>
                        <a:pt x="6721" y="6383"/>
                      </a:cubicBezTo>
                      <a:cubicBezTo>
                        <a:pt x="6535" y="6356"/>
                        <a:pt x="6460" y="6335"/>
                        <a:pt x="6253" y="6298"/>
                      </a:cubicBezTo>
                      <a:cubicBezTo>
                        <a:pt x="6262" y="6212"/>
                        <a:pt x="6076" y="6055"/>
                        <a:pt x="5984" y="6000"/>
                      </a:cubicBezTo>
                      <a:cubicBezTo>
                        <a:pt x="5984" y="5789"/>
                        <a:pt x="5924" y="5594"/>
                        <a:pt x="6154" y="5561"/>
                      </a:cubicBezTo>
                      <a:cubicBezTo>
                        <a:pt x="6154" y="5593"/>
                        <a:pt x="6359" y="5498"/>
                        <a:pt x="6381" y="5490"/>
                      </a:cubicBezTo>
                      <a:cubicBezTo>
                        <a:pt x="6439" y="5373"/>
                        <a:pt x="6554" y="5554"/>
                        <a:pt x="6603" y="5380"/>
                      </a:cubicBezTo>
                      <a:cubicBezTo>
                        <a:pt x="6633" y="5275"/>
                        <a:pt x="6758" y="5210"/>
                        <a:pt x="6863" y="5249"/>
                      </a:cubicBezTo>
                      <a:cubicBezTo>
                        <a:pt x="6845" y="5381"/>
                        <a:pt x="6807" y="5518"/>
                        <a:pt x="6693" y="5518"/>
                      </a:cubicBezTo>
                      <a:cubicBezTo>
                        <a:pt x="6775" y="5588"/>
                        <a:pt x="6998" y="5490"/>
                        <a:pt x="7089" y="5490"/>
                      </a:cubicBezTo>
                      <a:cubicBezTo>
                        <a:pt x="7089" y="5499"/>
                        <a:pt x="7235" y="5518"/>
                        <a:pt x="7274" y="5518"/>
                      </a:cubicBezTo>
                      <a:cubicBezTo>
                        <a:pt x="7210" y="5433"/>
                        <a:pt x="6803" y="5361"/>
                        <a:pt x="6990" y="5221"/>
                      </a:cubicBezTo>
                      <a:cubicBezTo>
                        <a:pt x="6990" y="5181"/>
                        <a:pt x="7154" y="5180"/>
                        <a:pt x="7176" y="5093"/>
                      </a:cubicBezTo>
                      <a:cubicBezTo>
                        <a:pt x="7193" y="5025"/>
                        <a:pt x="7212" y="4832"/>
                        <a:pt x="7175" y="4819"/>
                      </a:cubicBezTo>
                      <a:cubicBezTo>
                        <a:pt x="7120" y="4800"/>
                        <a:pt x="7064" y="4827"/>
                        <a:pt x="6976" y="4810"/>
                      </a:cubicBezTo>
                      <a:cubicBezTo>
                        <a:pt x="6976" y="4780"/>
                        <a:pt x="6975" y="4753"/>
                        <a:pt x="6947" y="4753"/>
                      </a:cubicBezTo>
                      <a:cubicBezTo>
                        <a:pt x="6947" y="4841"/>
                        <a:pt x="6868" y="4758"/>
                        <a:pt x="6806" y="4781"/>
                      </a:cubicBezTo>
                      <a:cubicBezTo>
                        <a:pt x="6806" y="4803"/>
                        <a:pt x="6859" y="4867"/>
                        <a:pt x="6820" y="4867"/>
                      </a:cubicBezTo>
                      <a:cubicBezTo>
                        <a:pt x="6820" y="4998"/>
                        <a:pt x="6805" y="5126"/>
                        <a:pt x="6636" y="5150"/>
                      </a:cubicBezTo>
                      <a:cubicBezTo>
                        <a:pt x="6634" y="5058"/>
                        <a:pt x="6587" y="4883"/>
                        <a:pt x="6494" y="4852"/>
                      </a:cubicBezTo>
                      <a:cubicBezTo>
                        <a:pt x="6494" y="5125"/>
                        <a:pt x="6233" y="4739"/>
                        <a:pt x="6182" y="4696"/>
                      </a:cubicBezTo>
                      <a:cubicBezTo>
                        <a:pt x="6162" y="4615"/>
                        <a:pt x="6104" y="4580"/>
                        <a:pt x="6040" y="4555"/>
                      </a:cubicBezTo>
                      <a:cubicBezTo>
                        <a:pt x="5997" y="4665"/>
                        <a:pt x="5921" y="4566"/>
                        <a:pt x="5855" y="4681"/>
                      </a:cubicBezTo>
                      <a:cubicBezTo>
                        <a:pt x="5801" y="4775"/>
                        <a:pt x="5861" y="4763"/>
                        <a:pt x="5799" y="4866"/>
                      </a:cubicBezTo>
                      <a:cubicBezTo>
                        <a:pt x="5719" y="4866"/>
                        <a:pt x="5523" y="4812"/>
                        <a:pt x="5516" y="4895"/>
                      </a:cubicBezTo>
                      <a:cubicBezTo>
                        <a:pt x="5600" y="4897"/>
                        <a:pt x="5635" y="4916"/>
                        <a:pt x="5615" y="4994"/>
                      </a:cubicBezTo>
                      <a:cubicBezTo>
                        <a:pt x="5753" y="4994"/>
                        <a:pt x="5558" y="5081"/>
                        <a:pt x="5558" y="5093"/>
                      </a:cubicBezTo>
                      <a:cubicBezTo>
                        <a:pt x="5479" y="5093"/>
                        <a:pt x="5425" y="5125"/>
                        <a:pt x="5332" y="5110"/>
                      </a:cubicBezTo>
                      <a:cubicBezTo>
                        <a:pt x="5217" y="5092"/>
                        <a:pt x="5097" y="5071"/>
                        <a:pt x="4988" y="5035"/>
                      </a:cubicBezTo>
                      <a:cubicBezTo>
                        <a:pt x="4894" y="5003"/>
                        <a:pt x="4911" y="4952"/>
                        <a:pt x="4878" y="4952"/>
                      </a:cubicBezTo>
                      <a:cubicBezTo>
                        <a:pt x="4752" y="4742"/>
                        <a:pt x="5063" y="4867"/>
                        <a:pt x="5063" y="4881"/>
                      </a:cubicBezTo>
                      <a:cubicBezTo>
                        <a:pt x="5166" y="4881"/>
                        <a:pt x="5288" y="5015"/>
                        <a:pt x="5261" y="4796"/>
                      </a:cubicBezTo>
                      <a:cubicBezTo>
                        <a:pt x="5298" y="4805"/>
                        <a:pt x="5336" y="4810"/>
                        <a:pt x="5374" y="4810"/>
                      </a:cubicBezTo>
                      <a:cubicBezTo>
                        <a:pt x="5350" y="4712"/>
                        <a:pt x="5239" y="4762"/>
                        <a:pt x="5162" y="4767"/>
                      </a:cubicBezTo>
                      <a:cubicBezTo>
                        <a:pt x="5163" y="4707"/>
                        <a:pt x="5079" y="4569"/>
                        <a:pt x="5063" y="4569"/>
                      </a:cubicBezTo>
                      <a:cubicBezTo>
                        <a:pt x="5028" y="4464"/>
                        <a:pt x="5048" y="4459"/>
                        <a:pt x="5048" y="4370"/>
                      </a:cubicBezTo>
                      <a:cubicBezTo>
                        <a:pt x="5024" y="4377"/>
                        <a:pt x="4882" y="4473"/>
                        <a:pt x="4869" y="4443"/>
                      </a:cubicBezTo>
                      <a:cubicBezTo>
                        <a:pt x="6424" y="2990"/>
                        <a:pt x="8510" y="2099"/>
                        <a:pt x="10800" y="2099"/>
                      </a:cubicBezTo>
                      <a:cubicBezTo>
                        <a:pt x="13466" y="2099"/>
                        <a:pt x="15854" y="3307"/>
                        <a:pt x="17450" y="5201"/>
                      </a:cubicBezTo>
                      <a:cubicBezTo>
                        <a:pt x="17399" y="5342"/>
                        <a:pt x="17273" y="5227"/>
                        <a:pt x="17214" y="5335"/>
                      </a:cubicBezTo>
                      <a:cubicBezTo>
                        <a:pt x="17198" y="5335"/>
                        <a:pt x="17155" y="5462"/>
                        <a:pt x="17242" y="5462"/>
                      </a:cubicBezTo>
                      <a:cubicBezTo>
                        <a:pt x="17214" y="5576"/>
                        <a:pt x="17100" y="5560"/>
                        <a:pt x="17100" y="5462"/>
                      </a:cubicBezTo>
                      <a:cubicBezTo>
                        <a:pt x="17021" y="5462"/>
                        <a:pt x="16975" y="5549"/>
                        <a:pt x="16860" y="5547"/>
                      </a:cubicBezTo>
                      <a:cubicBezTo>
                        <a:pt x="16874" y="5475"/>
                        <a:pt x="16729" y="5264"/>
                        <a:pt x="16647" y="5264"/>
                      </a:cubicBezTo>
                      <a:cubicBezTo>
                        <a:pt x="16673" y="5212"/>
                        <a:pt x="16647" y="5259"/>
                        <a:pt x="16647" y="5207"/>
                      </a:cubicBezTo>
                      <a:cubicBezTo>
                        <a:pt x="16883" y="5207"/>
                        <a:pt x="17132" y="5165"/>
                        <a:pt x="17313" y="5165"/>
                      </a:cubicBezTo>
                      <a:cubicBezTo>
                        <a:pt x="17313" y="5035"/>
                        <a:pt x="16928" y="4871"/>
                        <a:pt x="16834" y="4921"/>
                      </a:cubicBezTo>
                      <a:cubicBezTo>
                        <a:pt x="16779" y="4951"/>
                        <a:pt x="16610" y="4867"/>
                        <a:pt x="16534" y="4867"/>
                      </a:cubicBezTo>
                      <a:cubicBezTo>
                        <a:pt x="16534" y="4811"/>
                        <a:pt x="16056" y="4812"/>
                        <a:pt x="15981" y="4810"/>
                      </a:cubicBezTo>
                      <a:cubicBezTo>
                        <a:pt x="15981" y="4715"/>
                        <a:pt x="15220" y="4925"/>
                        <a:pt x="15151" y="4930"/>
                      </a:cubicBezTo>
                      <a:cubicBezTo>
                        <a:pt x="14989" y="4943"/>
                        <a:pt x="14920" y="5039"/>
                        <a:pt x="14790" y="5150"/>
                      </a:cubicBezTo>
                      <a:cubicBezTo>
                        <a:pt x="14790" y="5149"/>
                        <a:pt x="14400" y="5476"/>
                        <a:pt x="14592" y="5476"/>
                      </a:cubicBezTo>
                      <a:cubicBezTo>
                        <a:pt x="14567" y="5700"/>
                        <a:pt x="13982" y="5675"/>
                        <a:pt x="13982" y="5817"/>
                      </a:cubicBezTo>
                      <a:cubicBezTo>
                        <a:pt x="13955" y="5824"/>
                        <a:pt x="13783" y="5780"/>
                        <a:pt x="13868" y="5929"/>
                      </a:cubicBezTo>
                      <a:cubicBezTo>
                        <a:pt x="13854" y="5929"/>
                        <a:pt x="14001" y="6095"/>
                        <a:pt x="14011" y="6114"/>
                      </a:cubicBezTo>
                      <a:cubicBezTo>
                        <a:pt x="14133" y="6114"/>
                        <a:pt x="14238" y="6170"/>
                        <a:pt x="14393" y="6170"/>
                      </a:cubicBezTo>
                      <a:cubicBezTo>
                        <a:pt x="14410" y="6137"/>
                        <a:pt x="14478" y="6120"/>
                        <a:pt x="14521" y="6114"/>
                      </a:cubicBezTo>
                      <a:cubicBezTo>
                        <a:pt x="14528" y="6201"/>
                        <a:pt x="14597" y="6383"/>
                        <a:pt x="14649" y="6383"/>
                      </a:cubicBezTo>
                      <a:cubicBezTo>
                        <a:pt x="14649" y="6464"/>
                        <a:pt x="14690" y="6592"/>
                        <a:pt x="14535" y="6511"/>
                      </a:cubicBezTo>
                      <a:cubicBezTo>
                        <a:pt x="14513" y="6494"/>
                        <a:pt x="14508" y="6379"/>
                        <a:pt x="14502" y="6337"/>
                      </a:cubicBezTo>
                      <a:cubicBezTo>
                        <a:pt x="14486" y="6228"/>
                        <a:pt x="14370" y="6386"/>
                        <a:pt x="14266" y="6369"/>
                      </a:cubicBezTo>
                      <a:cubicBezTo>
                        <a:pt x="14266" y="6449"/>
                        <a:pt x="14250" y="6666"/>
                        <a:pt x="14336" y="6695"/>
                      </a:cubicBezTo>
                      <a:cubicBezTo>
                        <a:pt x="14297" y="6813"/>
                        <a:pt x="14137" y="6732"/>
                        <a:pt x="14068" y="6837"/>
                      </a:cubicBezTo>
                      <a:cubicBezTo>
                        <a:pt x="14009" y="6837"/>
                        <a:pt x="13912" y="7011"/>
                        <a:pt x="13912" y="6893"/>
                      </a:cubicBezTo>
                      <a:cubicBezTo>
                        <a:pt x="13820" y="6954"/>
                        <a:pt x="13920" y="7118"/>
                        <a:pt x="13742" y="7021"/>
                      </a:cubicBezTo>
                      <a:cubicBezTo>
                        <a:pt x="13735" y="7060"/>
                        <a:pt x="13738" y="7113"/>
                        <a:pt x="13727" y="7177"/>
                      </a:cubicBezTo>
                      <a:cubicBezTo>
                        <a:pt x="13840" y="7177"/>
                        <a:pt x="13706" y="7262"/>
                        <a:pt x="13671" y="7262"/>
                      </a:cubicBezTo>
                      <a:cubicBezTo>
                        <a:pt x="13671" y="7386"/>
                        <a:pt x="13544" y="7255"/>
                        <a:pt x="13515" y="7234"/>
                      </a:cubicBezTo>
                      <a:cubicBezTo>
                        <a:pt x="13512" y="7240"/>
                        <a:pt x="13508" y="7245"/>
                        <a:pt x="13500" y="7247"/>
                      </a:cubicBezTo>
                      <a:cubicBezTo>
                        <a:pt x="13607" y="7428"/>
                        <a:pt x="13337" y="7343"/>
                        <a:pt x="13263" y="7302"/>
                      </a:cubicBezTo>
                      <a:cubicBezTo>
                        <a:pt x="13176" y="7253"/>
                        <a:pt x="13299" y="7384"/>
                        <a:pt x="13358" y="7404"/>
                      </a:cubicBezTo>
                      <a:cubicBezTo>
                        <a:pt x="13358" y="7492"/>
                        <a:pt x="13655" y="7652"/>
                        <a:pt x="13486" y="7829"/>
                      </a:cubicBezTo>
                      <a:cubicBezTo>
                        <a:pt x="13486" y="7881"/>
                        <a:pt x="13491" y="7886"/>
                        <a:pt x="13543" y="7886"/>
                      </a:cubicBezTo>
                      <a:cubicBezTo>
                        <a:pt x="13543" y="8010"/>
                        <a:pt x="13390" y="7988"/>
                        <a:pt x="13302" y="7971"/>
                      </a:cubicBezTo>
                      <a:cubicBezTo>
                        <a:pt x="13340" y="7898"/>
                        <a:pt x="13312" y="7860"/>
                        <a:pt x="13217" y="7857"/>
                      </a:cubicBezTo>
                      <a:cubicBezTo>
                        <a:pt x="13217" y="7966"/>
                        <a:pt x="12989" y="7906"/>
                        <a:pt x="12891" y="7942"/>
                      </a:cubicBezTo>
                      <a:cubicBezTo>
                        <a:pt x="12873" y="7906"/>
                        <a:pt x="12866" y="7895"/>
                        <a:pt x="12834" y="7886"/>
                      </a:cubicBezTo>
                      <a:cubicBezTo>
                        <a:pt x="12807" y="7951"/>
                        <a:pt x="12764" y="8396"/>
                        <a:pt x="12778" y="8396"/>
                      </a:cubicBezTo>
                      <a:cubicBezTo>
                        <a:pt x="12778" y="8571"/>
                        <a:pt x="12916" y="8683"/>
                        <a:pt x="13075" y="8736"/>
                      </a:cubicBezTo>
                      <a:cubicBezTo>
                        <a:pt x="13075" y="8692"/>
                        <a:pt x="13445" y="8720"/>
                        <a:pt x="13460" y="8660"/>
                      </a:cubicBezTo>
                      <a:cubicBezTo>
                        <a:pt x="13491" y="8540"/>
                        <a:pt x="13592" y="8537"/>
                        <a:pt x="13614" y="8410"/>
                      </a:cubicBezTo>
                      <a:cubicBezTo>
                        <a:pt x="13624" y="8351"/>
                        <a:pt x="13808" y="7901"/>
                        <a:pt x="13813" y="7900"/>
                      </a:cubicBezTo>
                      <a:cubicBezTo>
                        <a:pt x="13813" y="7883"/>
                        <a:pt x="14150" y="7991"/>
                        <a:pt x="14209" y="7871"/>
                      </a:cubicBezTo>
                      <a:cubicBezTo>
                        <a:pt x="14239" y="7871"/>
                        <a:pt x="14316" y="7844"/>
                        <a:pt x="14336" y="7815"/>
                      </a:cubicBezTo>
                      <a:cubicBezTo>
                        <a:pt x="14446" y="7829"/>
                        <a:pt x="14471" y="8027"/>
                        <a:pt x="14535" y="8027"/>
                      </a:cubicBezTo>
                      <a:cubicBezTo>
                        <a:pt x="14613" y="8144"/>
                        <a:pt x="14798" y="8114"/>
                        <a:pt x="14861" y="8240"/>
                      </a:cubicBezTo>
                      <a:cubicBezTo>
                        <a:pt x="14953" y="8240"/>
                        <a:pt x="14960" y="8478"/>
                        <a:pt x="14960" y="8566"/>
                      </a:cubicBezTo>
                      <a:cubicBezTo>
                        <a:pt x="15066" y="8486"/>
                        <a:pt x="15079" y="8416"/>
                        <a:pt x="15055" y="8335"/>
                      </a:cubicBezTo>
                      <a:cubicBezTo>
                        <a:pt x="15013" y="8194"/>
                        <a:pt x="15167" y="8362"/>
                        <a:pt x="15215" y="8297"/>
                      </a:cubicBezTo>
                      <a:cubicBezTo>
                        <a:pt x="15148" y="8297"/>
                        <a:pt x="15163" y="8166"/>
                        <a:pt x="15031" y="8198"/>
                      </a:cubicBezTo>
                      <a:cubicBezTo>
                        <a:pt x="15022" y="8161"/>
                        <a:pt x="15017" y="8123"/>
                        <a:pt x="15017" y="8084"/>
                      </a:cubicBezTo>
                      <a:cubicBezTo>
                        <a:pt x="14837" y="8114"/>
                        <a:pt x="14852" y="7842"/>
                        <a:pt x="14705" y="7872"/>
                      </a:cubicBezTo>
                      <a:cubicBezTo>
                        <a:pt x="14688" y="7805"/>
                        <a:pt x="14604" y="7784"/>
                        <a:pt x="14650" y="7702"/>
                      </a:cubicBezTo>
                      <a:cubicBezTo>
                        <a:pt x="14722" y="7572"/>
                        <a:pt x="14958" y="7957"/>
                        <a:pt x="15059" y="7957"/>
                      </a:cubicBezTo>
                      <a:cubicBezTo>
                        <a:pt x="15083" y="8004"/>
                        <a:pt x="15243" y="8020"/>
                        <a:pt x="15243" y="8056"/>
                      </a:cubicBezTo>
                      <a:cubicBezTo>
                        <a:pt x="15327" y="8084"/>
                        <a:pt x="15286" y="8221"/>
                        <a:pt x="15286" y="8297"/>
                      </a:cubicBezTo>
                      <a:cubicBezTo>
                        <a:pt x="15365" y="8297"/>
                        <a:pt x="15338" y="8340"/>
                        <a:pt x="15371" y="8396"/>
                      </a:cubicBezTo>
                      <a:cubicBezTo>
                        <a:pt x="15484" y="8453"/>
                        <a:pt x="15420" y="8667"/>
                        <a:pt x="15612" y="8708"/>
                      </a:cubicBezTo>
                      <a:cubicBezTo>
                        <a:pt x="15612" y="8636"/>
                        <a:pt x="15796" y="8495"/>
                        <a:pt x="15683" y="8495"/>
                      </a:cubicBezTo>
                      <a:cubicBezTo>
                        <a:pt x="15692" y="8437"/>
                        <a:pt x="15559" y="8180"/>
                        <a:pt x="15744" y="8216"/>
                      </a:cubicBezTo>
                      <a:cubicBezTo>
                        <a:pt x="15810" y="8229"/>
                        <a:pt x="15917" y="8234"/>
                        <a:pt x="15938" y="8313"/>
                      </a:cubicBezTo>
                      <a:cubicBezTo>
                        <a:pt x="15977" y="8469"/>
                        <a:pt x="15944" y="8555"/>
                        <a:pt x="16066" y="8665"/>
                      </a:cubicBezTo>
                      <a:cubicBezTo>
                        <a:pt x="16142" y="8819"/>
                        <a:pt x="16411" y="8648"/>
                        <a:pt x="16448" y="8722"/>
                      </a:cubicBezTo>
                      <a:cubicBezTo>
                        <a:pt x="16474" y="8722"/>
                        <a:pt x="16646" y="8794"/>
                        <a:pt x="16646" y="8736"/>
                      </a:cubicBezTo>
                      <a:cubicBezTo>
                        <a:pt x="16724" y="8711"/>
                        <a:pt x="16747" y="8694"/>
                        <a:pt x="16845" y="8694"/>
                      </a:cubicBezTo>
                      <a:cubicBezTo>
                        <a:pt x="16845" y="8792"/>
                        <a:pt x="16810" y="8918"/>
                        <a:pt x="16792" y="9001"/>
                      </a:cubicBezTo>
                      <a:cubicBezTo>
                        <a:pt x="16778" y="9068"/>
                        <a:pt x="16710" y="9131"/>
                        <a:pt x="16732" y="9218"/>
                      </a:cubicBezTo>
                      <a:cubicBezTo>
                        <a:pt x="16667" y="9218"/>
                        <a:pt x="16677" y="9303"/>
                        <a:pt x="16746" y="9303"/>
                      </a:cubicBezTo>
                      <a:cubicBezTo>
                        <a:pt x="16746" y="9434"/>
                        <a:pt x="16592" y="9413"/>
                        <a:pt x="16490" y="9402"/>
                      </a:cubicBezTo>
                      <a:cubicBezTo>
                        <a:pt x="16519" y="9500"/>
                        <a:pt x="16689" y="9710"/>
                        <a:pt x="16760" y="9757"/>
                      </a:cubicBezTo>
                      <a:cubicBezTo>
                        <a:pt x="16789" y="9843"/>
                        <a:pt x="16860" y="9994"/>
                        <a:pt x="16930" y="10040"/>
                      </a:cubicBezTo>
                      <a:cubicBezTo>
                        <a:pt x="16941" y="10105"/>
                        <a:pt x="17007" y="10284"/>
                        <a:pt x="17058" y="10309"/>
                      </a:cubicBezTo>
                      <a:cubicBezTo>
                        <a:pt x="17058" y="10407"/>
                        <a:pt x="17393" y="11032"/>
                        <a:pt x="17313" y="11032"/>
                      </a:cubicBezTo>
                      <a:cubicBezTo>
                        <a:pt x="17344" y="11084"/>
                        <a:pt x="17379" y="11107"/>
                        <a:pt x="17369" y="11160"/>
                      </a:cubicBezTo>
                      <a:cubicBezTo>
                        <a:pt x="17496" y="11160"/>
                        <a:pt x="17446" y="11471"/>
                        <a:pt x="17709" y="11471"/>
                      </a:cubicBezTo>
                      <a:cubicBezTo>
                        <a:pt x="17728" y="11433"/>
                        <a:pt x="17941" y="11358"/>
                        <a:pt x="17993" y="11358"/>
                      </a:cubicBezTo>
                      <a:cubicBezTo>
                        <a:pt x="18041" y="11263"/>
                        <a:pt x="18301" y="11188"/>
                        <a:pt x="18375" y="11188"/>
                      </a:cubicBezTo>
                      <a:cubicBezTo>
                        <a:pt x="18350" y="11111"/>
                        <a:pt x="18772" y="10928"/>
                        <a:pt x="18772" y="10890"/>
                      </a:cubicBezTo>
                      <a:cubicBezTo>
                        <a:pt x="18825" y="10871"/>
                        <a:pt x="18871" y="10761"/>
                        <a:pt x="18871" y="10699"/>
                      </a:cubicBezTo>
                      <a:cubicBezTo>
                        <a:pt x="18871" y="10603"/>
                        <a:pt x="18942" y="10596"/>
                        <a:pt x="18942" y="10522"/>
                      </a:cubicBezTo>
                      <a:cubicBezTo>
                        <a:pt x="19056" y="10446"/>
                        <a:pt x="19083" y="10254"/>
                        <a:pt x="18928" y="10210"/>
                      </a:cubicBezTo>
                      <a:cubicBezTo>
                        <a:pt x="18955" y="10373"/>
                        <a:pt x="18814" y="10287"/>
                        <a:pt x="18834" y="10243"/>
                      </a:cubicBezTo>
                      <a:cubicBezTo>
                        <a:pt x="18865" y="10178"/>
                        <a:pt x="18819" y="10152"/>
                        <a:pt x="18772" y="10097"/>
                      </a:cubicBezTo>
                      <a:cubicBezTo>
                        <a:pt x="18718" y="10070"/>
                        <a:pt x="18783" y="10009"/>
                        <a:pt x="18729" y="9969"/>
                      </a:cubicBezTo>
                      <a:cubicBezTo>
                        <a:pt x="18658" y="10146"/>
                        <a:pt x="18520" y="10224"/>
                        <a:pt x="18375" y="10224"/>
                      </a:cubicBezTo>
                      <a:cubicBezTo>
                        <a:pt x="18334" y="10107"/>
                        <a:pt x="18463" y="10258"/>
                        <a:pt x="18358" y="10097"/>
                      </a:cubicBezTo>
                      <a:cubicBezTo>
                        <a:pt x="18327" y="10050"/>
                        <a:pt x="18318" y="9998"/>
                        <a:pt x="18332" y="9941"/>
                      </a:cubicBezTo>
                      <a:cubicBezTo>
                        <a:pt x="18314" y="9941"/>
                        <a:pt x="18317" y="9936"/>
                        <a:pt x="18304" y="9926"/>
                      </a:cubicBezTo>
                      <a:cubicBezTo>
                        <a:pt x="18279" y="10077"/>
                        <a:pt x="18295" y="10097"/>
                        <a:pt x="18190" y="10097"/>
                      </a:cubicBezTo>
                      <a:cubicBezTo>
                        <a:pt x="18172" y="10045"/>
                        <a:pt x="18273" y="10019"/>
                        <a:pt x="18191" y="9939"/>
                      </a:cubicBezTo>
                      <a:cubicBezTo>
                        <a:pt x="18158" y="9908"/>
                        <a:pt x="18134" y="9823"/>
                        <a:pt x="18134" y="9785"/>
                      </a:cubicBezTo>
                      <a:cubicBezTo>
                        <a:pt x="18088" y="9754"/>
                        <a:pt x="17978" y="9575"/>
                        <a:pt x="18005" y="9526"/>
                      </a:cubicBezTo>
                      <a:cubicBezTo>
                        <a:pt x="18105" y="9345"/>
                        <a:pt x="18341" y="9758"/>
                        <a:pt x="18318" y="9827"/>
                      </a:cubicBezTo>
                      <a:cubicBezTo>
                        <a:pt x="18332" y="9822"/>
                        <a:pt x="18336" y="9827"/>
                        <a:pt x="18332" y="9841"/>
                      </a:cubicBezTo>
                      <a:cubicBezTo>
                        <a:pt x="18615" y="9756"/>
                        <a:pt x="18856" y="10026"/>
                        <a:pt x="19140" y="10026"/>
                      </a:cubicBezTo>
                      <a:cubicBezTo>
                        <a:pt x="19191" y="10047"/>
                        <a:pt x="19347" y="10079"/>
                        <a:pt x="19465" y="10072"/>
                      </a:cubicBezTo>
                      <a:cubicBezTo>
                        <a:pt x="19485" y="10312"/>
                        <a:pt x="19498" y="10554"/>
                        <a:pt x="19498" y="10799"/>
                      </a:cubicBezTo>
                      <a:cubicBezTo>
                        <a:pt x="19500" y="12687"/>
                        <a:pt x="18894" y="14433"/>
                        <a:pt x="17869" y="15860"/>
                      </a:cubicBezTo>
                      <a:close/>
                      <a:moveTo>
                        <a:pt x="16109" y="8099"/>
                      </a:moveTo>
                      <a:cubicBezTo>
                        <a:pt x="16087" y="7865"/>
                        <a:pt x="16229" y="7741"/>
                        <a:pt x="16321" y="7532"/>
                      </a:cubicBezTo>
                      <a:cubicBezTo>
                        <a:pt x="16482" y="7516"/>
                        <a:pt x="16539" y="7556"/>
                        <a:pt x="16534" y="7702"/>
                      </a:cubicBezTo>
                      <a:cubicBezTo>
                        <a:pt x="16648" y="7702"/>
                        <a:pt x="16556" y="7834"/>
                        <a:pt x="16708" y="7776"/>
                      </a:cubicBezTo>
                      <a:cubicBezTo>
                        <a:pt x="16745" y="7724"/>
                        <a:pt x="16796" y="7709"/>
                        <a:pt x="16860" y="7731"/>
                      </a:cubicBezTo>
                      <a:cubicBezTo>
                        <a:pt x="16959" y="7731"/>
                        <a:pt x="16986" y="7787"/>
                        <a:pt x="17059" y="7787"/>
                      </a:cubicBezTo>
                      <a:cubicBezTo>
                        <a:pt x="17129" y="7929"/>
                        <a:pt x="17351" y="7886"/>
                        <a:pt x="17342" y="8142"/>
                      </a:cubicBezTo>
                      <a:cubicBezTo>
                        <a:pt x="17504" y="8142"/>
                        <a:pt x="17200" y="8306"/>
                        <a:pt x="17200" y="8269"/>
                      </a:cubicBezTo>
                      <a:cubicBezTo>
                        <a:pt x="17019" y="8321"/>
                        <a:pt x="16979" y="8142"/>
                        <a:pt x="16902" y="8142"/>
                      </a:cubicBezTo>
                      <a:cubicBezTo>
                        <a:pt x="16902" y="8309"/>
                        <a:pt x="16808" y="8113"/>
                        <a:pt x="16789" y="8113"/>
                      </a:cubicBezTo>
                      <a:cubicBezTo>
                        <a:pt x="16789" y="8170"/>
                        <a:pt x="16242" y="8203"/>
                        <a:pt x="16151" y="8198"/>
                      </a:cubicBezTo>
                      <a:cubicBezTo>
                        <a:pt x="16164" y="8130"/>
                        <a:pt x="16176" y="8115"/>
                        <a:pt x="16109" y="8099"/>
                      </a:cubicBezTo>
                      <a:close/>
                      <a:moveTo>
                        <a:pt x="16109" y="80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işľiḓè"/>
                <p:cNvSpPr/>
                <p:nvPr/>
              </p:nvSpPr>
              <p:spPr bwMode="auto">
                <a:xfrm>
                  <a:off x="2901562" y="5319613"/>
                  <a:ext cx="15633" cy="4974"/>
                </a:xfrm>
                <a:custGeom>
                  <a:avLst/>
                  <a:gdLst>
                    <a:gd name="T0" fmla="*/ 0 w 20542"/>
                    <a:gd name="T1" fmla="*/ 0 h 17263"/>
                    <a:gd name="T2" fmla="*/ 0 w 20542"/>
                    <a:gd name="T3" fmla="*/ 0 h 17263"/>
                    <a:gd name="T4" fmla="*/ 0 w 20542"/>
                    <a:gd name="T5" fmla="*/ 0 h 17263"/>
                    <a:gd name="T6" fmla="*/ 0 w 20542"/>
                    <a:gd name="T7" fmla="*/ 0 h 17263"/>
                    <a:gd name="T8" fmla="*/ 0 w 20542"/>
                    <a:gd name="T9" fmla="*/ 0 h 17263"/>
                    <a:gd name="T10" fmla="*/ 0 w 20542"/>
                    <a:gd name="T11" fmla="*/ 0 h 17263"/>
                    <a:gd name="T12" fmla="*/ 0 w 20542"/>
                    <a:gd name="T13" fmla="*/ 0 h 17263"/>
                    <a:gd name="T14" fmla="*/ 0 w 20542"/>
                    <a:gd name="T15" fmla="*/ 0 h 17263"/>
                    <a:gd name="T16" fmla="*/ 0 w 20542"/>
                    <a:gd name="T17" fmla="*/ 0 h 17263"/>
                    <a:gd name="T18" fmla="*/ 0 w 20542"/>
                    <a:gd name="T19" fmla="*/ 0 h 17263"/>
                    <a:gd name="T20" fmla="*/ 0 w 20542"/>
                    <a:gd name="T21" fmla="*/ 0 h 17263"/>
                    <a:gd name="T22" fmla="*/ 0 w 20542"/>
                    <a:gd name="T23" fmla="*/ 0 h 17263"/>
                    <a:gd name="T24" fmla="*/ 0 w 20542"/>
                    <a:gd name="T25" fmla="*/ 0 h 172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0542" h="17263">
                      <a:moveTo>
                        <a:pt x="19936" y="4186"/>
                      </a:moveTo>
                      <a:cubicBezTo>
                        <a:pt x="18293" y="6058"/>
                        <a:pt x="18766" y="9572"/>
                        <a:pt x="16483" y="7506"/>
                      </a:cubicBezTo>
                      <a:cubicBezTo>
                        <a:pt x="16483" y="-3197"/>
                        <a:pt x="15350" y="3479"/>
                        <a:pt x="11192" y="4910"/>
                      </a:cubicBezTo>
                      <a:cubicBezTo>
                        <a:pt x="10429" y="5139"/>
                        <a:pt x="5153" y="9537"/>
                        <a:pt x="5153" y="7506"/>
                      </a:cubicBezTo>
                      <a:cubicBezTo>
                        <a:pt x="5095" y="7506"/>
                        <a:pt x="5320" y="3196"/>
                        <a:pt x="5153" y="1660"/>
                      </a:cubicBezTo>
                      <a:cubicBezTo>
                        <a:pt x="4048" y="936"/>
                        <a:pt x="4819" y="1660"/>
                        <a:pt x="4819" y="0"/>
                      </a:cubicBezTo>
                      <a:cubicBezTo>
                        <a:pt x="4281" y="0"/>
                        <a:pt x="349" y="4186"/>
                        <a:pt x="349" y="4186"/>
                      </a:cubicBezTo>
                      <a:cubicBezTo>
                        <a:pt x="3714" y="4186"/>
                        <a:pt x="0" y="10915"/>
                        <a:pt x="0" y="13316"/>
                      </a:cubicBezTo>
                      <a:cubicBezTo>
                        <a:pt x="2602" y="14058"/>
                        <a:pt x="4339" y="16655"/>
                        <a:pt x="6519" y="16655"/>
                      </a:cubicBezTo>
                      <a:cubicBezTo>
                        <a:pt x="6519" y="18403"/>
                        <a:pt x="12450" y="15824"/>
                        <a:pt x="13235" y="15824"/>
                      </a:cubicBezTo>
                      <a:cubicBezTo>
                        <a:pt x="15778" y="15824"/>
                        <a:pt x="17406" y="14729"/>
                        <a:pt x="19412" y="11621"/>
                      </a:cubicBezTo>
                      <a:cubicBezTo>
                        <a:pt x="21600" y="8265"/>
                        <a:pt x="19936" y="8530"/>
                        <a:pt x="19936" y="4186"/>
                      </a:cubicBezTo>
                      <a:close/>
                      <a:moveTo>
                        <a:pt x="19936" y="418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íşḷîḍê"/>
                <p:cNvSpPr/>
                <p:nvPr/>
              </p:nvSpPr>
              <p:spPr bwMode="auto">
                <a:xfrm>
                  <a:off x="2935670" y="5336667"/>
                  <a:ext cx="12790" cy="16343"/>
                </a:xfrm>
                <a:custGeom>
                  <a:avLst/>
                  <a:gdLst>
                    <a:gd name="T0" fmla="*/ 0 w 20330"/>
                    <a:gd name="T1" fmla="*/ 0 h 21462"/>
                    <a:gd name="T2" fmla="*/ 0 w 20330"/>
                    <a:gd name="T3" fmla="*/ 0 h 21462"/>
                    <a:gd name="T4" fmla="*/ 0 w 20330"/>
                    <a:gd name="T5" fmla="*/ 0 h 21462"/>
                    <a:gd name="T6" fmla="*/ 0 w 20330"/>
                    <a:gd name="T7" fmla="*/ 0 h 21462"/>
                    <a:gd name="T8" fmla="*/ 0 w 20330"/>
                    <a:gd name="T9" fmla="*/ 0 h 21462"/>
                    <a:gd name="T10" fmla="*/ 0 w 20330"/>
                    <a:gd name="T11" fmla="*/ 0 h 21462"/>
                    <a:gd name="T12" fmla="*/ 0 w 20330"/>
                    <a:gd name="T13" fmla="*/ 0 h 21462"/>
                    <a:gd name="T14" fmla="*/ 0 w 20330"/>
                    <a:gd name="T15" fmla="*/ 0 h 21462"/>
                    <a:gd name="T16" fmla="*/ 0 w 20330"/>
                    <a:gd name="T17" fmla="*/ 0 h 21462"/>
                    <a:gd name="T18" fmla="*/ 0 w 20330"/>
                    <a:gd name="T19" fmla="*/ 0 h 21462"/>
                    <a:gd name="T20" fmla="*/ 0 w 20330"/>
                    <a:gd name="T21" fmla="*/ 0 h 21462"/>
                    <a:gd name="T22" fmla="*/ 0 w 20330"/>
                    <a:gd name="T23" fmla="*/ 0 h 21462"/>
                    <a:gd name="T24" fmla="*/ 0 w 20330"/>
                    <a:gd name="T25" fmla="*/ 0 h 21462"/>
                    <a:gd name="T26" fmla="*/ 0 w 20330"/>
                    <a:gd name="T27" fmla="*/ 0 h 21462"/>
                    <a:gd name="T28" fmla="*/ 0 w 20330"/>
                    <a:gd name="T29" fmla="*/ 0 h 21462"/>
                    <a:gd name="T30" fmla="*/ 0 w 20330"/>
                    <a:gd name="T31" fmla="*/ 0 h 21462"/>
                    <a:gd name="T32" fmla="*/ 0 w 20330"/>
                    <a:gd name="T33" fmla="*/ 0 h 214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330" h="21462">
                      <a:moveTo>
                        <a:pt x="1685" y="9330"/>
                      </a:moveTo>
                      <a:cubicBezTo>
                        <a:pt x="5927" y="9330"/>
                        <a:pt x="6974" y="10452"/>
                        <a:pt x="7227" y="14183"/>
                      </a:cubicBezTo>
                      <a:cubicBezTo>
                        <a:pt x="12255" y="15539"/>
                        <a:pt x="3833" y="15223"/>
                        <a:pt x="3391" y="15223"/>
                      </a:cubicBezTo>
                      <a:cubicBezTo>
                        <a:pt x="3319" y="16960"/>
                        <a:pt x="268" y="20457"/>
                        <a:pt x="4176" y="19489"/>
                      </a:cubicBezTo>
                      <a:cubicBezTo>
                        <a:pt x="7019" y="18785"/>
                        <a:pt x="7633" y="18947"/>
                        <a:pt x="7651" y="21461"/>
                      </a:cubicBezTo>
                      <a:cubicBezTo>
                        <a:pt x="11424" y="21461"/>
                        <a:pt x="16723" y="21600"/>
                        <a:pt x="18745" y="18346"/>
                      </a:cubicBezTo>
                      <a:cubicBezTo>
                        <a:pt x="20776" y="18346"/>
                        <a:pt x="20938" y="16755"/>
                        <a:pt x="18745" y="16264"/>
                      </a:cubicBezTo>
                      <a:cubicBezTo>
                        <a:pt x="18745" y="18089"/>
                        <a:pt x="18853" y="18001"/>
                        <a:pt x="16605" y="18001"/>
                      </a:cubicBezTo>
                      <a:cubicBezTo>
                        <a:pt x="17427" y="14256"/>
                        <a:pt x="16840" y="11075"/>
                        <a:pt x="12769" y="11075"/>
                      </a:cubicBezTo>
                      <a:cubicBezTo>
                        <a:pt x="13428" y="9477"/>
                        <a:pt x="11731" y="8238"/>
                        <a:pt x="10079" y="7183"/>
                      </a:cubicBezTo>
                      <a:cubicBezTo>
                        <a:pt x="6965" y="5197"/>
                        <a:pt x="10152" y="4742"/>
                        <a:pt x="10639" y="2419"/>
                      </a:cubicBezTo>
                      <a:cubicBezTo>
                        <a:pt x="8337" y="2880"/>
                        <a:pt x="8274" y="4471"/>
                        <a:pt x="5097" y="4500"/>
                      </a:cubicBezTo>
                      <a:cubicBezTo>
                        <a:pt x="5097" y="3951"/>
                        <a:pt x="5783" y="2265"/>
                        <a:pt x="5214" y="2082"/>
                      </a:cubicBezTo>
                      <a:cubicBezTo>
                        <a:pt x="5972" y="2074"/>
                        <a:pt x="8987" y="0"/>
                        <a:pt x="5530" y="0"/>
                      </a:cubicBezTo>
                      <a:cubicBezTo>
                        <a:pt x="4032" y="4486"/>
                        <a:pt x="-662" y="88"/>
                        <a:pt x="78" y="4200"/>
                      </a:cubicBezTo>
                      <a:cubicBezTo>
                        <a:pt x="593" y="6970"/>
                        <a:pt x="1685" y="6780"/>
                        <a:pt x="1685" y="9330"/>
                      </a:cubicBezTo>
                      <a:close/>
                      <a:moveTo>
                        <a:pt x="1685" y="933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ïsľíḑe"/>
                <p:cNvSpPr/>
                <p:nvPr/>
              </p:nvSpPr>
              <p:spPr bwMode="auto">
                <a:xfrm>
                  <a:off x="2924300" y="5342351"/>
                  <a:ext cx="6395" cy="7816"/>
                </a:xfrm>
                <a:custGeom>
                  <a:avLst/>
                  <a:gdLst>
                    <a:gd name="T0" fmla="*/ 0 w 15938"/>
                    <a:gd name="T1" fmla="*/ 0 h 19489"/>
                    <a:gd name="T2" fmla="*/ 0 w 15938"/>
                    <a:gd name="T3" fmla="*/ 0 h 19489"/>
                    <a:gd name="T4" fmla="*/ 0 w 15938"/>
                    <a:gd name="T5" fmla="*/ 0 h 19489"/>
                    <a:gd name="T6" fmla="*/ 0 w 15938"/>
                    <a:gd name="T7" fmla="*/ 0 h 19489"/>
                    <a:gd name="T8" fmla="*/ 0 w 15938"/>
                    <a:gd name="T9" fmla="*/ 0 h 19489"/>
                    <a:gd name="T10" fmla="*/ 0 w 15938"/>
                    <a:gd name="T11" fmla="*/ 0 h 19489"/>
                    <a:gd name="T12" fmla="*/ 0 w 15938"/>
                    <a:gd name="T13" fmla="*/ 0 h 19489"/>
                    <a:gd name="T14" fmla="*/ 0 w 15938"/>
                    <a:gd name="T15" fmla="*/ 0 h 19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938" h="19489">
                      <a:moveTo>
                        <a:pt x="1447" y="19489"/>
                      </a:moveTo>
                      <a:cubicBezTo>
                        <a:pt x="10460" y="19334"/>
                        <a:pt x="12771" y="13571"/>
                        <a:pt x="15260" y="5681"/>
                      </a:cubicBezTo>
                      <a:cubicBezTo>
                        <a:pt x="17711" y="-2111"/>
                        <a:pt x="12911" y="1905"/>
                        <a:pt x="10498" y="2201"/>
                      </a:cubicBezTo>
                      <a:cubicBezTo>
                        <a:pt x="8430" y="3342"/>
                        <a:pt x="6949" y="-1688"/>
                        <a:pt x="6043" y="608"/>
                      </a:cubicBezTo>
                      <a:cubicBezTo>
                        <a:pt x="5264" y="2567"/>
                        <a:pt x="6668" y="4864"/>
                        <a:pt x="8673" y="4864"/>
                      </a:cubicBezTo>
                      <a:cubicBezTo>
                        <a:pt x="8149" y="6540"/>
                        <a:pt x="-3889" y="8499"/>
                        <a:pt x="2047" y="10190"/>
                      </a:cubicBezTo>
                      <a:cubicBezTo>
                        <a:pt x="1320" y="14008"/>
                        <a:pt x="-1795" y="15896"/>
                        <a:pt x="1447" y="19489"/>
                      </a:cubicBezTo>
                      <a:close/>
                      <a:moveTo>
                        <a:pt x="1447" y="1948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" name="íš1íḓê"/>
                <p:cNvSpPr/>
                <p:nvPr/>
              </p:nvSpPr>
              <p:spPr bwMode="auto">
                <a:xfrm>
                  <a:off x="2935670" y="5353721"/>
                  <a:ext cx="1421" cy="711"/>
                </a:xfrm>
                <a:custGeom>
                  <a:avLst/>
                  <a:gdLst>
                    <a:gd name="T0" fmla="*/ 0 w 21600"/>
                    <a:gd name="T1" fmla="*/ 0 h 13852"/>
                    <a:gd name="T2" fmla="*/ 0 w 21600"/>
                    <a:gd name="T3" fmla="*/ 0 h 13852"/>
                    <a:gd name="T4" fmla="*/ 0 w 21600"/>
                    <a:gd name="T5" fmla="*/ 0 h 13852"/>
                    <a:gd name="T6" fmla="*/ 0 w 21600"/>
                    <a:gd name="T7" fmla="*/ 0 h 13852"/>
                    <a:gd name="T8" fmla="*/ 0 w 21600"/>
                    <a:gd name="T9" fmla="*/ 0 h 138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3852">
                      <a:moveTo>
                        <a:pt x="0" y="4834"/>
                      </a:moveTo>
                      <a:cubicBezTo>
                        <a:pt x="3511" y="21600"/>
                        <a:pt x="21600" y="12034"/>
                        <a:pt x="21600" y="0"/>
                      </a:cubicBezTo>
                      <a:cubicBezTo>
                        <a:pt x="15647" y="0"/>
                        <a:pt x="9617" y="0"/>
                        <a:pt x="3511" y="0"/>
                      </a:cubicBezTo>
                      <a:cubicBezTo>
                        <a:pt x="4732" y="4834"/>
                        <a:pt x="3435" y="6480"/>
                        <a:pt x="0" y="4834"/>
                      </a:cubicBezTo>
                      <a:close/>
                      <a:moveTo>
                        <a:pt x="0" y="4834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iśľïḍé"/>
                <p:cNvSpPr/>
                <p:nvPr/>
              </p:nvSpPr>
              <p:spPr bwMode="auto">
                <a:xfrm>
                  <a:off x="2856085" y="5359405"/>
                  <a:ext cx="2132" cy="142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4954" y="20491"/>
                        <a:pt x="21600" y="16184"/>
                        <a:pt x="21600" y="0"/>
                      </a:cubicBezTo>
                      <a:cubicBezTo>
                        <a:pt x="7849" y="9201"/>
                        <a:pt x="3208" y="6526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" name="ïṡḻíḍè"/>
                <p:cNvSpPr/>
                <p:nvPr/>
              </p:nvSpPr>
              <p:spPr bwMode="auto">
                <a:xfrm>
                  <a:off x="2952724" y="5370775"/>
                  <a:ext cx="2132" cy="2842"/>
                </a:xfrm>
                <a:custGeom>
                  <a:avLst/>
                  <a:gdLst>
                    <a:gd name="T0" fmla="*/ 0 w 15151"/>
                    <a:gd name="T1" fmla="*/ 0 h 21600"/>
                    <a:gd name="T2" fmla="*/ 0 w 15151"/>
                    <a:gd name="T3" fmla="*/ 0 h 21600"/>
                    <a:gd name="T4" fmla="*/ 0 w 15151"/>
                    <a:gd name="T5" fmla="*/ 0 h 21600"/>
                    <a:gd name="T6" fmla="*/ 0 w 15151"/>
                    <a:gd name="T7" fmla="*/ 0 h 21600"/>
                    <a:gd name="T8" fmla="*/ 0 w 15151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151" h="21600">
                      <a:moveTo>
                        <a:pt x="10724" y="0"/>
                      </a:moveTo>
                      <a:cubicBezTo>
                        <a:pt x="11899" y="6522"/>
                        <a:pt x="8375" y="7809"/>
                        <a:pt x="0" y="3905"/>
                      </a:cubicBezTo>
                      <a:cubicBezTo>
                        <a:pt x="3373" y="13417"/>
                        <a:pt x="1667" y="15535"/>
                        <a:pt x="7124" y="21600"/>
                      </a:cubicBezTo>
                      <a:cubicBezTo>
                        <a:pt x="9284" y="12503"/>
                        <a:pt x="21600" y="3905"/>
                        <a:pt x="10724" y="0"/>
                      </a:cubicBezTo>
                      <a:close/>
                      <a:moveTo>
                        <a:pt x="10724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îŝḻiḓé"/>
                <p:cNvSpPr/>
                <p:nvPr/>
              </p:nvSpPr>
              <p:spPr bwMode="auto">
                <a:xfrm>
                  <a:off x="2952724" y="5370775"/>
                  <a:ext cx="2132" cy="3553"/>
                </a:xfrm>
                <a:custGeom>
                  <a:avLst/>
                  <a:gdLst>
                    <a:gd name="T0" fmla="*/ 0 w 14680"/>
                    <a:gd name="T1" fmla="*/ 0 h 18108"/>
                    <a:gd name="T2" fmla="*/ 0 w 14680"/>
                    <a:gd name="T3" fmla="*/ 0 h 18108"/>
                    <a:gd name="T4" fmla="*/ 0 w 14680"/>
                    <a:gd name="T5" fmla="*/ 0 h 18108"/>
                    <a:gd name="T6" fmla="*/ 0 w 14680"/>
                    <a:gd name="T7" fmla="*/ 0 h 18108"/>
                    <a:gd name="T8" fmla="*/ 0 w 14680"/>
                    <a:gd name="T9" fmla="*/ 0 h 18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680" h="18108">
                      <a:moveTo>
                        <a:pt x="10298" y="0"/>
                      </a:moveTo>
                      <a:cubicBezTo>
                        <a:pt x="10298" y="7291"/>
                        <a:pt x="8417" y="10676"/>
                        <a:pt x="5725" y="2364"/>
                      </a:cubicBezTo>
                      <a:cubicBezTo>
                        <a:pt x="-3356" y="2364"/>
                        <a:pt x="1087" y="12243"/>
                        <a:pt x="1087" y="17618"/>
                      </a:cubicBezTo>
                      <a:cubicBezTo>
                        <a:pt x="18244" y="21600"/>
                        <a:pt x="16493" y="0"/>
                        <a:pt x="10298" y="0"/>
                      </a:cubicBezTo>
                      <a:close/>
                      <a:moveTo>
                        <a:pt x="1029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6" name="ïṥliḑe"/>
                <p:cNvSpPr/>
                <p:nvPr/>
              </p:nvSpPr>
              <p:spPr bwMode="auto">
                <a:xfrm>
                  <a:off x="2964093" y="5382144"/>
                  <a:ext cx="4974" cy="2132"/>
                </a:xfrm>
                <a:custGeom>
                  <a:avLst/>
                  <a:gdLst>
                    <a:gd name="T0" fmla="*/ 0 w 21600"/>
                    <a:gd name="T1" fmla="*/ 0 h 9393"/>
                    <a:gd name="T2" fmla="*/ 0 w 21600"/>
                    <a:gd name="T3" fmla="*/ 0 h 9393"/>
                    <a:gd name="T4" fmla="*/ 0 w 21600"/>
                    <a:gd name="T5" fmla="*/ 0 h 9393"/>
                    <a:gd name="T6" fmla="*/ 0 w 21600"/>
                    <a:gd name="T7" fmla="*/ 0 h 9393"/>
                    <a:gd name="T8" fmla="*/ 0 w 21600"/>
                    <a:gd name="T9" fmla="*/ 0 h 93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9393">
                      <a:moveTo>
                        <a:pt x="21600" y="0"/>
                      </a:moveTo>
                      <a:cubicBezTo>
                        <a:pt x="15130" y="2920"/>
                        <a:pt x="18136" y="5863"/>
                        <a:pt x="9453" y="3062"/>
                      </a:cubicBezTo>
                      <a:cubicBezTo>
                        <a:pt x="5701" y="1875"/>
                        <a:pt x="1732" y="-3323"/>
                        <a:pt x="0" y="3371"/>
                      </a:cubicBezTo>
                      <a:cubicBezTo>
                        <a:pt x="11016" y="4439"/>
                        <a:pt x="21600" y="18277"/>
                        <a:pt x="21600" y="0"/>
                      </a:cubicBez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ïṣḻíḓê"/>
                <p:cNvSpPr/>
                <p:nvPr/>
              </p:nvSpPr>
              <p:spPr bwMode="auto">
                <a:xfrm>
                  <a:off x="2912931" y="5382144"/>
                  <a:ext cx="117957" cy="158460"/>
                </a:xfrm>
                <a:custGeom>
                  <a:avLst/>
                  <a:gdLst>
                    <a:gd name="T0" fmla="*/ 0 w 21517"/>
                    <a:gd name="T1" fmla="*/ 0 h 21336"/>
                    <a:gd name="T2" fmla="*/ 0 w 21517"/>
                    <a:gd name="T3" fmla="*/ 0 h 21336"/>
                    <a:gd name="T4" fmla="*/ 0 w 21517"/>
                    <a:gd name="T5" fmla="*/ 0 h 21336"/>
                    <a:gd name="T6" fmla="*/ 0 w 21517"/>
                    <a:gd name="T7" fmla="*/ 0 h 21336"/>
                    <a:gd name="T8" fmla="*/ 0 w 21517"/>
                    <a:gd name="T9" fmla="*/ 0 h 21336"/>
                    <a:gd name="T10" fmla="*/ 0 w 21517"/>
                    <a:gd name="T11" fmla="*/ 0 h 21336"/>
                    <a:gd name="T12" fmla="*/ 0 w 21517"/>
                    <a:gd name="T13" fmla="*/ 0 h 21336"/>
                    <a:gd name="T14" fmla="*/ 0 w 21517"/>
                    <a:gd name="T15" fmla="*/ 0 h 21336"/>
                    <a:gd name="T16" fmla="*/ 0 w 21517"/>
                    <a:gd name="T17" fmla="*/ 0 h 21336"/>
                    <a:gd name="T18" fmla="*/ 0 w 21517"/>
                    <a:gd name="T19" fmla="*/ 0 h 21336"/>
                    <a:gd name="T20" fmla="*/ 0 w 21517"/>
                    <a:gd name="T21" fmla="*/ 0 h 21336"/>
                    <a:gd name="T22" fmla="*/ 0 w 21517"/>
                    <a:gd name="T23" fmla="*/ 0 h 21336"/>
                    <a:gd name="T24" fmla="*/ 0 w 21517"/>
                    <a:gd name="T25" fmla="*/ 0 h 21336"/>
                    <a:gd name="T26" fmla="*/ 0 w 21517"/>
                    <a:gd name="T27" fmla="*/ 0 h 21336"/>
                    <a:gd name="T28" fmla="*/ 0 w 21517"/>
                    <a:gd name="T29" fmla="*/ 0 h 21336"/>
                    <a:gd name="T30" fmla="*/ 0 w 21517"/>
                    <a:gd name="T31" fmla="*/ 0 h 21336"/>
                    <a:gd name="T32" fmla="*/ 0 w 21517"/>
                    <a:gd name="T33" fmla="*/ 0 h 21336"/>
                    <a:gd name="T34" fmla="*/ 0 w 21517"/>
                    <a:gd name="T35" fmla="*/ 0 h 21336"/>
                    <a:gd name="T36" fmla="*/ 0 w 21517"/>
                    <a:gd name="T37" fmla="*/ 0 h 21336"/>
                    <a:gd name="T38" fmla="*/ 0 w 21517"/>
                    <a:gd name="T39" fmla="*/ 0 h 21336"/>
                    <a:gd name="T40" fmla="*/ 0 w 21517"/>
                    <a:gd name="T41" fmla="*/ 0 h 21336"/>
                    <a:gd name="T42" fmla="*/ 0 w 21517"/>
                    <a:gd name="T43" fmla="*/ 0 h 21336"/>
                    <a:gd name="T44" fmla="*/ 0 w 21517"/>
                    <a:gd name="T45" fmla="*/ 0 h 21336"/>
                    <a:gd name="T46" fmla="*/ 0 w 21517"/>
                    <a:gd name="T47" fmla="*/ 0 h 21336"/>
                    <a:gd name="T48" fmla="*/ 0 w 21517"/>
                    <a:gd name="T49" fmla="*/ 0 h 21336"/>
                    <a:gd name="T50" fmla="*/ 0 w 21517"/>
                    <a:gd name="T51" fmla="*/ 0 h 21336"/>
                    <a:gd name="T52" fmla="*/ 0 w 21517"/>
                    <a:gd name="T53" fmla="*/ 0 h 21336"/>
                    <a:gd name="T54" fmla="*/ 0 w 21517"/>
                    <a:gd name="T55" fmla="*/ 0 h 21336"/>
                    <a:gd name="T56" fmla="*/ 0 w 21517"/>
                    <a:gd name="T57" fmla="*/ 0 h 21336"/>
                    <a:gd name="T58" fmla="*/ 0 w 21517"/>
                    <a:gd name="T59" fmla="*/ 0 h 21336"/>
                    <a:gd name="T60" fmla="*/ 0 w 21517"/>
                    <a:gd name="T61" fmla="*/ 0 h 21336"/>
                    <a:gd name="T62" fmla="*/ 0 w 21517"/>
                    <a:gd name="T63" fmla="*/ 0 h 21336"/>
                    <a:gd name="T64" fmla="*/ 0 w 21517"/>
                    <a:gd name="T65" fmla="*/ 0 h 213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1517" h="21336">
                      <a:moveTo>
                        <a:pt x="19567" y="7931"/>
                      </a:moveTo>
                      <a:cubicBezTo>
                        <a:pt x="19048" y="7904"/>
                        <a:pt x="19448" y="7845"/>
                        <a:pt x="19422" y="7719"/>
                      </a:cubicBezTo>
                      <a:cubicBezTo>
                        <a:pt x="19025" y="7719"/>
                        <a:pt x="18300" y="6676"/>
                        <a:pt x="18300" y="6418"/>
                      </a:cubicBezTo>
                      <a:cubicBezTo>
                        <a:pt x="18154" y="6364"/>
                        <a:pt x="18030" y="5984"/>
                        <a:pt x="18056" y="5984"/>
                      </a:cubicBezTo>
                      <a:cubicBezTo>
                        <a:pt x="17943" y="5729"/>
                        <a:pt x="17483" y="5519"/>
                        <a:pt x="17666" y="5262"/>
                      </a:cubicBezTo>
                      <a:cubicBezTo>
                        <a:pt x="17237" y="5072"/>
                        <a:pt x="16781" y="4416"/>
                        <a:pt x="16643" y="4106"/>
                      </a:cubicBezTo>
                      <a:cubicBezTo>
                        <a:pt x="16386" y="3964"/>
                        <a:pt x="16203" y="3565"/>
                        <a:pt x="16203" y="3348"/>
                      </a:cubicBezTo>
                      <a:cubicBezTo>
                        <a:pt x="15909" y="3348"/>
                        <a:pt x="15513" y="2695"/>
                        <a:pt x="15570" y="2445"/>
                      </a:cubicBezTo>
                      <a:cubicBezTo>
                        <a:pt x="15293" y="2445"/>
                        <a:pt x="15220" y="2082"/>
                        <a:pt x="14935" y="2082"/>
                      </a:cubicBezTo>
                      <a:cubicBezTo>
                        <a:pt x="15075" y="1777"/>
                        <a:pt x="13120" y="1748"/>
                        <a:pt x="12791" y="1721"/>
                      </a:cubicBezTo>
                      <a:cubicBezTo>
                        <a:pt x="12847" y="1475"/>
                        <a:pt x="12591" y="1324"/>
                        <a:pt x="12302" y="1324"/>
                      </a:cubicBezTo>
                      <a:cubicBezTo>
                        <a:pt x="12302" y="1706"/>
                        <a:pt x="11199" y="1748"/>
                        <a:pt x="10824" y="1733"/>
                      </a:cubicBezTo>
                      <a:cubicBezTo>
                        <a:pt x="10554" y="1724"/>
                        <a:pt x="9962" y="1667"/>
                        <a:pt x="9962" y="1432"/>
                      </a:cubicBezTo>
                      <a:cubicBezTo>
                        <a:pt x="9775" y="1397"/>
                        <a:pt x="9512" y="1432"/>
                        <a:pt x="9230" y="1432"/>
                      </a:cubicBezTo>
                      <a:cubicBezTo>
                        <a:pt x="9295" y="1188"/>
                        <a:pt x="8622" y="87"/>
                        <a:pt x="8255" y="22"/>
                      </a:cubicBezTo>
                      <a:cubicBezTo>
                        <a:pt x="8255" y="58"/>
                        <a:pt x="8255" y="96"/>
                        <a:pt x="8255" y="132"/>
                      </a:cubicBezTo>
                      <a:cubicBezTo>
                        <a:pt x="7980" y="165"/>
                        <a:pt x="6254" y="-152"/>
                        <a:pt x="6254" y="96"/>
                      </a:cubicBezTo>
                      <a:cubicBezTo>
                        <a:pt x="6047" y="96"/>
                        <a:pt x="5172" y="326"/>
                        <a:pt x="5035" y="529"/>
                      </a:cubicBezTo>
                      <a:cubicBezTo>
                        <a:pt x="4952" y="529"/>
                        <a:pt x="4156" y="817"/>
                        <a:pt x="4156" y="601"/>
                      </a:cubicBezTo>
                      <a:cubicBezTo>
                        <a:pt x="3956" y="601"/>
                        <a:pt x="3715" y="678"/>
                        <a:pt x="3619" y="817"/>
                      </a:cubicBezTo>
                      <a:cubicBezTo>
                        <a:pt x="3402" y="817"/>
                        <a:pt x="3172" y="1103"/>
                        <a:pt x="3035" y="1215"/>
                      </a:cubicBezTo>
                      <a:cubicBezTo>
                        <a:pt x="2658" y="1182"/>
                        <a:pt x="2928" y="1003"/>
                        <a:pt x="2548" y="1396"/>
                      </a:cubicBezTo>
                      <a:cubicBezTo>
                        <a:pt x="2548" y="1525"/>
                        <a:pt x="2261" y="2081"/>
                        <a:pt x="2207" y="2081"/>
                      </a:cubicBezTo>
                      <a:cubicBezTo>
                        <a:pt x="2328" y="2171"/>
                        <a:pt x="2324" y="2220"/>
                        <a:pt x="2207" y="2335"/>
                      </a:cubicBezTo>
                      <a:cubicBezTo>
                        <a:pt x="1938" y="2494"/>
                        <a:pt x="1785" y="2817"/>
                        <a:pt x="1524" y="2913"/>
                      </a:cubicBezTo>
                      <a:cubicBezTo>
                        <a:pt x="1250" y="3250"/>
                        <a:pt x="1191" y="2890"/>
                        <a:pt x="986" y="3269"/>
                      </a:cubicBezTo>
                      <a:cubicBezTo>
                        <a:pt x="875" y="3480"/>
                        <a:pt x="721" y="3638"/>
                        <a:pt x="602" y="3808"/>
                      </a:cubicBezTo>
                      <a:cubicBezTo>
                        <a:pt x="225" y="4344"/>
                        <a:pt x="207" y="4578"/>
                        <a:pt x="207" y="5081"/>
                      </a:cubicBezTo>
                      <a:cubicBezTo>
                        <a:pt x="207" y="5260"/>
                        <a:pt x="-50" y="5426"/>
                        <a:pt x="9" y="5578"/>
                      </a:cubicBezTo>
                      <a:cubicBezTo>
                        <a:pt x="89" y="5782"/>
                        <a:pt x="253" y="6208"/>
                        <a:pt x="207" y="6345"/>
                      </a:cubicBezTo>
                      <a:cubicBezTo>
                        <a:pt x="20" y="6345"/>
                        <a:pt x="-83" y="6832"/>
                        <a:pt x="258" y="6959"/>
                      </a:cubicBezTo>
                      <a:cubicBezTo>
                        <a:pt x="258" y="7279"/>
                        <a:pt x="886" y="8246"/>
                        <a:pt x="1279" y="8440"/>
                      </a:cubicBezTo>
                      <a:cubicBezTo>
                        <a:pt x="1279" y="8705"/>
                        <a:pt x="1993" y="9271"/>
                        <a:pt x="2352" y="9271"/>
                      </a:cubicBezTo>
                      <a:cubicBezTo>
                        <a:pt x="2491" y="9476"/>
                        <a:pt x="3961" y="9781"/>
                        <a:pt x="3961" y="9524"/>
                      </a:cubicBezTo>
                      <a:cubicBezTo>
                        <a:pt x="4560" y="9524"/>
                        <a:pt x="6671" y="9237"/>
                        <a:pt x="6986" y="9705"/>
                      </a:cubicBezTo>
                      <a:cubicBezTo>
                        <a:pt x="7519" y="9705"/>
                        <a:pt x="7714" y="9638"/>
                        <a:pt x="8206" y="9813"/>
                      </a:cubicBezTo>
                      <a:cubicBezTo>
                        <a:pt x="8271" y="10083"/>
                        <a:pt x="8170" y="10898"/>
                        <a:pt x="7914" y="11114"/>
                      </a:cubicBezTo>
                      <a:cubicBezTo>
                        <a:pt x="7914" y="11477"/>
                        <a:pt x="8059" y="11859"/>
                        <a:pt x="8450" y="12053"/>
                      </a:cubicBezTo>
                      <a:cubicBezTo>
                        <a:pt x="8479" y="12141"/>
                        <a:pt x="8758" y="12486"/>
                        <a:pt x="8841" y="12486"/>
                      </a:cubicBezTo>
                      <a:cubicBezTo>
                        <a:pt x="8993" y="12942"/>
                        <a:pt x="9163" y="13337"/>
                        <a:pt x="9049" y="13983"/>
                      </a:cubicBezTo>
                      <a:cubicBezTo>
                        <a:pt x="8944" y="14571"/>
                        <a:pt x="8694" y="14920"/>
                        <a:pt x="8694" y="15448"/>
                      </a:cubicBezTo>
                      <a:cubicBezTo>
                        <a:pt x="8545" y="15448"/>
                        <a:pt x="8841" y="16459"/>
                        <a:pt x="8986" y="16459"/>
                      </a:cubicBezTo>
                      <a:cubicBezTo>
                        <a:pt x="8986" y="16919"/>
                        <a:pt x="9475" y="17333"/>
                        <a:pt x="9475" y="17832"/>
                      </a:cubicBezTo>
                      <a:cubicBezTo>
                        <a:pt x="9504" y="17832"/>
                        <a:pt x="9670" y="18303"/>
                        <a:pt x="9670" y="18446"/>
                      </a:cubicBezTo>
                      <a:cubicBezTo>
                        <a:pt x="9519" y="18446"/>
                        <a:pt x="10450" y="19829"/>
                        <a:pt x="10450" y="19928"/>
                      </a:cubicBezTo>
                      <a:cubicBezTo>
                        <a:pt x="10616" y="19928"/>
                        <a:pt x="10640" y="20397"/>
                        <a:pt x="10790" y="20397"/>
                      </a:cubicBezTo>
                      <a:cubicBezTo>
                        <a:pt x="10816" y="20709"/>
                        <a:pt x="10985" y="20998"/>
                        <a:pt x="10985" y="21228"/>
                      </a:cubicBezTo>
                      <a:cubicBezTo>
                        <a:pt x="11180" y="21448"/>
                        <a:pt x="11986" y="21264"/>
                        <a:pt x="12301" y="21264"/>
                      </a:cubicBezTo>
                      <a:cubicBezTo>
                        <a:pt x="12301" y="21180"/>
                        <a:pt x="13771" y="20975"/>
                        <a:pt x="13958" y="20975"/>
                      </a:cubicBezTo>
                      <a:cubicBezTo>
                        <a:pt x="14057" y="20878"/>
                        <a:pt x="14690" y="20216"/>
                        <a:pt x="14690" y="20216"/>
                      </a:cubicBezTo>
                      <a:cubicBezTo>
                        <a:pt x="14690" y="19882"/>
                        <a:pt x="15601" y="19238"/>
                        <a:pt x="15959" y="19059"/>
                      </a:cubicBezTo>
                      <a:cubicBezTo>
                        <a:pt x="15959" y="19006"/>
                        <a:pt x="16404" y="18192"/>
                        <a:pt x="16349" y="18192"/>
                      </a:cubicBezTo>
                      <a:cubicBezTo>
                        <a:pt x="16349" y="17624"/>
                        <a:pt x="16544" y="17250"/>
                        <a:pt x="16544" y="16748"/>
                      </a:cubicBezTo>
                      <a:cubicBezTo>
                        <a:pt x="16688" y="16748"/>
                        <a:pt x="16830" y="16278"/>
                        <a:pt x="17128" y="16278"/>
                      </a:cubicBezTo>
                      <a:cubicBezTo>
                        <a:pt x="17212" y="16155"/>
                        <a:pt x="17450" y="16107"/>
                        <a:pt x="17616" y="16024"/>
                      </a:cubicBezTo>
                      <a:cubicBezTo>
                        <a:pt x="17616" y="15713"/>
                        <a:pt x="17957" y="15476"/>
                        <a:pt x="17957" y="15087"/>
                      </a:cubicBezTo>
                      <a:cubicBezTo>
                        <a:pt x="18179" y="15087"/>
                        <a:pt x="17812" y="13876"/>
                        <a:pt x="17812" y="13749"/>
                      </a:cubicBezTo>
                      <a:cubicBezTo>
                        <a:pt x="17382" y="13749"/>
                        <a:pt x="17713" y="12307"/>
                        <a:pt x="17713" y="12124"/>
                      </a:cubicBezTo>
                      <a:cubicBezTo>
                        <a:pt x="17437" y="12124"/>
                        <a:pt x="18620" y="11148"/>
                        <a:pt x="18598" y="11208"/>
                      </a:cubicBezTo>
                      <a:cubicBezTo>
                        <a:pt x="18681" y="10953"/>
                        <a:pt x="19316" y="10604"/>
                        <a:pt x="19526" y="10404"/>
                      </a:cubicBezTo>
                      <a:cubicBezTo>
                        <a:pt x="19713" y="10224"/>
                        <a:pt x="20347" y="9878"/>
                        <a:pt x="20347" y="9667"/>
                      </a:cubicBezTo>
                      <a:cubicBezTo>
                        <a:pt x="20620" y="9565"/>
                        <a:pt x="20654" y="9375"/>
                        <a:pt x="20882" y="9269"/>
                      </a:cubicBezTo>
                      <a:cubicBezTo>
                        <a:pt x="20882" y="9177"/>
                        <a:pt x="20727" y="8909"/>
                        <a:pt x="21077" y="8909"/>
                      </a:cubicBezTo>
                      <a:cubicBezTo>
                        <a:pt x="20989" y="8446"/>
                        <a:pt x="21517" y="8183"/>
                        <a:pt x="21517" y="7716"/>
                      </a:cubicBezTo>
                      <a:cubicBezTo>
                        <a:pt x="21101" y="7817"/>
                        <a:pt x="20526" y="7861"/>
                        <a:pt x="20102" y="7861"/>
                      </a:cubicBezTo>
                      <a:cubicBezTo>
                        <a:pt x="20104" y="7926"/>
                        <a:pt x="19637" y="7935"/>
                        <a:pt x="19567" y="7931"/>
                      </a:cubicBezTo>
                      <a:close/>
                      <a:moveTo>
                        <a:pt x="19567" y="7931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íš1îḓé"/>
                <p:cNvSpPr/>
                <p:nvPr/>
              </p:nvSpPr>
              <p:spPr bwMode="auto">
                <a:xfrm>
                  <a:off x="2816292" y="5410567"/>
                  <a:ext cx="2132" cy="1421"/>
                </a:xfrm>
                <a:custGeom>
                  <a:avLst/>
                  <a:gdLst>
                    <a:gd name="T0" fmla="*/ 0 w 16989"/>
                    <a:gd name="T1" fmla="*/ 0 h 15334"/>
                    <a:gd name="T2" fmla="*/ 0 w 16989"/>
                    <a:gd name="T3" fmla="*/ 0 h 15334"/>
                    <a:gd name="T4" fmla="*/ 0 w 16989"/>
                    <a:gd name="T5" fmla="*/ 0 h 15334"/>
                    <a:gd name="T6" fmla="*/ 0 w 16989"/>
                    <a:gd name="T7" fmla="*/ 0 h 15334"/>
                    <a:gd name="T8" fmla="*/ 0 w 16989"/>
                    <a:gd name="T9" fmla="*/ 0 h 153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989" h="15334">
                      <a:moveTo>
                        <a:pt x="5730" y="2266"/>
                      </a:moveTo>
                      <a:cubicBezTo>
                        <a:pt x="4165" y="1591"/>
                        <a:pt x="2498" y="771"/>
                        <a:pt x="900" y="0"/>
                      </a:cubicBezTo>
                      <a:cubicBezTo>
                        <a:pt x="-4611" y="21600"/>
                        <a:pt x="16989" y="17743"/>
                        <a:pt x="16989" y="4629"/>
                      </a:cubicBezTo>
                      <a:cubicBezTo>
                        <a:pt x="12159" y="7955"/>
                        <a:pt x="7839" y="13596"/>
                        <a:pt x="5730" y="2266"/>
                      </a:cubicBezTo>
                      <a:close/>
                      <a:moveTo>
                        <a:pt x="5730" y="226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ïṥļiďe"/>
                <p:cNvSpPr/>
                <p:nvPr/>
              </p:nvSpPr>
              <p:spPr bwMode="auto">
                <a:xfrm>
                  <a:off x="2821977" y="5410567"/>
                  <a:ext cx="11369" cy="5685"/>
                </a:xfrm>
                <a:custGeom>
                  <a:avLst/>
                  <a:gdLst>
                    <a:gd name="T0" fmla="*/ 0 w 18999"/>
                    <a:gd name="T1" fmla="*/ 0 h 20934"/>
                    <a:gd name="T2" fmla="*/ 0 w 18999"/>
                    <a:gd name="T3" fmla="*/ 0 h 20934"/>
                    <a:gd name="T4" fmla="*/ 0 w 18999"/>
                    <a:gd name="T5" fmla="*/ 0 h 20934"/>
                    <a:gd name="T6" fmla="*/ 0 w 18999"/>
                    <a:gd name="T7" fmla="*/ 0 h 20934"/>
                    <a:gd name="T8" fmla="*/ 0 w 18999"/>
                    <a:gd name="T9" fmla="*/ 0 h 20934"/>
                    <a:gd name="T10" fmla="*/ 0 w 18999"/>
                    <a:gd name="T11" fmla="*/ 0 h 20934"/>
                    <a:gd name="T12" fmla="*/ 0 w 18999"/>
                    <a:gd name="T13" fmla="*/ 0 h 209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999" h="20934">
                      <a:moveTo>
                        <a:pt x="5636" y="0"/>
                      </a:moveTo>
                      <a:cubicBezTo>
                        <a:pt x="4287" y="4948"/>
                        <a:pt x="2148" y="3040"/>
                        <a:pt x="0" y="2842"/>
                      </a:cubicBezTo>
                      <a:cubicBezTo>
                        <a:pt x="1313" y="7114"/>
                        <a:pt x="5600" y="11307"/>
                        <a:pt x="7812" y="11307"/>
                      </a:cubicBezTo>
                      <a:cubicBezTo>
                        <a:pt x="9253" y="17507"/>
                        <a:pt x="13604" y="21600"/>
                        <a:pt x="17047" y="20845"/>
                      </a:cubicBezTo>
                      <a:cubicBezTo>
                        <a:pt x="21600" y="19871"/>
                        <a:pt x="16872" y="12618"/>
                        <a:pt x="16055" y="9439"/>
                      </a:cubicBezTo>
                      <a:cubicBezTo>
                        <a:pt x="11622" y="9439"/>
                        <a:pt x="11135" y="1212"/>
                        <a:pt x="5636" y="0"/>
                      </a:cubicBezTo>
                      <a:close/>
                      <a:moveTo>
                        <a:pt x="5636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iṩḷiďê"/>
                <p:cNvSpPr/>
                <p:nvPr/>
              </p:nvSpPr>
              <p:spPr bwMode="auto">
                <a:xfrm>
                  <a:off x="2833346" y="5421937"/>
                  <a:ext cx="10659" cy="2842"/>
                </a:xfrm>
                <a:custGeom>
                  <a:avLst/>
                  <a:gdLst>
                    <a:gd name="T0" fmla="*/ 0 w 21600"/>
                    <a:gd name="T1" fmla="*/ 0 h 19826"/>
                    <a:gd name="T2" fmla="*/ 0 w 21600"/>
                    <a:gd name="T3" fmla="*/ 0 h 19826"/>
                    <a:gd name="T4" fmla="*/ 0 w 21600"/>
                    <a:gd name="T5" fmla="*/ 0 h 19826"/>
                    <a:gd name="T6" fmla="*/ 0 w 21600"/>
                    <a:gd name="T7" fmla="*/ 0 h 19826"/>
                    <a:gd name="T8" fmla="*/ 0 w 21600"/>
                    <a:gd name="T9" fmla="*/ 0 h 19826"/>
                    <a:gd name="T10" fmla="*/ 0 w 21600"/>
                    <a:gd name="T11" fmla="*/ 0 h 19826"/>
                    <a:gd name="T12" fmla="*/ 0 w 21600"/>
                    <a:gd name="T13" fmla="*/ 0 h 19826"/>
                    <a:gd name="T14" fmla="*/ 0 w 21600"/>
                    <a:gd name="T15" fmla="*/ 0 h 19826"/>
                    <a:gd name="T16" fmla="*/ 0 w 21600"/>
                    <a:gd name="T17" fmla="*/ 0 h 198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19826">
                      <a:moveTo>
                        <a:pt x="15657" y="0"/>
                      </a:moveTo>
                      <a:cubicBezTo>
                        <a:pt x="14560" y="9831"/>
                        <a:pt x="15657" y="658"/>
                        <a:pt x="15657" y="8204"/>
                      </a:cubicBezTo>
                      <a:cubicBezTo>
                        <a:pt x="11646" y="8446"/>
                        <a:pt x="8331" y="1662"/>
                        <a:pt x="5406" y="1662"/>
                      </a:cubicBezTo>
                      <a:cubicBezTo>
                        <a:pt x="6331" y="6612"/>
                        <a:pt x="7554" y="10212"/>
                        <a:pt x="7554" y="14712"/>
                      </a:cubicBezTo>
                      <a:cubicBezTo>
                        <a:pt x="4789" y="18069"/>
                        <a:pt x="2686" y="14712"/>
                        <a:pt x="0" y="14712"/>
                      </a:cubicBezTo>
                      <a:cubicBezTo>
                        <a:pt x="1006" y="20735"/>
                        <a:pt x="8309" y="21600"/>
                        <a:pt x="9189" y="16442"/>
                      </a:cubicBezTo>
                      <a:cubicBezTo>
                        <a:pt x="15417" y="16442"/>
                        <a:pt x="15680" y="16027"/>
                        <a:pt x="21600" y="18000"/>
                      </a:cubicBezTo>
                      <a:cubicBezTo>
                        <a:pt x="21406" y="13015"/>
                        <a:pt x="17349" y="1315"/>
                        <a:pt x="15657" y="0"/>
                      </a:cubicBezTo>
                      <a:close/>
                      <a:moveTo>
                        <a:pt x="15657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í$lîḍè"/>
                <p:cNvSpPr/>
                <p:nvPr/>
              </p:nvSpPr>
              <p:spPr bwMode="auto">
                <a:xfrm>
                  <a:off x="2827661" y="5421937"/>
                  <a:ext cx="1421" cy="1421"/>
                </a:xfrm>
                <a:custGeom>
                  <a:avLst/>
                  <a:gdLst>
                    <a:gd name="T0" fmla="*/ 0 w 16604"/>
                    <a:gd name="T1" fmla="*/ 0 h 17442"/>
                    <a:gd name="T2" fmla="*/ 0 w 16604"/>
                    <a:gd name="T3" fmla="*/ 0 h 17442"/>
                    <a:gd name="T4" fmla="*/ 0 w 16604"/>
                    <a:gd name="T5" fmla="*/ 0 h 17442"/>
                    <a:gd name="T6" fmla="*/ 0 w 16604"/>
                    <a:gd name="T7" fmla="*/ 0 h 174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604" h="17442">
                      <a:moveTo>
                        <a:pt x="1543" y="0"/>
                      </a:moveTo>
                      <a:cubicBezTo>
                        <a:pt x="-4492" y="21600"/>
                        <a:pt x="8577" y="17040"/>
                        <a:pt x="16563" y="17040"/>
                      </a:cubicBezTo>
                      <a:cubicBezTo>
                        <a:pt x="17108" y="7620"/>
                        <a:pt x="12116" y="1920"/>
                        <a:pt x="1543" y="0"/>
                      </a:cubicBezTo>
                      <a:close/>
                      <a:moveTo>
                        <a:pt x="1543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îsḷidê"/>
                <p:cNvSpPr/>
                <p:nvPr/>
              </p:nvSpPr>
              <p:spPr bwMode="auto">
                <a:xfrm>
                  <a:off x="2827661" y="5421937"/>
                  <a:ext cx="1421" cy="1421"/>
                </a:xfrm>
                <a:custGeom>
                  <a:avLst/>
                  <a:gdLst>
                    <a:gd name="T0" fmla="*/ 0 w 21600"/>
                    <a:gd name="T1" fmla="*/ 0 h 12742"/>
                    <a:gd name="T2" fmla="*/ 0 w 21600"/>
                    <a:gd name="T3" fmla="*/ 0 h 12742"/>
                    <a:gd name="T4" fmla="*/ 0 w 21600"/>
                    <a:gd name="T5" fmla="*/ 0 h 12742"/>
                    <a:gd name="T6" fmla="*/ 0 w 21600"/>
                    <a:gd name="T7" fmla="*/ 0 h 127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2742">
                      <a:moveTo>
                        <a:pt x="0" y="12742"/>
                      </a:moveTo>
                      <a:cubicBezTo>
                        <a:pt x="7251" y="11994"/>
                        <a:pt x="14425" y="11339"/>
                        <a:pt x="21600" y="10545"/>
                      </a:cubicBezTo>
                      <a:cubicBezTo>
                        <a:pt x="17860" y="-8858"/>
                        <a:pt x="2137" y="2550"/>
                        <a:pt x="0" y="12742"/>
                      </a:cubicBezTo>
                      <a:close/>
                      <a:moveTo>
                        <a:pt x="0" y="12742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îśļidè"/>
                <p:cNvSpPr/>
                <p:nvPr/>
              </p:nvSpPr>
              <p:spPr bwMode="auto">
                <a:xfrm>
                  <a:off x="2850400" y="5421937"/>
                  <a:ext cx="1421" cy="711"/>
                </a:xfrm>
                <a:custGeom>
                  <a:avLst/>
                  <a:gdLst>
                    <a:gd name="T0" fmla="*/ 0 w 17161"/>
                    <a:gd name="T1" fmla="*/ 0 h 13638"/>
                    <a:gd name="T2" fmla="*/ 0 w 17161"/>
                    <a:gd name="T3" fmla="*/ 0 h 13638"/>
                    <a:gd name="T4" fmla="*/ 0 w 17161"/>
                    <a:gd name="T5" fmla="*/ 0 h 13638"/>
                    <a:gd name="T6" fmla="*/ 0 w 17161"/>
                    <a:gd name="T7" fmla="*/ 0 h 136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7161" h="13638">
                      <a:moveTo>
                        <a:pt x="1582" y="0"/>
                      </a:moveTo>
                      <a:cubicBezTo>
                        <a:pt x="-4374" y="21600"/>
                        <a:pt x="7735" y="11073"/>
                        <a:pt x="17161" y="11073"/>
                      </a:cubicBezTo>
                      <a:cubicBezTo>
                        <a:pt x="17226" y="3353"/>
                        <a:pt x="8782" y="0"/>
                        <a:pt x="1582" y="0"/>
                      </a:cubicBezTo>
                      <a:close/>
                      <a:moveTo>
                        <a:pt x="1582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işḻíḍe"/>
                <p:cNvSpPr/>
                <p:nvPr/>
              </p:nvSpPr>
              <p:spPr bwMode="auto">
                <a:xfrm>
                  <a:off x="2844715" y="5421937"/>
                  <a:ext cx="711" cy="7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7500"/>
                        <a:pt x="0" y="14250"/>
                        <a:pt x="0" y="21600"/>
                      </a:cubicBezTo>
                      <a:cubicBezTo>
                        <a:pt x="8975" y="18750"/>
                        <a:pt x="12777" y="14250"/>
                        <a:pt x="21600" y="14250"/>
                      </a:cubicBezTo>
                      <a:cubicBezTo>
                        <a:pt x="21600" y="5100"/>
                        <a:pt x="9279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iŝļide"/>
                <p:cNvSpPr/>
                <p:nvPr/>
              </p:nvSpPr>
              <p:spPr bwMode="auto">
                <a:xfrm>
                  <a:off x="2839031" y="5433306"/>
                  <a:ext cx="711" cy="7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7923" y="21600"/>
                        <a:pt x="17234" y="20571"/>
                        <a:pt x="21600" y="5371"/>
                      </a:cubicBezTo>
                      <a:cubicBezTo>
                        <a:pt x="16200" y="3429"/>
                        <a:pt x="10915" y="1714"/>
                        <a:pt x="5285" y="0"/>
                      </a:cubicBezTo>
                      <a:cubicBezTo>
                        <a:pt x="3447" y="7200"/>
                        <a:pt x="1838" y="144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6" name="íŝḷiḋè"/>
                <p:cNvSpPr/>
                <p:nvPr/>
              </p:nvSpPr>
              <p:spPr bwMode="auto">
                <a:xfrm>
                  <a:off x="3026624" y="5490152"/>
                  <a:ext cx="711" cy="1421"/>
                </a:xfrm>
                <a:custGeom>
                  <a:avLst/>
                  <a:gdLst>
                    <a:gd name="T0" fmla="*/ 0 w 16557"/>
                    <a:gd name="T1" fmla="*/ 0 h 18344"/>
                    <a:gd name="T2" fmla="*/ 0 w 16557"/>
                    <a:gd name="T3" fmla="*/ 0 h 18344"/>
                    <a:gd name="T4" fmla="*/ 0 w 16557"/>
                    <a:gd name="T5" fmla="*/ 0 h 18344"/>
                    <a:gd name="T6" fmla="*/ 0 w 16557"/>
                    <a:gd name="T7" fmla="*/ 0 h 183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557" h="18344">
                      <a:moveTo>
                        <a:pt x="0" y="16234"/>
                      </a:moveTo>
                      <a:cubicBezTo>
                        <a:pt x="21600" y="21600"/>
                        <a:pt x="17408" y="16922"/>
                        <a:pt x="13033" y="0"/>
                      </a:cubicBezTo>
                      <a:cubicBezTo>
                        <a:pt x="2734" y="5916"/>
                        <a:pt x="0" y="4471"/>
                        <a:pt x="0" y="16234"/>
                      </a:cubicBezTo>
                      <a:close/>
                      <a:moveTo>
                        <a:pt x="0" y="16234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7" name="îṧľïdé"/>
              <p:cNvSpPr/>
              <p:nvPr/>
            </p:nvSpPr>
            <p:spPr>
              <a:xfrm>
                <a:off x="3071046" y="4819289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01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" name="Straight Arrow Connector 89"/>
            <p:cNvCxnSpPr/>
            <p:nvPr/>
          </p:nvCxnSpPr>
          <p:spPr>
            <a:xfrm flipV="1">
              <a:off x="4953416" y="3549335"/>
              <a:ext cx="294840" cy="152908"/>
            </a:xfrm>
            <a:prstGeom prst="straightConnector1">
              <a:avLst/>
            </a:prstGeom>
            <a:ln>
              <a:solidFill>
                <a:schemeClr val="accent2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ḻíḓê"/>
            <p:cNvGrpSpPr/>
            <p:nvPr/>
          </p:nvGrpSpPr>
          <p:grpSpPr>
            <a:xfrm>
              <a:off x="3736463" y="3702243"/>
              <a:ext cx="1228286" cy="1218967"/>
              <a:chOff x="3736463" y="3702243"/>
              <a:chExt cx="1228286" cy="1218967"/>
            </a:xfrm>
          </p:grpSpPr>
          <p:sp>
            <p:nvSpPr>
              <p:cNvPr id="32" name="ïŝľïḑé"/>
              <p:cNvSpPr>
                <a:spLocks noChangeAspect="1"/>
              </p:cNvSpPr>
              <p:nvPr/>
            </p:nvSpPr>
            <p:spPr>
              <a:xfrm>
                <a:off x="3736463" y="3702243"/>
                <a:ext cx="1218968" cy="1218967"/>
              </a:xfrm>
              <a:prstGeom prst="teardrop">
                <a:avLst/>
              </a:prstGeom>
              <a:solidFill>
                <a:schemeClr val="accent2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íSliḓê"/>
              <p:cNvSpPr/>
              <p:nvPr/>
            </p:nvSpPr>
            <p:spPr bwMode="auto">
              <a:xfrm>
                <a:off x="4141299" y="4107078"/>
                <a:ext cx="409295" cy="409295"/>
              </a:xfrm>
              <a:custGeom>
                <a:avLst/>
                <a:gdLst>
                  <a:gd name="T0" fmla="*/ 203214612 w 21441"/>
                  <a:gd name="T1" fmla="*/ 184548185 h 21440"/>
                  <a:gd name="T2" fmla="*/ 141532061 w 21441"/>
                  <a:gd name="T3" fmla="*/ 122815975 h 21440"/>
                  <a:gd name="T4" fmla="*/ 155746587 w 21441"/>
                  <a:gd name="T5" fmla="*/ 77946171 h 21440"/>
                  <a:gd name="T6" fmla="*/ 77882590 w 21441"/>
                  <a:gd name="T7" fmla="*/ 0 h 21440"/>
                  <a:gd name="T8" fmla="*/ 0 w 21441"/>
                  <a:gd name="T9" fmla="*/ 77946171 h 21440"/>
                  <a:gd name="T10" fmla="*/ 77872847 w 21441"/>
                  <a:gd name="T11" fmla="*/ 155891448 h 21440"/>
                  <a:gd name="T12" fmla="*/ 122889569 w 21441"/>
                  <a:gd name="T13" fmla="*/ 141539158 h 21440"/>
                  <a:gd name="T14" fmla="*/ 184533138 w 21441"/>
                  <a:gd name="T15" fmla="*/ 203243120 h 21440"/>
                  <a:gd name="T16" fmla="*/ 204154170 w 21441"/>
                  <a:gd name="T17" fmla="*/ 204182663 h 21440"/>
                  <a:gd name="T18" fmla="*/ 203214612 w 21441"/>
                  <a:gd name="T19" fmla="*/ 184548185 h 21440"/>
                  <a:gd name="T20" fmla="*/ 25967005 w 21441"/>
                  <a:gd name="T21" fmla="*/ 77946171 h 21440"/>
                  <a:gd name="T22" fmla="*/ 77872847 w 21441"/>
                  <a:gd name="T23" fmla="*/ 26000928 h 21440"/>
                  <a:gd name="T24" fmla="*/ 129778600 w 21441"/>
                  <a:gd name="T25" fmla="*/ 77946171 h 21440"/>
                  <a:gd name="T26" fmla="*/ 77872847 w 21441"/>
                  <a:gd name="T27" fmla="*/ 129900273 h 21440"/>
                  <a:gd name="T28" fmla="*/ 25967005 w 21441"/>
                  <a:gd name="T29" fmla="*/ 77946171 h 21440"/>
                  <a:gd name="T30" fmla="*/ 25967005 w 21441"/>
                  <a:gd name="T31" fmla="*/ 77946171 h 214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441" h="21440">
                    <a:moveTo>
                      <a:pt x="20973" y="19043"/>
                    </a:moveTo>
                    <a:lnTo>
                      <a:pt x="14607" y="12673"/>
                    </a:lnTo>
                    <a:cubicBezTo>
                      <a:pt x="15530" y="11363"/>
                      <a:pt x="16074" y="9767"/>
                      <a:pt x="16074" y="8043"/>
                    </a:cubicBezTo>
                    <a:cubicBezTo>
                      <a:pt x="16074" y="3601"/>
                      <a:pt x="12476" y="0"/>
                      <a:pt x="8038" y="0"/>
                    </a:cubicBezTo>
                    <a:cubicBezTo>
                      <a:pt x="3599" y="0"/>
                      <a:pt x="0" y="3601"/>
                      <a:pt x="0" y="8043"/>
                    </a:cubicBezTo>
                    <a:cubicBezTo>
                      <a:pt x="0" y="12485"/>
                      <a:pt x="3599" y="16086"/>
                      <a:pt x="8037" y="16086"/>
                    </a:cubicBezTo>
                    <a:cubicBezTo>
                      <a:pt x="9768" y="16086"/>
                      <a:pt x="11371" y="15537"/>
                      <a:pt x="12683" y="14605"/>
                    </a:cubicBezTo>
                    <a:lnTo>
                      <a:pt x="19045" y="20972"/>
                    </a:lnTo>
                    <a:cubicBezTo>
                      <a:pt x="19629" y="21556"/>
                      <a:pt x="20540" y="21600"/>
                      <a:pt x="21070" y="21069"/>
                    </a:cubicBezTo>
                    <a:cubicBezTo>
                      <a:pt x="21600" y="20539"/>
                      <a:pt x="21556" y="19627"/>
                      <a:pt x="20973" y="19043"/>
                    </a:cubicBezTo>
                    <a:close/>
                    <a:moveTo>
                      <a:pt x="2680" y="8043"/>
                    </a:moveTo>
                    <a:cubicBezTo>
                      <a:pt x="2680" y="5087"/>
                      <a:pt x="5083" y="2683"/>
                      <a:pt x="8037" y="2683"/>
                    </a:cubicBezTo>
                    <a:cubicBezTo>
                      <a:pt x="10991" y="2683"/>
                      <a:pt x="13394" y="5087"/>
                      <a:pt x="13394" y="8043"/>
                    </a:cubicBezTo>
                    <a:cubicBezTo>
                      <a:pt x="13394" y="10999"/>
                      <a:pt x="10991" y="13404"/>
                      <a:pt x="8037" y="13404"/>
                    </a:cubicBezTo>
                    <a:cubicBezTo>
                      <a:pt x="5083" y="13404"/>
                      <a:pt x="2680" y="10999"/>
                      <a:pt x="2680" y="8043"/>
                    </a:cubicBezTo>
                    <a:close/>
                    <a:moveTo>
                      <a:pt x="2680" y="804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išḻiḍé"/>
              <p:cNvSpPr/>
              <p:nvPr/>
            </p:nvSpPr>
            <p:spPr>
              <a:xfrm>
                <a:off x="4523603" y="3711350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02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" name="Straight Arrow Connector 94"/>
            <p:cNvCxnSpPr/>
            <p:nvPr/>
          </p:nvCxnSpPr>
          <p:spPr>
            <a:xfrm flipV="1">
              <a:off x="6420799" y="2419004"/>
              <a:ext cx="294840" cy="152908"/>
            </a:xfrm>
            <a:prstGeom prst="straightConnector1">
              <a:avLst/>
            </a:prstGeom>
            <a:ln>
              <a:solidFill>
                <a:schemeClr val="accent3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sļîḓè"/>
            <p:cNvGrpSpPr/>
            <p:nvPr/>
          </p:nvGrpSpPr>
          <p:grpSpPr>
            <a:xfrm>
              <a:off x="5205400" y="2571912"/>
              <a:ext cx="1235113" cy="1218967"/>
              <a:chOff x="5205400" y="2571912"/>
              <a:chExt cx="1235113" cy="1218967"/>
            </a:xfrm>
          </p:grpSpPr>
          <p:sp>
            <p:nvSpPr>
              <p:cNvPr id="26" name="îṡ1îḓè"/>
              <p:cNvSpPr>
                <a:spLocks noChangeAspect="1"/>
              </p:cNvSpPr>
              <p:nvPr/>
            </p:nvSpPr>
            <p:spPr>
              <a:xfrm>
                <a:off x="5205400" y="2571912"/>
                <a:ext cx="1218967" cy="1218967"/>
              </a:xfrm>
              <a:prstGeom prst="teardrop">
                <a:avLst/>
              </a:prstGeom>
              <a:solidFill>
                <a:schemeClr val="accent3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îş1iḋe"/>
              <p:cNvGrpSpPr/>
              <p:nvPr/>
            </p:nvGrpSpPr>
            <p:grpSpPr bwMode="auto">
              <a:xfrm>
                <a:off x="5659106" y="3024091"/>
                <a:ext cx="311553" cy="314606"/>
                <a:chOff x="0" y="0"/>
                <a:chExt cx="436" cy="438"/>
              </a:xfrm>
              <a:solidFill>
                <a:schemeClr val="tx1"/>
              </a:solidFill>
            </p:grpSpPr>
            <p:sp>
              <p:nvSpPr>
                <p:cNvPr id="29" name="iṥ1iḍè"/>
                <p:cNvSpPr/>
                <p:nvPr/>
              </p:nvSpPr>
              <p:spPr bwMode="auto">
                <a:xfrm>
                  <a:off x="0" y="0"/>
                  <a:ext cx="219" cy="43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7217" y="7218"/>
                      </a:moveTo>
                      <a:lnTo>
                        <a:pt x="0" y="7218"/>
                      </a:lnTo>
                      <a:lnTo>
                        <a:pt x="0" y="14420"/>
                      </a:lnTo>
                      <a:lnTo>
                        <a:pt x="7266" y="1442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7217" y="7218"/>
                      </a:lnTo>
                      <a:close/>
                      <a:moveTo>
                        <a:pt x="7217" y="721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iśḻiḑé"/>
                <p:cNvSpPr/>
                <p:nvPr/>
              </p:nvSpPr>
              <p:spPr bwMode="auto">
                <a:xfrm>
                  <a:off x="255" y="128"/>
                  <a:ext cx="72" cy="18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6662" y="0"/>
                      </a:moveTo>
                      <a:lnTo>
                        <a:pt x="0" y="5104"/>
                      </a:lnTo>
                      <a:lnTo>
                        <a:pt x="0" y="5227"/>
                      </a:lnTo>
                      <a:cubicBezTo>
                        <a:pt x="4177" y="6554"/>
                        <a:pt x="6906" y="8552"/>
                        <a:pt x="6906" y="10815"/>
                      </a:cubicBezTo>
                      <a:cubicBezTo>
                        <a:pt x="6906" y="13076"/>
                        <a:pt x="4177" y="15074"/>
                        <a:pt x="0" y="16399"/>
                      </a:cubicBezTo>
                      <a:lnTo>
                        <a:pt x="0" y="16419"/>
                      </a:lnTo>
                      <a:lnTo>
                        <a:pt x="6761" y="21600"/>
                      </a:lnTo>
                      <a:cubicBezTo>
                        <a:pt x="15697" y="19281"/>
                        <a:pt x="21600" y="15322"/>
                        <a:pt x="21600" y="10815"/>
                      </a:cubicBezTo>
                      <a:cubicBezTo>
                        <a:pt x="21600" y="6290"/>
                        <a:pt x="15656" y="2316"/>
                        <a:pt x="6662" y="0"/>
                      </a:cubicBezTo>
                      <a:close/>
                      <a:moveTo>
                        <a:pt x="6662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îś1iḓê"/>
                <p:cNvSpPr/>
                <p:nvPr/>
              </p:nvSpPr>
              <p:spPr bwMode="auto">
                <a:xfrm>
                  <a:off x="304" y="32"/>
                  <a:ext cx="132" cy="3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21600" y="10806"/>
                      </a:moveTo>
                      <a:cubicBezTo>
                        <a:pt x="21600" y="6166"/>
                        <a:pt x="14312" y="2129"/>
                        <a:pt x="3535" y="0"/>
                      </a:cubicBezTo>
                      <a:lnTo>
                        <a:pt x="0" y="2428"/>
                      </a:lnTo>
                      <a:lnTo>
                        <a:pt x="0" y="2486"/>
                      </a:lnTo>
                      <a:cubicBezTo>
                        <a:pt x="8174" y="4161"/>
                        <a:pt x="13692" y="7258"/>
                        <a:pt x="13692" y="10806"/>
                      </a:cubicBezTo>
                      <a:cubicBezTo>
                        <a:pt x="13692" y="14353"/>
                        <a:pt x="8174" y="17451"/>
                        <a:pt x="0" y="19125"/>
                      </a:cubicBezTo>
                      <a:lnTo>
                        <a:pt x="0" y="19132"/>
                      </a:lnTo>
                      <a:lnTo>
                        <a:pt x="3593" y="21600"/>
                      </a:lnTo>
                      <a:cubicBezTo>
                        <a:pt x="14338" y="19467"/>
                        <a:pt x="21600" y="15436"/>
                        <a:pt x="21600" y="10806"/>
                      </a:cubicBezTo>
                      <a:close/>
                      <a:moveTo>
                        <a:pt x="21600" y="10806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ï$ḻïďè"/>
              <p:cNvSpPr/>
              <p:nvPr/>
            </p:nvSpPr>
            <p:spPr>
              <a:xfrm>
                <a:off x="5999367" y="2571912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03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$1iḓe"/>
            <p:cNvGrpSpPr/>
            <p:nvPr/>
          </p:nvGrpSpPr>
          <p:grpSpPr>
            <a:xfrm>
              <a:off x="6715641" y="1448780"/>
              <a:ext cx="1238682" cy="1218968"/>
              <a:chOff x="8068638" y="986324"/>
              <a:chExt cx="1380019" cy="1358056"/>
            </a:xfrm>
            <a:effectLst/>
          </p:grpSpPr>
          <p:sp>
            <p:nvSpPr>
              <p:cNvPr id="23" name="îṥlîḋé"/>
              <p:cNvSpPr>
                <a:spLocks noChangeAspect="1"/>
              </p:cNvSpPr>
              <p:nvPr/>
            </p:nvSpPr>
            <p:spPr>
              <a:xfrm>
                <a:off x="8068638" y="986324"/>
                <a:ext cx="1358056" cy="1358056"/>
              </a:xfrm>
              <a:prstGeom prst="teardrop">
                <a:avLst/>
              </a:prstGeom>
              <a:solidFill>
                <a:schemeClr val="accent4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$ḻiḓê"/>
              <p:cNvSpPr/>
              <p:nvPr/>
            </p:nvSpPr>
            <p:spPr bwMode="auto">
              <a:xfrm>
                <a:off x="8519667" y="1427176"/>
                <a:ext cx="455997" cy="459399"/>
              </a:xfrm>
              <a:custGeom>
                <a:avLst/>
                <a:gdLst>
                  <a:gd name="T0" fmla="*/ 221046570 w 20932"/>
                  <a:gd name="T1" fmla="*/ 184616427 h 20930"/>
                  <a:gd name="T2" fmla="*/ 171990490 w 20932"/>
                  <a:gd name="T3" fmla="*/ 154825435 h 20930"/>
                  <a:gd name="T4" fmla="*/ 163670272 w 20932"/>
                  <a:gd name="T5" fmla="*/ 156178187 h 20930"/>
                  <a:gd name="T6" fmla="*/ 149238254 w 20932"/>
                  <a:gd name="T7" fmla="*/ 171062353 h 20930"/>
                  <a:gd name="T8" fmla="*/ 140352361 w 20932"/>
                  <a:gd name="T9" fmla="*/ 174910157 h 20930"/>
                  <a:gd name="T10" fmla="*/ 87616328 w 20932"/>
                  <a:gd name="T11" fmla="*/ 139775819 h 20930"/>
                  <a:gd name="T12" fmla="*/ 53483366 w 20932"/>
                  <a:gd name="T13" fmla="*/ 85350260 h 20930"/>
                  <a:gd name="T14" fmla="*/ 57205261 w 20932"/>
                  <a:gd name="T15" fmla="*/ 76192552 h 20930"/>
                  <a:gd name="T16" fmla="*/ 69504449 w 20932"/>
                  <a:gd name="T17" fmla="*/ 63517837 h 20930"/>
                  <a:gd name="T18" fmla="*/ 71019052 w 20932"/>
                  <a:gd name="T19" fmla="*/ 54844325 h 20930"/>
                  <a:gd name="T20" fmla="*/ 43957245 w 20932"/>
                  <a:gd name="T21" fmla="*/ 2374799 h 20930"/>
                  <a:gd name="T22" fmla="*/ 38101485 w 20932"/>
                  <a:gd name="T23" fmla="*/ 1286165 h 20930"/>
                  <a:gd name="T24" fmla="*/ 4543689 w 20932"/>
                  <a:gd name="T25" fmla="*/ 35804207 h 20930"/>
                  <a:gd name="T26" fmla="*/ 171139 w 20932"/>
                  <a:gd name="T27" fmla="*/ 44906028 h 20930"/>
                  <a:gd name="T28" fmla="*/ 62176127 w 20932"/>
                  <a:gd name="T29" fmla="*/ 165995064 h 20930"/>
                  <a:gd name="T30" fmla="*/ 179649413 w 20932"/>
                  <a:gd name="T31" fmla="*/ 229907870 h 20930"/>
                  <a:gd name="T32" fmla="*/ 188480671 w 20932"/>
                  <a:gd name="T33" fmla="*/ 225411690 h 20930"/>
                  <a:gd name="T34" fmla="*/ 221995397 w 20932"/>
                  <a:gd name="T35" fmla="*/ 190849720 h 20930"/>
                  <a:gd name="T36" fmla="*/ 221046570 w 20932"/>
                  <a:gd name="T37" fmla="*/ 184616427 h 20930"/>
                  <a:gd name="T38" fmla="*/ 221046570 w 20932"/>
                  <a:gd name="T39" fmla="*/ 184616427 h 2093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0932" h="2093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  <a:moveTo>
                      <a:pt x="20723" y="16794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śļïḋé"/>
              <p:cNvSpPr/>
              <p:nvPr/>
            </p:nvSpPr>
            <p:spPr>
              <a:xfrm>
                <a:off x="8957175" y="986743"/>
                <a:ext cx="491482" cy="56577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04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ïṣḻiďé"/>
            <p:cNvGrpSpPr/>
            <p:nvPr/>
          </p:nvGrpSpPr>
          <p:grpSpPr>
            <a:xfrm>
              <a:off x="7954323" y="1595158"/>
              <a:ext cx="2412101" cy="926212"/>
              <a:chOff x="3141124" y="4901145"/>
              <a:chExt cx="2412101" cy="926212"/>
            </a:xfrm>
          </p:grpSpPr>
          <p:sp>
            <p:nvSpPr>
              <p:cNvPr id="21" name="išliḍe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ṥḷiḓé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Sḷíḍé"/>
            <p:cNvGrpSpPr/>
            <p:nvPr/>
          </p:nvGrpSpPr>
          <p:grpSpPr>
            <a:xfrm>
              <a:off x="6440513" y="2718288"/>
              <a:ext cx="2412101" cy="926212"/>
              <a:chOff x="3141124" y="4901145"/>
              <a:chExt cx="2412101" cy="926212"/>
            </a:xfrm>
          </p:grpSpPr>
          <p:sp>
            <p:nvSpPr>
              <p:cNvPr id="19" name="íśļïḑê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śḻiḑè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ïṣḷíďè"/>
            <p:cNvGrpSpPr/>
            <p:nvPr/>
          </p:nvGrpSpPr>
          <p:grpSpPr>
            <a:xfrm>
              <a:off x="4964749" y="3848619"/>
              <a:ext cx="2412101" cy="926212"/>
              <a:chOff x="3141124" y="4901145"/>
              <a:chExt cx="2412101" cy="926212"/>
            </a:xfrm>
          </p:grpSpPr>
          <p:sp>
            <p:nvSpPr>
              <p:cNvPr id="17" name="îṣļiḓè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ṧḻíḑe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îšḷíde"/>
            <p:cNvGrpSpPr/>
            <p:nvPr/>
          </p:nvGrpSpPr>
          <p:grpSpPr>
            <a:xfrm>
              <a:off x="3512192" y="4998268"/>
              <a:ext cx="2412101" cy="926212"/>
              <a:chOff x="3141124" y="4901145"/>
              <a:chExt cx="2412101" cy="926212"/>
            </a:xfrm>
          </p:grpSpPr>
          <p:sp>
            <p:nvSpPr>
              <p:cNvPr id="15" name="iślidé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ïṩľíḑè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923079-c01d-4113-82d8-88a8a9b793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84514" y="1631851"/>
            <a:ext cx="7822972" cy="3910079"/>
            <a:chOff x="1095374" y="1071415"/>
            <a:chExt cx="9450872" cy="4723736"/>
          </a:xfrm>
        </p:grpSpPr>
        <p:sp>
          <p:nvSpPr>
            <p:cNvPr id="4" name="ïṣliḋe"/>
            <p:cNvSpPr/>
            <p:nvPr/>
          </p:nvSpPr>
          <p:spPr>
            <a:xfrm>
              <a:off x="3900121" y="3775339"/>
              <a:ext cx="2095126" cy="201981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sľîḍe"/>
            <p:cNvSpPr/>
            <p:nvPr/>
          </p:nvSpPr>
          <p:spPr>
            <a:xfrm>
              <a:off x="1095374" y="1071415"/>
              <a:ext cx="2804746" cy="2703923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6" name="isḷiḋè"/>
            <p:cNvGrpSpPr/>
            <p:nvPr/>
          </p:nvGrpSpPr>
          <p:grpSpPr>
            <a:xfrm>
              <a:off x="8076827" y="1448158"/>
              <a:ext cx="2469419" cy="765701"/>
              <a:chOff x="8238879" y="1629984"/>
              <a:chExt cx="2469419" cy="765701"/>
            </a:xfrm>
          </p:grpSpPr>
          <p:sp>
            <p:nvSpPr>
              <p:cNvPr id="16" name="îSḻídè"/>
              <p:cNvSpPr txBox="1"/>
              <p:nvPr/>
            </p:nvSpPr>
            <p:spPr>
              <a:xfrm>
                <a:off x="8238879" y="1910937"/>
                <a:ext cx="2469419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ṡḷîde"/>
              <p:cNvSpPr/>
              <p:nvPr/>
            </p:nvSpPr>
            <p:spPr>
              <a:xfrm>
                <a:off x="8238879" y="1629984"/>
                <a:ext cx="2469418" cy="280953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>
                    <a:solidFill>
                      <a:schemeClr val="bg1"/>
                    </a:solidFill>
                  </a:rPr>
                  <a:t>标题文本预设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şľiḑé"/>
            <p:cNvGrpSpPr/>
            <p:nvPr/>
          </p:nvGrpSpPr>
          <p:grpSpPr>
            <a:xfrm>
              <a:off x="8076827" y="4571445"/>
              <a:ext cx="2469419" cy="765701"/>
              <a:chOff x="8238879" y="1629984"/>
              <a:chExt cx="2469419" cy="765701"/>
            </a:xfrm>
          </p:grpSpPr>
          <p:sp>
            <p:nvSpPr>
              <p:cNvPr id="14" name="íSliḍê"/>
              <p:cNvSpPr txBox="1"/>
              <p:nvPr/>
            </p:nvSpPr>
            <p:spPr>
              <a:xfrm>
                <a:off x="8238879" y="1910937"/>
                <a:ext cx="2469419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íṩ1îḋê"/>
              <p:cNvSpPr/>
              <p:nvPr/>
            </p:nvSpPr>
            <p:spPr>
              <a:xfrm>
                <a:off x="8238879" y="1629984"/>
                <a:ext cx="2469418" cy="280953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>
                    <a:solidFill>
                      <a:schemeClr val="bg1"/>
                    </a:solidFill>
                  </a:rPr>
                  <a:t>标题文本预设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ïšļîḍê"/>
            <p:cNvGrpSpPr/>
            <p:nvPr/>
          </p:nvGrpSpPr>
          <p:grpSpPr>
            <a:xfrm>
              <a:off x="8076827" y="3009801"/>
              <a:ext cx="2469419" cy="765701"/>
              <a:chOff x="8238879" y="1629984"/>
              <a:chExt cx="2469419" cy="765701"/>
            </a:xfrm>
          </p:grpSpPr>
          <p:sp>
            <p:nvSpPr>
              <p:cNvPr id="12" name="iṧ1iďé"/>
              <p:cNvSpPr txBox="1"/>
              <p:nvPr/>
            </p:nvSpPr>
            <p:spPr>
              <a:xfrm>
                <a:off x="8238879" y="1910937"/>
                <a:ext cx="2469419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ṡlíḍé"/>
              <p:cNvSpPr/>
              <p:nvPr/>
            </p:nvSpPr>
            <p:spPr>
              <a:xfrm>
                <a:off x="8238879" y="1629984"/>
                <a:ext cx="2469418" cy="280953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>
                    <a:solidFill>
                      <a:schemeClr val="bg1"/>
                    </a:solidFill>
                  </a:rPr>
                  <a:t>标题文本预设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4796459"/>
            <a:ext cx="4991100" cy="20615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008910" y="1987995"/>
            <a:ext cx="1107996" cy="23007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smtClean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目录</a:t>
            </a:r>
            <a:endParaRPr lang="zh-CN" altLang="en-US" sz="6000" spc="600" dirty="0">
              <a:solidFill>
                <a:schemeClr val="bg1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15220" y="2292795"/>
            <a:ext cx="6828680" cy="3981731"/>
            <a:chOff x="1404821" y="3423504"/>
            <a:chExt cx="9777395" cy="3981731"/>
          </a:xfrm>
        </p:grpSpPr>
        <p:grpSp>
          <p:nvGrpSpPr>
            <p:cNvPr id="13" name="组合 12"/>
            <p:cNvGrpSpPr/>
            <p:nvPr/>
          </p:nvGrpSpPr>
          <p:grpSpPr>
            <a:xfrm>
              <a:off x="1404821" y="3423504"/>
              <a:ext cx="1517314" cy="3981731"/>
              <a:chOff x="1204964" y="3405648"/>
              <a:chExt cx="1517314" cy="3981731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204964" y="3501179"/>
                <a:ext cx="969492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文悦新青年体 (非商业使用) W8" pitchFamily="50" charset="-122"/>
                    <a:ea typeface="文悦新青年体 (非商业使用) W8" pitchFamily="50" charset="-122"/>
                  </a:rPr>
                  <a:t>圣诞树</a:t>
                </a:r>
                <a:endParaRPr lang="zh-CN" altLang="en-US" sz="3200" dirty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29056" y="3405648"/>
                <a:ext cx="793222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+mn-ea"/>
                  </a:rPr>
                  <a:t>Title Text Here</a:t>
                </a:r>
                <a:endParaRPr lang="zh-CN" altLang="en-US" sz="24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664902" y="3423504"/>
              <a:ext cx="1517314" cy="3981731"/>
              <a:chOff x="1204964" y="3405648"/>
              <a:chExt cx="1517314" cy="3981731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204964" y="3501179"/>
                <a:ext cx="969492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文悦新青年体 (非商业使用) W8" pitchFamily="50" charset="-122"/>
                    <a:ea typeface="文悦新青年体 (非商业使用) W8" pitchFamily="50" charset="-122"/>
                  </a:rPr>
                  <a:t>圣诞节的由来</a:t>
                </a:r>
                <a:endParaRPr lang="zh-CN" altLang="en-US" sz="3200" dirty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929056" y="3405648"/>
                <a:ext cx="793222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+mn-ea"/>
                  </a:rPr>
                  <a:t>Title Text Here</a:t>
                </a:r>
                <a:endParaRPr lang="zh-CN" altLang="en-US" sz="24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158181" y="3423504"/>
              <a:ext cx="1517314" cy="3981731"/>
              <a:chOff x="1204964" y="3405648"/>
              <a:chExt cx="1517314" cy="3981731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204964" y="3501179"/>
                <a:ext cx="969492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文悦新青年体 (非商业使用) W8" pitchFamily="50" charset="-122"/>
                    <a:ea typeface="文悦新青年体 (非商业使用) W8" pitchFamily="50" charset="-122"/>
                  </a:rPr>
                  <a:t>圣诞老人</a:t>
                </a:r>
                <a:endParaRPr lang="zh-CN" altLang="en-US" sz="3200" dirty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929056" y="3405648"/>
                <a:ext cx="793222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+mn-ea"/>
                  </a:rPr>
                  <a:t>Title Text Here</a:t>
                </a:r>
                <a:endParaRPr lang="zh-CN" altLang="en-US" sz="24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911541" y="3423504"/>
              <a:ext cx="1517314" cy="3981731"/>
              <a:chOff x="1204964" y="3405648"/>
              <a:chExt cx="1517314" cy="398173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204964" y="3501179"/>
                <a:ext cx="969492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文悦新青年体 (非商业使用) W8" pitchFamily="50" charset="-122"/>
                    <a:ea typeface="文悦新青年体 (非商业使用) W8" pitchFamily="50" charset="-122"/>
                  </a:rPr>
                  <a:t>圣诞节的习俗</a:t>
                </a:r>
                <a:endParaRPr lang="zh-CN" altLang="en-US" sz="3200" dirty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929056" y="3405648"/>
                <a:ext cx="793222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+mn-ea"/>
                  </a:rPr>
                  <a:t>Title Text Here</a:t>
                </a:r>
                <a:endParaRPr lang="zh-CN" altLang="en-US" sz="24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678" y="1615158"/>
            <a:ext cx="935888" cy="615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966" y="1629123"/>
            <a:ext cx="935888" cy="615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254" y="1677245"/>
            <a:ext cx="935888" cy="6155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542" y="1706440"/>
            <a:ext cx="935888" cy="61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7e7699-796b-4d01-8ca6-cc8e0d365d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5729" y="1856935"/>
            <a:ext cx="8640543" cy="3295589"/>
            <a:chOff x="1523506" y="1830700"/>
            <a:chExt cx="9483880" cy="3617246"/>
          </a:xfrm>
        </p:grpSpPr>
        <p:sp>
          <p:nvSpPr>
            <p:cNvPr id="4" name="îṩ1íďê"/>
            <p:cNvSpPr/>
            <p:nvPr/>
          </p:nvSpPr>
          <p:spPr>
            <a:xfrm>
              <a:off x="1526035" y="3635724"/>
              <a:ext cx="9481351" cy="45719"/>
            </a:xfrm>
            <a:prstGeom prst="rect">
              <a:avLst/>
            </a:prstGeom>
            <a:solidFill>
              <a:srgbClr val="41296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5" name="ïṧľîḋê"/>
            <p:cNvGrpSpPr/>
            <p:nvPr/>
          </p:nvGrpSpPr>
          <p:grpSpPr>
            <a:xfrm>
              <a:off x="4329550" y="3024490"/>
              <a:ext cx="1313895" cy="1313895"/>
              <a:chOff x="4330102" y="3024490"/>
              <a:chExt cx="1313895" cy="1313895"/>
            </a:xfrm>
          </p:grpSpPr>
          <p:grpSp>
            <p:nvGrpSpPr>
              <p:cNvPr id="39" name="îṩľídé"/>
              <p:cNvGrpSpPr/>
              <p:nvPr/>
            </p:nvGrpSpPr>
            <p:grpSpPr>
              <a:xfrm rot="551458">
                <a:off x="4330102" y="3024490"/>
                <a:ext cx="1313895" cy="1313895"/>
                <a:chOff x="1882067" y="2796467"/>
                <a:chExt cx="1313894" cy="1313894"/>
              </a:xfrm>
              <a:solidFill>
                <a:schemeClr val="accent2"/>
              </a:solidFill>
            </p:grpSpPr>
            <p:sp>
              <p:nvSpPr>
                <p:cNvPr id="41" name="íS1ïḍé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881062"/>
                    <a:gd name="adj2" fmla="val 7061138"/>
                    <a:gd name="adj3" fmla="val 721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" name="ïṩḻíḍè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0" name="ïŝľiḍè"/>
              <p:cNvSpPr/>
              <p:nvPr/>
            </p:nvSpPr>
            <p:spPr>
              <a:xfrm>
                <a:off x="4811471" y="3534536"/>
                <a:ext cx="351157" cy="350504"/>
              </a:xfrm>
              <a:custGeom>
                <a:avLst/>
                <a:gdLst>
                  <a:gd name="connsiteX0" fmla="*/ 0 w 1826018"/>
                  <a:gd name="connsiteY0" fmla="*/ 1 h 1683350"/>
                  <a:gd name="connsiteX1" fmla="*/ 838286 w 1826018"/>
                  <a:gd name="connsiteY1" fmla="*/ 1 h 1683350"/>
                  <a:gd name="connsiteX2" fmla="*/ 833465 w 1826018"/>
                  <a:gd name="connsiteY2" fmla="*/ 36530 h 1683350"/>
                  <a:gd name="connsiteX3" fmla="*/ 386449 w 1826018"/>
                  <a:gd name="connsiteY3" fmla="*/ 780061 h 1683350"/>
                  <a:gd name="connsiteX4" fmla="*/ 310221 w 1826018"/>
                  <a:gd name="connsiteY4" fmla="*/ 834538 h 1683350"/>
                  <a:gd name="connsiteX5" fmla="*/ 1494538 w 1826018"/>
                  <a:gd name="connsiteY5" fmla="*/ 0 h 1683350"/>
                  <a:gd name="connsiteX6" fmla="*/ 1826018 w 1826018"/>
                  <a:gd name="connsiteY6" fmla="*/ 0 h 1683350"/>
                  <a:gd name="connsiteX7" fmla="*/ 625749 w 1826018"/>
                  <a:gd name="connsiteY7" fmla="*/ 1683350 h 1683350"/>
                  <a:gd name="connsiteX8" fmla="*/ 516809 w 1826018"/>
                  <a:gd name="connsiteY8" fmla="*/ 1390285 h 1683350"/>
                  <a:gd name="connsiteX9" fmla="*/ 607661 w 1826018"/>
                  <a:gd name="connsiteY9" fmla="*/ 1357828 h 1683350"/>
                  <a:gd name="connsiteX10" fmla="*/ 1495218 w 1826018"/>
                  <a:gd name="connsiteY10" fmla="*/ 87840 h 1683350"/>
                  <a:gd name="connsiteX11" fmla="*/ 1026236 w 1826018"/>
                  <a:gd name="connsiteY11" fmla="*/ 0 h 1683350"/>
                  <a:gd name="connsiteX12" fmla="*/ 1308197 w 1826018"/>
                  <a:gd name="connsiteY12" fmla="*/ 0 h 1683350"/>
                  <a:gd name="connsiteX13" fmla="*/ 1308788 w 1826018"/>
                  <a:gd name="connsiteY13" fmla="*/ 76317 h 1683350"/>
                  <a:gd name="connsiteX14" fmla="*/ 532761 w 1826018"/>
                  <a:gd name="connsiteY14" fmla="*/ 1186719 h 1683350"/>
                  <a:gd name="connsiteX15" fmla="*/ 451878 w 1826018"/>
                  <a:gd name="connsiteY15" fmla="*/ 1215614 h 1683350"/>
                  <a:gd name="connsiteX16" fmla="*/ 377492 w 1826018"/>
                  <a:gd name="connsiteY16" fmla="*/ 1015506 h 1683350"/>
                  <a:gd name="connsiteX17" fmla="*/ 505232 w 1826018"/>
                  <a:gd name="connsiteY17" fmla="*/ 924217 h 1683350"/>
                  <a:gd name="connsiteX18" fmla="*/ 1016493 w 1826018"/>
                  <a:gd name="connsiteY18" fmla="*/ 73826 h 168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26018" h="1683350">
                    <a:moveTo>
                      <a:pt x="0" y="1"/>
                    </a:moveTo>
                    <a:lnTo>
                      <a:pt x="838286" y="1"/>
                    </a:lnTo>
                    <a:lnTo>
                      <a:pt x="833465" y="36530"/>
                    </a:lnTo>
                    <a:cubicBezTo>
                      <a:pt x="773762" y="329769"/>
                      <a:pt x="614769" y="591902"/>
                      <a:pt x="386449" y="780061"/>
                    </a:cubicBezTo>
                    <a:lnTo>
                      <a:pt x="310221" y="834538"/>
                    </a:lnTo>
                    <a:close/>
                    <a:moveTo>
                      <a:pt x="1494538" y="0"/>
                    </a:moveTo>
                    <a:lnTo>
                      <a:pt x="1826018" y="0"/>
                    </a:lnTo>
                    <a:cubicBezTo>
                      <a:pt x="1826018" y="752824"/>
                      <a:pt x="1346478" y="1425368"/>
                      <a:pt x="625749" y="1683350"/>
                    </a:cubicBezTo>
                    <a:lnTo>
                      <a:pt x="516809" y="1390285"/>
                    </a:lnTo>
                    <a:lnTo>
                      <a:pt x="607661" y="1357828"/>
                    </a:lnTo>
                    <a:cubicBezTo>
                      <a:pt x="1118196" y="1134356"/>
                      <a:pt x="1460834" y="644081"/>
                      <a:pt x="1495218" y="87840"/>
                    </a:cubicBezTo>
                    <a:close/>
                    <a:moveTo>
                      <a:pt x="1026236" y="0"/>
                    </a:moveTo>
                    <a:lnTo>
                      <a:pt x="1308197" y="0"/>
                    </a:lnTo>
                    <a:lnTo>
                      <a:pt x="1308788" y="76317"/>
                    </a:lnTo>
                    <a:cubicBezTo>
                      <a:pt x="1278725" y="562661"/>
                      <a:pt x="979141" y="991327"/>
                      <a:pt x="532761" y="1186719"/>
                    </a:cubicBezTo>
                    <a:lnTo>
                      <a:pt x="451878" y="1215614"/>
                    </a:lnTo>
                    <a:lnTo>
                      <a:pt x="377492" y="1015506"/>
                    </a:lnTo>
                    <a:lnTo>
                      <a:pt x="505232" y="924217"/>
                    </a:lnTo>
                    <a:cubicBezTo>
                      <a:pt x="766367" y="709016"/>
                      <a:pt x="948209" y="409208"/>
                      <a:pt x="1016493" y="738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iŝļiḍe"/>
            <p:cNvGrpSpPr/>
            <p:nvPr/>
          </p:nvGrpSpPr>
          <p:grpSpPr>
            <a:xfrm>
              <a:off x="9037552" y="3024494"/>
              <a:ext cx="1313895" cy="1313895"/>
              <a:chOff x="8972997" y="3024494"/>
              <a:chExt cx="1313895" cy="1313895"/>
            </a:xfrm>
          </p:grpSpPr>
          <p:grpSp>
            <p:nvGrpSpPr>
              <p:cNvPr id="33" name="iṩľïḑê"/>
              <p:cNvGrpSpPr/>
              <p:nvPr/>
            </p:nvGrpSpPr>
            <p:grpSpPr>
              <a:xfrm rot="387625">
                <a:off x="8972997" y="3024494"/>
                <a:ext cx="1313895" cy="1313895"/>
                <a:chOff x="1882067" y="2796467"/>
                <a:chExt cx="1313894" cy="1313894"/>
              </a:xfrm>
              <a:solidFill>
                <a:schemeClr val="accent4"/>
              </a:solidFill>
            </p:grpSpPr>
            <p:sp>
              <p:nvSpPr>
                <p:cNvPr id="37" name="iṩḷïḍê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964929"/>
                    <a:gd name="adj2" fmla="val 7324230"/>
                    <a:gd name="adj3" fmla="val 759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îsḷïďê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4" name="îŝlîḍè"/>
              <p:cNvGrpSpPr/>
              <p:nvPr/>
            </p:nvGrpSpPr>
            <p:grpSpPr>
              <a:xfrm>
                <a:off x="9477373" y="3481868"/>
                <a:ext cx="319091" cy="324201"/>
                <a:chOff x="7108030" y="2440377"/>
                <a:chExt cx="239318" cy="243151"/>
              </a:xfrm>
            </p:grpSpPr>
            <p:sp>
              <p:nvSpPr>
                <p:cNvPr id="35" name="ïṥ1iḓe"/>
                <p:cNvSpPr/>
                <p:nvPr/>
              </p:nvSpPr>
              <p:spPr>
                <a:xfrm rot="10800000" flipV="1">
                  <a:off x="7108030" y="2440377"/>
                  <a:ext cx="239318" cy="243151"/>
                </a:xfrm>
                <a:custGeom>
                  <a:avLst/>
                  <a:gdLst>
                    <a:gd name="connsiteX0" fmla="*/ 160364 w 239318"/>
                    <a:gd name="connsiteY0" fmla="*/ 0 h 243151"/>
                    <a:gd name="connsiteX1" fmla="*/ 139093 w 239318"/>
                    <a:gd name="connsiteY1" fmla="*/ 40447 h 243151"/>
                    <a:gd name="connsiteX2" fmla="*/ 141529 w 239318"/>
                    <a:gd name="connsiteY2" fmla="*/ 51630 h 243151"/>
                    <a:gd name="connsiteX3" fmla="*/ 88884 w 239318"/>
                    <a:gd name="connsiteY3" fmla="*/ 51630 h 243151"/>
                    <a:gd name="connsiteX4" fmla="*/ 91176 w 239318"/>
                    <a:gd name="connsiteY4" fmla="*/ 41110 h 243151"/>
                    <a:gd name="connsiteX5" fmla="*/ 69905 w 239318"/>
                    <a:gd name="connsiteY5" fmla="*/ 663 h 243151"/>
                    <a:gd name="connsiteX6" fmla="*/ 48634 w 239318"/>
                    <a:gd name="connsiteY6" fmla="*/ 41110 h 243151"/>
                    <a:gd name="connsiteX7" fmla="*/ 50925 w 239318"/>
                    <a:gd name="connsiteY7" fmla="*/ 51630 h 243151"/>
                    <a:gd name="connsiteX8" fmla="*/ 0 w 239318"/>
                    <a:gd name="connsiteY8" fmla="*/ 51630 h 243151"/>
                    <a:gd name="connsiteX9" fmla="*/ 0 w 239318"/>
                    <a:gd name="connsiteY9" fmla="*/ 243151 h 243151"/>
                    <a:gd name="connsiteX10" fmla="*/ 239318 w 239318"/>
                    <a:gd name="connsiteY10" fmla="*/ 243151 h 243151"/>
                    <a:gd name="connsiteX11" fmla="*/ 239318 w 239318"/>
                    <a:gd name="connsiteY11" fmla="*/ 51630 h 243151"/>
                    <a:gd name="connsiteX12" fmla="*/ 179199 w 239318"/>
                    <a:gd name="connsiteY12" fmla="*/ 51630 h 243151"/>
                    <a:gd name="connsiteX13" fmla="*/ 181635 w 239318"/>
                    <a:gd name="connsiteY13" fmla="*/ 40447 h 243151"/>
                    <a:gd name="connsiteX14" fmla="*/ 160364 w 239318"/>
                    <a:gd name="connsiteY14" fmla="*/ 0 h 24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318" h="243151">
                      <a:moveTo>
                        <a:pt x="160364" y="0"/>
                      </a:moveTo>
                      <a:cubicBezTo>
                        <a:pt x="148616" y="0"/>
                        <a:pt x="139093" y="18109"/>
                        <a:pt x="139093" y="40447"/>
                      </a:cubicBezTo>
                      <a:lnTo>
                        <a:pt x="141529" y="51630"/>
                      </a:lnTo>
                      <a:lnTo>
                        <a:pt x="88884" y="51630"/>
                      </a:lnTo>
                      <a:lnTo>
                        <a:pt x="91176" y="41110"/>
                      </a:lnTo>
                      <a:cubicBezTo>
                        <a:pt x="91176" y="18772"/>
                        <a:pt x="81653" y="663"/>
                        <a:pt x="69905" y="663"/>
                      </a:cubicBezTo>
                      <a:cubicBezTo>
                        <a:pt x="58157" y="663"/>
                        <a:pt x="48634" y="18772"/>
                        <a:pt x="48634" y="41110"/>
                      </a:cubicBezTo>
                      <a:lnTo>
                        <a:pt x="50925" y="51630"/>
                      </a:lnTo>
                      <a:lnTo>
                        <a:pt x="0" y="51630"/>
                      </a:lnTo>
                      <a:lnTo>
                        <a:pt x="0" y="243151"/>
                      </a:lnTo>
                      <a:lnTo>
                        <a:pt x="239318" y="243151"/>
                      </a:lnTo>
                      <a:lnTo>
                        <a:pt x="239318" y="51630"/>
                      </a:lnTo>
                      <a:lnTo>
                        <a:pt x="179199" y="51630"/>
                      </a:lnTo>
                      <a:lnTo>
                        <a:pt x="181635" y="40447"/>
                      </a:lnTo>
                      <a:cubicBezTo>
                        <a:pt x="181635" y="18109"/>
                        <a:pt x="172112" y="0"/>
                        <a:pt x="160364" y="0"/>
                      </a:cubicBezTo>
                      <a:close/>
                    </a:path>
                  </a:pathLst>
                </a:cu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íṩļîḋe"/>
                <p:cNvSpPr/>
                <p:nvPr/>
              </p:nvSpPr>
              <p:spPr>
                <a:xfrm>
                  <a:off x="7112630" y="2493527"/>
                  <a:ext cx="230118" cy="364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" name="isľidê"/>
            <p:cNvGrpSpPr/>
            <p:nvPr/>
          </p:nvGrpSpPr>
          <p:grpSpPr>
            <a:xfrm>
              <a:off x="6657677" y="2987131"/>
              <a:ext cx="1313895" cy="1313895"/>
              <a:chOff x="6651549" y="2987131"/>
              <a:chExt cx="1313895" cy="1313895"/>
            </a:xfrm>
          </p:grpSpPr>
          <p:grpSp>
            <p:nvGrpSpPr>
              <p:cNvPr id="25" name="işľîḍè"/>
              <p:cNvGrpSpPr/>
              <p:nvPr/>
            </p:nvGrpSpPr>
            <p:grpSpPr>
              <a:xfrm rot="541231">
                <a:off x="6651549" y="2987131"/>
                <a:ext cx="1313895" cy="1313895"/>
                <a:chOff x="1882067" y="2796467"/>
                <a:chExt cx="1313894" cy="1313894"/>
              </a:xfrm>
              <a:solidFill>
                <a:schemeClr val="accent3"/>
              </a:solidFill>
            </p:grpSpPr>
            <p:sp>
              <p:nvSpPr>
                <p:cNvPr id="31" name="îṡľíḓé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9149185"/>
                    <a:gd name="adj2" fmla="val 7405758"/>
                    <a:gd name="adj3" fmla="val 698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îṩ1îḋé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iṧḷîdê"/>
              <p:cNvGrpSpPr/>
              <p:nvPr/>
            </p:nvGrpSpPr>
            <p:grpSpPr>
              <a:xfrm>
                <a:off x="7164415" y="3441845"/>
                <a:ext cx="289332" cy="332980"/>
                <a:chOff x="5359135" y="2382008"/>
                <a:chExt cx="216999" cy="249735"/>
              </a:xfrm>
            </p:grpSpPr>
            <p:sp>
              <p:nvSpPr>
                <p:cNvPr id="27" name="iṥḷidè"/>
                <p:cNvSpPr/>
                <p:nvPr/>
              </p:nvSpPr>
              <p:spPr>
                <a:xfrm rot="10800000" flipH="1">
                  <a:off x="5359135" y="2382008"/>
                  <a:ext cx="216999" cy="249735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-1" fmla="*/ 0 w 999747"/>
                    <a:gd name="connsiteY0-2" fmla="*/ 8964 h 1614801"/>
                    <a:gd name="connsiteX1-3" fmla="*/ 999747 w 999747"/>
                    <a:gd name="connsiteY1-4" fmla="*/ 8964 h 1614801"/>
                    <a:gd name="connsiteX2-5" fmla="*/ 703911 w 999747"/>
                    <a:gd name="connsiteY2-6" fmla="*/ 0 h 1614801"/>
                    <a:gd name="connsiteX3-7" fmla="*/ 0 w 999747"/>
                    <a:gd name="connsiteY3-8" fmla="*/ 8964 h 1614801"/>
                    <a:gd name="connsiteX4-9" fmla="*/ 0 w 999747"/>
                    <a:gd name="connsiteY4-10" fmla="*/ 1614801 h 1614801"/>
                    <a:gd name="connsiteX5-11" fmla="*/ 0 w 999747"/>
                    <a:gd name="connsiteY5-12" fmla="*/ 1614801 h 1614801"/>
                    <a:gd name="connsiteX6-13" fmla="*/ 0 w 999747"/>
                    <a:gd name="connsiteY6-14" fmla="*/ 8964 h 1614801"/>
                    <a:gd name="connsiteX0-15" fmla="*/ 0 w 703911"/>
                    <a:gd name="connsiteY0-16" fmla="*/ 8964 h 1614801"/>
                    <a:gd name="connsiteX1-17" fmla="*/ 703911 w 703911"/>
                    <a:gd name="connsiteY1-18" fmla="*/ 0 h 1614801"/>
                    <a:gd name="connsiteX2-19" fmla="*/ 0 w 703911"/>
                    <a:gd name="connsiteY2-20" fmla="*/ 8964 h 1614801"/>
                    <a:gd name="connsiteX3-21" fmla="*/ 0 w 703911"/>
                    <a:gd name="connsiteY3-22" fmla="*/ 1614801 h 1614801"/>
                    <a:gd name="connsiteX4-23" fmla="*/ 0 w 703911"/>
                    <a:gd name="connsiteY4-24" fmla="*/ 1614801 h 1614801"/>
                    <a:gd name="connsiteX5-25" fmla="*/ 0 w 703911"/>
                    <a:gd name="connsiteY5-26" fmla="*/ 8964 h 1614801"/>
                    <a:gd name="connsiteX0-27" fmla="*/ 0 w 703911"/>
                    <a:gd name="connsiteY0-28" fmla="*/ 8964 h 1614801"/>
                    <a:gd name="connsiteX1-29" fmla="*/ 703911 w 703911"/>
                    <a:gd name="connsiteY1-30" fmla="*/ 0 h 1614801"/>
                    <a:gd name="connsiteX2-31" fmla="*/ 0 w 703911"/>
                    <a:gd name="connsiteY2-32" fmla="*/ 8964 h 1614801"/>
                    <a:gd name="connsiteX3-33" fmla="*/ 0 w 703911"/>
                    <a:gd name="connsiteY3-34" fmla="*/ 1614801 h 1614801"/>
                    <a:gd name="connsiteX4-35" fmla="*/ 0 w 703911"/>
                    <a:gd name="connsiteY4-36" fmla="*/ 1614801 h 1614801"/>
                    <a:gd name="connsiteX5-37" fmla="*/ 0 w 703911"/>
                    <a:gd name="connsiteY5-38" fmla="*/ 8964 h 1614801"/>
                    <a:gd name="connsiteX0-39" fmla="*/ 0 w 703911"/>
                    <a:gd name="connsiteY0-40" fmla="*/ 0 h 1605837"/>
                    <a:gd name="connsiteX1-41" fmla="*/ 703911 w 703911"/>
                    <a:gd name="connsiteY1-42" fmla="*/ 8965 h 1605837"/>
                    <a:gd name="connsiteX2-43" fmla="*/ 0 w 703911"/>
                    <a:gd name="connsiteY2-44" fmla="*/ 0 h 1605837"/>
                    <a:gd name="connsiteX3-45" fmla="*/ 0 w 703911"/>
                    <a:gd name="connsiteY3-46" fmla="*/ 1605837 h 1605837"/>
                    <a:gd name="connsiteX4-47" fmla="*/ 0 w 703911"/>
                    <a:gd name="connsiteY4-48" fmla="*/ 1605837 h 1605837"/>
                    <a:gd name="connsiteX5-49" fmla="*/ 0 w 703911"/>
                    <a:gd name="connsiteY5-50" fmla="*/ 0 h 1605837"/>
                    <a:gd name="connsiteX0-51" fmla="*/ 0 w 506687"/>
                    <a:gd name="connsiteY0-52" fmla="*/ 0 h 1605837"/>
                    <a:gd name="connsiteX1-53" fmla="*/ 506687 w 506687"/>
                    <a:gd name="connsiteY1-54" fmla="*/ 1 h 1605837"/>
                    <a:gd name="connsiteX2-55" fmla="*/ 0 w 506687"/>
                    <a:gd name="connsiteY2-56" fmla="*/ 0 h 1605837"/>
                    <a:gd name="connsiteX3-57" fmla="*/ 0 w 506687"/>
                    <a:gd name="connsiteY3-58" fmla="*/ 1605837 h 1605837"/>
                    <a:gd name="connsiteX4-59" fmla="*/ 0 w 506687"/>
                    <a:gd name="connsiteY4-60" fmla="*/ 1605837 h 1605837"/>
                    <a:gd name="connsiteX5-61" fmla="*/ 0 w 506687"/>
                    <a:gd name="connsiteY5-62" fmla="*/ 0 h 160583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ïSļiḑê"/>
                <p:cNvSpPr/>
                <p:nvPr/>
              </p:nvSpPr>
              <p:spPr>
                <a:xfrm>
                  <a:off x="5389208" y="2490659"/>
                  <a:ext cx="28782" cy="141083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iṧ1iḓê"/>
                <p:cNvSpPr/>
                <p:nvPr/>
              </p:nvSpPr>
              <p:spPr>
                <a:xfrm>
                  <a:off x="5526093" y="2382018"/>
                  <a:ext cx="32927" cy="242855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ïṩlîdê"/>
                <p:cNvSpPr/>
                <p:nvPr/>
              </p:nvSpPr>
              <p:spPr>
                <a:xfrm>
                  <a:off x="5454721" y="2436605"/>
                  <a:ext cx="28782" cy="190160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" name="íṣľiḋé"/>
            <p:cNvGrpSpPr/>
            <p:nvPr/>
          </p:nvGrpSpPr>
          <p:grpSpPr>
            <a:xfrm>
              <a:off x="2003038" y="3024492"/>
              <a:ext cx="1313895" cy="1313895"/>
              <a:chOff x="2008654" y="3024492"/>
              <a:chExt cx="1313895" cy="1313895"/>
            </a:xfrm>
          </p:grpSpPr>
          <p:grpSp>
            <p:nvGrpSpPr>
              <p:cNvPr id="21" name="išlídè"/>
              <p:cNvGrpSpPr/>
              <p:nvPr/>
            </p:nvGrpSpPr>
            <p:grpSpPr>
              <a:xfrm rot="596657">
                <a:off x="2008654" y="3024492"/>
                <a:ext cx="1313895" cy="1313895"/>
                <a:chOff x="1882067" y="2796467"/>
                <a:chExt cx="1313894" cy="1313894"/>
              </a:xfrm>
            </p:grpSpPr>
            <p:sp>
              <p:nvSpPr>
                <p:cNvPr id="23" name="íṡliḋè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662853"/>
                    <a:gd name="adj2" fmla="val 7046337"/>
                    <a:gd name="adj3" fmla="val 7147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ïslîde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" name="í$ľiḓe"/>
              <p:cNvSpPr/>
              <p:nvPr/>
            </p:nvSpPr>
            <p:spPr>
              <a:xfrm rot="1825674">
                <a:off x="2361469" y="3519073"/>
                <a:ext cx="596956" cy="243924"/>
              </a:xfrm>
              <a:custGeom>
                <a:avLst/>
                <a:gdLst>
                  <a:gd name="connsiteX0" fmla="*/ 0 w 447717"/>
                  <a:gd name="connsiteY0" fmla="*/ 83672 h 182943"/>
                  <a:gd name="connsiteX1" fmla="*/ 447717 w 447717"/>
                  <a:gd name="connsiteY1" fmla="*/ 0 h 182943"/>
                  <a:gd name="connsiteX2" fmla="*/ 436560 w 447717"/>
                  <a:gd name="connsiteY2" fmla="*/ 10954 h 182943"/>
                  <a:gd name="connsiteX3" fmla="*/ 364472 w 447717"/>
                  <a:gd name="connsiteY3" fmla="*/ 79417 h 182943"/>
                  <a:gd name="connsiteX4" fmla="*/ 364562 w 447717"/>
                  <a:gd name="connsiteY4" fmla="*/ 79469 h 182943"/>
                  <a:gd name="connsiteX5" fmla="*/ 1124 w 447717"/>
                  <a:gd name="connsiteY5" fmla="*/ 83672 h 182943"/>
                  <a:gd name="connsiteX6" fmla="*/ 26359 w 447717"/>
                  <a:gd name="connsiteY6" fmla="*/ 85077 h 182943"/>
                  <a:gd name="connsiteX7" fmla="*/ 363099 w 447717"/>
                  <a:gd name="connsiteY7" fmla="*/ 81143 h 182943"/>
                  <a:gd name="connsiteX8" fmla="*/ 435344 w 447717"/>
                  <a:gd name="connsiteY8" fmla="*/ 122958 h 182943"/>
                  <a:gd name="connsiteX9" fmla="*/ 439783 w 447717"/>
                  <a:gd name="connsiteY9" fmla="*/ 123964 h 182943"/>
                  <a:gd name="connsiteX10" fmla="*/ 363358 w 447717"/>
                  <a:gd name="connsiteY10" fmla="*/ 80387 h 182943"/>
                  <a:gd name="connsiteX11" fmla="*/ 367904 w 447717"/>
                  <a:gd name="connsiteY11" fmla="*/ 80335 h 182943"/>
                  <a:gd name="connsiteX12" fmla="*/ 389531 w 447717"/>
                  <a:gd name="connsiteY12" fmla="*/ 58746 h 182943"/>
                  <a:gd name="connsiteX13" fmla="*/ 442102 w 447717"/>
                  <a:gd name="connsiteY13" fmla="*/ 124691 h 182943"/>
                  <a:gd name="connsiteX14" fmla="*/ 435720 w 447717"/>
                  <a:gd name="connsiteY14" fmla="*/ 123176 h 182943"/>
                  <a:gd name="connsiteX15" fmla="*/ 436516 w 447717"/>
                  <a:gd name="connsiteY15" fmla="*/ 123637 h 182943"/>
                  <a:gd name="connsiteX16" fmla="*/ 420832 w 447717"/>
                  <a:gd name="connsiteY16" fmla="*/ 120031 h 182943"/>
                  <a:gd name="connsiteX17" fmla="*/ 358631 w 447717"/>
                  <a:gd name="connsiteY17" fmla="*/ 105046 h 182943"/>
                  <a:gd name="connsiteX18" fmla="*/ 390347 w 447717"/>
                  <a:gd name="connsiteY18" fmla="*/ 182943 h 182943"/>
                  <a:gd name="connsiteX19" fmla="*/ 7521 w 447717"/>
                  <a:gd name="connsiteY19" fmla="*/ 85585 h 182943"/>
                  <a:gd name="connsiteX20" fmla="*/ 3283 w 447717"/>
                  <a:gd name="connsiteY20" fmla="*/ 85346 h 182943"/>
                  <a:gd name="connsiteX21" fmla="*/ 6439 w 447717"/>
                  <a:gd name="connsiteY21" fmla="*/ 85310 h 18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7717" h="182943">
                    <a:moveTo>
                      <a:pt x="0" y="83672"/>
                    </a:moveTo>
                    <a:lnTo>
                      <a:pt x="447717" y="0"/>
                    </a:lnTo>
                    <a:lnTo>
                      <a:pt x="436560" y="10954"/>
                    </a:lnTo>
                    <a:lnTo>
                      <a:pt x="364472" y="79417"/>
                    </a:lnTo>
                    <a:lnTo>
                      <a:pt x="364562" y="79469"/>
                    </a:lnTo>
                    <a:lnTo>
                      <a:pt x="1124" y="83672"/>
                    </a:lnTo>
                    <a:lnTo>
                      <a:pt x="26359" y="85077"/>
                    </a:lnTo>
                    <a:lnTo>
                      <a:pt x="363099" y="81143"/>
                    </a:lnTo>
                    <a:lnTo>
                      <a:pt x="435344" y="122958"/>
                    </a:lnTo>
                    <a:lnTo>
                      <a:pt x="439783" y="123964"/>
                    </a:lnTo>
                    <a:lnTo>
                      <a:pt x="363358" y="80387"/>
                    </a:lnTo>
                    <a:lnTo>
                      <a:pt x="367904" y="80335"/>
                    </a:lnTo>
                    <a:lnTo>
                      <a:pt x="389531" y="58746"/>
                    </a:lnTo>
                    <a:lnTo>
                      <a:pt x="442102" y="124691"/>
                    </a:lnTo>
                    <a:lnTo>
                      <a:pt x="435720" y="123176"/>
                    </a:lnTo>
                    <a:lnTo>
                      <a:pt x="436516" y="123637"/>
                    </a:lnTo>
                    <a:lnTo>
                      <a:pt x="420832" y="120031"/>
                    </a:lnTo>
                    <a:lnTo>
                      <a:pt x="358631" y="105046"/>
                    </a:lnTo>
                    <a:lnTo>
                      <a:pt x="390347" y="182943"/>
                    </a:lnTo>
                    <a:lnTo>
                      <a:pt x="7521" y="85585"/>
                    </a:lnTo>
                    <a:lnTo>
                      <a:pt x="3283" y="85346"/>
                    </a:lnTo>
                    <a:lnTo>
                      <a:pt x="6439" y="8531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ṧ1iḋê"/>
            <p:cNvGrpSpPr/>
            <p:nvPr/>
          </p:nvGrpSpPr>
          <p:grpSpPr>
            <a:xfrm>
              <a:off x="1523506" y="1830700"/>
              <a:ext cx="2272958" cy="1193792"/>
              <a:chOff x="1261984" y="1823440"/>
              <a:chExt cx="2796002" cy="1193792"/>
            </a:xfrm>
          </p:grpSpPr>
          <p:sp>
            <p:nvSpPr>
              <p:cNvPr id="19" name="îṣḷîdê"/>
              <p:cNvSpPr txBox="1"/>
              <p:nvPr/>
            </p:nvSpPr>
            <p:spPr>
              <a:xfrm>
                <a:off x="1563143" y="1823440"/>
                <a:ext cx="2193686" cy="39784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 lnSpcReduction="10000"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ṡḷiḓê"/>
              <p:cNvSpPr txBox="1"/>
              <p:nvPr/>
            </p:nvSpPr>
            <p:spPr>
              <a:xfrm>
                <a:off x="1261984" y="2221284"/>
                <a:ext cx="2796002" cy="79594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/>
                    </a:solidFill>
                  </a:rPr>
                </a:br>
                <a:r>
                  <a:rPr lang="zh-CN" altLang="en-US" sz="106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6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işļîďè"/>
            <p:cNvGrpSpPr/>
            <p:nvPr/>
          </p:nvGrpSpPr>
          <p:grpSpPr>
            <a:xfrm>
              <a:off x="6178145" y="1832770"/>
              <a:ext cx="2272958" cy="1154361"/>
              <a:chOff x="5892178" y="1832770"/>
              <a:chExt cx="2796002" cy="1154361"/>
            </a:xfrm>
          </p:grpSpPr>
          <p:sp>
            <p:nvSpPr>
              <p:cNvPr id="17" name="íṩľîḓê"/>
              <p:cNvSpPr txBox="1"/>
              <p:nvPr/>
            </p:nvSpPr>
            <p:spPr>
              <a:xfrm>
                <a:off x="6172480" y="1832770"/>
                <a:ext cx="2200962" cy="39784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 lnSpcReduction="10000"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ṧḷiḋè"/>
              <p:cNvSpPr txBox="1"/>
              <p:nvPr/>
            </p:nvSpPr>
            <p:spPr>
              <a:xfrm>
                <a:off x="5892178" y="2230614"/>
                <a:ext cx="2796002" cy="756517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/>
                    </a:solidFill>
                  </a:rPr>
                </a:br>
                <a:r>
                  <a:rPr lang="zh-CN" altLang="en-US" sz="106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6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ïṡḻïďé"/>
            <p:cNvGrpSpPr/>
            <p:nvPr/>
          </p:nvGrpSpPr>
          <p:grpSpPr>
            <a:xfrm>
              <a:off x="3796464" y="4338385"/>
              <a:ext cx="2380066" cy="1109557"/>
              <a:chOff x="3588496" y="4204739"/>
              <a:chExt cx="2796002" cy="1109557"/>
            </a:xfrm>
          </p:grpSpPr>
          <p:sp>
            <p:nvSpPr>
              <p:cNvPr id="15" name="îṣḷïḓé"/>
              <p:cNvSpPr txBox="1"/>
              <p:nvPr/>
            </p:nvSpPr>
            <p:spPr>
              <a:xfrm>
                <a:off x="3720532" y="4204739"/>
                <a:ext cx="2531932" cy="524525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ṣḷïďè"/>
              <p:cNvSpPr txBox="1"/>
              <p:nvPr/>
            </p:nvSpPr>
            <p:spPr>
              <a:xfrm>
                <a:off x="3588496" y="4729264"/>
                <a:ext cx="2796002" cy="58503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/>
                    </a:solidFill>
                  </a:rPr>
                </a:br>
                <a:r>
                  <a:rPr lang="zh-CN" altLang="en-US" sz="106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6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išļîḍê"/>
            <p:cNvGrpSpPr/>
            <p:nvPr/>
          </p:nvGrpSpPr>
          <p:grpSpPr>
            <a:xfrm>
              <a:off x="8504466" y="4338389"/>
              <a:ext cx="2380066" cy="1109557"/>
              <a:chOff x="8296498" y="4212748"/>
              <a:chExt cx="2796002" cy="1109557"/>
            </a:xfrm>
          </p:grpSpPr>
          <p:sp>
            <p:nvSpPr>
              <p:cNvPr id="13" name="iṧlíḑê"/>
              <p:cNvSpPr txBox="1"/>
              <p:nvPr/>
            </p:nvSpPr>
            <p:spPr>
              <a:xfrm>
                <a:off x="8555636" y="4212748"/>
                <a:ext cx="2277726" cy="524525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îšľídé"/>
              <p:cNvSpPr txBox="1"/>
              <p:nvPr/>
            </p:nvSpPr>
            <p:spPr>
              <a:xfrm>
                <a:off x="8296498" y="4737273"/>
                <a:ext cx="2796002" cy="58503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/>
                    </a:solidFill>
                  </a:rPr>
                </a:br>
                <a:r>
                  <a:rPr lang="zh-CN" altLang="en-US" sz="106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65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四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600" dirty="0" smtClean="0">
                  <a:solidFill>
                    <a:srgbClr val="F6F8BF"/>
                  </a:solidFill>
                  <a:latin typeface="+mn-ea"/>
                </a:rPr>
                <a:t>输入你的标题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09652"/>
            <a:ext cx="3409950" cy="45084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4488" y="-377435"/>
            <a:ext cx="3409950" cy="4508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1bd823a-7063-4816-819e-412cacb005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48998" y="1730327"/>
            <a:ext cx="8294004" cy="3739200"/>
            <a:chOff x="719667" y="1268760"/>
            <a:chExt cx="10753196" cy="4847882"/>
          </a:xfrm>
        </p:grpSpPr>
        <p:sp>
          <p:nvSpPr>
            <p:cNvPr id="4" name="iṥḻïde"/>
            <p:cNvSpPr/>
            <p:nvPr/>
          </p:nvSpPr>
          <p:spPr>
            <a:xfrm>
              <a:off x="5565520" y="1268760"/>
              <a:ext cx="4604399" cy="4603307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ṧḻîdè"/>
            <p:cNvSpPr/>
            <p:nvPr/>
          </p:nvSpPr>
          <p:spPr>
            <a:xfrm>
              <a:off x="7706801" y="1687383"/>
              <a:ext cx="3766062" cy="3766062"/>
            </a:xfrm>
            <a:prstGeom prst="diamond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$ļîḑè"/>
            <p:cNvSpPr/>
            <p:nvPr/>
          </p:nvSpPr>
          <p:spPr>
            <a:xfrm>
              <a:off x="5565520" y="1268760"/>
              <a:ext cx="1070640" cy="1070640"/>
            </a:xfrm>
            <a:prstGeom prst="diamond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7" name="îSļïdè"/>
            <p:cNvGrpSpPr/>
            <p:nvPr/>
          </p:nvGrpSpPr>
          <p:grpSpPr>
            <a:xfrm>
              <a:off x="719667" y="2060851"/>
              <a:ext cx="4845853" cy="4055791"/>
              <a:chOff x="2495600" y="3260341"/>
              <a:chExt cx="2952328" cy="1040712"/>
            </a:xfrm>
          </p:grpSpPr>
          <p:sp>
            <p:nvSpPr>
              <p:cNvPr id="8" name="ïs1íḑé"/>
              <p:cNvSpPr txBox="1"/>
              <p:nvPr/>
            </p:nvSpPr>
            <p:spPr bwMode="auto">
              <a:xfrm>
                <a:off x="2495600" y="3260341"/>
                <a:ext cx="2952328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3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íšḻiďê"/>
              <p:cNvSpPr/>
              <p:nvPr/>
            </p:nvSpPr>
            <p:spPr bwMode="auto">
              <a:xfrm>
                <a:off x="2495600" y="3588904"/>
                <a:ext cx="2952328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此部分内容作为文字排版占位显示（建议使用主题字体）。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如需更改请在（设置形状格式）菜单下（文本选项）中调整。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58c984e-57a3-45e2-b7ca-2f38497905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534816" y="1533378"/>
            <a:ext cx="7122368" cy="4130018"/>
            <a:chOff x="1919536" y="1255469"/>
            <a:chExt cx="8280920" cy="4801823"/>
          </a:xfrm>
        </p:grpSpPr>
        <p:sp>
          <p:nvSpPr>
            <p:cNvPr id="4" name="ïşḷîdè"/>
            <p:cNvSpPr/>
            <p:nvPr/>
          </p:nvSpPr>
          <p:spPr>
            <a:xfrm>
              <a:off x="6045174" y="1255469"/>
              <a:ext cx="60959" cy="4801823"/>
            </a:xfrm>
            <a:prstGeom prst="rect">
              <a:avLst/>
            </a:prstGeom>
            <a:solidFill>
              <a:srgbClr val="41296D"/>
            </a:solidFill>
            <a:ln>
              <a:solidFill>
                <a:srgbClr val="41296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5" name="ïṩḷiḑè"/>
            <p:cNvGrpSpPr/>
            <p:nvPr/>
          </p:nvGrpSpPr>
          <p:grpSpPr>
            <a:xfrm>
              <a:off x="4603247" y="3535572"/>
              <a:ext cx="1168717" cy="1189683"/>
              <a:chOff x="4852515" y="3535572"/>
              <a:chExt cx="1168717" cy="1189683"/>
            </a:xfrm>
          </p:grpSpPr>
          <p:sp>
            <p:nvSpPr>
              <p:cNvPr id="30" name="îŝḻïdé"/>
              <p:cNvSpPr/>
              <p:nvPr/>
            </p:nvSpPr>
            <p:spPr>
              <a:xfrm rot="16200000">
                <a:off x="4842032" y="3546055"/>
                <a:ext cx="1189683" cy="116871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şļïḑe"/>
              <p:cNvSpPr/>
              <p:nvPr/>
            </p:nvSpPr>
            <p:spPr>
              <a:xfrm rot="16200000">
                <a:off x="4949228" y="3639545"/>
                <a:ext cx="997360" cy="97978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ŝļïḍê"/>
              <p:cNvSpPr/>
              <p:nvPr/>
            </p:nvSpPr>
            <p:spPr bwMode="auto">
              <a:xfrm rot="10800000" flipV="1">
                <a:off x="5200395" y="3857401"/>
                <a:ext cx="444440" cy="48263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$1ïďè"/>
            <p:cNvGrpSpPr/>
            <p:nvPr/>
          </p:nvGrpSpPr>
          <p:grpSpPr>
            <a:xfrm>
              <a:off x="4559236" y="1456171"/>
              <a:ext cx="1212728" cy="1234483"/>
              <a:chOff x="4816253" y="1456171"/>
              <a:chExt cx="1212728" cy="1234483"/>
            </a:xfrm>
          </p:grpSpPr>
          <p:sp>
            <p:nvSpPr>
              <p:cNvPr id="27" name="îsḻîḋe"/>
              <p:cNvSpPr/>
              <p:nvPr/>
            </p:nvSpPr>
            <p:spPr>
              <a:xfrm rot="16200000">
                <a:off x="4805375" y="1467049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sľídè"/>
              <p:cNvSpPr/>
              <p:nvPr/>
            </p:nvSpPr>
            <p:spPr>
              <a:xfrm rot="16200000">
                <a:off x="4916607" y="1564059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iṡḷíďè"/>
              <p:cNvSpPr/>
              <p:nvPr/>
            </p:nvSpPr>
            <p:spPr bwMode="auto">
              <a:xfrm>
                <a:off x="5250981" y="1792284"/>
                <a:ext cx="393853" cy="579957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Slidè"/>
            <p:cNvGrpSpPr/>
            <p:nvPr/>
          </p:nvGrpSpPr>
          <p:grpSpPr>
            <a:xfrm>
              <a:off x="6359436" y="2728516"/>
              <a:ext cx="1212728" cy="1234483"/>
              <a:chOff x="6129344" y="2728516"/>
              <a:chExt cx="1212728" cy="1234483"/>
            </a:xfrm>
          </p:grpSpPr>
          <p:sp>
            <p:nvSpPr>
              <p:cNvPr id="24" name="îšlíḑê"/>
              <p:cNvSpPr/>
              <p:nvPr/>
            </p:nvSpPr>
            <p:spPr>
              <a:xfrm rot="16200000">
                <a:off x="6118466" y="2739394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ṩlíḍé"/>
              <p:cNvSpPr/>
              <p:nvPr/>
            </p:nvSpPr>
            <p:spPr>
              <a:xfrm rot="16200000">
                <a:off x="6229698" y="2836404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şļïďê"/>
              <p:cNvSpPr/>
              <p:nvPr/>
            </p:nvSpPr>
            <p:spPr bwMode="auto">
              <a:xfrm flipH="1">
                <a:off x="6553991" y="3036256"/>
                <a:ext cx="353336" cy="594499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îŝḻîḍê"/>
            <p:cNvGrpSpPr/>
            <p:nvPr/>
          </p:nvGrpSpPr>
          <p:grpSpPr>
            <a:xfrm>
              <a:off x="6359436" y="4776007"/>
              <a:ext cx="1212728" cy="1234483"/>
              <a:chOff x="6130074" y="4776007"/>
              <a:chExt cx="1212728" cy="1234483"/>
            </a:xfrm>
          </p:grpSpPr>
          <p:sp>
            <p:nvSpPr>
              <p:cNvPr id="21" name="í$ľîdê"/>
              <p:cNvSpPr/>
              <p:nvPr/>
            </p:nvSpPr>
            <p:spPr>
              <a:xfrm rot="16200000">
                <a:off x="6119196" y="4786885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Sḷiḓè"/>
              <p:cNvSpPr/>
              <p:nvPr/>
            </p:nvSpPr>
            <p:spPr>
              <a:xfrm rot="16200000">
                <a:off x="6230428" y="4883895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íṧḷíḍè"/>
              <p:cNvSpPr/>
              <p:nvPr/>
            </p:nvSpPr>
            <p:spPr bwMode="auto">
              <a:xfrm>
                <a:off x="6453196" y="5193592"/>
                <a:ext cx="587920" cy="389587"/>
              </a:xfrm>
              <a:custGeom>
                <a:avLst/>
                <a:gdLst/>
                <a:ahLst/>
                <a:cxnLst>
                  <a:cxn ang="0">
                    <a:pos x="77" y="43"/>
                  </a:cxn>
                  <a:cxn ang="0">
                    <a:pos x="77" y="47"/>
                  </a:cxn>
                  <a:cxn ang="0">
                    <a:pos x="70" y="51"/>
                  </a:cxn>
                  <a:cxn ang="0">
                    <a:pos x="6" y="51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6" y="43"/>
                  </a:cxn>
                  <a:cxn ang="0">
                    <a:pos x="70" y="43"/>
                  </a:cxn>
                  <a:cxn ang="0">
                    <a:pos x="77" y="43"/>
                  </a:cxn>
                  <a:cxn ang="0">
                    <a:pos x="10" y="34"/>
                  </a:cxn>
                  <a:cxn ang="0">
                    <a:pos x="10" y="6"/>
                  </a:cxn>
                  <a:cxn ang="0">
                    <a:pos x="16" y="0"/>
                  </a:cxn>
                  <a:cxn ang="0">
                    <a:pos x="60" y="0"/>
                  </a:cxn>
                  <a:cxn ang="0">
                    <a:pos x="67" y="6"/>
                  </a:cxn>
                  <a:cxn ang="0">
                    <a:pos x="67" y="34"/>
                  </a:cxn>
                  <a:cxn ang="0">
                    <a:pos x="60" y="41"/>
                  </a:cxn>
                  <a:cxn ang="0">
                    <a:pos x="16" y="41"/>
                  </a:cxn>
                  <a:cxn ang="0">
                    <a:pos x="10" y="34"/>
                  </a:cxn>
                  <a:cxn ang="0">
                    <a:pos x="15" y="34"/>
                  </a:cxn>
                  <a:cxn ang="0">
                    <a:pos x="16" y="36"/>
                  </a:cxn>
                  <a:cxn ang="0">
                    <a:pos x="60" y="36"/>
                  </a:cxn>
                  <a:cxn ang="0">
                    <a:pos x="61" y="34"/>
                  </a:cxn>
                  <a:cxn ang="0">
                    <a:pos x="61" y="6"/>
                  </a:cxn>
                  <a:cxn ang="0">
                    <a:pos x="60" y="5"/>
                  </a:cxn>
                  <a:cxn ang="0">
                    <a:pos x="16" y="5"/>
                  </a:cxn>
                  <a:cxn ang="0">
                    <a:pos x="15" y="6"/>
                  </a:cxn>
                  <a:cxn ang="0">
                    <a:pos x="15" y="34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35" y="46"/>
                  </a:cxn>
                  <a:cxn ang="0">
                    <a:pos x="34" y="47"/>
                  </a:cxn>
                  <a:cxn ang="0">
                    <a:pos x="35" y="47"/>
                  </a:cxn>
                  <a:cxn ang="0">
                    <a:pos x="42" y="47"/>
                  </a:cxn>
                  <a:cxn ang="0">
                    <a:pos x="42" y="47"/>
                  </a:cxn>
                </a:cxnLst>
                <a:rect l="0" t="0" r="r" b="b"/>
                <a:pathLst>
                  <a:path w="77" h="51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ïsliḋê"/>
            <p:cNvGrpSpPr/>
            <p:nvPr/>
          </p:nvGrpSpPr>
          <p:grpSpPr>
            <a:xfrm>
              <a:off x="1919536" y="1627593"/>
              <a:ext cx="2639700" cy="891638"/>
              <a:chOff x="1918379" y="1734048"/>
              <a:chExt cx="2348822" cy="891638"/>
            </a:xfrm>
          </p:grpSpPr>
          <p:sp>
            <p:nvSpPr>
              <p:cNvPr id="19" name="îṡļiḍê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ṩḷïde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îṩḷidé"/>
            <p:cNvGrpSpPr/>
            <p:nvPr/>
          </p:nvGrpSpPr>
          <p:grpSpPr>
            <a:xfrm>
              <a:off x="7572164" y="2897654"/>
              <a:ext cx="2628292" cy="877163"/>
              <a:chOff x="7996808" y="1734930"/>
              <a:chExt cx="2348822" cy="877163"/>
            </a:xfrm>
          </p:grpSpPr>
          <p:sp>
            <p:nvSpPr>
              <p:cNvPr id="17" name="ï$ľïdé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şḷíḋé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ïŝliḍe"/>
            <p:cNvGrpSpPr/>
            <p:nvPr/>
          </p:nvGrpSpPr>
          <p:grpSpPr>
            <a:xfrm>
              <a:off x="1919536" y="3684594"/>
              <a:ext cx="2639700" cy="891638"/>
              <a:chOff x="1918379" y="1734048"/>
              <a:chExt cx="2348822" cy="891638"/>
            </a:xfrm>
          </p:grpSpPr>
          <p:sp>
            <p:nvSpPr>
              <p:cNvPr id="15" name="iSḷïdé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ïṧļiḋé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íṥlîḑé"/>
            <p:cNvGrpSpPr/>
            <p:nvPr/>
          </p:nvGrpSpPr>
          <p:grpSpPr>
            <a:xfrm>
              <a:off x="7572164" y="4945145"/>
              <a:ext cx="2628292" cy="877163"/>
              <a:chOff x="7996808" y="1734930"/>
              <a:chExt cx="2348822" cy="877163"/>
            </a:xfrm>
          </p:grpSpPr>
          <p:sp>
            <p:nvSpPr>
              <p:cNvPr id="13" name="í$ḻîḑé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iśḻîḋé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ad6f3e6-fd0d-45a9-9523-d5b1729e96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0364" y="2454597"/>
            <a:ext cx="8531273" cy="2168868"/>
            <a:chOff x="1119164" y="2164196"/>
            <a:chExt cx="9950252" cy="2529609"/>
          </a:xfrm>
        </p:grpSpPr>
        <p:sp>
          <p:nvSpPr>
            <p:cNvPr id="4" name="íşlîdé"/>
            <p:cNvSpPr/>
            <p:nvPr/>
          </p:nvSpPr>
          <p:spPr>
            <a:xfrm>
              <a:off x="6362101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$1ïḋè"/>
            <p:cNvSpPr/>
            <p:nvPr/>
          </p:nvSpPr>
          <p:spPr>
            <a:xfrm flipH="1">
              <a:off x="3785156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6" name="ïṩļiḋè"/>
            <p:cNvGrpSpPr/>
            <p:nvPr/>
          </p:nvGrpSpPr>
          <p:grpSpPr>
            <a:xfrm>
              <a:off x="1119164" y="2219636"/>
              <a:ext cx="2407615" cy="835777"/>
              <a:chOff x="609599" y="3139323"/>
              <a:chExt cx="2407615" cy="835777"/>
            </a:xfrm>
          </p:grpSpPr>
          <p:sp>
            <p:nvSpPr>
              <p:cNvPr id="18" name="iṥ1íḋ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îSḻîḋ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ṩľíďe"/>
            <p:cNvGrpSpPr/>
            <p:nvPr/>
          </p:nvGrpSpPr>
          <p:grpSpPr>
            <a:xfrm>
              <a:off x="8612087" y="2219636"/>
              <a:ext cx="2457329" cy="835777"/>
              <a:chOff x="9029821" y="3139323"/>
              <a:chExt cx="2457329" cy="835777"/>
            </a:xfrm>
          </p:grpSpPr>
          <p:sp>
            <p:nvSpPr>
              <p:cNvPr id="16" name="iṩlïḋê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îśļîḓ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îsľiḍê"/>
            <p:cNvSpPr/>
            <p:nvPr/>
          </p:nvSpPr>
          <p:spPr bwMode="auto">
            <a:xfrm>
              <a:off x="6919994" y="3054849"/>
              <a:ext cx="554262" cy="605426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îSľïdê"/>
            <p:cNvSpPr>
              <a:spLocks noChangeAspect="1"/>
            </p:cNvSpPr>
            <p:nvPr/>
          </p:nvSpPr>
          <p:spPr bwMode="auto">
            <a:xfrm>
              <a:off x="4773982" y="3005478"/>
              <a:ext cx="565317" cy="70417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0" name="îşlide"/>
            <p:cNvGrpSpPr/>
            <p:nvPr/>
          </p:nvGrpSpPr>
          <p:grpSpPr>
            <a:xfrm>
              <a:off x="1119164" y="3709278"/>
              <a:ext cx="2407615" cy="835777"/>
              <a:chOff x="609599" y="3139323"/>
              <a:chExt cx="2407615" cy="835777"/>
            </a:xfrm>
          </p:grpSpPr>
          <p:sp>
            <p:nvSpPr>
              <p:cNvPr id="14" name="i$lîď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ṣļïḋ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ṣḷïḓé"/>
            <p:cNvGrpSpPr/>
            <p:nvPr/>
          </p:nvGrpSpPr>
          <p:grpSpPr>
            <a:xfrm>
              <a:off x="8612087" y="3709278"/>
              <a:ext cx="2457329" cy="835777"/>
              <a:chOff x="9029821" y="3139323"/>
              <a:chExt cx="2457329" cy="835777"/>
            </a:xfrm>
          </p:grpSpPr>
          <p:sp>
            <p:nvSpPr>
              <p:cNvPr id="12" name="íṧḻidê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ṩḷïḓ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49be6d8-8617-4ca3-a431-3f9b7113b7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01809" y="1293627"/>
            <a:ext cx="7588382" cy="4177389"/>
            <a:chOff x="2398375" y="1659389"/>
            <a:chExt cx="7588382" cy="4177389"/>
          </a:xfrm>
        </p:grpSpPr>
        <p:sp>
          <p:nvSpPr>
            <p:cNvPr id="4" name="ïśḻíďé"/>
            <p:cNvSpPr/>
            <p:nvPr/>
          </p:nvSpPr>
          <p:spPr>
            <a:xfrm>
              <a:off x="2906808" y="2322944"/>
              <a:ext cx="3425993" cy="3373237"/>
            </a:xfrm>
            <a:prstGeom prst="arc">
              <a:avLst>
                <a:gd name="adj1" fmla="val 10406787"/>
                <a:gd name="adj2" fmla="val 19761934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śľiḓé"/>
            <p:cNvSpPr/>
            <p:nvPr/>
          </p:nvSpPr>
          <p:spPr>
            <a:xfrm>
              <a:off x="2959559" y="1970829"/>
              <a:ext cx="4730487" cy="3810679"/>
            </a:xfrm>
            <a:prstGeom prst="arc">
              <a:avLst>
                <a:gd name="adj1" fmla="val 10808841"/>
                <a:gd name="adj2" fmla="val 20552638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ïṥľídê"/>
            <p:cNvSpPr/>
            <p:nvPr/>
          </p:nvSpPr>
          <p:spPr>
            <a:xfrm>
              <a:off x="2398375" y="3176973"/>
              <a:ext cx="1397592" cy="13983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išḻïḑe"/>
            <p:cNvSpPr/>
            <p:nvPr/>
          </p:nvSpPr>
          <p:spPr>
            <a:xfrm>
              <a:off x="5519936" y="3176973"/>
              <a:ext cx="1397592" cy="1398391"/>
            </a:xfrm>
            <a:prstGeom prst="ellipse">
              <a:avLst/>
            </a:prstGeom>
            <a:solidFill>
              <a:srgbClr val="41296D"/>
            </a:solidFill>
            <a:ln w="28575">
              <a:solidFill>
                <a:srgbClr val="41296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ŝľîde"/>
            <p:cNvSpPr/>
            <p:nvPr/>
          </p:nvSpPr>
          <p:spPr>
            <a:xfrm>
              <a:off x="7054551" y="3176973"/>
              <a:ext cx="1397592" cy="1398391"/>
            </a:xfrm>
            <a:prstGeom prst="ellipse">
              <a:avLst/>
            </a:prstGeom>
            <a:solidFill>
              <a:srgbClr val="41296D"/>
            </a:solidFill>
            <a:ln w="28575">
              <a:solidFill>
                <a:srgbClr val="41296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íSḷïḋê"/>
            <p:cNvSpPr/>
            <p:nvPr/>
          </p:nvSpPr>
          <p:spPr>
            <a:xfrm>
              <a:off x="8589165" y="3176973"/>
              <a:ext cx="1397592" cy="139839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41296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ṡľïḍé"/>
            <p:cNvSpPr txBox="1"/>
            <p:nvPr/>
          </p:nvSpPr>
          <p:spPr bwMode="auto">
            <a:xfrm>
              <a:off x="8628985" y="4066048"/>
              <a:ext cx="1317952" cy="18466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1" name="îŝlïdè"/>
            <p:cNvSpPr txBox="1"/>
            <p:nvPr/>
          </p:nvSpPr>
          <p:spPr bwMode="auto">
            <a:xfrm>
              <a:off x="2438195" y="4066048"/>
              <a:ext cx="1317952" cy="18466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2" name="ïśļïḓê"/>
            <p:cNvSpPr txBox="1"/>
            <p:nvPr/>
          </p:nvSpPr>
          <p:spPr bwMode="auto">
            <a:xfrm>
              <a:off x="4081192" y="2630786"/>
              <a:ext cx="1077218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3" name="ïşḷîďe"/>
            <p:cNvSpPr txBox="1"/>
            <p:nvPr/>
          </p:nvSpPr>
          <p:spPr bwMode="auto">
            <a:xfrm>
              <a:off x="4786194" y="2087861"/>
              <a:ext cx="1077218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" name="iṩ1íḑé"/>
            <p:cNvSpPr txBox="1"/>
            <p:nvPr/>
          </p:nvSpPr>
          <p:spPr bwMode="auto">
            <a:xfrm>
              <a:off x="5455139" y="1659389"/>
              <a:ext cx="1331096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 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cxnSp>
          <p:nvCxnSpPr>
            <p:cNvPr id="15" name="Straight Connector 20"/>
            <p:cNvCxnSpPr/>
            <p:nvPr/>
          </p:nvCxnSpPr>
          <p:spPr>
            <a:xfrm>
              <a:off x="3097171" y="4569953"/>
              <a:ext cx="0" cy="126682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slîďé"/>
            <p:cNvSpPr txBox="1"/>
            <p:nvPr/>
          </p:nvSpPr>
          <p:spPr bwMode="auto">
            <a:xfrm>
              <a:off x="5559756" y="4066048"/>
              <a:ext cx="1317952" cy="18466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7" name="íśľíḍê"/>
            <p:cNvSpPr txBox="1"/>
            <p:nvPr/>
          </p:nvSpPr>
          <p:spPr bwMode="auto">
            <a:xfrm>
              <a:off x="7133839" y="4066048"/>
              <a:ext cx="1317952" cy="18466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8" name="išļïďê"/>
            <p:cNvSpPr/>
            <p:nvPr/>
          </p:nvSpPr>
          <p:spPr bwMode="auto">
            <a:xfrm>
              <a:off x="5941460" y="3366614"/>
              <a:ext cx="595513" cy="595513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íṥlïdè"/>
            <p:cNvSpPr/>
            <p:nvPr/>
          </p:nvSpPr>
          <p:spPr bwMode="auto">
            <a:xfrm>
              <a:off x="2799414" y="3366614"/>
              <a:ext cx="595513" cy="59551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iṧļíḑê"/>
            <p:cNvSpPr/>
            <p:nvPr/>
          </p:nvSpPr>
          <p:spPr bwMode="auto">
            <a:xfrm>
              <a:off x="8990205" y="3366614"/>
              <a:ext cx="595513" cy="595513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ís1îďê"/>
            <p:cNvSpPr/>
            <p:nvPr/>
          </p:nvSpPr>
          <p:spPr bwMode="auto">
            <a:xfrm>
              <a:off x="7461257" y="3366614"/>
              <a:ext cx="595513" cy="595513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2" name="îśļide"/>
            <p:cNvGrpSpPr/>
            <p:nvPr/>
          </p:nvGrpSpPr>
          <p:grpSpPr>
            <a:xfrm>
              <a:off x="3153248" y="4785044"/>
              <a:ext cx="4903521" cy="907940"/>
              <a:chOff x="3153247" y="4785048"/>
              <a:chExt cx="4903521" cy="907940"/>
            </a:xfrm>
          </p:grpSpPr>
          <p:sp>
            <p:nvSpPr>
              <p:cNvPr id="23" name="i$ľiḍè"/>
              <p:cNvSpPr txBox="1"/>
              <p:nvPr/>
            </p:nvSpPr>
            <p:spPr>
              <a:xfrm>
                <a:off x="3153248" y="4785048"/>
                <a:ext cx="1261884" cy="307777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ṥļïḑê"/>
              <p:cNvSpPr/>
              <p:nvPr/>
            </p:nvSpPr>
            <p:spPr>
              <a:xfrm>
                <a:off x="3153247" y="5092825"/>
                <a:ext cx="4903521" cy="600163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感谢观看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壹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600" dirty="0" smtClean="0">
                  <a:solidFill>
                    <a:srgbClr val="F6F8BF"/>
                  </a:solidFill>
                  <a:latin typeface="+mn-ea"/>
                </a:rPr>
                <a:t>输入你的标题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09652"/>
            <a:ext cx="3409950" cy="45084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4488" y="-377435"/>
            <a:ext cx="3409950" cy="4508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b725e89-f861-4440-a1c5-c15b4db3bd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55094" y="1971545"/>
            <a:ext cx="7881812" cy="2835095"/>
            <a:chOff x="1670934" y="1614961"/>
            <a:chExt cx="8873147" cy="3191679"/>
          </a:xfrm>
        </p:grpSpPr>
        <p:sp>
          <p:nvSpPr>
            <p:cNvPr id="4" name="ïşľíḋé"/>
            <p:cNvSpPr/>
            <p:nvPr/>
          </p:nvSpPr>
          <p:spPr bwMode="auto">
            <a:xfrm>
              <a:off x="7239444" y="2708920"/>
              <a:ext cx="926445" cy="192934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21" y="0"/>
                </a:cxn>
                <a:cxn ang="0">
                  <a:pos x="163" y="171"/>
                </a:cxn>
                <a:cxn ang="0">
                  <a:pos x="123" y="340"/>
                </a:cxn>
                <a:cxn ang="0">
                  <a:pos x="1" y="270"/>
                </a:cxn>
                <a:cxn ang="0">
                  <a:pos x="23" y="171"/>
                </a:cxn>
                <a:cxn ang="0">
                  <a:pos x="0" y="69"/>
                </a:cxn>
              </a:cxnLst>
              <a:rect l="0" t="0" r="r" b="b"/>
              <a:pathLst>
                <a:path w="163" h="340">
                  <a:moveTo>
                    <a:pt x="0" y="69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49" y="51"/>
                    <a:pt x="163" y="108"/>
                    <a:pt x="163" y="171"/>
                  </a:cubicBezTo>
                  <a:cubicBezTo>
                    <a:pt x="163" y="233"/>
                    <a:pt x="150" y="289"/>
                    <a:pt x="123" y="34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6" y="240"/>
                    <a:pt x="23" y="207"/>
                    <a:pt x="23" y="171"/>
                  </a:cubicBezTo>
                  <a:cubicBezTo>
                    <a:pt x="23" y="134"/>
                    <a:pt x="15" y="100"/>
                    <a:pt x="0" y="6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ṡlíďê"/>
            <p:cNvSpPr/>
            <p:nvPr/>
          </p:nvSpPr>
          <p:spPr bwMode="auto">
            <a:xfrm>
              <a:off x="6160097" y="1617201"/>
              <a:ext cx="1708975" cy="1385171"/>
            </a:xfrm>
            <a:custGeom>
              <a:avLst/>
              <a:gdLst/>
              <a:ahLst/>
              <a:cxnLst>
                <a:cxn ang="0">
                  <a:pos x="301" y="175"/>
                </a:cxn>
                <a:cxn ang="0">
                  <a:pos x="179" y="244"/>
                </a:cxn>
                <a:cxn ang="0">
                  <a:pos x="147" y="205"/>
                </a:cxn>
                <a:cxn ang="0">
                  <a:pos x="0" y="139"/>
                </a:cxn>
                <a:cxn ang="0">
                  <a:pos x="0" y="0"/>
                </a:cxn>
                <a:cxn ang="0">
                  <a:pos x="246" y="106"/>
                </a:cxn>
                <a:cxn ang="0">
                  <a:pos x="301" y="175"/>
                </a:cxn>
              </a:cxnLst>
              <a:rect l="0" t="0" r="r" b="b"/>
              <a:pathLst>
                <a:path w="301" h="244">
                  <a:moveTo>
                    <a:pt x="301" y="175"/>
                  </a:moveTo>
                  <a:cubicBezTo>
                    <a:pt x="179" y="244"/>
                    <a:pt x="179" y="244"/>
                    <a:pt x="179" y="244"/>
                  </a:cubicBezTo>
                  <a:cubicBezTo>
                    <a:pt x="170" y="230"/>
                    <a:pt x="160" y="217"/>
                    <a:pt x="147" y="205"/>
                  </a:cubicBezTo>
                  <a:cubicBezTo>
                    <a:pt x="106" y="164"/>
                    <a:pt x="57" y="142"/>
                    <a:pt x="0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2"/>
                    <a:pt x="178" y="38"/>
                    <a:pt x="246" y="106"/>
                  </a:cubicBezTo>
                  <a:cubicBezTo>
                    <a:pt x="268" y="128"/>
                    <a:pt x="286" y="150"/>
                    <a:pt x="301" y="17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šľiďe"/>
            <p:cNvSpPr/>
            <p:nvPr/>
          </p:nvSpPr>
          <p:spPr bwMode="auto">
            <a:xfrm>
              <a:off x="4349931" y="1614961"/>
              <a:ext cx="1675247" cy="1344695"/>
            </a:xfrm>
            <a:custGeom>
              <a:avLst/>
              <a:gdLst/>
              <a:ahLst/>
              <a:cxnLst>
                <a:cxn ang="0">
                  <a:pos x="148" y="205"/>
                </a:cxn>
                <a:cxn ang="0">
                  <a:pos x="121" y="237"/>
                </a:cxn>
                <a:cxn ang="0">
                  <a:pos x="0" y="167"/>
                </a:cxn>
                <a:cxn ang="0">
                  <a:pos x="49" y="106"/>
                </a:cxn>
                <a:cxn ang="0">
                  <a:pos x="295" y="0"/>
                </a:cxn>
                <a:cxn ang="0">
                  <a:pos x="295" y="139"/>
                </a:cxn>
                <a:cxn ang="0">
                  <a:pos x="148" y="205"/>
                </a:cxn>
              </a:cxnLst>
              <a:rect l="0" t="0" r="r" b="b"/>
              <a:pathLst>
                <a:path w="295" h="237">
                  <a:moveTo>
                    <a:pt x="148" y="205"/>
                  </a:moveTo>
                  <a:cubicBezTo>
                    <a:pt x="138" y="215"/>
                    <a:pt x="129" y="226"/>
                    <a:pt x="121" y="23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4" y="145"/>
                    <a:pt x="30" y="125"/>
                    <a:pt x="49" y="106"/>
                  </a:cubicBezTo>
                  <a:cubicBezTo>
                    <a:pt x="118" y="38"/>
                    <a:pt x="200" y="2"/>
                    <a:pt x="295" y="0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38" y="142"/>
                    <a:pt x="189" y="164"/>
                    <a:pt x="148" y="20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slíḓe"/>
            <p:cNvSpPr/>
            <p:nvPr/>
          </p:nvSpPr>
          <p:spPr bwMode="auto">
            <a:xfrm>
              <a:off x="4026126" y="2683060"/>
              <a:ext cx="937689" cy="1981064"/>
            </a:xfrm>
            <a:custGeom>
              <a:avLst/>
              <a:gdLst/>
              <a:ahLst/>
              <a:cxnLst>
                <a:cxn ang="0">
                  <a:pos x="165" y="70"/>
                </a:cxn>
                <a:cxn ang="0">
                  <a:pos x="139" y="176"/>
                </a:cxn>
                <a:cxn ang="0">
                  <a:pos x="164" y="280"/>
                </a:cxn>
                <a:cxn ang="0">
                  <a:pos x="42" y="349"/>
                </a:cxn>
                <a:cxn ang="0">
                  <a:pos x="0" y="176"/>
                </a:cxn>
                <a:cxn ang="0">
                  <a:pos x="44" y="0"/>
                </a:cxn>
                <a:cxn ang="0">
                  <a:pos x="165" y="70"/>
                </a:cxn>
              </a:cxnLst>
              <a:rect l="0" t="0" r="r" b="b"/>
              <a:pathLst>
                <a:path w="165" h="349">
                  <a:moveTo>
                    <a:pt x="165" y="70"/>
                  </a:moveTo>
                  <a:cubicBezTo>
                    <a:pt x="148" y="102"/>
                    <a:pt x="139" y="137"/>
                    <a:pt x="139" y="176"/>
                  </a:cubicBezTo>
                  <a:cubicBezTo>
                    <a:pt x="139" y="214"/>
                    <a:pt x="147" y="249"/>
                    <a:pt x="164" y="280"/>
                  </a:cubicBezTo>
                  <a:cubicBezTo>
                    <a:pt x="42" y="349"/>
                    <a:pt x="42" y="349"/>
                    <a:pt x="42" y="349"/>
                  </a:cubicBezTo>
                  <a:cubicBezTo>
                    <a:pt x="14" y="298"/>
                    <a:pt x="0" y="240"/>
                    <a:pt x="0" y="176"/>
                  </a:cubicBezTo>
                  <a:cubicBezTo>
                    <a:pt x="0" y="112"/>
                    <a:pt x="14" y="53"/>
                    <a:pt x="44" y="0"/>
                  </a:cubicBezTo>
                  <a:lnTo>
                    <a:pt x="165" y="7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ïṣľïḑè"/>
            <p:cNvSpPr>
              <a:spLocks noChangeAspect="1"/>
            </p:cNvSpPr>
            <p:nvPr/>
          </p:nvSpPr>
          <p:spPr bwMode="auto">
            <a:xfrm>
              <a:off x="4161101" y="3416153"/>
              <a:ext cx="514883" cy="514883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66" y="34"/>
                </a:cxn>
                <a:cxn ang="0">
                  <a:pos x="34" y="1"/>
                </a:cxn>
                <a:cxn ang="0">
                  <a:pos x="1" y="34"/>
                </a:cxn>
                <a:cxn ang="0">
                  <a:pos x="34" y="66"/>
                </a:cxn>
                <a:cxn ang="0">
                  <a:pos x="66" y="34"/>
                </a:cxn>
                <a:cxn ang="0">
                  <a:pos x="7" y="22"/>
                </a:cxn>
                <a:cxn ang="0">
                  <a:pos x="21" y="60"/>
                </a:cxn>
                <a:cxn ang="0">
                  <a:pos x="5" y="34"/>
                </a:cxn>
                <a:cxn ang="0">
                  <a:pos x="7" y="22"/>
                </a:cxn>
                <a:cxn ang="0">
                  <a:pos x="51" y="42"/>
                </a:cxn>
                <a:cxn ang="0">
                  <a:pos x="48" y="51"/>
                </a:cxn>
                <a:cxn ang="0">
                  <a:pos x="38" y="20"/>
                </a:cxn>
                <a:cxn ang="0">
                  <a:pos x="41" y="20"/>
                </a:cxn>
                <a:cxn ang="0">
                  <a:pos x="41" y="17"/>
                </a:cxn>
                <a:cxn ang="0">
                  <a:pos x="33" y="18"/>
                </a:cxn>
                <a:cxn ang="0">
                  <a:pos x="25" y="17"/>
                </a:cxn>
                <a:cxn ang="0">
                  <a:pos x="25" y="20"/>
                </a:cxn>
                <a:cxn ang="0">
                  <a:pos x="28" y="20"/>
                </a:cxn>
                <a:cxn ang="0">
                  <a:pos x="33" y="32"/>
                </a:cxn>
                <a:cxn ang="0">
                  <a:pos x="27" y="52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19" y="17"/>
                </a:cxn>
                <a:cxn ang="0">
                  <a:pos x="11" y="18"/>
                </a:cxn>
                <a:cxn ang="0">
                  <a:pos x="9" y="18"/>
                </a:cxn>
                <a:cxn ang="0">
                  <a:pos x="34" y="5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48" y="17"/>
                </a:cxn>
                <a:cxn ang="0">
                  <a:pos x="51" y="24"/>
                </a:cxn>
                <a:cxn ang="0">
                  <a:pos x="53" y="32"/>
                </a:cxn>
                <a:cxn ang="0">
                  <a:pos x="51" y="42"/>
                </a:cxn>
                <a:cxn ang="0">
                  <a:pos x="43" y="61"/>
                </a:cxn>
                <a:cxn ang="0">
                  <a:pos x="43" y="61"/>
                </a:cxn>
                <a:cxn ang="0">
                  <a:pos x="34" y="63"/>
                </a:cxn>
                <a:cxn ang="0">
                  <a:pos x="26" y="62"/>
                </a:cxn>
                <a:cxn ang="0">
                  <a:pos x="34" y="36"/>
                </a:cxn>
                <a:cxn ang="0">
                  <a:pos x="43" y="61"/>
                </a:cxn>
                <a:cxn ang="0">
                  <a:pos x="63" y="34"/>
                </a:cxn>
                <a:cxn ang="0">
                  <a:pos x="48" y="59"/>
                </a:cxn>
                <a:cxn ang="0">
                  <a:pos x="57" y="33"/>
                </a:cxn>
                <a:cxn ang="0">
                  <a:pos x="60" y="23"/>
                </a:cxn>
                <a:cxn ang="0">
                  <a:pos x="59" y="20"/>
                </a:cxn>
                <a:cxn ang="0">
                  <a:pos x="63" y="34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66" y="34"/>
                  </a:moveTo>
                  <a:cubicBezTo>
                    <a:pt x="66" y="16"/>
                    <a:pt x="52" y="1"/>
                    <a:pt x="34" y="1"/>
                  </a:cubicBezTo>
                  <a:cubicBezTo>
                    <a:pt x="16" y="1"/>
                    <a:pt x="1" y="16"/>
                    <a:pt x="1" y="34"/>
                  </a:cubicBezTo>
                  <a:cubicBezTo>
                    <a:pt x="1" y="52"/>
                    <a:pt x="16" y="66"/>
                    <a:pt x="34" y="66"/>
                  </a:cubicBezTo>
                  <a:cubicBezTo>
                    <a:pt x="52" y="66"/>
                    <a:pt x="66" y="52"/>
                    <a:pt x="66" y="34"/>
                  </a:cubicBezTo>
                  <a:close/>
                  <a:moveTo>
                    <a:pt x="7" y="22"/>
                  </a:moveTo>
                  <a:cubicBezTo>
                    <a:pt x="21" y="60"/>
                    <a:pt x="21" y="60"/>
                    <a:pt x="21" y="60"/>
                  </a:cubicBezTo>
                  <a:cubicBezTo>
                    <a:pt x="11" y="55"/>
                    <a:pt x="5" y="45"/>
                    <a:pt x="5" y="34"/>
                  </a:cubicBezTo>
                  <a:cubicBezTo>
                    <a:pt x="5" y="29"/>
                    <a:pt x="5" y="25"/>
                    <a:pt x="7" y="22"/>
                  </a:cubicBezTo>
                  <a:close/>
                  <a:moveTo>
                    <a:pt x="51" y="42"/>
                  </a:moveTo>
                  <a:cubicBezTo>
                    <a:pt x="48" y="51"/>
                    <a:pt x="48" y="51"/>
                    <a:pt x="48" y="5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40" y="20"/>
                    <a:pt x="41" y="20"/>
                  </a:cubicBezTo>
                  <a:cubicBezTo>
                    <a:pt x="43" y="20"/>
                    <a:pt x="43" y="17"/>
                    <a:pt x="41" y="17"/>
                  </a:cubicBezTo>
                  <a:cubicBezTo>
                    <a:pt x="36" y="18"/>
                    <a:pt x="33" y="18"/>
                    <a:pt x="33" y="18"/>
                  </a:cubicBezTo>
                  <a:cubicBezTo>
                    <a:pt x="33" y="18"/>
                    <a:pt x="30" y="18"/>
                    <a:pt x="25" y="17"/>
                  </a:cubicBezTo>
                  <a:cubicBezTo>
                    <a:pt x="24" y="17"/>
                    <a:pt x="24" y="20"/>
                    <a:pt x="25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8" y="20"/>
                    <a:pt x="19" y="20"/>
                  </a:cubicBezTo>
                  <a:cubicBezTo>
                    <a:pt x="21" y="20"/>
                    <a:pt x="21" y="17"/>
                    <a:pt x="19" y="17"/>
                  </a:cubicBezTo>
                  <a:cubicBezTo>
                    <a:pt x="14" y="18"/>
                    <a:pt x="11" y="18"/>
                    <a:pt x="11" y="18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15" y="10"/>
                    <a:pt x="24" y="5"/>
                    <a:pt x="34" y="5"/>
                  </a:cubicBezTo>
                  <a:cubicBezTo>
                    <a:pt x="41" y="5"/>
                    <a:pt x="48" y="7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12"/>
                    <a:pt x="48" y="15"/>
                    <a:pt x="48" y="17"/>
                  </a:cubicBezTo>
                  <a:cubicBezTo>
                    <a:pt x="48" y="20"/>
                    <a:pt x="50" y="22"/>
                    <a:pt x="51" y="24"/>
                  </a:cubicBezTo>
                  <a:cubicBezTo>
                    <a:pt x="52" y="26"/>
                    <a:pt x="53" y="29"/>
                    <a:pt x="53" y="32"/>
                  </a:cubicBezTo>
                  <a:cubicBezTo>
                    <a:pt x="53" y="35"/>
                    <a:pt x="52" y="38"/>
                    <a:pt x="51" y="42"/>
                  </a:cubicBez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0" y="62"/>
                    <a:pt x="37" y="63"/>
                    <a:pt x="34" y="63"/>
                  </a:cubicBezTo>
                  <a:cubicBezTo>
                    <a:pt x="31" y="63"/>
                    <a:pt x="28" y="62"/>
                    <a:pt x="26" y="62"/>
                  </a:cubicBezTo>
                  <a:cubicBezTo>
                    <a:pt x="34" y="36"/>
                    <a:pt x="34" y="36"/>
                    <a:pt x="34" y="36"/>
                  </a:cubicBezTo>
                  <a:lnTo>
                    <a:pt x="43" y="61"/>
                  </a:lnTo>
                  <a:close/>
                  <a:moveTo>
                    <a:pt x="63" y="34"/>
                  </a:moveTo>
                  <a:cubicBezTo>
                    <a:pt x="63" y="44"/>
                    <a:pt x="57" y="54"/>
                    <a:pt x="48" y="59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29"/>
                    <a:pt x="60" y="26"/>
                    <a:pt x="60" y="23"/>
                  </a:cubicBezTo>
                  <a:cubicBezTo>
                    <a:pt x="60" y="22"/>
                    <a:pt x="60" y="21"/>
                    <a:pt x="59" y="20"/>
                  </a:cubicBezTo>
                  <a:cubicBezTo>
                    <a:pt x="62" y="24"/>
                    <a:pt x="63" y="29"/>
                    <a:pt x="63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íṡ1íḓè"/>
            <p:cNvSpPr/>
            <p:nvPr/>
          </p:nvSpPr>
          <p:spPr bwMode="auto">
            <a:xfrm>
              <a:off x="6883754" y="2175557"/>
              <a:ext cx="65502" cy="7826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"/>
                </a:cxn>
                <a:cxn ang="0">
                  <a:pos x="0" y="44"/>
                </a:cxn>
                <a:cxn ang="0">
                  <a:pos x="11" y="45"/>
                </a:cxn>
                <a:cxn ang="0">
                  <a:pos x="38" y="22"/>
                </a:cxn>
                <a:cxn ang="0">
                  <a:pos x="13" y="0"/>
                </a:cxn>
              </a:cxnLst>
              <a:rect l="0" t="0" r="r" b="b"/>
              <a:pathLst>
                <a:path w="38" h="45">
                  <a:moveTo>
                    <a:pt x="13" y="0"/>
                  </a:moveTo>
                  <a:cubicBezTo>
                    <a:pt x="7" y="0"/>
                    <a:pt x="2" y="1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5"/>
                    <a:pt x="6" y="45"/>
                    <a:pt x="11" y="45"/>
                  </a:cubicBezTo>
                  <a:cubicBezTo>
                    <a:pt x="28" y="45"/>
                    <a:pt x="38" y="36"/>
                    <a:pt x="38" y="22"/>
                  </a:cubicBezTo>
                  <a:cubicBezTo>
                    <a:pt x="38" y="8"/>
                    <a:pt x="29" y="0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isliḍè"/>
            <p:cNvSpPr/>
            <p:nvPr/>
          </p:nvSpPr>
          <p:spPr bwMode="auto">
            <a:xfrm>
              <a:off x="6754452" y="2047105"/>
              <a:ext cx="448305" cy="453411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245"/>
                </a:cxn>
                <a:cxn ang="0">
                  <a:pos x="16" y="261"/>
                </a:cxn>
                <a:cxn ang="0">
                  <a:pos x="244" y="261"/>
                </a:cxn>
                <a:cxn ang="0">
                  <a:pos x="260" y="245"/>
                </a:cxn>
                <a:cxn ang="0">
                  <a:pos x="260" y="16"/>
                </a:cxn>
                <a:cxn ang="0">
                  <a:pos x="244" y="0"/>
                </a:cxn>
                <a:cxn ang="0">
                  <a:pos x="132" y="129"/>
                </a:cxn>
                <a:cxn ang="0">
                  <a:pos x="86" y="144"/>
                </a:cxn>
                <a:cxn ang="0">
                  <a:pos x="75" y="143"/>
                </a:cxn>
                <a:cxn ang="0">
                  <a:pos x="75" y="195"/>
                </a:cxn>
                <a:cxn ang="0">
                  <a:pos x="43" y="195"/>
                </a:cxn>
                <a:cxn ang="0">
                  <a:pos x="43" y="53"/>
                </a:cxn>
                <a:cxn ang="0">
                  <a:pos x="86" y="50"/>
                </a:cxn>
                <a:cxn ang="0">
                  <a:pos x="130" y="61"/>
                </a:cxn>
                <a:cxn ang="0">
                  <a:pos x="146" y="95"/>
                </a:cxn>
                <a:cxn ang="0">
                  <a:pos x="132" y="129"/>
                </a:cxn>
                <a:cxn ang="0">
                  <a:pos x="181" y="197"/>
                </a:cxn>
                <a:cxn ang="0">
                  <a:pos x="147" y="189"/>
                </a:cxn>
                <a:cxn ang="0">
                  <a:pos x="153" y="166"/>
                </a:cxn>
                <a:cxn ang="0">
                  <a:pos x="181" y="174"/>
                </a:cxn>
                <a:cxn ang="0">
                  <a:pos x="195" y="165"/>
                </a:cxn>
                <a:cxn ang="0">
                  <a:pos x="179" y="153"/>
                </a:cxn>
                <a:cxn ang="0">
                  <a:pos x="150" y="122"/>
                </a:cxn>
                <a:cxn ang="0">
                  <a:pos x="192" y="88"/>
                </a:cxn>
                <a:cxn ang="0">
                  <a:pos x="222" y="94"/>
                </a:cxn>
                <a:cxn ang="0">
                  <a:pos x="216" y="116"/>
                </a:cxn>
                <a:cxn ang="0">
                  <a:pos x="193" y="110"/>
                </a:cxn>
                <a:cxn ang="0">
                  <a:pos x="181" y="119"/>
                </a:cxn>
                <a:cxn ang="0">
                  <a:pos x="198" y="131"/>
                </a:cxn>
                <a:cxn ang="0">
                  <a:pos x="226" y="163"/>
                </a:cxn>
                <a:cxn ang="0">
                  <a:pos x="181" y="197"/>
                </a:cxn>
              </a:cxnLst>
              <a:rect l="0" t="0" r="r" b="b"/>
              <a:pathLst>
                <a:path w="260" h="261">
                  <a:moveTo>
                    <a:pt x="24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4"/>
                    <a:pt x="7" y="261"/>
                    <a:pt x="16" y="261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53" y="261"/>
                    <a:pt x="260" y="254"/>
                    <a:pt x="260" y="245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0" y="7"/>
                    <a:pt x="253" y="0"/>
                    <a:pt x="244" y="0"/>
                  </a:cubicBezTo>
                  <a:close/>
                  <a:moveTo>
                    <a:pt x="132" y="129"/>
                  </a:moveTo>
                  <a:cubicBezTo>
                    <a:pt x="121" y="139"/>
                    <a:pt x="105" y="144"/>
                    <a:pt x="86" y="144"/>
                  </a:cubicBezTo>
                  <a:cubicBezTo>
                    <a:pt x="82" y="144"/>
                    <a:pt x="78" y="144"/>
                    <a:pt x="75" y="143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53" y="51"/>
                    <a:pt x="67" y="50"/>
                    <a:pt x="86" y="50"/>
                  </a:cubicBezTo>
                  <a:cubicBezTo>
                    <a:pt x="106" y="50"/>
                    <a:pt x="121" y="54"/>
                    <a:pt x="130" y="61"/>
                  </a:cubicBezTo>
                  <a:cubicBezTo>
                    <a:pt x="139" y="69"/>
                    <a:pt x="146" y="81"/>
                    <a:pt x="146" y="95"/>
                  </a:cubicBezTo>
                  <a:cubicBezTo>
                    <a:pt x="146" y="109"/>
                    <a:pt x="141" y="121"/>
                    <a:pt x="132" y="129"/>
                  </a:cubicBezTo>
                  <a:close/>
                  <a:moveTo>
                    <a:pt x="181" y="197"/>
                  </a:moveTo>
                  <a:cubicBezTo>
                    <a:pt x="167" y="197"/>
                    <a:pt x="155" y="194"/>
                    <a:pt x="147" y="189"/>
                  </a:cubicBezTo>
                  <a:cubicBezTo>
                    <a:pt x="153" y="166"/>
                    <a:pt x="153" y="166"/>
                    <a:pt x="153" y="166"/>
                  </a:cubicBezTo>
                  <a:cubicBezTo>
                    <a:pt x="159" y="170"/>
                    <a:pt x="171" y="174"/>
                    <a:pt x="181" y="174"/>
                  </a:cubicBezTo>
                  <a:cubicBezTo>
                    <a:pt x="191" y="174"/>
                    <a:pt x="195" y="171"/>
                    <a:pt x="195" y="165"/>
                  </a:cubicBezTo>
                  <a:cubicBezTo>
                    <a:pt x="195" y="160"/>
                    <a:pt x="192" y="158"/>
                    <a:pt x="179" y="153"/>
                  </a:cubicBezTo>
                  <a:cubicBezTo>
                    <a:pt x="158" y="146"/>
                    <a:pt x="150" y="134"/>
                    <a:pt x="150" y="122"/>
                  </a:cubicBezTo>
                  <a:cubicBezTo>
                    <a:pt x="150" y="103"/>
                    <a:pt x="166" y="88"/>
                    <a:pt x="192" y="88"/>
                  </a:cubicBezTo>
                  <a:cubicBezTo>
                    <a:pt x="204" y="88"/>
                    <a:pt x="215" y="91"/>
                    <a:pt x="222" y="94"/>
                  </a:cubicBezTo>
                  <a:cubicBezTo>
                    <a:pt x="216" y="116"/>
                    <a:pt x="216" y="116"/>
                    <a:pt x="216" y="116"/>
                  </a:cubicBezTo>
                  <a:cubicBezTo>
                    <a:pt x="211" y="114"/>
                    <a:pt x="202" y="110"/>
                    <a:pt x="193" y="110"/>
                  </a:cubicBezTo>
                  <a:cubicBezTo>
                    <a:pt x="185" y="110"/>
                    <a:pt x="181" y="114"/>
                    <a:pt x="181" y="119"/>
                  </a:cubicBezTo>
                  <a:cubicBezTo>
                    <a:pt x="181" y="124"/>
                    <a:pt x="185" y="126"/>
                    <a:pt x="198" y="131"/>
                  </a:cubicBezTo>
                  <a:cubicBezTo>
                    <a:pt x="218" y="138"/>
                    <a:pt x="226" y="148"/>
                    <a:pt x="226" y="163"/>
                  </a:cubicBezTo>
                  <a:cubicBezTo>
                    <a:pt x="226" y="182"/>
                    <a:pt x="211" y="197"/>
                    <a:pt x="181" y="19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Sľïḓê"/>
            <p:cNvSpPr/>
            <p:nvPr/>
          </p:nvSpPr>
          <p:spPr bwMode="auto">
            <a:xfrm>
              <a:off x="4908722" y="1943265"/>
              <a:ext cx="596633" cy="600391"/>
            </a:xfrm>
            <a:custGeom>
              <a:avLst/>
              <a:gdLst/>
              <a:ahLst/>
              <a:cxnLst>
                <a:cxn ang="0">
                  <a:pos x="305" y="136"/>
                </a:cxn>
                <a:cxn ang="0">
                  <a:pos x="280" y="102"/>
                </a:cxn>
                <a:cxn ang="0">
                  <a:pos x="273" y="61"/>
                </a:cxn>
                <a:cxn ang="0">
                  <a:pos x="247" y="37"/>
                </a:cxn>
                <a:cxn ang="0">
                  <a:pos x="206" y="31"/>
                </a:cxn>
                <a:cxn ang="0">
                  <a:pos x="171" y="7"/>
                </a:cxn>
                <a:cxn ang="0">
                  <a:pos x="142" y="4"/>
                </a:cxn>
                <a:cxn ang="0">
                  <a:pos x="136" y="8"/>
                </a:cxn>
                <a:cxn ang="0">
                  <a:pos x="103" y="33"/>
                </a:cxn>
                <a:cxn ang="0">
                  <a:pos x="62" y="40"/>
                </a:cxn>
                <a:cxn ang="0">
                  <a:pos x="55" y="43"/>
                </a:cxn>
                <a:cxn ang="0">
                  <a:pos x="37" y="66"/>
                </a:cxn>
                <a:cxn ang="0">
                  <a:pos x="31" y="107"/>
                </a:cxn>
                <a:cxn ang="0">
                  <a:pos x="7" y="142"/>
                </a:cxn>
                <a:cxn ang="0">
                  <a:pos x="8" y="177"/>
                </a:cxn>
                <a:cxn ang="0">
                  <a:pos x="33" y="210"/>
                </a:cxn>
                <a:cxn ang="0">
                  <a:pos x="41" y="252"/>
                </a:cxn>
                <a:cxn ang="0">
                  <a:pos x="66" y="276"/>
                </a:cxn>
                <a:cxn ang="0">
                  <a:pos x="108" y="282"/>
                </a:cxn>
                <a:cxn ang="0">
                  <a:pos x="142" y="306"/>
                </a:cxn>
                <a:cxn ang="0">
                  <a:pos x="171" y="309"/>
                </a:cxn>
                <a:cxn ang="0">
                  <a:pos x="177" y="305"/>
                </a:cxn>
                <a:cxn ang="0">
                  <a:pos x="211" y="280"/>
                </a:cxn>
                <a:cxn ang="0">
                  <a:pos x="252" y="272"/>
                </a:cxn>
                <a:cxn ang="0">
                  <a:pos x="259" y="270"/>
                </a:cxn>
                <a:cxn ang="0">
                  <a:pos x="276" y="247"/>
                </a:cxn>
                <a:cxn ang="0">
                  <a:pos x="282" y="206"/>
                </a:cxn>
                <a:cxn ang="0">
                  <a:pos x="306" y="171"/>
                </a:cxn>
                <a:cxn ang="0">
                  <a:pos x="305" y="136"/>
                </a:cxn>
                <a:cxn ang="0">
                  <a:pos x="157" y="266"/>
                </a:cxn>
                <a:cxn ang="0">
                  <a:pos x="47" y="156"/>
                </a:cxn>
                <a:cxn ang="0">
                  <a:pos x="157" y="46"/>
                </a:cxn>
                <a:cxn ang="0">
                  <a:pos x="267" y="156"/>
                </a:cxn>
                <a:cxn ang="0">
                  <a:pos x="157" y="266"/>
                </a:cxn>
              </a:cxnLst>
              <a:rect l="0" t="0" r="r" b="b"/>
              <a:pathLst>
                <a:path w="313" h="313">
                  <a:moveTo>
                    <a:pt x="305" y="136"/>
                  </a:moveTo>
                  <a:cubicBezTo>
                    <a:pt x="280" y="102"/>
                    <a:pt x="280" y="102"/>
                    <a:pt x="280" y="102"/>
                  </a:cubicBezTo>
                  <a:cubicBezTo>
                    <a:pt x="273" y="61"/>
                    <a:pt x="273" y="61"/>
                    <a:pt x="273" y="61"/>
                  </a:cubicBezTo>
                  <a:cubicBezTo>
                    <a:pt x="270" y="49"/>
                    <a:pt x="260" y="39"/>
                    <a:pt x="247" y="37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63" y="1"/>
                    <a:pt x="152" y="0"/>
                    <a:pt x="142" y="4"/>
                  </a:cubicBezTo>
                  <a:cubicBezTo>
                    <a:pt x="140" y="5"/>
                    <a:pt x="138" y="6"/>
                    <a:pt x="136" y="8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41"/>
                    <a:pt x="57" y="42"/>
                    <a:pt x="55" y="43"/>
                  </a:cubicBezTo>
                  <a:cubicBezTo>
                    <a:pt x="45" y="47"/>
                    <a:pt x="39" y="56"/>
                    <a:pt x="37" y="66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0" y="152"/>
                    <a:pt x="0" y="167"/>
                    <a:pt x="8" y="177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3" y="264"/>
                    <a:pt x="53" y="274"/>
                    <a:pt x="66" y="276"/>
                  </a:cubicBezTo>
                  <a:cubicBezTo>
                    <a:pt x="108" y="282"/>
                    <a:pt x="108" y="282"/>
                    <a:pt x="108" y="282"/>
                  </a:cubicBezTo>
                  <a:cubicBezTo>
                    <a:pt x="142" y="306"/>
                    <a:pt x="142" y="306"/>
                    <a:pt x="142" y="306"/>
                  </a:cubicBezTo>
                  <a:cubicBezTo>
                    <a:pt x="150" y="312"/>
                    <a:pt x="162" y="313"/>
                    <a:pt x="171" y="309"/>
                  </a:cubicBezTo>
                  <a:cubicBezTo>
                    <a:pt x="173" y="308"/>
                    <a:pt x="175" y="306"/>
                    <a:pt x="177" y="305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52" y="272"/>
                    <a:pt x="252" y="272"/>
                    <a:pt x="252" y="272"/>
                  </a:cubicBezTo>
                  <a:cubicBezTo>
                    <a:pt x="254" y="272"/>
                    <a:pt x="256" y="271"/>
                    <a:pt x="259" y="270"/>
                  </a:cubicBezTo>
                  <a:cubicBezTo>
                    <a:pt x="268" y="266"/>
                    <a:pt x="275" y="257"/>
                    <a:pt x="276" y="247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306" y="171"/>
                    <a:pt x="306" y="171"/>
                    <a:pt x="306" y="171"/>
                  </a:cubicBezTo>
                  <a:cubicBezTo>
                    <a:pt x="313" y="160"/>
                    <a:pt x="313" y="146"/>
                    <a:pt x="305" y="136"/>
                  </a:cubicBezTo>
                  <a:close/>
                  <a:moveTo>
                    <a:pt x="157" y="266"/>
                  </a:moveTo>
                  <a:cubicBezTo>
                    <a:pt x="96" y="266"/>
                    <a:pt x="47" y="217"/>
                    <a:pt x="47" y="156"/>
                  </a:cubicBezTo>
                  <a:cubicBezTo>
                    <a:pt x="47" y="96"/>
                    <a:pt x="96" y="46"/>
                    <a:pt x="157" y="46"/>
                  </a:cubicBezTo>
                  <a:cubicBezTo>
                    <a:pt x="217" y="46"/>
                    <a:pt x="267" y="96"/>
                    <a:pt x="267" y="156"/>
                  </a:cubicBezTo>
                  <a:cubicBezTo>
                    <a:pt x="267" y="217"/>
                    <a:pt x="217" y="266"/>
                    <a:pt x="157" y="26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iṣļîḍe"/>
            <p:cNvSpPr/>
            <p:nvPr/>
          </p:nvSpPr>
          <p:spPr bwMode="auto">
            <a:xfrm>
              <a:off x="5147375" y="2200710"/>
              <a:ext cx="121206" cy="138118"/>
            </a:xfrm>
            <a:custGeom>
              <a:avLst/>
              <a:gdLst/>
              <a:ahLst/>
              <a:cxnLst>
                <a:cxn ang="0">
                  <a:pos x="65" y="79"/>
                </a:cxn>
                <a:cxn ang="0">
                  <a:pos x="95" y="79"/>
                </a:cxn>
                <a:cxn ang="0">
                  <a:pos x="93" y="112"/>
                </a:cxn>
                <a:cxn ang="0">
                  <a:pos x="65" y="120"/>
                </a:cxn>
                <a:cxn ang="0">
                  <a:pos x="65" y="120"/>
                </a:cxn>
                <a:cxn ang="0">
                  <a:pos x="34" y="112"/>
                </a:cxn>
                <a:cxn ang="0">
                  <a:pos x="32" y="89"/>
                </a:cxn>
                <a:cxn ang="0">
                  <a:pos x="8" y="89"/>
                </a:cxn>
                <a:cxn ang="0">
                  <a:pos x="10" y="132"/>
                </a:cxn>
                <a:cxn ang="0">
                  <a:pos x="65" y="147"/>
                </a:cxn>
                <a:cxn ang="0">
                  <a:pos x="65" y="147"/>
                </a:cxn>
                <a:cxn ang="0">
                  <a:pos x="117" y="132"/>
                </a:cxn>
                <a:cxn ang="0">
                  <a:pos x="125" y="53"/>
                </a:cxn>
                <a:cxn ang="0">
                  <a:pos x="65" y="53"/>
                </a:cxn>
                <a:cxn ang="0">
                  <a:pos x="30" y="53"/>
                </a:cxn>
                <a:cxn ang="0">
                  <a:pos x="28" y="26"/>
                </a:cxn>
                <a:cxn ang="0">
                  <a:pos x="65" y="26"/>
                </a:cxn>
                <a:cxn ang="0">
                  <a:pos x="127" y="26"/>
                </a:cxn>
                <a:cxn ang="0">
                  <a:pos x="129" y="0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6" y="79"/>
                </a:cxn>
                <a:cxn ang="0">
                  <a:pos x="65" y="79"/>
                </a:cxn>
              </a:cxnLst>
              <a:rect l="0" t="0" r="r" b="b"/>
              <a:pathLst>
                <a:path w="129" h="147">
                  <a:moveTo>
                    <a:pt x="65" y="79"/>
                  </a:moveTo>
                  <a:lnTo>
                    <a:pt x="95" y="79"/>
                  </a:lnTo>
                  <a:lnTo>
                    <a:pt x="93" y="112"/>
                  </a:lnTo>
                  <a:lnTo>
                    <a:pt x="65" y="120"/>
                  </a:lnTo>
                  <a:lnTo>
                    <a:pt x="65" y="120"/>
                  </a:lnTo>
                  <a:lnTo>
                    <a:pt x="34" y="112"/>
                  </a:lnTo>
                  <a:lnTo>
                    <a:pt x="32" y="89"/>
                  </a:lnTo>
                  <a:lnTo>
                    <a:pt x="8" y="89"/>
                  </a:lnTo>
                  <a:lnTo>
                    <a:pt x="10" y="132"/>
                  </a:lnTo>
                  <a:lnTo>
                    <a:pt x="65" y="147"/>
                  </a:lnTo>
                  <a:lnTo>
                    <a:pt x="65" y="147"/>
                  </a:lnTo>
                  <a:lnTo>
                    <a:pt x="117" y="132"/>
                  </a:lnTo>
                  <a:lnTo>
                    <a:pt x="125" y="53"/>
                  </a:lnTo>
                  <a:lnTo>
                    <a:pt x="65" y="53"/>
                  </a:lnTo>
                  <a:lnTo>
                    <a:pt x="30" y="53"/>
                  </a:lnTo>
                  <a:lnTo>
                    <a:pt x="28" y="26"/>
                  </a:lnTo>
                  <a:lnTo>
                    <a:pt x="65" y="26"/>
                  </a:lnTo>
                  <a:lnTo>
                    <a:pt x="127" y="26"/>
                  </a:lnTo>
                  <a:lnTo>
                    <a:pt x="129" y="0"/>
                  </a:lnTo>
                  <a:lnTo>
                    <a:pt x="65" y="0"/>
                  </a:lnTo>
                  <a:lnTo>
                    <a:pt x="0" y="0"/>
                  </a:lnTo>
                  <a:lnTo>
                    <a:pt x="6" y="79"/>
                  </a:lnTo>
                  <a:lnTo>
                    <a:pt x="65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îṥliḍé"/>
            <p:cNvSpPr/>
            <p:nvPr/>
          </p:nvSpPr>
          <p:spPr bwMode="auto">
            <a:xfrm>
              <a:off x="5017713" y="2052256"/>
              <a:ext cx="378651" cy="382409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0" y="99"/>
                </a:cxn>
                <a:cxn ang="0">
                  <a:pos x="100" y="199"/>
                </a:cxn>
                <a:cxn ang="0">
                  <a:pos x="199" y="99"/>
                </a:cxn>
                <a:cxn ang="0">
                  <a:pos x="100" y="0"/>
                </a:cxn>
                <a:cxn ang="0">
                  <a:pos x="126" y="27"/>
                </a:cxn>
                <a:cxn ang="0">
                  <a:pos x="132" y="27"/>
                </a:cxn>
                <a:cxn ang="0">
                  <a:pos x="132" y="40"/>
                </a:cxn>
                <a:cxn ang="0">
                  <a:pos x="141" y="40"/>
                </a:cxn>
                <a:cxn ang="0">
                  <a:pos x="141" y="47"/>
                </a:cxn>
                <a:cxn ang="0">
                  <a:pos x="126" y="47"/>
                </a:cxn>
                <a:cxn ang="0">
                  <a:pos x="126" y="27"/>
                </a:cxn>
                <a:cxn ang="0">
                  <a:pos x="101" y="27"/>
                </a:cxn>
                <a:cxn ang="0">
                  <a:pos x="107" y="27"/>
                </a:cxn>
                <a:cxn ang="0">
                  <a:pos x="112" y="34"/>
                </a:cxn>
                <a:cxn ang="0">
                  <a:pos x="116" y="27"/>
                </a:cxn>
                <a:cxn ang="0">
                  <a:pos x="123" y="27"/>
                </a:cxn>
                <a:cxn ang="0">
                  <a:pos x="123" y="47"/>
                </a:cxn>
                <a:cxn ang="0">
                  <a:pos x="116" y="47"/>
                </a:cxn>
                <a:cxn ang="0">
                  <a:pos x="116" y="37"/>
                </a:cxn>
                <a:cxn ang="0">
                  <a:pos x="112" y="44"/>
                </a:cxn>
                <a:cxn ang="0">
                  <a:pos x="111" y="44"/>
                </a:cxn>
                <a:cxn ang="0">
                  <a:pos x="107" y="37"/>
                </a:cxn>
                <a:cxn ang="0">
                  <a:pos x="107" y="47"/>
                </a:cxn>
                <a:cxn ang="0">
                  <a:pos x="101" y="47"/>
                </a:cxn>
                <a:cxn ang="0">
                  <a:pos x="101" y="27"/>
                </a:cxn>
                <a:cxn ang="0">
                  <a:pos x="80" y="27"/>
                </a:cxn>
                <a:cxn ang="0">
                  <a:pos x="98" y="27"/>
                </a:cxn>
                <a:cxn ang="0">
                  <a:pos x="98" y="34"/>
                </a:cxn>
                <a:cxn ang="0">
                  <a:pos x="92" y="34"/>
                </a:cxn>
                <a:cxn ang="0">
                  <a:pos x="92" y="47"/>
                </a:cxn>
                <a:cxn ang="0">
                  <a:pos x="85" y="47"/>
                </a:cxn>
                <a:cxn ang="0">
                  <a:pos x="85" y="34"/>
                </a:cxn>
                <a:cxn ang="0">
                  <a:pos x="80" y="34"/>
                </a:cxn>
                <a:cxn ang="0">
                  <a:pos x="80" y="27"/>
                </a:cxn>
                <a:cxn ang="0">
                  <a:pos x="58" y="27"/>
                </a:cxn>
                <a:cxn ang="0">
                  <a:pos x="64" y="27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27"/>
                </a:cxn>
                <a:cxn ang="0">
                  <a:pos x="77" y="27"/>
                </a:cxn>
                <a:cxn ang="0">
                  <a:pos x="77" y="47"/>
                </a:cxn>
                <a:cxn ang="0">
                  <a:pos x="70" y="47"/>
                </a:cxn>
                <a:cxn ang="0">
                  <a:pos x="70" y="40"/>
                </a:cxn>
                <a:cxn ang="0">
                  <a:pos x="64" y="40"/>
                </a:cxn>
                <a:cxn ang="0">
                  <a:pos x="64" y="47"/>
                </a:cxn>
                <a:cxn ang="0">
                  <a:pos x="58" y="47"/>
                </a:cxn>
                <a:cxn ang="0">
                  <a:pos x="58" y="27"/>
                </a:cxn>
                <a:cxn ang="0">
                  <a:pos x="142" y="160"/>
                </a:cxn>
                <a:cxn ang="0">
                  <a:pos x="100" y="172"/>
                </a:cxn>
                <a:cxn ang="0">
                  <a:pos x="58" y="160"/>
                </a:cxn>
                <a:cxn ang="0">
                  <a:pos x="48" y="55"/>
                </a:cxn>
                <a:cxn ang="0">
                  <a:pos x="151" y="55"/>
                </a:cxn>
                <a:cxn ang="0">
                  <a:pos x="142" y="160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9"/>
                    <a:pt x="100" y="199"/>
                  </a:cubicBezTo>
                  <a:cubicBezTo>
                    <a:pt x="155" y="199"/>
                    <a:pt x="199" y="154"/>
                    <a:pt x="199" y="99"/>
                  </a:cubicBezTo>
                  <a:cubicBezTo>
                    <a:pt x="199" y="44"/>
                    <a:pt x="155" y="0"/>
                    <a:pt x="100" y="0"/>
                  </a:cubicBezTo>
                  <a:close/>
                  <a:moveTo>
                    <a:pt x="126" y="27"/>
                  </a:moveTo>
                  <a:cubicBezTo>
                    <a:pt x="132" y="27"/>
                    <a:pt x="132" y="27"/>
                    <a:pt x="132" y="27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26" y="47"/>
                    <a:pt x="126" y="47"/>
                    <a:pt x="126" y="47"/>
                  </a:cubicBezTo>
                  <a:lnTo>
                    <a:pt x="126" y="27"/>
                  </a:lnTo>
                  <a:close/>
                  <a:moveTo>
                    <a:pt x="101" y="27"/>
                  </a:moveTo>
                  <a:cubicBezTo>
                    <a:pt x="107" y="27"/>
                    <a:pt x="107" y="27"/>
                    <a:pt x="107" y="27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101" y="27"/>
                    <a:pt x="101" y="27"/>
                    <a:pt x="101" y="27"/>
                  </a:cubicBezTo>
                  <a:close/>
                  <a:moveTo>
                    <a:pt x="80" y="27"/>
                  </a:moveTo>
                  <a:cubicBezTo>
                    <a:pt x="98" y="27"/>
                    <a:pt x="98" y="27"/>
                    <a:pt x="98" y="27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27"/>
                    <a:pt x="80" y="27"/>
                    <a:pt x="80" y="27"/>
                  </a:cubicBezTo>
                  <a:close/>
                  <a:moveTo>
                    <a:pt x="58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58" y="47"/>
                    <a:pt x="58" y="47"/>
                    <a:pt x="58" y="47"/>
                  </a:cubicBezTo>
                  <a:lnTo>
                    <a:pt x="58" y="27"/>
                  </a:lnTo>
                  <a:close/>
                  <a:moveTo>
                    <a:pt x="142" y="160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58" y="160"/>
                    <a:pt x="58" y="160"/>
                    <a:pt x="58" y="160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151" y="55"/>
                    <a:pt x="151" y="55"/>
                    <a:pt x="151" y="55"/>
                  </a:cubicBezTo>
                  <a:lnTo>
                    <a:pt x="142" y="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ŝḷïdé"/>
            <p:cNvSpPr/>
            <p:nvPr/>
          </p:nvSpPr>
          <p:spPr bwMode="auto">
            <a:xfrm>
              <a:off x="7680925" y="3855241"/>
              <a:ext cx="151409" cy="48842"/>
            </a:xfrm>
            <a:custGeom>
              <a:avLst/>
              <a:gdLst/>
              <a:ahLst/>
              <a:cxnLst>
                <a:cxn ang="0">
                  <a:pos x="83" y="21"/>
                </a:cxn>
                <a:cxn ang="0">
                  <a:pos x="77" y="12"/>
                </a:cxn>
                <a:cxn ang="0">
                  <a:pos x="75" y="0"/>
                </a:cxn>
                <a:cxn ang="0">
                  <a:pos x="17" y="0"/>
                </a:cxn>
                <a:cxn ang="0">
                  <a:pos x="15" y="12"/>
                </a:cxn>
                <a:cxn ang="0">
                  <a:pos x="9" y="21"/>
                </a:cxn>
                <a:cxn ang="0">
                  <a:pos x="4" y="28"/>
                </a:cxn>
                <a:cxn ang="0">
                  <a:pos x="46" y="28"/>
                </a:cxn>
                <a:cxn ang="0">
                  <a:pos x="88" y="28"/>
                </a:cxn>
                <a:cxn ang="0">
                  <a:pos x="83" y="21"/>
                </a:cxn>
              </a:cxnLst>
              <a:rect l="0" t="0" r="r" b="b"/>
              <a:pathLst>
                <a:path w="92" h="29">
                  <a:moveTo>
                    <a:pt x="83" y="21"/>
                  </a:moveTo>
                  <a:cubicBezTo>
                    <a:pt x="78" y="17"/>
                    <a:pt x="77" y="12"/>
                    <a:pt x="77" y="1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7"/>
                    <a:pt x="9" y="21"/>
                  </a:cubicBezTo>
                  <a:cubicBezTo>
                    <a:pt x="4" y="25"/>
                    <a:pt x="0" y="28"/>
                    <a:pt x="4" y="28"/>
                  </a:cubicBezTo>
                  <a:cubicBezTo>
                    <a:pt x="8" y="29"/>
                    <a:pt x="43" y="28"/>
                    <a:pt x="46" y="28"/>
                  </a:cubicBezTo>
                  <a:cubicBezTo>
                    <a:pt x="49" y="28"/>
                    <a:pt x="84" y="29"/>
                    <a:pt x="88" y="28"/>
                  </a:cubicBezTo>
                  <a:cubicBezTo>
                    <a:pt x="92" y="28"/>
                    <a:pt x="88" y="25"/>
                    <a:pt x="83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ïs1iďê"/>
            <p:cNvSpPr/>
            <p:nvPr/>
          </p:nvSpPr>
          <p:spPr bwMode="auto">
            <a:xfrm>
              <a:off x="7621500" y="3659874"/>
              <a:ext cx="149781" cy="87915"/>
            </a:xfrm>
            <a:custGeom>
              <a:avLst/>
              <a:gdLst/>
              <a:ahLst/>
              <a:cxnLst>
                <a:cxn ang="0">
                  <a:pos x="16" y="45"/>
                </a:cxn>
                <a:cxn ang="0">
                  <a:pos x="38" y="25"/>
                </a:cxn>
                <a:cxn ang="0">
                  <a:pos x="64" y="42"/>
                </a:cxn>
                <a:cxn ang="0">
                  <a:pos x="16" y="45"/>
                </a:cxn>
              </a:cxnLst>
              <a:rect l="0" t="0" r="r" b="b"/>
              <a:pathLst>
                <a:path w="91" h="53">
                  <a:moveTo>
                    <a:pt x="16" y="45"/>
                  </a:moveTo>
                  <a:cubicBezTo>
                    <a:pt x="31" y="45"/>
                    <a:pt x="33" y="41"/>
                    <a:pt x="38" y="25"/>
                  </a:cubicBezTo>
                  <a:cubicBezTo>
                    <a:pt x="48" y="0"/>
                    <a:pt x="91" y="31"/>
                    <a:pt x="64" y="42"/>
                  </a:cubicBezTo>
                  <a:cubicBezTo>
                    <a:pt x="38" y="53"/>
                    <a:pt x="0" y="45"/>
                    <a:pt x="16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ïsḷïdé"/>
            <p:cNvSpPr/>
            <p:nvPr/>
          </p:nvSpPr>
          <p:spPr bwMode="auto">
            <a:xfrm>
              <a:off x="7719998" y="3449855"/>
              <a:ext cx="206763" cy="248279"/>
            </a:xfrm>
            <a:custGeom>
              <a:avLst/>
              <a:gdLst/>
              <a:ahLst/>
              <a:cxnLst>
                <a:cxn ang="0">
                  <a:pos x="117" y="6"/>
                </a:cxn>
                <a:cxn ang="0">
                  <a:pos x="89" y="13"/>
                </a:cxn>
                <a:cxn ang="0">
                  <a:pos x="8" y="128"/>
                </a:cxn>
                <a:cxn ang="0">
                  <a:pos x="8" y="142"/>
                </a:cxn>
                <a:cxn ang="0">
                  <a:pos x="21" y="139"/>
                </a:cxn>
                <a:cxn ang="0">
                  <a:pos x="116" y="35"/>
                </a:cxn>
                <a:cxn ang="0">
                  <a:pos x="117" y="6"/>
                </a:cxn>
                <a:cxn ang="0">
                  <a:pos x="96" y="20"/>
                </a:cxn>
                <a:cxn ang="0">
                  <a:pos x="91" y="15"/>
                </a:cxn>
                <a:cxn ang="0">
                  <a:pos x="109" y="8"/>
                </a:cxn>
                <a:cxn ang="0">
                  <a:pos x="96" y="20"/>
                </a:cxn>
              </a:cxnLst>
              <a:rect l="0" t="0" r="r" b="b"/>
              <a:pathLst>
                <a:path w="125" h="149">
                  <a:moveTo>
                    <a:pt x="117" y="6"/>
                  </a:moveTo>
                  <a:cubicBezTo>
                    <a:pt x="109" y="0"/>
                    <a:pt x="97" y="3"/>
                    <a:pt x="89" y="13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0" y="138"/>
                    <a:pt x="0" y="136"/>
                    <a:pt x="8" y="142"/>
                  </a:cubicBezTo>
                  <a:cubicBezTo>
                    <a:pt x="15" y="148"/>
                    <a:pt x="14" y="149"/>
                    <a:pt x="21" y="139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24" y="25"/>
                    <a:pt x="125" y="12"/>
                    <a:pt x="117" y="6"/>
                  </a:cubicBezTo>
                  <a:close/>
                  <a:moveTo>
                    <a:pt x="96" y="20"/>
                  </a:moveTo>
                  <a:cubicBezTo>
                    <a:pt x="96" y="20"/>
                    <a:pt x="95" y="19"/>
                    <a:pt x="91" y="15"/>
                  </a:cubicBezTo>
                  <a:cubicBezTo>
                    <a:pt x="97" y="6"/>
                    <a:pt x="109" y="8"/>
                    <a:pt x="109" y="8"/>
                  </a:cubicBezTo>
                  <a:cubicBezTo>
                    <a:pt x="98" y="14"/>
                    <a:pt x="96" y="20"/>
                    <a:pt x="9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îSḻîḓê"/>
            <p:cNvSpPr/>
            <p:nvPr/>
          </p:nvSpPr>
          <p:spPr bwMode="auto">
            <a:xfrm>
              <a:off x="7522189" y="3524746"/>
              <a:ext cx="468880" cy="312587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237" y="0"/>
                </a:cxn>
                <a:cxn ang="0">
                  <a:pos x="222" y="17"/>
                </a:cxn>
                <a:cxn ang="0">
                  <a:pos x="267" y="17"/>
                </a:cxn>
                <a:cxn ang="0">
                  <a:pos x="267" y="154"/>
                </a:cxn>
                <a:cxn ang="0">
                  <a:pos x="17" y="154"/>
                </a:cxn>
                <a:cxn ang="0">
                  <a:pos x="17" y="17"/>
                </a:cxn>
                <a:cxn ang="0">
                  <a:pos x="162" y="17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76"/>
                </a:cxn>
                <a:cxn ang="0">
                  <a:pos x="11" y="188"/>
                </a:cxn>
                <a:cxn ang="0">
                  <a:pos x="273" y="188"/>
                </a:cxn>
                <a:cxn ang="0">
                  <a:pos x="284" y="176"/>
                </a:cxn>
                <a:cxn ang="0">
                  <a:pos x="284" y="11"/>
                </a:cxn>
                <a:cxn ang="0">
                  <a:pos x="273" y="0"/>
                </a:cxn>
              </a:cxnLst>
              <a:rect l="0" t="0" r="r" b="b"/>
              <a:pathLst>
                <a:path w="284" h="188">
                  <a:moveTo>
                    <a:pt x="273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22" y="17"/>
                    <a:pt x="222" y="17"/>
                    <a:pt x="222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3"/>
                    <a:pt x="5" y="188"/>
                    <a:pt x="11" y="188"/>
                  </a:cubicBezTo>
                  <a:cubicBezTo>
                    <a:pt x="273" y="188"/>
                    <a:pt x="273" y="188"/>
                    <a:pt x="273" y="188"/>
                  </a:cubicBezTo>
                  <a:cubicBezTo>
                    <a:pt x="279" y="188"/>
                    <a:pt x="284" y="183"/>
                    <a:pt x="284" y="176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5"/>
                    <a:pt x="279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îṣ1ïḓe"/>
            <p:cNvSpPr/>
            <p:nvPr/>
          </p:nvSpPr>
          <p:spPr>
            <a:xfrm>
              <a:off x="4931664" y="2555449"/>
              <a:ext cx="2328672" cy="2251191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išḷîďé"/>
            <p:cNvSpPr/>
            <p:nvPr/>
          </p:nvSpPr>
          <p:spPr>
            <a:xfrm>
              <a:off x="2189690" y="1630653"/>
              <a:ext cx="2180377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lvl="0"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0" name="îṡḻïdé"/>
            <p:cNvSpPr/>
            <p:nvPr/>
          </p:nvSpPr>
          <p:spPr>
            <a:xfrm>
              <a:off x="2189690" y="2007679"/>
              <a:ext cx="2180377" cy="84856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1" name="îSḷïďè"/>
            <p:cNvSpPr/>
            <p:nvPr/>
          </p:nvSpPr>
          <p:spPr>
            <a:xfrm>
              <a:off x="8000316" y="1630653"/>
              <a:ext cx="2180377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2" name="íŝļîḍè"/>
            <p:cNvSpPr/>
            <p:nvPr/>
          </p:nvSpPr>
          <p:spPr>
            <a:xfrm>
              <a:off x="8000316" y="2007679"/>
              <a:ext cx="2180377" cy="84856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3" name="îṧḻïḋè"/>
            <p:cNvSpPr/>
            <p:nvPr/>
          </p:nvSpPr>
          <p:spPr>
            <a:xfrm>
              <a:off x="1670934" y="3248981"/>
              <a:ext cx="2180377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lvl="0"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4" name="íşľïde"/>
            <p:cNvSpPr/>
            <p:nvPr/>
          </p:nvSpPr>
          <p:spPr>
            <a:xfrm>
              <a:off x="1670934" y="3626007"/>
              <a:ext cx="2180377" cy="84856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5" name="isliḋé"/>
            <p:cNvSpPr/>
            <p:nvPr/>
          </p:nvSpPr>
          <p:spPr>
            <a:xfrm>
              <a:off x="8363704" y="3248981"/>
              <a:ext cx="2180377" cy="30777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6" name="îṧ1íďê"/>
            <p:cNvSpPr/>
            <p:nvPr/>
          </p:nvSpPr>
          <p:spPr>
            <a:xfrm>
              <a:off x="8363704" y="3626007"/>
              <a:ext cx="2180377" cy="84856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31aef7f-83b3-42f1-b306-c0c61aa422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4298" y="2210646"/>
            <a:ext cx="9423405" cy="2732993"/>
            <a:chOff x="506100" y="1836550"/>
            <a:chExt cx="11179800" cy="3242388"/>
          </a:xfrm>
        </p:grpSpPr>
        <p:grpSp>
          <p:nvGrpSpPr>
            <p:cNvPr id="4" name="îśḻíḑé"/>
            <p:cNvGrpSpPr/>
            <p:nvPr/>
          </p:nvGrpSpPr>
          <p:grpSpPr>
            <a:xfrm>
              <a:off x="6201959" y="3687811"/>
              <a:ext cx="4932754" cy="1319745"/>
              <a:chOff x="5841650" y="3490507"/>
              <a:chExt cx="4276526" cy="1144169"/>
            </a:xfrm>
          </p:grpSpPr>
          <p:sp>
            <p:nvSpPr>
              <p:cNvPr id="46" name="išļïḑe"/>
              <p:cNvSpPr/>
              <p:nvPr/>
            </p:nvSpPr>
            <p:spPr>
              <a:xfrm>
                <a:off x="5841650" y="3490507"/>
                <a:ext cx="3327400" cy="127420"/>
              </a:xfrm>
              <a:custGeom>
                <a:avLst/>
                <a:gdLst>
                  <a:gd name="connsiteX0" fmla="*/ 0 w 9137688"/>
                  <a:gd name="connsiteY0" fmla="*/ 0 h 127420"/>
                  <a:gd name="connsiteX1" fmla="*/ 9137688 w 9137688"/>
                  <a:gd name="connsiteY1" fmla="*/ 0 h 127420"/>
                  <a:gd name="connsiteX2" fmla="*/ 9137688 w 9137688"/>
                  <a:gd name="connsiteY2" fmla="*/ 127420 h 127420"/>
                  <a:gd name="connsiteX3" fmla="*/ 0 w 9137688"/>
                  <a:gd name="connsiteY3" fmla="*/ 127420 h 127420"/>
                  <a:gd name="connsiteX4" fmla="*/ 0 w 9137688"/>
                  <a:gd name="connsiteY4" fmla="*/ 0 h 12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7688" h="127420">
                    <a:moveTo>
                      <a:pt x="0" y="0"/>
                    </a:moveTo>
                    <a:lnTo>
                      <a:pt x="9137688" y="0"/>
                    </a:lnTo>
                    <a:lnTo>
                      <a:pt x="9137688" y="127420"/>
                    </a:lnTo>
                    <a:lnTo>
                      <a:pt x="0" y="127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7" name="îsliḋé"/>
              <p:cNvGrpSpPr/>
              <p:nvPr/>
            </p:nvGrpSpPr>
            <p:grpSpPr>
              <a:xfrm flipV="1">
                <a:off x="7272360" y="3490509"/>
                <a:ext cx="2845816" cy="1144167"/>
                <a:chOff x="3453812" y="1981302"/>
                <a:chExt cx="2845816" cy="1144167"/>
              </a:xfrm>
              <a:solidFill>
                <a:schemeClr val="accent6"/>
              </a:solidFill>
            </p:grpSpPr>
            <p:sp>
              <p:nvSpPr>
                <p:cNvPr id="48" name="îṡľíďe"/>
                <p:cNvSpPr/>
                <p:nvPr/>
              </p:nvSpPr>
              <p:spPr>
                <a:xfrm rot="5400000" flipH="1">
                  <a:off x="4406540" y="1377234"/>
                  <a:ext cx="795507" cy="2700963"/>
                </a:xfrm>
                <a:custGeom>
                  <a:avLst/>
                  <a:gdLst>
                    <a:gd name="connsiteX0" fmla="*/ 442921 w 1202714"/>
                    <a:gd name="connsiteY0" fmla="*/ 0 h 4083540"/>
                    <a:gd name="connsiteX1" fmla="*/ 1202714 w 1202714"/>
                    <a:gd name="connsiteY1" fmla="*/ 0 h 4083540"/>
                    <a:gd name="connsiteX2" fmla="*/ 1202714 w 1202714"/>
                    <a:gd name="connsiteY2" fmla="*/ 185426 h 4083540"/>
                    <a:gd name="connsiteX3" fmla="*/ 504824 w 1202714"/>
                    <a:gd name="connsiteY3" fmla="*/ 185426 h 4083540"/>
                    <a:gd name="connsiteX4" fmla="*/ 190498 w 1202714"/>
                    <a:gd name="connsiteY4" fmla="*/ 483917 h 4083540"/>
                    <a:gd name="connsiteX5" fmla="*/ 190498 w 1202714"/>
                    <a:gd name="connsiteY5" fmla="*/ 4083540 h 4083540"/>
                    <a:gd name="connsiteX6" fmla="*/ 924 w 1202714"/>
                    <a:gd name="connsiteY6" fmla="*/ 4083540 h 4083540"/>
                    <a:gd name="connsiteX7" fmla="*/ 0 w 1202714"/>
                    <a:gd name="connsiteY7" fmla="*/ 4074834 h 4083540"/>
                    <a:gd name="connsiteX8" fmla="*/ 0 w 1202714"/>
                    <a:gd name="connsiteY8" fmla="*/ 420608 h 4083540"/>
                    <a:gd name="connsiteX9" fmla="*/ 442921 w 1202714"/>
                    <a:gd name="connsiteY9" fmla="*/ 0 h 408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2714" h="4083540">
                      <a:moveTo>
                        <a:pt x="442921" y="0"/>
                      </a:moveTo>
                      <a:lnTo>
                        <a:pt x="1202714" y="0"/>
                      </a:lnTo>
                      <a:lnTo>
                        <a:pt x="1202714" y="185426"/>
                      </a:lnTo>
                      <a:lnTo>
                        <a:pt x="504824" y="185426"/>
                      </a:lnTo>
                      <a:cubicBezTo>
                        <a:pt x="331227" y="185426"/>
                        <a:pt x="190498" y="319066"/>
                        <a:pt x="190498" y="483917"/>
                      </a:cubicBezTo>
                      <a:lnTo>
                        <a:pt x="190498" y="4083540"/>
                      </a:lnTo>
                      <a:lnTo>
                        <a:pt x="924" y="4083540"/>
                      </a:lnTo>
                      <a:lnTo>
                        <a:pt x="0" y="4074834"/>
                      </a:lnTo>
                      <a:lnTo>
                        <a:pt x="0" y="420608"/>
                      </a:lnTo>
                      <a:cubicBezTo>
                        <a:pt x="0" y="188312"/>
                        <a:pt x="198302" y="0"/>
                        <a:pt x="442921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ïṣ1íḍe"/>
                <p:cNvSpPr/>
                <p:nvPr/>
              </p:nvSpPr>
              <p:spPr>
                <a:xfrm>
                  <a:off x="5895182" y="1981302"/>
                  <a:ext cx="404446" cy="348660"/>
                </a:xfrm>
                <a:prstGeom prst="triangle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" name="ïsḷïďé"/>
            <p:cNvGrpSpPr/>
            <p:nvPr/>
          </p:nvGrpSpPr>
          <p:grpSpPr>
            <a:xfrm>
              <a:off x="6201959" y="1836550"/>
              <a:ext cx="4932754" cy="1319734"/>
              <a:chOff x="5841650" y="2218922"/>
              <a:chExt cx="4276526" cy="1144167"/>
            </a:xfrm>
          </p:grpSpPr>
          <p:sp>
            <p:nvSpPr>
              <p:cNvPr id="42" name="íŝḻîḓê"/>
              <p:cNvSpPr/>
              <p:nvPr/>
            </p:nvSpPr>
            <p:spPr>
              <a:xfrm>
                <a:off x="5841650" y="3235669"/>
                <a:ext cx="3327400" cy="127420"/>
              </a:xfrm>
              <a:custGeom>
                <a:avLst/>
                <a:gdLst>
                  <a:gd name="connsiteX0" fmla="*/ 0 w 9137688"/>
                  <a:gd name="connsiteY0" fmla="*/ 0 h 127420"/>
                  <a:gd name="connsiteX1" fmla="*/ 9137688 w 9137688"/>
                  <a:gd name="connsiteY1" fmla="*/ 0 h 127420"/>
                  <a:gd name="connsiteX2" fmla="*/ 9137688 w 9137688"/>
                  <a:gd name="connsiteY2" fmla="*/ 127420 h 127420"/>
                  <a:gd name="connsiteX3" fmla="*/ 0 w 9137688"/>
                  <a:gd name="connsiteY3" fmla="*/ 127420 h 127420"/>
                  <a:gd name="connsiteX4" fmla="*/ 0 w 9137688"/>
                  <a:gd name="connsiteY4" fmla="*/ 0 h 12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7688" h="127420">
                    <a:moveTo>
                      <a:pt x="0" y="0"/>
                    </a:moveTo>
                    <a:lnTo>
                      <a:pt x="9137688" y="0"/>
                    </a:lnTo>
                    <a:lnTo>
                      <a:pt x="9137688" y="127420"/>
                    </a:lnTo>
                    <a:lnTo>
                      <a:pt x="0" y="127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3" name="ïslïdê"/>
              <p:cNvGrpSpPr/>
              <p:nvPr/>
            </p:nvGrpSpPr>
            <p:grpSpPr>
              <a:xfrm>
                <a:off x="7272360" y="2218922"/>
                <a:ext cx="2845816" cy="1144167"/>
                <a:chOff x="3453812" y="1981302"/>
                <a:chExt cx="2845816" cy="1144167"/>
              </a:xfrm>
              <a:solidFill>
                <a:schemeClr val="accent4"/>
              </a:solidFill>
            </p:grpSpPr>
            <p:sp>
              <p:nvSpPr>
                <p:cNvPr id="44" name="iṡľïďé"/>
                <p:cNvSpPr/>
                <p:nvPr/>
              </p:nvSpPr>
              <p:spPr>
                <a:xfrm rot="5400000" flipH="1">
                  <a:off x="4406540" y="1377234"/>
                  <a:ext cx="795507" cy="2700963"/>
                </a:xfrm>
                <a:custGeom>
                  <a:avLst/>
                  <a:gdLst>
                    <a:gd name="connsiteX0" fmla="*/ 442921 w 1202714"/>
                    <a:gd name="connsiteY0" fmla="*/ 0 h 4083540"/>
                    <a:gd name="connsiteX1" fmla="*/ 1202714 w 1202714"/>
                    <a:gd name="connsiteY1" fmla="*/ 0 h 4083540"/>
                    <a:gd name="connsiteX2" fmla="*/ 1202714 w 1202714"/>
                    <a:gd name="connsiteY2" fmla="*/ 185426 h 4083540"/>
                    <a:gd name="connsiteX3" fmla="*/ 504824 w 1202714"/>
                    <a:gd name="connsiteY3" fmla="*/ 185426 h 4083540"/>
                    <a:gd name="connsiteX4" fmla="*/ 190498 w 1202714"/>
                    <a:gd name="connsiteY4" fmla="*/ 483917 h 4083540"/>
                    <a:gd name="connsiteX5" fmla="*/ 190498 w 1202714"/>
                    <a:gd name="connsiteY5" fmla="*/ 4083540 h 4083540"/>
                    <a:gd name="connsiteX6" fmla="*/ 924 w 1202714"/>
                    <a:gd name="connsiteY6" fmla="*/ 4083540 h 4083540"/>
                    <a:gd name="connsiteX7" fmla="*/ 0 w 1202714"/>
                    <a:gd name="connsiteY7" fmla="*/ 4074834 h 4083540"/>
                    <a:gd name="connsiteX8" fmla="*/ 0 w 1202714"/>
                    <a:gd name="connsiteY8" fmla="*/ 420608 h 4083540"/>
                    <a:gd name="connsiteX9" fmla="*/ 442921 w 1202714"/>
                    <a:gd name="connsiteY9" fmla="*/ 0 h 408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2714" h="4083540">
                      <a:moveTo>
                        <a:pt x="442921" y="0"/>
                      </a:moveTo>
                      <a:lnTo>
                        <a:pt x="1202714" y="0"/>
                      </a:lnTo>
                      <a:lnTo>
                        <a:pt x="1202714" y="185426"/>
                      </a:lnTo>
                      <a:lnTo>
                        <a:pt x="504824" y="185426"/>
                      </a:lnTo>
                      <a:cubicBezTo>
                        <a:pt x="331227" y="185426"/>
                        <a:pt x="190498" y="319066"/>
                        <a:pt x="190498" y="483917"/>
                      </a:cubicBezTo>
                      <a:lnTo>
                        <a:pt x="190498" y="4083540"/>
                      </a:lnTo>
                      <a:lnTo>
                        <a:pt x="924" y="4083540"/>
                      </a:lnTo>
                      <a:lnTo>
                        <a:pt x="0" y="4074834"/>
                      </a:lnTo>
                      <a:lnTo>
                        <a:pt x="0" y="420608"/>
                      </a:lnTo>
                      <a:cubicBezTo>
                        <a:pt x="0" y="188312"/>
                        <a:pt x="198302" y="0"/>
                        <a:pt x="442921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íṩḻiďè"/>
                <p:cNvSpPr/>
                <p:nvPr/>
              </p:nvSpPr>
              <p:spPr>
                <a:xfrm>
                  <a:off x="5895182" y="1981302"/>
                  <a:ext cx="404446" cy="348660"/>
                </a:xfrm>
                <a:prstGeom prst="triangle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6" name="íṩḻîḓe"/>
            <p:cNvGrpSpPr/>
            <p:nvPr/>
          </p:nvGrpSpPr>
          <p:grpSpPr>
            <a:xfrm>
              <a:off x="3107805" y="1836550"/>
              <a:ext cx="4472745" cy="1319734"/>
              <a:chOff x="3159125" y="2218922"/>
              <a:chExt cx="3877713" cy="1144167"/>
            </a:xfrm>
          </p:grpSpPr>
          <p:sp>
            <p:nvSpPr>
              <p:cNvPr id="38" name="ïŝľíḍé"/>
              <p:cNvSpPr/>
              <p:nvPr/>
            </p:nvSpPr>
            <p:spPr>
              <a:xfrm>
                <a:off x="3159125" y="3235669"/>
                <a:ext cx="3327400" cy="127420"/>
              </a:xfrm>
              <a:custGeom>
                <a:avLst/>
                <a:gdLst>
                  <a:gd name="connsiteX0" fmla="*/ 0 w 9137688"/>
                  <a:gd name="connsiteY0" fmla="*/ 0 h 127420"/>
                  <a:gd name="connsiteX1" fmla="*/ 9137688 w 9137688"/>
                  <a:gd name="connsiteY1" fmla="*/ 0 h 127420"/>
                  <a:gd name="connsiteX2" fmla="*/ 9137688 w 9137688"/>
                  <a:gd name="connsiteY2" fmla="*/ 127420 h 127420"/>
                  <a:gd name="connsiteX3" fmla="*/ 0 w 9137688"/>
                  <a:gd name="connsiteY3" fmla="*/ 127420 h 127420"/>
                  <a:gd name="connsiteX4" fmla="*/ 0 w 9137688"/>
                  <a:gd name="connsiteY4" fmla="*/ 0 h 12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7688" h="127420">
                    <a:moveTo>
                      <a:pt x="0" y="0"/>
                    </a:moveTo>
                    <a:lnTo>
                      <a:pt x="9137688" y="0"/>
                    </a:lnTo>
                    <a:lnTo>
                      <a:pt x="9137688" y="127420"/>
                    </a:lnTo>
                    <a:lnTo>
                      <a:pt x="0" y="127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9" name="îṥļíḍé"/>
              <p:cNvGrpSpPr/>
              <p:nvPr/>
            </p:nvGrpSpPr>
            <p:grpSpPr>
              <a:xfrm>
                <a:off x="4191022" y="2218922"/>
                <a:ext cx="2845816" cy="1144167"/>
                <a:chOff x="3453812" y="1981302"/>
                <a:chExt cx="2845816" cy="1144167"/>
              </a:xfrm>
              <a:solidFill>
                <a:schemeClr val="accent2"/>
              </a:solidFill>
            </p:grpSpPr>
            <p:sp>
              <p:nvSpPr>
                <p:cNvPr id="40" name="îṥ1iḋé"/>
                <p:cNvSpPr/>
                <p:nvPr/>
              </p:nvSpPr>
              <p:spPr>
                <a:xfrm rot="5400000" flipH="1">
                  <a:off x="4406540" y="1377234"/>
                  <a:ext cx="795507" cy="2700963"/>
                </a:xfrm>
                <a:custGeom>
                  <a:avLst/>
                  <a:gdLst>
                    <a:gd name="connsiteX0" fmla="*/ 442921 w 1202714"/>
                    <a:gd name="connsiteY0" fmla="*/ 0 h 4083540"/>
                    <a:gd name="connsiteX1" fmla="*/ 1202714 w 1202714"/>
                    <a:gd name="connsiteY1" fmla="*/ 0 h 4083540"/>
                    <a:gd name="connsiteX2" fmla="*/ 1202714 w 1202714"/>
                    <a:gd name="connsiteY2" fmla="*/ 185426 h 4083540"/>
                    <a:gd name="connsiteX3" fmla="*/ 504824 w 1202714"/>
                    <a:gd name="connsiteY3" fmla="*/ 185426 h 4083540"/>
                    <a:gd name="connsiteX4" fmla="*/ 190498 w 1202714"/>
                    <a:gd name="connsiteY4" fmla="*/ 483917 h 4083540"/>
                    <a:gd name="connsiteX5" fmla="*/ 190498 w 1202714"/>
                    <a:gd name="connsiteY5" fmla="*/ 4083540 h 4083540"/>
                    <a:gd name="connsiteX6" fmla="*/ 924 w 1202714"/>
                    <a:gd name="connsiteY6" fmla="*/ 4083540 h 4083540"/>
                    <a:gd name="connsiteX7" fmla="*/ 0 w 1202714"/>
                    <a:gd name="connsiteY7" fmla="*/ 4074834 h 4083540"/>
                    <a:gd name="connsiteX8" fmla="*/ 0 w 1202714"/>
                    <a:gd name="connsiteY8" fmla="*/ 420608 h 4083540"/>
                    <a:gd name="connsiteX9" fmla="*/ 442921 w 1202714"/>
                    <a:gd name="connsiteY9" fmla="*/ 0 h 408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2714" h="4083540">
                      <a:moveTo>
                        <a:pt x="442921" y="0"/>
                      </a:moveTo>
                      <a:lnTo>
                        <a:pt x="1202714" y="0"/>
                      </a:lnTo>
                      <a:lnTo>
                        <a:pt x="1202714" y="185426"/>
                      </a:lnTo>
                      <a:lnTo>
                        <a:pt x="504824" y="185426"/>
                      </a:lnTo>
                      <a:cubicBezTo>
                        <a:pt x="331227" y="185426"/>
                        <a:pt x="190498" y="319066"/>
                        <a:pt x="190498" y="483917"/>
                      </a:cubicBezTo>
                      <a:lnTo>
                        <a:pt x="190498" y="4083540"/>
                      </a:lnTo>
                      <a:lnTo>
                        <a:pt x="924" y="4083540"/>
                      </a:lnTo>
                      <a:lnTo>
                        <a:pt x="0" y="4074834"/>
                      </a:lnTo>
                      <a:lnTo>
                        <a:pt x="0" y="420608"/>
                      </a:lnTo>
                      <a:cubicBezTo>
                        <a:pt x="0" y="188312"/>
                        <a:pt x="198302" y="0"/>
                        <a:pt x="442921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î$ľïďe"/>
                <p:cNvSpPr/>
                <p:nvPr/>
              </p:nvSpPr>
              <p:spPr>
                <a:xfrm>
                  <a:off x="5895182" y="1981302"/>
                  <a:ext cx="404446" cy="348660"/>
                </a:xfrm>
                <a:prstGeom prst="triangle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7" name="ïṡ1ïḓe"/>
            <p:cNvSpPr/>
            <p:nvPr/>
          </p:nvSpPr>
          <p:spPr>
            <a:xfrm>
              <a:off x="743880" y="3348563"/>
              <a:ext cx="10539858" cy="146972"/>
            </a:xfrm>
            <a:custGeom>
              <a:avLst/>
              <a:gdLst>
                <a:gd name="connsiteX0" fmla="*/ 0 w 9137688"/>
                <a:gd name="connsiteY0" fmla="*/ 0 h 127420"/>
                <a:gd name="connsiteX1" fmla="*/ 9137688 w 9137688"/>
                <a:gd name="connsiteY1" fmla="*/ 0 h 127420"/>
                <a:gd name="connsiteX2" fmla="*/ 9137688 w 9137688"/>
                <a:gd name="connsiteY2" fmla="*/ 127420 h 127420"/>
                <a:gd name="connsiteX3" fmla="*/ 0 w 9137688"/>
                <a:gd name="connsiteY3" fmla="*/ 127420 h 127420"/>
                <a:gd name="connsiteX4" fmla="*/ 0 w 9137688"/>
                <a:gd name="connsiteY4" fmla="*/ 0 h 12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7688" h="127420">
                  <a:moveTo>
                    <a:pt x="0" y="0"/>
                  </a:moveTo>
                  <a:lnTo>
                    <a:pt x="9137688" y="0"/>
                  </a:lnTo>
                  <a:lnTo>
                    <a:pt x="9137688" y="127420"/>
                  </a:lnTo>
                  <a:lnTo>
                    <a:pt x="0" y="127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ṧľîdè"/>
            <p:cNvSpPr/>
            <p:nvPr/>
          </p:nvSpPr>
          <p:spPr>
            <a:xfrm rot="5400000">
              <a:off x="11251565" y="3218433"/>
              <a:ext cx="466508" cy="402162"/>
            </a:xfrm>
            <a:prstGeom prst="triangl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iṡļiḍê"/>
            <p:cNvGrpSpPr/>
            <p:nvPr/>
          </p:nvGrpSpPr>
          <p:grpSpPr>
            <a:xfrm>
              <a:off x="3107805" y="3687811"/>
              <a:ext cx="4472745" cy="1319745"/>
              <a:chOff x="3159125" y="3490507"/>
              <a:chExt cx="3877713" cy="1144169"/>
            </a:xfrm>
          </p:grpSpPr>
          <p:sp>
            <p:nvSpPr>
              <p:cNvPr id="34" name="íṣḷïḑé"/>
              <p:cNvSpPr/>
              <p:nvPr/>
            </p:nvSpPr>
            <p:spPr>
              <a:xfrm>
                <a:off x="3159125" y="3490507"/>
                <a:ext cx="3327400" cy="127420"/>
              </a:xfrm>
              <a:custGeom>
                <a:avLst/>
                <a:gdLst>
                  <a:gd name="connsiteX0" fmla="*/ 0 w 9137688"/>
                  <a:gd name="connsiteY0" fmla="*/ 0 h 127420"/>
                  <a:gd name="connsiteX1" fmla="*/ 9137688 w 9137688"/>
                  <a:gd name="connsiteY1" fmla="*/ 0 h 127420"/>
                  <a:gd name="connsiteX2" fmla="*/ 9137688 w 9137688"/>
                  <a:gd name="connsiteY2" fmla="*/ 127420 h 127420"/>
                  <a:gd name="connsiteX3" fmla="*/ 0 w 9137688"/>
                  <a:gd name="connsiteY3" fmla="*/ 127420 h 127420"/>
                  <a:gd name="connsiteX4" fmla="*/ 0 w 9137688"/>
                  <a:gd name="connsiteY4" fmla="*/ 0 h 12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7688" h="127420">
                    <a:moveTo>
                      <a:pt x="0" y="0"/>
                    </a:moveTo>
                    <a:lnTo>
                      <a:pt x="9137688" y="0"/>
                    </a:lnTo>
                    <a:lnTo>
                      <a:pt x="9137688" y="127420"/>
                    </a:lnTo>
                    <a:lnTo>
                      <a:pt x="0" y="127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5" name="ïśliďè"/>
              <p:cNvGrpSpPr/>
              <p:nvPr/>
            </p:nvGrpSpPr>
            <p:grpSpPr>
              <a:xfrm flipV="1">
                <a:off x="4191022" y="3490509"/>
                <a:ext cx="2845816" cy="1144167"/>
                <a:chOff x="3453812" y="1981302"/>
                <a:chExt cx="2845816" cy="1144167"/>
              </a:xfrm>
              <a:solidFill>
                <a:schemeClr val="accent5"/>
              </a:solidFill>
            </p:grpSpPr>
            <p:sp>
              <p:nvSpPr>
                <p:cNvPr id="36" name="îşlide"/>
                <p:cNvSpPr/>
                <p:nvPr/>
              </p:nvSpPr>
              <p:spPr>
                <a:xfrm rot="5400000" flipH="1">
                  <a:off x="4406540" y="1377234"/>
                  <a:ext cx="795507" cy="2700963"/>
                </a:xfrm>
                <a:custGeom>
                  <a:avLst/>
                  <a:gdLst>
                    <a:gd name="connsiteX0" fmla="*/ 442921 w 1202714"/>
                    <a:gd name="connsiteY0" fmla="*/ 0 h 4083540"/>
                    <a:gd name="connsiteX1" fmla="*/ 1202714 w 1202714"/>
                    <a:gd name="connsiteY1" fmla="*/ 0 h 4083540"/>
                    <a:gd name="connsiteX2" fmla="*/ 1202714 w 1202714"/>
                    <a:gd name="connsiteY2" fmla="*/ 185426 h 4083540"/>
                    <a:gd name="connsiteX3" fmla="*/ 504824 w 1202714"/>
                    <a:gd name="connsiteY3" fmla="*/ 185426 h 4083540"/>
                    <a:gd name="connsiteX4" fmla="*/ 190498 w 1202714"/>
                    <a:gd name="connsiteY4" fmla="*/ 483917 h 4083540"/>
                    <a:gd name="connsiteX5" fmla="*/ 190498 w 1202714"/>
                    <a:gd name="connsiteY5" fmla="*/ 4083540 h 4083540"/>
                    <a:gd name="connsiteX6" fmla="*/ 924 w 1202714"/>
                    <a:gd name="connsiteY6" fmla="*/ 4083540 h 4083540"/>
                    <a:gd name="connsiteX7" fmla="*/ 0 w 1202714"/>
                    <a:gd name="connsiteY7" fmla="*/ 4074834 h 4083540"/>
                    <a:gd name="connsiteX8" fmla="*/ 0 w 1202714"/>
                    <a:gd name="connsiteY8" fmla="*/ 420608 h 4083540"/>
                    <a:gd name="connsiteX9" fmla="*/ 442921 w 1202714"/>
                    <a:gd name="connsiteY9" fmla="*/ 0 h 4083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2714" h="4083540">
                      <a:moveTo>
                        <a:pt x="442921" y="0"/>
                      </a:moveTo>
                      <a:lnTo>
                        <a:pt x="1202714" y="0"/>
                      </a:lnTo>
                      <a:lnTo>
                        <a:pt x="1202714" y="185426"/>
                      </a:lnTo>
                      <a:lnTo>
                        <a:pt x="504824" y="185426"/>
                      </a:lnTo>
                      <a:cubicBezTo>
                        <a:pt x="331227" y="185426"/>
                        <a:pt x="190498" y="319066"/>
                        <a:pt x="190498" y="483917"/>
                      </a:cubicBezTo>
                      <a:lnTo>
                        <a:pt x="190498" y="4083540"/>
                      </a:lnTo>
                      <a:lnTo>
                        <a:pt x="924" y="4083540"/>
                      </a:lnTo>
                      <a:lnTo>
                        <a:pt x="0" y="4074834"/>
                      </a:lnTo>
                      <a:lnTo>
                        <a:pt x="0" y="420608"/>
                      </a:lnTo>
                      <a:cubicBezTo>
                        <a:pt x="0" y="188312"/>
                        <a:pt x="198302" y="0"/>
                        <a:pt x="442921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îS1ïḋé"/>
                <p:cNvSpPr/>
                <p:nvPr/>
              </p:nvSpPr>
              <p:spPr>
                <a:xfrm>
                  <a:off x="5895182" y="1981302"/>
                  <a:ext cx="404446" cy="348660"/>
                </a:xfrm>
                <a:prstGeom prst="triangle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" name="išļïďê"/>
            <p:cNvGrpSpPr/>
            <p:nvPr/>
          </p:nvGrpSpPr>
          <p:grpSpPr>
            <a:xfrm>
              <a:off x="743880" y="1836560"/>
              <a:ext cx="3282504" cy="1319739"/>
              <a:chOff x="3453812" y="1981302"/>
              <a:chExt cx="2845816" cy="1144167"/>
            </a:xfrm>
            <a:solidFill>
              <a:schemeClr val="accent1"/>
            </a:solidFill>
          </p:grpSpPr>
          <p:sp>
            <p:nvSpPr>
              <p:cNvPr id="32" name="íṡľîḋè"/>
              <p:cNvSpPr/>
              <p:nvPr/>
            </p:nvSpPr>
            <p:spPr>
              <a:xfrm rot="5400000" flipH="1">
                <a:off x="4406540" y="1377234"/>
                <a:ext cx="795507" cy="2700963"/>
              </a:xfrm>
              <a:custGeom>
                <a:avLst/>
                <a:gdLst>
                  <a:gd name="connsiteX0" fmla="*/ 442921 w 1202714"/>
                  <a:gd name="connsiteY0" fmla="*/ 0 h 4083540"/>
                  <a:gd name="connsiteX1" fmla="*/ 1202714 w 1202714"/>
                  <a:gd name="connsiteY1" fmla="*/ 0 h 4083540"/>
                  <a:gd name="connsiteX2" fmla="*/ 1202714 w 1202714"/>
                  <a:gd name="connsiteY2" fmla="*/ 185426 h 4083540"/>
                  <a:gd name="connsiteX3" fmla="*/ 504824 w 1202714"/>
                  <a:gd name="connsiteY3" fmla="*/ 185426 h 4083540"/>
                  <a:gd name="connsiteX4" fmla="*/ 190498 w 1202714"/>
                  <a:gd name="connsiteY4" fmla="*/ 483917 h 4083540"/>
                  <a:gd name="connsiteX5" fmla="*/ 190498 w 1202714"/>
                  <a:gd name="connsiteY5" fmla="*/ 4083540 h 4083540"/>
                  <a:gd name="connsiteX6" fmla="*/ 924 w 1202714"/>
                  <a:gd name="connsiteY6" fmla="*/ 4083540 h 4083540"/>
                  <a:gd name="connsiteX7" fmla="*/ 0 w 1202714"/>
                  <a:gd name="connsiteY7" fmla="*/ 4074834 h 4083540"/>
                  <a:gd name="connsiteX8" fmla="*/ 0 w 1202714"/>
                  <a:gd name="connsiteY8" fmla="*/ 420608 h 4083540"/>
                  <a:gd name="connsiteX9" fmla="*/ 442921 w 1202714"/>
                  <a:gd name="connsiteY9" fmla="*/ 0 h 408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714" h="4083540">
                    <a:moveTo>
                      <a:pt x="442921" y="0"/>
                    </a:moveTo>
                    <a:lnTo>
                      <a:pt x="1202714" y="0"/>
                    </a:lnTo>
                    <a:lnTo>
                      <a:pt x="1202714" y="185426"/>
                    </a:lnTo>
                    <a:lnTo>
                      <a:pt x="504824" y="185426"/>
                    </a:lnTo>
                    <a:cubicBezTo>
                      <a:pt x="331227" y="185426"/>
                      <a:pt x="190498" y="319066"/>
                      <a:pt x="190498" y="483917"/>
                    </a:cubicBezTo>
                    <a:lnTo>
                      <a:pt x="190498" y="4083540"/>
                    </a:lnTo>
                    <a:lnTo>
                      <a:pt x="924" y="4083540"/>
                    </a:lnTo>
                    <a:lnTo>
                      <a:pt x="0" y="4074834"/>
                    </a:lnTo>
                    <a:lnTo>
                      <a:pt x="0" y="420608"/>
                    </a:lnTo>
                    <a:cubicBezTo>
                      <a:pt x="0" y="188312"/>
                      <a:pt x="198302" y="0"/>
                      <a:pt x="442921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S1íḓé"/>
              <p:cNvSpPr/>
              <p:nvPr/>
            </p:nvSpPr>
            <p:spPr>
              <a:xfrm>
                <a:off x="5895182" y="1981302"/>
                <a:ext cx="404446" cy="348660"/>
              </a:xfrm>
              <a:prstGeom prst="triangl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iŝliďe"/>
            <p:cNvGrpSpPr/>
            <p:nvPr/>
          </p:nvGrpSpPr>
          <p:grpSpPr>
            <a:xfrm flipV="1">
              <a:off x="743880" y="3687798"/>
              <a:ext cx="3282504" cy="1319739"/>
              <a:chOff x="3453812" y="1981302"/>
              <a:chExt cx="2845816" cy="1144167"/>
            </a:xfrm>
            <a:solidFill>
              <a:schemeClr val="accent3"/>
            </a:solidFill>
          </p:grpSpPr>
          <p:sp>
            <p:nvSpPr>
              <p:cNvPr id="30" name="išľîḓé"/>
              <p:cNvSpPr/>
              <p:nvPr/>
            </p:nvSpPr>
            <p:spPr>
              <a:xfrm rot="5400000" flipH="1">
                <a:off x="4406540" y="1377234"/>
                <a:ext cx="795507" cy="2700963"/>
              </a:xfrm>
              <a:custGeom>
                <a:avLst/>
                <a:gdLst>
                  <a:gd name="connsiteX0" fmla="*/ 442921 w 1202714"/>
                  <a:gd name="connsiteY0" fmla="*/ 0 h 4083540"/>
                  <a:gd name="connsiteX1" fmla="*/ 1202714 w 1202714"/>
                  <a:gd name="connsiteY1" fmla="*/ 0 h 4083540"/>
                  <a:gd name="connsiteX2" fmla="*/ 1202714 w 1202714"/>
                  <a:gd name="connsiteY2" fmla="*/ 185426 h 4083540"/>
                  <a:gd name="connsiteX3" fmla="*/ 504824 w 1202714"/>
                  <a:gd name="connsiteY3" fmla="*/ 185426 h 4083540"/>
                  <a:gd name="connsiteX4" fmla="*/ 190498 w 1202714"/>
                  <a:gd name="connsiteY4" fmla="*/ 483917 h 4083540"/>
                  <a:gd name="connsiteX5" fmla="*/ 190498 w 1202714"/>
                  <a:gd name="connsiteY5" fmla="*/ 4083540 h 4083540"/>
                  <a:gd name="connsiteX6" fmla="*/ 924 w 1202714"/>
                  <a:gd name="connsiteY6" fmla="*/ 4083540 h 4083540"/>
                  <a:gd name="connsiteX7" fmla="*/ 0 w 1202714"/>
                  <a:gd name="connsiteY7" fmla="*/ 4074834 h 4083540"/>
                  <a:gd name="connsiteX8" fmla="*/ 0 w 1202714"/>
                  <a:gd name="connsiteY8" fmla="*/ 420608 h 4083540"/>
                  <a:gd name="connsiteX9" fmla="*/ 442921 w 1202714"/>
                  <a:gd name="connsiteY9" fmla="*/ 0 h 408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714" h="4083540">
                    <a:moveTo>
                      <a:pt x="442921" y="0"/>
                    </a:moveTo>
                    <a:lnTo>
                      <a:pt x="1202714" y="0"/>
                    </a:lnTo>
                    <a:lnTo>
                      <a:pt x="1202714" y="185426"/>
                    </a:lnTo>
                    <a:lnTo>
                      <a:pt x="504824" y="185426"/>
                    </a:lnTo>
                    <a:cubicBezTo>
                      <a:pt x="331227" y="185426"/>
                      <a:pt x="190498" y="319066"/>
                      <a:pt x="190498" y="483917"/>
                    </a:cubicBezTo>
                    <a:lnTo>
                      <a:pt x="190498" y="4083540"/>
                    </a:lnTo>
                    <a:lnTo>
                      <a:pt x="924" y="4083540"/>
                    </a:lnTo>
                    <a:lnTo>
                      <a:pt x="0" y="4074834"/>
                    </a:lnTo>
                    <a:lnTo>
                      <a:pt x="0" y="420608"/>
                    </a:lnTo>
                    <a:cubicBezTo>
                      <a:pt x="0" y="188312"/>
                      <a:pt x="198302" y="0"/>
                      <a:pt x="442921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ïṣļîḍê"/>
              <p:cNvSpPr/>
              <p:nvPr/>
            </p:nvSpPr>
            <p:spPr>
              <a:xfrm>
                <a:off x="5895182" y="1981302"/>
                <a:ext cx="404446" cy="348660"/>
              </a:xfrm>
              <a:prstGeom prst="triangl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Sľiḍé"/>
            <p:cNvGrpSpPr/>
            <p:nvPr/>
          </p:nvGrpSpPr>
          <p:grpSpPr>
            <a:xfrm>
              <a:off x="506100" y="1866091"/>
              <a:ext cx="2834404" cy="1035014"/>
              <a:chOff x="1518803" y="3430058"/>
              <a:chExt cx="2457329" cy="897321"/>
            </a:xfrm>
          </p:grpSpPr>
          <p:sp>
            <p:nvSpPr>
              <p:cNvPr id="28" name="ïŝlïdé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ïŝľïḍê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ïṡḷiḓè"/>
            <p:cNvGrpSpPr/>
            <p:nvPr/>
          </p:nvGrpSpPr>
          <p:grpSpPr>
            <a:xfrm>
              <a:off x="506100" y="4043924"/>
              <a:ext cx="2834404" cy="1035014"/>
              <a:chOff x="1518803" y="3430058"/>
              <a:chExt cx="2457329" cy="897321"/>
            </a:xfrm>
          </p:grpSpPr>
          <p:sp>
            <p:nvSpPr>
              <p:cNvPr id="26" name="ïṥľíḓé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ślîďe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iṣḷídê"/>
            <p:cNvGrpSpPr/>
            <p:nvPr/>
          </p:nvGrpSpPr>
          <p:grpSpPr>
            <a:xfrm>
              <a:off x="4090120" y="1866091"/>
              <a:ext cx="2834404" cy="1035014"/>
              <a:chOff x="1518803" y="3430058"/>
              <a:chExt cx="2457329" cy="897321"/>
            </a:xfrm>
          </p:grpSpPr>
          <p:sp>
            <p:nvSpPr>
              <p:cNvPr id="24" name="ïSlîdé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ṣḻîďé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îśļíḑê"/>
            <p:cNvGrpSpPr/>
            <p:nvPr/>
          </p:nvGrpSpPr>
          <p:grpSpPr>
            <a:xfrm>
              <a:off x="4090120" y="4043924"/>
              <a:ext cx="2834404" cy="1035014"/>
              <a:chOff x="1518803" y="3430058"/>
              <a:chExt cx="2457329" cy="897321"/>
            </a:xfrm>
          </p:grpSpPr>
          <p:sp>
            <p:nvSpPr>
              <p:cNvPr id="22" name="iśḻíḍe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ṩľîḓe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îṣļîḋé"/>
            <p:cNvGrpSpPr/>
            <p:nvPr/>
          </p:nvGrpSpPr>
          <p:grpSpPr>
            <a:xfrm>
              <a:off x="7642933" y="1866091"/>
              <a:ext cx="2834404" cy="1035014"/>
              <a:chOff x="1518803" y="3430058"/>
              <a:chExt cx="2457329" cy="897321"/>
            </a:xfrm>
          </p:grpSpPr>
          <p:sp>
            <p:nvSpPr>
              <p:cNvPr id="20" name="íṥḻiďe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îsḷide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íSļîḑè"/>
            <p:cNvGrpSpPr/>
            <p:nvPr/>
          </p:nvGrpSpPr>
          <p:grpSpPr>
            <a:xfrm>
              <a:off x="7642933" y="4043924"/>
              <a:ext cx="2834404" cy="1035014"/>
              <a:chOff x="1518803" y="3430058"/>
              <a:chExt cx="2457329" cy="897321"/>
            </a:xfrm>
          </p:grpSpPr>
          <p:sp>
            <p:nvSpPr>
              <p:cNvPr id="18" name="íṩļîḑê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ṩḷïdè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e481577-a70f-4893-ad69-fa646d9870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12546" y="2030966"/>
            <a:ext cx="7566909" cy="2912228"/>
            <a:chOff x="1759971" y="2098233"/>
            <a:chExt cx="8744573" cy="3365468"/>
          </a:xfrm>
        </p:grpSpPr>
        <p:grpSp>
          <p:nvGrpSpPr>
            <p:cNvPr id="4" name="iSḻídê"/>
            <p:cNvGrpSpPr/>
            <p:nvPr/>
          </p:nvGrpSpPr>
          <p:grpSpPr>
            <a:xfrm>
              <a:off x="6528048" y="2240868"/>
              <a:ext cx="3976496" cy="2928707"/>
              <a:chOff x="1534007" y="1919064"/>
              <a:chExt cx="3976496" cy="2928707"/>
            </a:xfrm>
          </p:grpSpPr>
          <p:sp>
            <p:nvSpPr>
              <p:cNvPr id="34" name="işľíḍê"/>
              <p:cNvSpPr/>
              <p:nvPr/>
            </p:nvSpPr>
            <p:spPr>
              <a:xfrm flipV="1">
                <a:off x="2046514" y="4614088"/>
                <a:ext cx="3041537" cy="23368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ŝliḑê"/>
              <p:cNvSpPr/>
              <p:nvPr/>
            </p:nvSpPr>
            <p:spPr>
              <a:xfrm rot="4599532" flipV="1">
                <a:off x="271692" y="3181379"/>
                <a:ext cx="2713485" cy="18885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ïṩ1íďè"/>
              <p:cNvSpPr/>
              <p:nvPr/>
            </p:nvSpPr>
            <p:spPr>
              <a:xfrm>
                <a:off x="2046514" y="3261724"/>
                <a:ext cx="767207" cy="767207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iṧlíḍê"/>
              <p:cNvSpPr/>
              <p:nvPr/>
            </p:nvSpPr>
            <p:spPr>
              <a:xfrm>
                <a:off x="3062514" y="3418134"/>
                <a:ext cx="1017197" cy="1017197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ïSḻîḍé"/>
              <p:cNvSpPr/>
              <p:nvPr/>
            </p:nvSpPr>
            <p:spPr>
              <a:xfrm>
                <a:off x="2526806" y="2155838"/>
                <a:ext cx="1189602" cy="118960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îṩḻíḑê"/>
              <p:cNvSpPr/>
              <p:nvPr/>
            </p:nvSpPr>
            <p:spPr>
              <a:xfrm>
                <a:off x="3856637" y="2119085"/>
                <a:ext cx="1653866" cy="1653866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î$ļíḍe"/>
              <p:cNvSpPr/>
              <p:nvPr/>
            </p:nvSpPr>
            <p:spPr bwMode="auto">
              <a:xfrm>
                <a:off x="2184126" y="3459163"/>
                <a:ext cx="440588" cy="37232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ïṧ1ïde"/>
              <p:cNvSpPr/>
              <p:nvPr/>
            </p:nvSpPr>
            <p:spPr bwMode="auto">
              <a:xfrm>
                <a:off x="3339815" y="3737982"/>
                <a:ext cx="446708" cy="37750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ïṧḷidé"/>
              <p:cNvSpPr/>
              <p:nvPr/>
            </p:nvSpPr>
            <p:spPr bwMode="auto">
              <a:xfrm>
                <a:off x="4370868" y="2685348"/>
                <a:ext cx="625404" cy="528511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íŝļíḍè"/>
              <p:cNvSpPr>
                <a:spLocks noChangeAspect="1"/>
              </p:cNvSpPr>
              <p:nvPr/>
            </p:nvSpPr>
            <p:spPr bwMode="auto">
              <a:xfrm>
                <a:off x="2889669" y="2551677"/>
                <a:ext cx="467258" cy="39486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íṣḷiḍé"/>
            <p:cNvGrpSpPr/>
            <p:nvPr/>
          </p:nvGrpSpPr>
          <p:grpSpPr>
            <a:xfrm>
              <a:off x="1759971" y="2098233"/>
              <a:ext cx="5155259" cy="3365468"/>
              <a:chOff x="6023992" y="1726102"/>
              <a:chExt cx="5155259" cy="3365468"/>
            </a:xfrm>
          </p:grpSpPr>
          <p:grpSp>
            <p:nvGrpSpPr>
              <p:cNvPr id="6" name="í$ļîḋè"/>
              <p:cNvGrpSpPr/>
              <p:nvPr/>
            </p:nvGrpSpPr>
            <p:grpSpPr>
              <a:xfrm>
                <a:off x="6023992" y="1726102"/>
                <a:ext cx="5144231" cy="700515"/>
                <a:chOff x="5403632" y="1998273"/>
                <a:chExt cx="5144231" cy="700515"/>
              </a:xfrm>
            </p:grpSpPr>
            <p:grpSp>
              <p:nvGrpSpPr>
                <p:cNvPr id="28" name="işľïḑe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32" name="ïṥlîḍe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3" name="ïṩḻiḓé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9" name="ïṧḻîḍé"/>
                <p:cNvGrpSpPr/>
                <p:nvPr/>
              </p:nvGrpSpPr>
              <p:grpSpPr>
                <a:xfrm>
                  <a:off x="5802845" y="1998273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30" name="ïŝľiḍé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10000"/>
                  </a:bodyPr>
                  <a:lstStyle/>
                  <a:p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" name="ïşḻîḓé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" name="isḷïḋè"/>
              <p:cNvGrpSpPr/>
              <p:nvPr/>
            </p:nvGrpSpPr>
            <p:grpSpPr>
              <a:xfrm>
                <a:off x="6023992" y="2614420"/>
                <a:ext cx="5155259" cy="700515"/>
                <a:chOff x="5403632" y="2988092"/>
                <a:chExt cx="5155259" cy="700515"/>
              </a:xfrm>
            </p:grpSpPr>
            <p:grpSp>
              <p:nvGrpSpPr>
                <p:cNvPr id="22" name="iSľiḍé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6" name="îṡlíďê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í$ḷiḑê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3" name="ïṩ1ïďé"/>
                <p:cNvGrpSpPr/>
                <p:nvPr/>
              </p:nvGrpSpPr>
              <p:grpSpPr>
                <a:xfrm>
                  <a:off x="5813873" y="2988092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24" name="î$lïḓé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10000"/>
                  </a:bodyPr>
                  <a:lstStyle/>
                  <a:p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iŝ1iḍè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" name="ïṩḷîde"/>
              <p:cNvGrpSpPr/>
              <p:nvPr/>
            </p:nvGrpSpPr>
            <p:grpSpPr>
              <a:xfrm>
                <a:off x="6023992" y="3502738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6" name="îsľïḑè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0" name="i$lïḑè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" name="ísḷîde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7" name="ïṧliďè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8" name="ïṣļiḓé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10000"/>
                  </a:bodyPr>
                  <a:lstStyle/>
                  <a:p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ïṥ1îḑe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9" name="ïṡḻiḑe"/>
              <p:cNvGrpSpPr/>
              <p:nvPr/>
            </p:nvGrpSpPr>
            <p:grpSpPr>
              <a:xfrm>
                <a:off x="6023992" y="4391055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0" name="isļïďe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14" name="íş1íḍe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îṥḻïḋé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1" name="isḻíḓê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2" name="îṥļiḓè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10000"/>
                  </a:bodyPr>
                  <a:lstStyle/>
                  <a:p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" name="iş1íde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6fedab8-a06e-45d6-970f-df80e0b884a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55961" y="1744394"/>
            <a:ext cx="7680078" cy="3262168"/>
            <a:chOff x="1631504" y="1499745"/>
            <a:chExt cx="9084039" cy="3858510"/>
          </a:xfrm>
        </p:grpSpPr>
        <p:grpSp>
          <p:nvGrpSpPr>
            <p:cNvPr id="4" name="îš1ïḓè"/>
            <p:cNvGrpSpPr/>
            <p:nvPr/>
          </p:nvGrpSpPr>
          <p:grpSpPr>
            <a:xfrm>
              <a:off x="6681077" y="2404120"/>
              <a:ext cx="4034466" cy="2477151"/>
              <a:chOff x="6681077" y="2404120"/>
              <a:chExt cx="4034466" cy="2477151"/>
            </a:xfrm>
          </p:grpSpPr>
          <p:grpSp>
            <p:nvGrpSpPr>
              <p:cNvPr id="24" name="íṣļîḓe"/>
              <p:cNvGrpSpPr/>
              <p:nvPr/>
            </p:nvGrpSpPr>
            <p:grpSpPr>
              <a:xfrm>
                <a:off x="6681077" y="2434760"/>
                <a:ext cx="399214" cy="399214"/>
                <a:chOff x="0" y="0"/>
                <a:chExt cx="767929" cy="767929"/>
              </a:xfrm>
            </p:grpSpPr>
            <p:sp>
              <p:nvSpPr>
                <p:cNvPr id="40" name="ïṩ1îḋe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iṡļid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îṥḷïdè"/>
              <p:cNvGrpSpPr/>
              <p:nvPr/>
            </p:nvGrpSpPr>
            <p:grpSpPr>
              <a:xfrm>
                <a:off x="7080292" y="2404120"/>
                <a:ext cx="3624223" cy="700515"/>
                <a:chOff x="6729846" y="3935367"/>
                <a:chExt cx="4745018" cy="700515"/>
              </a:xfrm>
            </p:grpSpPr>
            <p:sp>
              <p:nvSpPr>
                <p:cNvPr id="38" name="iṧļïďè"/>
                <p:cNvSpPr/>
                <p:nvPr/>
              </p:nvSpPr>
              <p:spPr>
                <a:xfrm>
                  <a:off x="6729846" y="3935367"/>
                  <a:ext cx="1791095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îŝḻîḑe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îŝḷïḑè"/>
              <p:cNvGrpSpPr/>
              <p:nvPr/>
            </p:nvGrpSpPr>
            <p:grpSpPr>
              <a:xfrm>
                <a:off x="6681077" y="3370924"/>
                <a:ext cx="399214" cy="399214"/>
                <a:chOff x="0" y="0"/>
                <a:chExt cx="767929" cy="767929"/>
              </a:xfrm>
            </p:grpSpPr>
            <p:sp>
              <p:nvSpPr>
                <p:cNvPr id="36" name="îŝlíḑè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íṣ1íḋ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7" name="î$1idè"/>
              <p:cNvGrpSpPr/>
              <p:nvPr/>
            </p:nvGrpSpPr>
            <p:grpSpPr>
              <a:xfrm>
                <a:off x="7091320" y="3292438"/>
                <a:ext cx="3624223" cy="700515"/>
                <a:chOff x="6729846" y="3935367"/>
                <a:chExt cx="4745018" cy="700515"/>
              </a:xfrm>
            </p:grpSpPr>
            <p:sp>
              <p:nvSpPr>
                <p:cNvPr id="34" name="í$1ïde"/>
                <p:cNvSpPr/>
                <p:nvPr/>
              </p:nvSpPr>
              <p:spPr>
                <a:xfrm>
                  <a:off x="6729846" y="3935367"/>
                  <a:ext cx="1791095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îş1ïḓe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8" name="i$1îde"/>
              <p:cNvGrpSpPr/>
              <p:nvPr/>
            </p:nvGrpSpPr>
            <p:grpSpPr>
              <a:xfrm>
                <a:off x="6681077" y="4180756"/>
                <a:ext cx="399214" cy="399214"/>
                <a:chOff x="0" y="0"/>
                <a:chExt cx="767929" cy="767929"/>
              </a:xfrm>
            </p:grpSpPr>
            <p:sp>
              <p:nvSpPr>
                <p:cNvPr id="32" name="îślíḓê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ï$ḷïd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9" name="işľiďe"/>
              <p:cNvGrpSpPr/>
              <p:nvPr/>
            </p:nvGrpSpPr>
            <p:grpSpPr>
              <a:xfrm>
                <a:off x="7080292" y="4180756"/>
                <a:ext cx="3624223" cy="700515"/>
                <a:chOff x="6729846" y="3935367"/>
                <a:chExt cx="4745018" cy="700515"/>
              </a:xfrm>
            </p:grpSpPr>
            <p:sp>
              <p:nvSpPr>
                <p:cNvPr id="30" name="ïŝḷiḑè"/>
                <p:cNvSpPr/>
                <p:nvPr/>
              </p:nvSpPr>
              <p:spPr>
                <a:xfrm>
                  <a:off x="6729846" y="3935367"/>
                  <a:ext cx="1791095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îšľïḍé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" name="ïṥḻíḑè"/>
            <p:cNvGrpSpPr/>
            <p:nvPr/>
          </p:nvGrpSpPr>
          <p:grpSpPr>
            <a:xfrm>
              <a:off x="1631504" y="1499745"/>
              <a:ext cx="4190544" cy="3858510"/>
              <a:chOff x="1631504" y="1499745"/>
              <a:chExt cx="4190544" cy="3858510"/>
            </a:xfrm>
          </p:grpSpPr>
          <p:sp>
            <p:nvSpPr>
              <p:cNvPr id="6" name="íšļïdé"/>
              <p:cNvSpPr/>
              <p:nvPr/>
            </p:nvSpPr>
            <p:spPr>
              <a:xfrm>
                <a:off x="3703135" y="2210879"/>
                <a:ext cx="1542819" cy="1257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0656" y="0"/>
                      <a:pt x="19519" y="9282"/>
                      <a:pt x="21600" y="21600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iŝḻiḑè"/>
              <p:cNvSpPr/>
              <p:nvPr/>
            </p:nvSpPr>
            <p:spPr>
              <a:xfrm>
                <a:off x="5151071" y="3386678"/>
                <a:ext cx="167085" cy="160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78"/>
                    </a:moveTo>
                    <a:lnTo>
                      <a:pt x="14306" y="21600"/>
                    </a:lnTo>
                    <a:lnTo>
                      <a:pt x="21600" y="0"/>
                    </a:lnTo>
                    <a:lnTo>
                      <a:pt x="0" y="4378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iSḻiḍe"/>
              <p:cNvSpPr/>
              <p:nvPr/>
            </p:nvSpPr>
            <p:spPr>
              <a:xfrm>
                <a:off x="2569135" y="2601849"/>
                <a:ext cx="1157443" cy="8778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21600" y="9"/>
                    </a:moveTo>
                    <a:cubicBezTo>
                      <a:pt x="17681" y="-117"/>
                      <a:pt x="13715" y="1202"/>
                      <a:pt x="10083" y="3964"/>
                    </a:cubicBezTo>
                    <a:cubicBezTo>
                      <a:pt x="4874" y="8046"/>
                      <a:pt x="1434" y="14388"/>
                      <a:pt x="0" y="21483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îṡ1íďè"/>
              <p:cNvSpPr/>
              <p:nvPr/>
            </p:nvSpPr>
            <p:spPr>
              <a:xfrm>
                <a:off x="2505134" y="3395021"/>
                <a:ext cx="169224" cy="160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086"/>
                    </a:moveTo>
                    <a:lnTo>
                      <a:pt x="7200" y="21600"/>
                    </a:lnTo>
                    <a:lnTo>
                      <a:pt x="0" y="0"/>
                    </a:lnTo>
                    <a:lnTo>
                      <a:pt x="21600" y="4086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íṡlîḋê"/>
              <p:cNvSpPr/>
              <p:nvPr/>
            </p:nvSpPr>
            <p:spPr>
              <a:xfrm>
                <a:off x="2999767" y="1499745"/>
                <a:ext cx="1462654" cy="14626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îṣḻídê"/>
              <p:cNvSpPr/>
              <p:nvPr/>
            </p:nvSpPr>
            <p:spPr>
              <a:xfrm>
                <a:off x="3010984" y="5168828"/>
                <a:ext cx="188675" cy="181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261"/>
                    </a:moveTo>
                    <a:lnTo>
                      <a:pt x="14259" y="21600"/>
                    </a:lnTo>
                    <a:lnTo>
                      <a:pt x="21600" y="0"/>
                    </a:lnTo>
                    <a:lnTo>
                      <a:pt x="0" y="4261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ís1iďè"/>
              <p:cNvSpPr/>
              <p:nvPr/>
            </p:nvSpPr>
            <p:spPr>
              <a:xfrm>
                <a:off x="3153340" y="4634025"/>
                <a:ext cx="1874877" cy="7242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384" y="12975"/>
                      <a:pt x="12748" y="21600"/>
                      <a:pt x="6344" y="21600"/>
                    </a:cubicBezTo>
                    <a:cubicBezTo>
                      <a:pt x="4102" y="21600"/>
                      <a:pt x="1977" y="20531"/>
                      <a:pt x="0" y="18623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îṧ1íďé"/>
              <p:cNvSpPr/>
              <p:nvPr/>
            </p:nvSpPr>
            <p:spPr>
              <a:xfrm>
                <a:off x="4454077" y="2863954"/>
                <a:ext cx="435721" cy="1450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42" h="21600" extrusionOk="0">
                    <a:moveTo>
                      <a:pt x="13714" y="21600"/>
                    </a:moveTo>
                    <a:cubicBezTo>
                      <a:pt x="21600" y="16448"/>
                      <a:pt x="21600" y="10113"/>
                      <a:pt x="12114" y="4732"/>
                    </a:cubicBezTo>
                    <a:cubicBezTo>
                      <a:pt x="8800" y="2900"/>
                      <a:pt x="4686" y="1298"/>
                      <a:pt x="0" y="0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îṩľíḋe"/>
              <p:cNvSpPr/>
              <p:nvPr/>
            </p:nvSpPr>
            <p:spPr>
              <a:xfrm>
                <a:off x="4396521" y="2812964"/>
                <a:ext cx="166774" cy="160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4816"/>
                    </a:lnTo>
                    <a:lnTo>
                      <a:pt x="7013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šḻiḍé"/>
              <p:cNvSpPr/>
              <p:nvPr/>
            </p:nvSpPr>
            <p:spPr>
              <a:xfrm>
                <a:off x="4359394" y="3853799"/>
                <a:ext cx="1462654" cy="1460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íṩľiḍê"/>
              <p:cNvSpPr/>
              <p:nvPr/>
            </p:nvSpPr>
            <p:spPr>
              <a:xfrm>
                <a:off x="2128831" y="2679744"/>
                <a:ext cx="455998" cy="1925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3" y="21600"/>
                    </a:moveTo>
                    <a:cubicBezTo>
                      <a:pt x="4004" y="18929"/>
                      <a:pt x="0" y="15769"/>
                      <a:pt x="0" y="12380"/>
                    </a:cubicBezTo>
                    <a:cubicBezTo>
                      <a:pt x="0" y="7554"/>
                      <a:pt x="8252" y="3188"/>
                      <a:pt x="21600" y="0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ŝ1iḑè"/>
              <p:cNvSpPr/>
              <p:nvPr/>
            </p:nvSpPr>
            <p:spPr>
              <a:xfrm>
                <a:off x="2477599" y="2631598"/>
                <a:ext cx="165719" cy="1615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4929"/>
                    </a:lnTo>
                    <a:lnTo>
                      <a:pt x="14965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ṥľîďe"/>
              <p:cNvSpPr/>
              <p:nvPr/>
            </p:nvSpPr>
            <p:spPr>
              <a:xfrm>
                <a:off x="2692669" y="4379866"/>
                <a:ext cx="1397931" cy="581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027" extrusionOk="0">
                    <a:moveTo>
                      <a:pt x="0" y="0"/>
                    </a:moveTo>
                    <a:cubicBezTo>
                      <a:pt x="4470" y="15247"/>
                      <a:pt x="13609" y="21600"/>
                      <a:pt x="21600" y="16041"/>
                    </a:cubicBezTo>
                  </a:path>
                </a:pathLst>
              </a:custGeom>
              <a:ln w="38100">
                <a:solidFill>
                  <a:schemeClr val="accent1"/>
                </a:solidFill>
                <a:miter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íşľîďê"/>
              <p:cNvSpPr/>
              <p:nvPr/>
            </p:nvSpPr>
            <p:spPr>
              <a:xfrm>
                <a:off x="4032081" y="4827386"/>
                <a:ext cx="165801" cy="161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204"/>
                    </a:moveTo>
                    <a:lnTo>
                      <a:pt x="7341" y="21600"/>
                    </a:lnTo>
                    <a:lnTo>
                      <a:pt x="0" y="0"/>
                    </a:lnTo>
                    <a:lnTo>
                      <a:pt x="21600" y="4204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ṡľïďe"/>
              <p:cNvSpPr/>
              <p:nvPr/>
            </p:nvSpPr>
            <p:spPr>
              <a:xfrm>
                <a:off x="1631504" y="3853799"/>
                <a:ext cx="1462654" cy="1460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ļíḓé"/>
              <p:cNvSpPr/>
              <p:nvPr/>
            </p:nvSpPr>
            <p:spPr bwMode="auto">
              <a:xfrm>
                <a:off x="4815024" y="4307637"/>
                <a:ext cx="551396" cy="552682"/>
              </a:xfrm>
              <a:custGeom>
                <a:avLst/>
                <a:gdLst>
                  <a:gd name="T0" fmla="*/ 103 w 181"/>
                  <a:gd name="T1" fmla="*/ 23 h 181"/>
                  <a:gd name="T2" fmla="*/ 23 w 181"/>
                  <a:gd name="T3" fmla="*/ 23 h 181"/>
                  <a:gd name="T4" fmla="*/ 23 w 181"/>
                  <a:gd name="T5" fmla="*/ 103 h 181"/>
                  <a:gd name="T6" fmla="*/ 95 w 181"/>
                  <a:gd name="T7" fmla="*/ 110 h 181"/>
                  <a:gd name="T8" fmla="*/ 97 w 181"/>
                  <a:gd name="T9" fmla="*/ 113 h 181"/>
                  <a:gd name="T10" fmla="*/ 97 w 181"/>
                  <a:gd name="T11" fmla="*/ 114 h 181"/>
                  <a:gd name="T12" fmla="*/ 97 w 181"/>
                  <a:gd name="T13" fmla="*/ 122 h 181"/>
                  <a:gd name="T14" fmla="*/ 153 w 181"/>
                  <a:gd name="T15" fmla="*/ 178 h 181"/>
                  <a:gd name="T16" fmla="*/ 161 w 181"/>
                  <a:gd name="T17" fmla="*/ 178 h 181"/>
                  <a:gd name="T18" fmla="*/ 162 w 181"/>
                  <a:gd name="T19" fmla="*/ 178 h 181"/>
                  <a:gd name="T20" fmla="*/ 162 w 181"/>
                  <a:gd name="T21" fmla="*/ 178 h 181"/>
                  <a:gd name="T22" fmla="*/ 168 w 181"/>
                  <a:gd name="T23" fmla="*/ 178 h 181"/>
                  <a:gd name="T24" fmla="*/ 178 w 181"/>
                  <a:gd name="T25" fmla="*/ 168 h 181"/>
                  <a:gd name="T26" fmla="*/ 178 w 181"/>
                  <a:gd name="T27" fmla="*/ 163 h 181"/>
                  <a:gd name="T28" fmla="*/ 178 w 181"/>
                  <a:gd name="T29" fmla="*/ 162 h 181"/>
                  <a:gd name="T30" fmla="*/ 178 w 181"/>
                  <a:gd name="T31" fmla="*/ 161 h 181"/>
                  <a:gd name="T32" fmla="*/ 178 w 181"/>
                  <a:gd name="T33" fmla="*/ 153 h 181"/>
                  <a:gd name="T34" fmla="*/ 122 w 181"/>
                  <a:gd name="T35" fmla="*/ 97 h 181"/>
                  <a:gd name="T36" fmla="*/ 113 w 181"/>
                  <a:gd name="T37" fmla="*/ 97 h 181"/>
                  <a:gd name="T38" fmla="*/ 113 w 181"/>
                  <a:gd name="T39" fmla="*/ 97 h 181"/>
                  <a:gd name="T40" fmla="*/ 110 w 181"/>
                  <a:gd name="T41" fmla="*/ 95 h 181"/>
                  <a:gd name="T42" fmla="*/ 103 w 181"/>
                  <a:gd name="T43" fmla="*/ 23 h 181"/>
                  <a:gd name="T44" fmla="*/ 35 w 181"/>
                  <a:gd name="T45" fmla="*/ 35 h 181"/>
                  <a:gd name="T46" fmla="*/ 91 w 181"/>
                  <a:gd name="T47" fmla="*/ 35 h 181"/>
                  <a:gd name="T48" fmla="*/ 91 w 181"/>
                  <a:gd name="T49" fmla="*/ 91 h 181"/>
                  <a:gd name="T50" fmla="*/ 35 w 181"/>
                  <a:gd name="T51" fmla="*/ 92 h 181"/>
                  <a:gd name="T52" fmla="*/ 35 w 181"/>
                  <a:gd name="T53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1" h="181">
                    <a:moveTo>
                      <a:pt x="103" y="23"/>
                    </a:moveTo>
                    <a:cubicBezTo>
                      <a:pt x="81" y="0"/>
                      <a:pt x="45" y="0"/>
                      <a:pt x="23" y="23"/>
                    </a:cubicBezTo>
                    <a:cubicBezTo>
                      <a:pt x="0" y="45"/>
                      <a:pt x="0" y="81"/>
                      <a:pt x="23" y="103"/>
                    </a:cubicBezTo>
                    <a:cubicBezTo>
                      <a:pt x="42" y="123"/>
                      <a:pt x="72" y="125"/>
                      <a:pt x="95" y="110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94" y="116"/>
                      <a:pt x="94" y="120"/>
                      <a:pt x="97" y="122"/>
                    </a:cubicBezTo>
                    <a:cubicBezTo>
                      <a:pt x="153" y="178"/>
                      <a:pt x="153" y="178"/>
                      <a:pt x="153" y="178"/>
                    </a:cubicBezTo>
                    <a:cubicBezTo>
                      <a:pt x="155" y="181"/>
                      <a:pt x="159" y="181"/>
                      <a:pt x="161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4" y="180"/>
                      <a:pt x="166" y="180"/>
                      <a:pt x="168" y="17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80" y="166"/>
                      <a:pt x="180" y="164"/>
                      <a:pt x="178" y="163"/>
                    </a:cubicBezTo>
                    <a:cubicBezTo>
                      <a:pt x="178" y="162"/>
                      <a:pt x="178" y="162"/>
                      <a:pt x="178" y="162"/>
                    </a:cubicBezTo>
                    <a:cubicBezTo>
                      <a:pt x="178" y="161"/>
                      <a:pt x="178" y="161"/>
                      <a:pt x="178" y="161"/>
                    </a:cubicBezTo>
                    <a:cubicBezTo>
                      <a:pt x="181" y="159"/>
                      <a:pt x="181" y="155"/>
                      <a:pt x="178" y="15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0" y="94"/>
                      <a:pt x="116" y="94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25" y="73"/>
                      <a:pt x="123" y="42"/>
                      <a:pt x="103" y="23"/>
                    </a:cubicBezTo>
                    <a:moveTo>
                      <a:pt x="35" y="35"/>
                    </a:moveTo>
                    <a:cubicBezTo>
                      <a:pt x="50" y="19"/>
                      <a:pt x="76" y="19"/>
                      <a:pt x="91" y="35"/>
                    </a:cubicBezTo>
                    <a:cubicBezTo>
                      <a:pt x="107" y="50"/>
                      <a:pt x="107" y="76"/>
                      <a:pt x="91" y="91"/>
                    </a:cubicBezTo>
                    <a:cubicBezTo>
                      <a:pt x="76" y="107"/>
                      <a:pt x="50" y="107"/>
                      <a:pt x="35" y="92"/>
                    </a:cubicBezTo>
                    <a:cubicBezTo>
                      <a:pt x="19" y="76"/>
                      <a:pt x="19" y="50"/>
                      <a:pt x="35" y="3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ṥľiďè"/>
              <p:cNvSpPr/>
              <p:nvPr/>
            </p:nvSpPr>
            <p:spPr bwMode="auto">
              <a:xfrm>
                <a:off x="3462684" y="1963233"/>
                <a:ext cx="536820" cy="535680"/>
              </a:xfrm>
              <a:custGeom>
                <a:avLst/>
                <a:gdLst>
                  <a:gd name="T0" fmla="*/ 0 w 199"/>
                  <a:gd name="T1" fmla="*/ 99 h 198"/>
                  <a:gd name="T2" fmla="*/ 199 w 199"/>
                  <a:gd name="T3" fmla="*/ 99 h 198"/>
                  <a:gd name="T4" fmla="*/ 112 w 199"/>
                  <a:gd name="T5" fmla="*/ 185 h 198"/>
                  <a:gd name="T6" fmla="*/ 104 w 199"/>
                  <a:gd name="T7" fmla="*/ 145 h 198"/>
                  <a:gd name="T8" fmla="*/ 112 w 199"/>
                  <a:gd name="T9" fmla="*/ 185 h 198"/>
                  <a:gd name="T10" fmla="*/ 96 w 199"/>
                  <a:gd name="T11" fmla="*/ 145 h 198"/>
                  <a:gd name="T12" fmla="*/ 87 w 199"/>
                  <a:gd name="T13" fmla="*/ 185 h 198"/>
                  <a:gd name="T14" fmla="*/ 87 w 199"/>
                  <a:gd name="T15" fmla="*/ 13 h 198"/>
                  <a:gd name="T16" fmla="*/ 96 w 199"/>
                  <a:gd name="T17" fmla="*/ 53 h 198"/>
                  <a:gd name="T18" fmla="*/ 87 w 199"/>
                  <a:gd name="T19" fmla="*/ 13 h 198"/>
                  <a:gd name="T20" fmla="*/ 104 w 199"/>
                  <a:gd name="T21" fmla="*/ 53 h 198"/>
                  <a:gd name="T22" fmla="*/ 112 w 199"/>
                  <a:gd name="T23" fmla="*/ 13 h 198"/>
                  <a:gd name="T24" fmla="*/ 104 w 199"/>
                  <a:gd name="T25" fmla="*/ 61 h 198"/>
                  <a:gd name="T26" fmla="*/ 149 w 199"/>
                  <a:gd name="T27" fmla="*/ 95 h 198"/>
                  <a:gd name="T28" fmla="*/ 104 w 199"/>
                  <a:gd name="T29" fmla="*/ 61 h 198"/>
                  <a:gd name="T30" fmla="*/ 96 w 199"/>
                  <a:gd name="T31" fmla="*/ 95 h 198"/>
                  <a:gd name="T32" fmla="*/ 57 w 199"/>
                  <a:gd name="T33" fmla="*/ 55 h 198"/>
                  <a:gd name="T34" fmla="*/ 42 w 199"/>
                  <a:gd name="T35" fmla="*/ 95 h 198"/>
                  <a:gd name="T36" fmla="*/ 31 w 199"/>
                  <a:gd name="T37" fmla="*/ 45 h 198"/>
                  <a:gd name="T38" fmla="*/ 42 w 199"/>
                  <a:gd name="T39" fmla="*/ 95 h 198"/>
                  <a:gd name="T40" fmla="*/ 49 w 199"/>
                  <a:gd name="T41" fmla="*/ 145 h 198"/>
                  <a:gd name="T42" fmla="*/ 13 w 199"/>
                  <a:gd name="T43" fmla="*/ 103 h 198"/>
                  <a:gd name="T44" fmla="*/ 50 w 199"/>
                  <a:gd name="T45" fmla="*/ 103 h 198"/>
                  <a:gd name="T46" fmla="*/ 96 w 199"/>
                  <a:gd name="T47" fmla="*/ 137 h 198"/>
                  <a:gd name="T48" fmla="*/ 50 w 199"/>
                  <a:gd name="T49" fmla="*/ 103 h 198"/>
                  <a:gd name="T50" fmla="*/ 104 w 199"/>
                  <a:gd name="T51" fmla="*/ 103 h 198"/>
                  <a:gd name="T52" fmla="*/ 143 w 199"/>
                  <a:gd name="T53" fmla="*/ 142 h 198"/>
                  <a:gd name="T54" fmla="*/ 157 w 199"/>
                  <a:gd name="T55" fmla="*/ 103 h 198"/>
                  <a:gd name="T56" fmla="*/ 168 w 199"/>
                  <a:gd name="T57" fmla="*/ 153 h 198"/>
                  <a:gd name="T58" fmla="*/ 157 w 199"/>
                  <a:gd name="T59" fmla="*/ 103 h 198"/>
                  <a:gd name="T60" fmla="*/ 150 w 199"/>
                  <a:gd name="T61" fmla="*/ 53 h 198"/>
                  <a:gd name="T62" fmla="*/ 187 w 199"/>
                  <a:gd name="T63" fmla="*/ 95 h 198"/>
                  <a:gd name="T64" fmla="*/ 162 w 199"/>
                  <a:gd name="T65" fmla="*/ 39 h 198"/>
                  <a:gd name="T66" fmla="*/ 131 w 199"/>
                  <a:gd name="T67" fmla="*/ 18 h 198"/>
                  <a:gd name="T68" fmla="*/ 68 w 199"/>
                  <a:gd name="T69" fmla="*/ 18 h 198"/>
                  <a:gd name="T70" fmla="*/ 37 w 199"/>
                  <a:gd name="T71" fmla="*/ 39 h 198"/>
                  <a:gd name="T72" fmla="*/ 37 w 199"/>
                  <a:gd name="T73" fmla="*/ 159 h 198"/>
                  <a:gd name="T74" fmla="*/ 68 w 199"/>
                  <a:gd name="T75" fmla="*/ 180 h 198"/>
                  <a:gd name="T76" fmla="*/ 131 w 199"/>
                  <a:gd name="T77" fmla="*/ 180 h 198"/>
                  <a:gd name="T78" fmla="*/ 162 w 199"/>
                  <a:gd name="T79" fmla="*/ 15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98">
                    <a:moveTo>
                      <a:pt x="100" y="0"/>
                    </a:moveTo>
                    <a:cubicBezTo>
                      <a:pt x="45" y="0"/>
                      <a:pt x="0" y="44"/>
                      <a:pt x="0" y="99"/>
                    </a:cubicBezTo>
                    <a:cubicBezTo>
                      <a:pt x="0" y="153"/>
                      <a:pt x="45" y="198"/>
                      <a:pt x="100" y="198"/>
                    </a:cubicBezTo>
                    <a:cubicBezTo>
                      <a:pt x="154" y="198"/>
                      <a:pt x="199" y="153"/>
                      <a:pt x="199" y="99"/>
                    </a:cubicBezTo>
                    <a:cubicBezTo>
                      <a:pt x="199" y="44"/>
                      <a:pt x="154" y="0"/>
                      <a:pt x="100" y="0"/>
                    </a:cubicBezTo>
                    <a:moveTo>
                      <a:pt x="112" y="185"/>
                    </a:moveTo>
                    <a:cubicBezTo>
                      <a:pt x="109" y="185"/>
                      <a:pt x="106" y="186"/>
                      <a:pt x="104" y="186"/>
                    </a:cubicBezTo>
                    <a:cubicBezTo>
                      <a:pt x="104" y="145"/>
                      <a:pt x="104" y="145"/>
                      <a:pt x="104" y="145"/>
                    </a:cubicBezTo>
                    <a:cubicBezTo>
                      <a:pt x="116" y="145"/>
                      <a:pt x="129" y="147"/>
                      <a:pt x="140" y="150"/>
                    </a:cubicBezTo>
                    <a:cubicBezTo>
                      <a:pt x="133" y="167"/>
                      <a:pt x="123" y="180"/>
                      <a:pt x="112" y="185"/>
                    </a:cubicBezTo>
                    <a:moveTo>
                      <a:pt x="59" y="150"/>
                    </a:moveTo>
                    <a:cubicBezTo>
                      <a:pt x="71" y="147"/>
                      <a:pt x="83" y="145"/>
                      <a:pt x="96" y="145"/>
                    </a:cubicBezTo>
                    <a:cubicBezTo>
                      <a:pt x="96" y="186"/>
                      <a:pt x="96" y="186"/>
                      <a:pt x="96" y="186"/>
                    </a:cubicBezTo>
                    <a:cubicBezTo>
                      <a:pt x="93" y="186"/>
                      <a:pt x="90" y="185"/>
                      <a:pt x="87" y="185"/>
                    </a:cubicBezTo>
                    <a:cubicBezTo>
                      <a:pt x="76" y="180"/>
                      <a:pt x="66" y="167"/>
                      <a:pt x="59" y="150"/>
                    </a:cubicBezTo>
                    <a:moveTo>
                      <a:pt x="87" y="13"/>
                    </a:moveTo>
                    <a:cubicBezTo>
                      <a:pt x="90" y="12"/>
                      <a:pt x="93" y="12"/>
                      <a:pt x="96" y="12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83" y="53"/>
                      <a:pt x="71" y="51"/>
                      <a:pt x="59" y="48"/>
                    </a:cubicBezTo>
                    <a:cubicBezTo>
                      <a:pt x="66" y="31"/>
                      <a:pt x="76" y="18"/>
                      <a:pt x="87" y="13"/>
                    </a:cubicBezTo>
                    <a:moveTo>
                      <a:pt x="140" y="48"/>
                    </a:moveTo>
                    <a:cubicBezTo>
                      <a:pt x="129" y="51"/>
                      <a:pt x="116" y="53"/>
                      <a:pt x="104" y="53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9" y="12"/>
                      <a:pt x="112" y="13"/>
                    </a:cubicBezTo>
                    <a:cubicBezTo>
                      <a:pt x="123" y="18"/>
                      <a:pt x="133" y="31"/>
                      <a:pt x="140" y="48"/>
                    </a:cubicBezTo>
                    <a:moveTo>
                      <a:pt x="104" y="61"/>
                    </a:moveTo>
                    <a:cubicBezTo>
                      <a:pt x="117" y="61"/>
                      <a:pt x="130" y="59"/>
                      <a:pt x="143" y="55"/>
                    </a:cubicBezTo>
                    <a:cubicBezTo>
                      <a:pt x="146" y="67"/>
                      <a:pt x="148" y="81"/>
                      <a:pt x="149" y="95"/>
                    </a:cubicBezTo>
                    <a:cubicBezTo>
                      <a:pt x="104" y="95"/>
                      <a:pt x="104" y="95"/>
                      <a:pt x="104" y="95"/>
                    </a:cubicBezTo>
                    <a:lnTo>
                      <a:pt x="104" y="61"/>
                    </a:lnTo>
                    <a:close/>
                    <a:moveTo>
                      <a:pt x="96" y="61"/>
                    </a:moveTo>
                    <a:cubicBezTo>
                      <a:pt x="96" y="95"/>
                      <a:pt x="96" y="95"/>
                      <a:pt x="96" y="95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51" y="81"/>
                      <a:pt x="53" y="67"/>
                      <a:pt x="57" y="55"/>
                    </a:cubicBezTo>
                    <a:cubicBezTo>
                      <a:pt x="69" y="59"/>
                      <a:pt x="82" y="61"/>
                      <a:pt x="96" y="61"/>
                    </a:cubicBezTo>
                    <a:moveTo>
                      <a:pt x="42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76"/>
                      <a:pt x="20" y="59"/>
                      <a:pt x="31" y="45"/>
                    </a:cubicBezTo>
                    <a:cubicBezTo>
                      <a:pt x="37" y="48"/>
                      <a:pt x="43" y="51"/>
                      <a:pt x="49" y="53"/>
                    </a:cubicBezTo>
                    <a:cubicBezTo>
                      <a:pt x="45" y="65"/>
                      <a:pt x="43" y="80"/>
                      <a:pt x="42" y="95"/>
                    </a:cubicBezTo>
                    <a:moveTo>
                      <a:pt x="42" y="103"/>
                    </a:moveTo>
                    <a:cubicBezTo>
                      <a:pt x="43" y="118"/>
                      <a:pt x="45" y="132"/>
                      <a:pt x="49" y="145"/>
                    </a:cubicBezTo>
                    <a:cubicBezTo>
                      <a:pt x="43" y="147"/>
                      <a:pt x="37" y="150"/>
                      <a:pt x="31" y="153"/>
                    </a:cubicBezTo>
                    <a:cubicBezTo>
                      <a:pt x="20" y="139"/>
                      <a:pt x="13" y="122"/>
                      <a:pt x="13" y="103"/>
                    </a:cubicBezTo>
                    <a:lnTo>
                      <a:pt x="42" y="103"/>
                    </a:lnTo>
                    <a:close/>
                    <a:moveTo>
                      <a:pt x="50" y="103"/>
                    </a:move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82" y="137"/>
                      <a:pt x="69" y="139"/>
                      <a:pt x="57" y="142"/>
                    </a:cubicBezTo>
                    <a:cubicBezTo>
                      <a:pt x="53" y="131"/>
                      <a:pt x="51" y="117"/>
                      <a:pt x="50" y="103"/>
                    </a:cubicBezTo>
                    <a:moveTo>
                      <a:pt x="104" y="137"/>
                    </a:move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48" y="117"/>
                      <a:pt x="146" y="131"/>
                      <a:pt x="143" y="142"/>
                    </a:cubicBezTo>
                    <a:cubicBezTo>
                      <a:pt x="130" y="139"/>
                      <a:pt x="117" y="137"/>
                      <a:pt x="104" y="137"/>
                    </a:cubicBezTo>
                    <a:moveTo>
                      <a:pt x="157" y="103"/>
                    </a:move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6" y="122"/>
                      <a:pt x="179" y="139"/>
                      <a:pt x="168" y="153"/>
                    </a:cubicBezTo>
                    <a:cubicBezTo>
                      <a:pt x="162" y="150"/>
                      <a:pt x="156" y="147"/>
                      <a:pt x="150" y="145"/>
                    </a:cubicBezTo>
                    <a:cubicBezTo>
                      <a:pt x="154" y="132"/>
                      <a:pt x="156" y="118"/>
                      <a:pt x="157" y="103"/>
                    </a:cubicBezTo>
                    <a:moveTo>
                      <a:pt x="157" y="95"/>
                    </a:moveTo>
                    <a:cubicBezTo>
                      <a:pt x="156" y="80"/>
                      <a:pt x="154" y="65"/>
                      <a:pt x="150" y="53"/>
                    </a:cubicBezTo>
                    <a:cubicBezTo>
                      <a:pt x="156" y="51"/>
                      <a:pt x="162" y="48"/>
                      <a:pt x="168" y="45"/>
                    </a:cubicBezTo>
                    <a:cubicBezTo>
                      <a:pt x="179" y="59"/>
                      <a:pt x="186" y="76"/>
                      <a:pt x="187" y="95"/>
                    </a:cubicBezTo>
                    <a:lnTo>
                      <a:pt x="157" y="95"/>
                    </a:lnTo>
                    <a:close/>
                    <a:moveTo>
                      <a:pt x="162" y="39"/>
                    </a:moveTo>
                    <a:cubicBezTo>
                      <a:pt x="158" y="41"/>
                      <a:pt x="153" y="43"/>
                      <a:pt x="147" y="45"/>
                    </a:cubicBezTo>
                    <a:cubicBezTo>
                      <a:pt x="143" y="34"/>
                      <a:pt x="137" y="25"/>
                      <a:pt x="131" y="18"/>
                    </a:cubicBezTo>
                    <a:cubicBezTo>
                      <a:pt x="143" y="22"/>
                      <a:pt x="154" y="29"/>
                      <a:pt x="162" y="39"/>
                    </a:cubicBezTo>
                    <a:moveTo>
                      <a:pt x="68" y="18"/>
                    </a:moveTo>
                    <a:cubicBezTo>
                      <a:pt x="62" y="25"/>
                      <a:pt x="56" y="34"/>
                      <a:pt x="52" y="45"/>
                    </a:cubicBezTo>
                    <a:cubicBezTo>
                      <a:pt x="46" y="43"/>
                      <a:pt x="41" y="41"/>
                      <a:pt x="37" y="39"/>
                    </a:cubicBezTo>
                    <a:cubicBezTo>
                      <a:pt x="46" y="29"/>
                      <a:pt x="56" y="22"/>
                      <a:pt x="68" y="18"/>
                    </a:cubicBezTo>
                    <a:moveTo>
                      <a:pt x="37" y="159"/>
                    </a:moveTo>
                    <a:cubicBezTo>
                      <a:pt x="41" y="157"/>
                      <a:pt x="46" y="154"/>
                      <a:pt x="52" y="152"/>
                    </a:cubicBezTo>
                    <a:cubicBezTo>
                      <a:pt x="56" y="163"/>
                      <a:pt x="62" y="173"/>
                      <a:pt x="68" y="180"/>
                    </a:cubicBezTo>
                    <a:cubicBezTo>
                      <a:pt x="56" y="175"/>
                      <a:pt x="46" y="168"/>
                      <a:pt x="37" y="159"/>
                    </a:cubicBezTo>
                    <a:moveTo>
                      <a:pt x="131" y="180"/>
                    </a:moveTo>
                    <a:cubicBezTo>
                      <a:pt x="137" y="173"/>
                      <a:pt x="143" y="163"/>
                      <a:pt x="147" y="152"/>
                    </a:cubicBezTo>
                    <a:cubicBezTo>
                      <a:pt x="153" y="154"/>
                      <a:pt x="158" y="157"/>
                      <a:pt x="162" y="159"/>
                    </a:cubicBezTo>
                    <a:cubicBezTo>
                      <a:pt x="154" y="168"/>
                      <a:pt x="143" y="175"/>
                      <a:pt x="131" y="1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ṥḷiḋê"/>
              <p:cNvSpPr/>
              <p:nvPr/>
            </p:nvSpPr>
            <p:spPr bwMode="auto">
              <a:xfrm>
                <a:off x="2087971" y="4322344"/>
                <a:ext cx="549722" cy="523268"/>
              </a:xfrm>
              <a:custGeom>
                <a:avLst/>
                <a:gdLst>
                  <a:gd name="T0" fmla="*/ 43 w 202"/>
                  <a:gd name="T1" fmla="*/ 118 h 192"/>
                  <a:gd name="T2" fmla="*/ 29 w 202"/>
                  <a:gd name="T3" fmla="*/ 88 h 192"/>
                  <a:gd name="T4" fmla="*/ 69 w 202"/>
                  <a:gd name="T5" fmla="*/ 77 h 192"/>
                  <a:gd name="T6" fmla="*/ 49 w 202"/>
                  <a:gd name="T7" fmla="*/ 145 h 192"/>
                  <a:gd name="T8" fmla="*/ 49 w 202"/>
                  <a:gd name="T9" fmla="*/ 47 h 192"/>
                  <a:gd name="T10" fmla="*/ 49 w 202"/>
                  <a:gd name="T11" fmla="*/ 145 h 192"/>
                  <a:gd name="T12" fmla="*/ 86 w 202"/>
                  <a:gd name="T13" fmla="*/ 96 h 192"/>
                  <a:gd name="T14" fmla="*/ 12 w 202"/>
                  <a:gd name="T15" fmla="*/ 96 h 192"/>
                  <a:gd name="T16" fmla="*/ 177 w 202"/>
                  <a:gd name="T17" fmla="*/ 76 h 192"/>
                  <a:gd name="T18" fmla="*/ 102 w 202"/>
                  <a:gd name="T19" fmla="*/ 84 h 192"/>
                  <a:gd name="T20" fmla="*/ 177 w 202"/>
                  <a:gd name="T21" fmla="*/ 76 h 192"/>
                  <a:gd name="T22" fmla="*/ 94 w 202"/>
                  <a:gd name="T23" fmla="*/ 51 h 192"/>
                  <a:gd name="T24" fmla="*/ 153 w 202"/>
                  <a:gd name="T25" fmla="*/ 59 h 192"/>
                  <a:gd name="T26" fmla="*/ 202 w 202"/>
                  <a:gd name="T27" fmla="*/ 49 h 192"/>
                  <a:gd name="T28" fmla="*/ 192 w 202"/>
                  <a:gd name="T29" fmla="*/ 192 h 192"/>
                  <a:gd name="T30" fmla="*/ 45 w 202"/>
                  <a:gd name="T31" fmla="*/ 182 h 192"/>
                  <a:gd name="T32" fmla="*/ 49 w 202"/>
                  <a:gd name="T33" fmla="*/ 151 h 192"/>
                  <a:gd name="T34" fmla="*/ 57 w 202"/>
                  <a:gd name="T35" fmla="*/ 180 h 192"/>
                  <a:gd name="T36" fmla="*/ 190 w 202"/>
                  <a:gd name="T37" fmla="*/ 55 h 192"/>
                  <a:gd name="T38" fmla="*/ 147 w 202"/>
                  <a:gd name="T39" fmla="*/ 39 h 192"/>
                  <a:gd name="T40" fmla="*/ 57 w 202"/>
                  <a:gd name="T41" fmla="*/ 12 h 192"/>
                  <a:gd name="T42" fmla="*/ 49 w 202"/>
                  <a:gd name="T43" fmla="*/ 41 h 192"/>
                  <a:gd name="T44" fmla="*/ 45 w 202"/>
                  <a:gd name="T45" fmla="*/ 10 h 192"/>
                  <a:gd name="T46" fmla="*/ 153 w 202"/>
                  <a:gd name="T47" fmla="*/ 0 h 192"/>
                  <a:gd name="T48" fmla="*/ 157 w 202"/>
                  <a:gd name="T49" fmla="*/ 1 h 192"/>
                  <a:gd name="T50" fmla="*/ 202 w 202"/>
                  <a:gd name="T51" fmla="*/ 49 h 192"/>
                  <a:gd name="T52" fmla="*/ 182 w 202"/>
                  <a:gd name="T53" fmla="*/ 43 h 192"/>
                  <a:gd name="T54" fmla="*/ 159 w 202"/>
                  <a:gd name="T55" fmla="*/ 39 h 192"/>
                  <a:gd name="T56" fmla="*/ 182 w 202"/>
                  <a:gd name="T57" fmla="*/ 43 h 192"/>
                  <a:gd name="T58" fmla="*/ 137 w 202"/>
                  <a:gd name="T59" fmla="*/ 158 h 192"/>
                  <a:gd name="T60" fmla="*/ 70 w 202"/>
                  <a:gd name="T61" fmla="*/ 150 h 192"/>
                  <a:gd name="T62" fmla="*/ 177 w 202"/>
                  <a:gd name="T63" fmla="*/ 101 h 192"/>
                  <a:gd name="T64" fmla="*/ 102 w 202"/>
                  <a:gd name="T65" fmla="*/ 109 h 192"/>
                  <a:gd name="T66" fmla="*/ 177 w 202"/>
                  <a:gd name="T67" fmla="*/ 101 h 192"/>
                  <a:gd name="T68" fmla="*/ 95 w 202"/>
                  <a:gd name="T69" fmla="*/ 125 h 192"/>
                  <a:gd name="T70" fmla="*/ 177 w 202"/>
                  <a:gd name="T71" fmla="*/ 13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2" h="192">
                    <a:moveTo>
                      <a:pt x="78" y="87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69" y="77"/>
                      <a:pt x="69" y="77"/>
                      <a:pt x="69" y="77"/>
                    </a:cubicBezTo>
                    <a:lnTo>
                      <a:pt x="78" y="87"/>
                    </a:lnTo>
                    <a:close/>
                    <a:moveTo>
                      <a:pt x="49" y="145"/>
                    </a:moveTo>
                    <a:cubicBezTo>
                      <a:pt x="22" y="145"/>
                      <a:pt x="0" y="123"/>
                      <a:pt x="0" y="96"/>
                    </a:cubicBezTo>
                    <a:cubicBezTo>
                      <a:pt x="0" y="69"/>
                      <a:pt x="22" y="47"/>
                      <a:pt x="49" y="47"/>
                    </a:cubicBezTo>
                    <a:cubicBezTo>
                      <a:pt x="76" y="47"/>
                      <a:pt x="98" y="69"/>
                      <a:pt x="98" y="96"/>
                    </a:cubicBezTo>
                    <a:cubicBezTo>
                      <a:pt x="98" y="123"/>
                      <a:pt x="76" y="145"/>
                      <a:pt x="49" y="145"/>
                    </a:cubicBezTo>
                    <a:moveTo>
                      <a:pt x="49" y="133"/>
                    </a:moveTo>
                    <a:cubicBezTo>
                      <a:pt x="69" y="133"/>
                      <a:pt x="86" y="116"/>
                      <a:pt x="86" y="96"/>
                    </a:cubicBezTo>
                    <a:cubicBezTo>
                      <a:pt x="86" y="76"/>
                      <a:pt x="69" y="59"/>
                      <a:pt x="49" y="59"/>
                    </a:cubicBezTo>
                    <a:cubicBezTo>
                      <a:pt x="29" y="59"/>
                      <a:pt x="12" y="76"/>
                      <a:pt x="12" y="96"/>
                    </a:cubicBezTo>
                    <a:cubicBezTo>
                      <a:pt x="12" y="116"/>
                      <a:pt x="29" y="133"/>
                      <a:pt x="49" y="133"/>
                    </a:cubicBezTo>
                    <a:moveTo>
                      <a:pt x="177" y="76"/>
                    </a:moveTo>
                    <a:cubicBezTo>
                      <a:pt x="100" y="76"/>
                      <a:pt x="100" y="76"/>
                      <a:pt x="100" y="76"/>
                    </a:cubicBezTo>
                    <a:cubicBezTo>
                      <a:pt x="101" y="79"/>
                      <a:pt x="102" y="81"/>
                      <a:pt x="102" y="84"/>
                    </a:cubicBezTo>
                    <a:cubicBezTo>
                      <a:pt x="177" y="84"/>
                      <a:pt x="177" y="84"/>
                      <a:pt x="177" y="84"/>
                    </a:cubicBezTo>
                    <a:lnTo>
                      <a:pt x="177" y="76"/>
                    </a:lnTo>
                    <a:close/>
                    <a:moveTo>
                      <a:pt x="144" y="51"/>
                    </a:move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0" y="58"/>
                      <a:pt x="147" y="55"/>
                      <a:pt x="144" y="51"/>
                    </a:cubicBezTo>
                    <a:moveTo>
                      <a:pt x="202" y="49"/>
                    </a:moveTo>
                    <a:cubicBezTo>
                      <a:pt x="202" y="182"/>
                      <a:pt x="202" y="182"/>
                      <a:pt x="202" y="182"/>
                    </a:cubicBezTo>
                    <a:cubicBezTo>
                      <a:pt x="202" y="188"/>
                      <a:pt x="198" y="192"/>
                      <a:pt x="192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49" y="192"/>
                      <a:pt x="45" y="188"/>
                      <a:pt x="45" y="182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6" y="151"/>
                      <a:pt x="48" y="151"/>
                      <a:pt x="49" y="151"/>
                    </a:cubicBezTo>
                    <a:cubicBezTo>
                      <a:pt x="52" y="151"/>
                      <a:pt x="54" y="150"/>
                      <a:pt x="57" y="150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190" y="180"/>
                      <a:pt x="190" y="180"/>
                      <a:pt x="190" y="180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54" y="55"/>
                      <a:pt x="147" y="48"/>
                      <a:pt x="147" y="39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4" y="42"/>
                      <a:pt x="52" y="41"/>
                      <a:pt x="49" y="41"/>
                    </a:cubicBezTo>
                    <a:cubicBezTo>
                      <a:pt x="48" y="41"/>
                      <a:pt x="46" y="41"/>
                      <a:pt x="45" y="42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4"/>
                      <a:pt x="49" y="0"/>
                      <a:pt x="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5" y="0"/>
                      <a:pt x="156" y="0"/>
                      <a:pt x="157" y="1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2" y="46"/>
                      <a:pt x="202" y="46"/>
                      <a:pt x="202" y="49"/>
                    </a:cubicBezTo>
                    <a:cubicBezTo>
                      <a:pt x="202" y="49"/>
                      <a:pt x="202" y="49"/>
                      <a:pt x="202" y="49"/>
                    </a:cubicBezTo>
                    <a:moveTo>
                      <a:pt x="182" y="43"/>
                    </a:move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39"/>
                      <a:pt x="159" y="39"/>
                      <a:pt x="159" y="39"/>
                    </a:cubicBezTo>
                    <a:cubicBezTo>
                      <a:pt x="159" y="42"/>
                      <a:pt x="161" y="43"/>
                      <a:pt x="163" y="43"/>
                    </a:cubicBezTo>
                    <a:lnTo>
                      <a:pt x="182" y="43"/>
                    </a:lnTo>
                    <a:close/>
                    <a:moveTo>
                      <a:pt x="70" y="158"/>
                    </a:moveTo>
                    <a:cubicBezTo>
                      <a:pt x="137" y="158"/>
                      <a:pt x="137" y="158"/>
                      <a:pt x="137" y="158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70" y="150"/>
                      <a:pt x="70" y="150"/>
                      <a:pt x="70" y="150"/>
                    </a:cubicBezTo>
                    <a:lnTo>
                      <a:pt x="70" y="158"/>
                    </a:lnTo>
                    <a:close/>
                    <a:moveTo>
                      <a:pt x="177" y="101"/>
                    </a:move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3"/>
                      <a:pt x="103" y="106"/>
                      <a:pt x="102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lnTo>
                      <a:pt x="177" y="101"/>
                    </a:lnTo>
                    <a:close/>
                    <a:moveTo>
                      <a:pt x="177" y="125"/>
                    </a:moveTo>
                    <a:cubicBezTo>
                      <a:pt x="95" y="125"/>
                      <a:pt x="95" y="125"/>
                      <a:pt x="95" y="125"/>
                    </a:cubicBezTo>
                    <a:cubicBezTo>
                      <a:pt x="93" y="128"/>
                      <a:pt x="91" y="131"/>
                      <a:pt x="89" y="133"/>
                    </a:cubicBezTo>
                    <a:cubicBezTo>
                      <a:pt x="177" y="133"/>
                      <a:pt x="177" y="133"/>
                      <a:pt x="177" y="133"/>
                    </a:cubicBezTo>
                    <a:lnTo>
                      <a:pt x="177" y="1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eb62838-598e-424c-97a4-91940974fe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8643" y="2096085"/>
            <a:ext cx="9694714" cy="2554642"/>
            <a:chOff x="426077" y="1988840"/>
            <a:chExt cx="11276198" cy="2971377"/>
          </a:xfrm>
        </p:grpSpPr>
        <p:cxnSp>
          <p:nvCxnSpPr>
            <p:cNvPr id="4" name="Straight Connector 2"/>
            <p:cNvCxnSpPr/>
            <p:nvPr/>
          </p:nvCxnSpPr>
          <p:spPr>
            <a:xfrm rot="5400000">
              <a:off x="1307723" y="3744608"/>
              <a:ext cx="423477" cy="1977"/>
            </a:xfrm>
            <a:prstGeom prst="line">
              <a:avLst/>
            </a:prstGeom>
            <a:ln>
              <a:solidFill>
                <a:schemeClr val="accent1"/>
              </a:solidFill>
              <a:prstDash val="sysDot"/>
              <a:tailEnd type="oval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5" name="íṣľíḑé"/>
            <p:cNvSpPr/>
            <p:nvPr/>
          </p:nvSpPr>
          <p:spPr>
            <a:xfrm rot="10800000">
              <a:off x="719056" y="1996736"/>
              <a:ext cx="1600812" cy="132033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ṧlîḋé"/>
            <p:cNvSpPr/>
            <p:nvPr/>
          </p:nvSpPr>
          <p:spPr>
            <a:xfrm rot="10800000" flipV="1">
              <a:off x="963611" y="3088550"/>
              <a:ext cx="1097936" cy="436612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sp>
          <p:nvSpPr>
            <p:cNvPr id="7" name="íśļiḑé"/>
            <p:cNvSpPr/>
            <p:nvPr/>
          </p:nvSpPr>
          <p:spPr bwMode="auto">
            <a:xfrm>
              <a:off x="1211144" y="2448161"/>
              <a:ext cx="616635" cy="408614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8" name="Straight Connector 9"/>
            <p:cNvCxnSpPr/>
            <p:nvPr/>
          </p:nvCxnSpPr>
          <p:spPr>
            <a:xfrm rot="5400000">
              <a:off x="3610158" y="3738281"/>
              <a:ext cx="423477" cy="1977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9" name="ïşľïďe"/>
            <p:cNvSpPr/>
            <p:nvPr/>
          </p:nvSpPr>
          <p:spPr>
            <a:xfrm rot="10800000">
              <a:off x="3021491" y="1992779"/>
              <a:ext cx="1600811" cy="1320335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ïṩḷîďe"/>
            <p:cNvSpPr/>
            <p:nvPr/>
          </p:nvSpPr>
          <p:spPr>
            <a:xfrm rot="10800000" flipV="1">
              <a:off x="3231365" y="3084592"/>
              <a:ext cx="1097935" cy="4366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sp>
          <p:nvSpPr>
            <p:cNvPr id="11" name="í$ļîḑè"/>
            <p:cNvSpPr/>
            <p:nvPr/>
          </p:nvSpPr>
          <p:spPr bwMode="auto">
            <a:xfrm>
              <a:off x="3555367" y="2444438"/>
              <a:ext cx="533060" cy="417020"/>
            </a:xfrm>
            <a:custGeom>
              <a:avLst/>
              <a:gdLst/>
              <a:ahLst/>
              <a:cxnLst>
                <a:cxn ang="0">
                  <a:pos x="68" y="8"/>
                </a:cxn>
                <a:cxn ang="0">
                  <a:pos x="67" y="9"/>
                </a:cxn>
                <a:cxn ang="0">
                  <a:pos x="2" y="9"/>
                </a:cxn>
                <a:cxn ang="0">
                  <a:pos x="0" y="8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8"/>
                </a:cxn>
                <a:cxn ang="0">
                  <a:pos x="13" y="27"/>
                </a:cxn>
                <a:cxn ang="0">
                  <a:pos x="3" y="38"/>
                </a:cxn>
                <a:cxn ang="0">
                  <a:pos x="2" y="38"/>
                </a:cxn>
                <a:cxn ang="0">
                  <a:pos x="0" y="37"/>
                </a:cxn>
                <a:cxn ang="0">
                  <a:pos x="0" y="15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13" y="25"/>
                </a:cxn>
                <a:cxn ang="0">
                  <a:pos x="14" y="26"/>
                </a:cxn>
                <a:cxn ang="0">
                  <a:pos x="13" y="27"/>
                </a:cxn>
                <a:cxn ang="0">
                  <a:pos x="68" y="52"/>
                </a:cxn>
                <a:cxn ang="0">
                  <a:pos x="67" y="53"/>
                </a:cxn>
                <a:cxn ang="0">
                  <a:pos x="2" y="53"/>
                </a:cxn>
                <a:cxn ang="0">
                  <a:pos x="0" y="52"/>
                </a:cxn>
                <a:cxn ang="0">
                  <a:pos x="0" y="44"/>
                </a:cxn>
                <a:cxn ang="0">
                  <a:pos x="2" y="43"/>
                </a:cxn>
                <a:cxn ang="0">
                  <a:pos x="67" y="43"/>
                </a:cxn>
                <a:cxn ang="0">
                  <a:pos x="68" y="44"/>
                </a:cxn>
                <a:cxn ang="0">
                  <a:pos x="68" y="52"/>
                </a:cxn>
                <a:cxn ang="0">
                  <a:pos x="68" y="23"/>
                </a:cxn>
                <a:cxn ang="0">
                  <a:pos x="67" y="24"/>
                </a:cxn>
                <a:cxn ang="0">
                  <a:pos x="26" y="24"/>
                </a:cxn>
                <a:cxn ang="0">
                  <a:pos x="25" y="23"/>
                </a:cxn>
                <a:cxn ang="0">
                  <a:pos x="25" y="15"/>
                </a:cxn>
                <a:cxn ang="0">
                  <a:pos x="26" y="14"/>
                </a:cxn>
                <a:cxn ang="0">
                  <a:pos x="67" y="14"/>
                </a:cxn>
                <a:cxn ang="0">
                  <a:pos x="68" y="15"/>
                </a:cxn>
                <a:cxn ang="0">
                  <a:pos x="68" y="23"/>
                </a:cxn>
                <a:cxn ang="0">
                  <a:pos x="68" y="37"/>
                </a:cxn>
                <a:cxn ang="0">
                  <a:pos x="67" y="38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67" y="29"/>
                </a:cxn>
                <a:cxn ang="0">
                  <a:pos x="68" y="30"/>
                </a:cxn>
                <a:cxn ang="0">
                  <a:pos x="68" y="37"/>
                </a:cxn>
              </a:cxnLst>
              <a:rect l="0" t="0" r="r" b="b"/>
              <a:pathLst>
                <a:path w="68" h="53"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13" y="27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3" y="27"/>
                  </a:cubicBez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7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2" name="Straight Connector 16"/>
            <p:cNvCxnSpPr/>
            <p:nvPr/>
          </p:nvCxnSpPr>
          <p:spPr>
            <a:xfrm rot="5400000">
              <a:off x="5927971" y="3734341"/>
              <a:ext cx="423477" cy="1977"/>
            </a:xfrm>
            <a:prstGeom prst="line">
              <a:avLst/>
            </a:prstGeom>
            <a:ln>
              <a:solidFill>
                <a:schemeClr val="accent3"/>
              </a:solidFill>
              <a:prstDash val="sysDot"/>
              <a:tailEnd type="oval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13" name="iṥļîḑè"/>
            <p:cNvSpPr/>
            <p:nvPr/>
          </p:nvSpPr>
          <p:spPr>
            <a:xfrm rot="10800000">
              <a:off x="5339304" y="1988840"/>
              <a:ext cx="1600812" cy="132033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ïśļïḓé"/>
            <p:cNvSpPr/>
            <p:nvPr/>
          </p:nvSpPr>
          <p:spPr>
            <a:xfrm rot="10800000" flipV="1">
              <a:off x="5590741" y="3118523"/>
              <a:ext cx="1097936" cy="436612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sp>
          <p:nvSpPr>
            <p:cNvPr id="15" name="îš1íḍé"/>
            <p:cNvSpPr/>
            <p:nvPr/>
          </p:nvSpPr>
          <p:spPr bwMode="auto">
            <a:xfrm>
              <a:off x="5902542" y="2409943"/>
              <a:ext cx="474335" cy="47812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1" y="27"/>
                </a:cxn>
                <a:cxn ang="0">
                  <a:pos x="30" y="17"/>
                </a:cxn>
                <a:cxn ang="0">
                  <a:pos x="9" y="37"/>
                </a:cxn>
                <a:cxn ang="0">
                  <a:pos x="9" y="48"/>
                </a:cxn>
                <a:cxn ang="0">
                  <a:pos x="20" y="48"/>
                </a:cxn>
                <a:cxn ang="0">
                  <a:pos x="41" y="27"/>
                </a:cxn>
                <a:cxn ang="0">
                  <a:pos x="21" y="43"/>
                </a:cxn>
                <a:cxn ang="0">
                  <a:pos x="19" y="44"/>
                </a:cxn>
                <a:cxn ang="0">
                  <a:pos x="17" y="44"/>
                </a:cxn>
                <a:cxn ang="0">
                  <a:pos x="17" y="41"/>
                </a:cxn>
                <a:cxn ang="0">
                  <a:pos x="13" y="41"/>
                </a:cxn>
                <a:cxn ang="0">
                  <a:pos x="13" y="39"/>
                </a:cxn>
                <a:cxn ang="0">
                  <a:pos x="15" y="37"/>
                </a:cxn>
                <a:cxn ang="0">
                  <a:pos x="21" y="43"/>
                </a:cxn>
                <a:cxn ang="0">
                  <a:pos x="31" y="23"/>
                </a:cxn>
                <a:cxn ang="0">
                  <a:pos x="20" y="34"/>
                </a:cxn>
                <a:cxn ang="0">
                  <a:pos x="19" y="34"/>
                </a:cxn>
                <a:cxn ang="0">
                  <a:pos x="19" y="33"/>
                </a:cxn>
                <a:cxn ang="0">
                  <a:pos x="30" y="22"/>
                </a:cxn>
                <a:cxn ang="0">
                  <a:pos x="31" y="22"/>
                </a:cxn>
                <a:cxn ang="0">
                  <a:pos x="31" y="23"/>
                </a:cxn>
                <a:cxn ang="0">
                  <a:pos x="47" y="22"/>
                </a:cxn>
                <a:cxn ang="0">
                  <a:pos x="47" y="16"/>
                </a:cxn>
                <a:cxn ang="0">
                  <a:pos x="41" y="11"/>
                </a:cxn>
                <a:cxn ang="0">
                  <a:pos x="36" y="11"/>
                </a:cxn>
                <a:cxn ang="0">
                  <a:pos x="33" y="14"/>
                </a:cxn>
                <a:cxn ang="0">
                  <a:pos x="43" y="25"/>
                </a:cxn>
                <a:cxn ang="0">
                  <a:pos x="47" y="22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1" y="2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20" y="48"/>
                    <a:pt x="20" y="48"/>
                    <a:pt x="20" y="48"/>
                  </a:cubicBezTo>
                  <a:lnTo>
                    <a:pt x="41" y="27"/>
                  </a:lnTo>
                  <a:close/>
                  <a:moveTo>
                    <a:pt x="21" y="43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7"/>
                    <a:pt x="15" y="37"/>
                    <a:pt x="15" y="37"/>
                  </a:cubicBezTo>
                  <a:lnTo>
                    <a:pt x="21" y="43"/>
                  </a:lnTo>
                  <a:close/>
                  <a:moveTo>
                    <a:pt x="31" y="23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5"/>
                    <a:pt x="19" y="34"/>
                  </a:cubicBezTo>
                  <a:cubicBezTo>
                    <a:pt x="18" y="34"/>
                    <a:pt x="18" y="33"/>
                    <a:pt x="19" y="3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lose/>
                  <a:moveTo>
                    <a:pt x="47" y="22"/>
                  </a:moveTo>
                  <a:cubicBezTo>
                    <a:pt x="48" y="20"/>
                    <a:pt x="48" y="18"/>
                    <a:pt x="47" y="16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9"/>
                    <a:pt x="37" y="9"/>
                    <a:pt x="36" y="1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6" name="Straight Connector 23"/>
            <p:cNvCxnSpPr/>
            <p:nvPr/>
          </p:nvCxnSpPr>
          <p:spPr>
            <a:xfrm rot="5400000">
              <a:off x="8184304" y="3746212"/>
              <a:ext cx="423477" cy="1977"/>
            </a:xfrm>
            <a:prstGeom prst="line">
              <a:avLst/>
            </a:prstGeom>
            <a:ln>
              <a:solidFill>
                <a:schemeClr val="accent4"/>
              </a:solidFill>
              <a:prstDash val="sysDot"/>
              <a:tailEnd type="oval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ïṣḷiḑe"/>
            <p:cNvSpPr/>
            <p:nvPr/>
          </p:nvSpPr>
          <p:spPr>
            <a:xfrm rot="10800000">
              <a:off x="7595638" y="2000711"/>
              <a:ext cx="1600812" cy="1320335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ïṥḻiḋe"/>
            <p:cNvSpPr/>
            <p:nvPr/>
          </p:nvSpPr>
          <p:spPr>
            <a:xfrm rot="10800000" flipV="1">
              <a:off x="7805512" y="3092524"/>
              <a:ext cx="1097936" cy="436612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sp>
          <p:nvSpPr>
            <p:cNvPr id="19" name="išļidê"/>
            <p:cNvSpPr/>
            <p:nvPr/>
          </p:nvSpPr>
          <p:spPr bwMode="auto">
            <a:xfrm>
              <a:off x="8127572" y="2446780"/>
              <a:ext cx="536943" cy="428194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30"/>
            <p:cNvCxnSpPr/>
            <p:nvPr/>
          </p:nvCxnSpPr>
          <p:spPr>
            <a:xfrm rot="5400000">
              <a:off x="10389400" y="3746212"/>
              <a:ext cx="423477" cy="1977"/>
            </a:xfrm>
            <a:prstGeom prst="line">
              <a:avLst/>
            </a:prstGeom>
            <a:ln>
              <a:solidFill>
                <a:schemeClr val="accent5"/>
              </a:solidFill>
              <a:prstDash val="sysDot"/>
              <a:tailEnd type="oval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1" name="ïṡľiďé"/>
            <p:cNvSpPr/>
            <p:nvPr/>
          </p:nvSpPr>
          <p:spPr>
            <a:xfrm rot="10800000">
              <a:off x="9800732" y="2000711"/>
              <a:ext cx="1600812" cy="132033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îSḷiďê"/>
            <p:cNvSpPr/>
            <p:nvPr/>
          </p:nvSpPr>
          <p:spPr>
            <a:xfrm rot="10800000" flipV="1">
              <a:off x="10052169" y="3092525"/>
              <a:ext cx="1097936" cy="436612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grpSp>
          <p:nvGrpSpPr>
            <p:cNvPr id="23" name="îṡlîdê"/>
            <p:cNvGrpSpPr/>
            <p:nvPr/>
          </p:nvGrpSpPr>
          <p:grpSpPr>
            <a:xfrm>
              <a:off x="10406787" y="2433437"/>
              <a:ext cx="388707" cy="454883"/>
              <a:chOff x="3175" y="1588"/>
              <a:chExt cx="1035050" cy="1211262"/>
            </a:xfrm>
            <a:solidFill>
              <a:schemeClr val="accent5"/>
            </a:solidFill>
          </p:grpSpPr>
          <p:sp>
            <p:nvSpPr>
              <p:cNvPr id="39" name="i$ḷiḑe"/>
              <p:cNvSpPr/>
              <p:nvPr/>
            </p:nvSpPr>
            <p:spPr bwMode="auto">
              <a:xfrm>
                <a:off x="44450" y="1588"/>
                <a:ext cx="993775" cy="954087"/>
              </a:xfrm>
              <a:custGeom>
                <a:avLst/>
                <a:gdLst>
                  <a:gd name="T0" fmla="*/ 242 w 262"/>
                  <a:gd name="T1" fmla="*/ 40 h 252"/>
                  <a:gd name="T2" fmla="*/ 262 w 262"/>
                  <a:gd name="T3" fmla="*/ 20 h 252"/>
                  <a:gd name="T4" fmla="*/ 242 w 262"/>
                  <a:gd name="T5" fmla="*/ 0 h 252"/>
                  <a:gd name="T6" fmla="*/ 222 w 262"/>
                  <a:gd name="T7" fmla="*/ 20 h 252"/>
                  <a:gd name="T8" fmla="*/ 226 w 262"/>
                  <a:gd name="T9" fmla="*/ 31 h 252"/>
                  <a:gd name="T10" fmla="*/ 126 w 262"/>
                  <a:gd name="T11" fmla="*/ 98 h 252"/>
                  <a:gd name="T12" fmla="*/ 36 w 262"/>
                  <a:gd name="T13" fmla="*/ 8 h 252"/>
                  <a:gd name="T14" fmla="*/ 13 w 262"/>
                  <a:gd name="T15" fmla="*/ 3 h 252"/>
                  <a:gd name="T16" fmla="*/ 0 w 262"/>
                  <a:gd name="T17" fmla="*/ 22 h 252"/>
                  <a:gd name="T18" fmla="*/ 67 w 262"/>
                  <a:gd name="T19" fmla="*/ 185 h 252"/>
                  <a:gd name="T20" fmla="*/ 230 w 262"/>
                  <a:gd name="T21" fmla="*/ 252 h 252"/>
                  <a:gd name="T22" fmla="*/ 249 w 262"/>
                  <a:gd name="T23" fmla="*/ 239 h 252"/>
                  <a:gd name="T24" fmla="*/ 244 w 262"/>
                  <a:gd name="T25" fmla="*/ 216 h 252"/>
                  <a:gd name="T26" fmla="*/ 164 w 262"/>
                  <a:gd name="T27" fmla="*/ 136 h 252"/>
                  <a:gd name="T28" fmla="*/ 231 w 262"/>
                  <a:gd name="T29" fmla="*/ 36 h 252"/>
                  <a:gd name="T30" fmla="*/ 242 w 262"/>
                  <a:gd name="T31" fmla="*/ 4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2" h="252">
                    <a:moveTo>
                      <a:pt x="242" y="40"/>
                    </a:moveTo>
                    <a:cubicBezTo>
                      <a:pt x="253" y="40"/>
                      <a:pt x="262" y="31"/>
                      <a:pt x="262" y="20"/>
                    </a:cubicBezTo>
                    <a:cubicBezTo>
                      <a:pt x="262" y="9"/>
                      <a:pt x="253" y="0"/>
                      <a:pt x="242" y="0"/>
                    </a:cubicBezTo>
                    <a:cubicBezTo>
                      <a:pt x="231" y="0"/>
                      <a:pt x="222" y="9"/>
                      <a:pt x="222" y="20"/>
                    </a:cubicBezTo>
                    <a:cubicBezTo>
                      <a:pt x="222" y="24"/>
                      <a:pt x="224" y="28"/>
                      <a:pt x="226" y="31"/>
                    </a:cubicBezTo>
                    <a:cubicBezTo>
                      <a:pt x="126" y="98"/>
                      <a:pt x="126" y="98"/>
                      <a:pt x="126" y="9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0" y="2"/>
                      <a:pt x="21" y="0"/>
                      <a:pt x="13" y="3"/>
                    </a:cubicBezTo>
                    <a:cubicBezTo>
                      <a:pt x="5" y="6"/>
                      <a:pt x="0" y="14"/>
                      <a:pt x="0" y="22"/>
                    </a:cubicBezTo>
                    <a:cubicBezTo>
                      <a:pt x="0" y="82"/>
                      <a:pt x="22" y="141"/>
                      <a:pt x="67" y="185"/>
                    </a:cubicBezTo>
                    <a:cubicBezTo>
                      <a:pt x="111" y="230"/>
                      <a:pt x="170" y="252"/>
                      <a:pt x="230" y="252"/>
                    </a:cubicBezTo>
                    <a:cubicBezTo>
                      <a:pt x="238" y="252"/>
                      <a:pt x="246" y="247"/>
                      <a:pt x="249" y="239"/>
                    </a:cubicBezTo>
                    <a:cubicBezTo>
                      <a:pt x="252" y="231"/>
                      <a:pt x="250" y="222"/>
                      <a:pt x="244" y="216"/>
                    </a:cubicBezTo>
                    <a:cubicBezTo>
                      <a:pt x="164" y="136"/>
                      <a:pt x="164" y="136"/>
                      <a:pt x="164" y="136"/>
                    </a:cubicBezTo>
                    <a:cubicBezTo>
                      <a:pt x="231" y="36"/>
                      <a:pt x="231" y="36"/>
                      <a:pt x="231" y="36"/>
                    </a:cubicBezTo>
                    <a:cubicBezTo>
                      <a:pt x="234" y="38"/>
                      <a:pt x="238" y="40"/>
                      <a:pt x="242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îšḻíḓe"/>
              <p:cNvSpPr/>
              <p:nvPr/>
            </p:nvSpPr>
            <p:spPr bwMode="auto">
              <a:xfrm>
                <a:off x="3175" y="777875"/>
                <a:ext cx="492125" cy="434975"/>
              </a:xfrm>
              <a:custGeom>
                <a:avLst/>
                <a:gdLst>
                  <a:gd name="T0" fmla="*/ 113 w 130"/>
                  <a:gd name="T1" fmla="*/ 44 h 115"/>
                  <a:gd name="T2" fmla="*/ 108 w 130"/>
                  <a:gd name="T3" fmla="*/ 38 h 115"/>
                  <a:gd name="T4" fmla="*/ 58 w 130"/>
                  <a:gd name="T5" fmla="*/ 0 h 115"/>
                  <a:gd name="T6" fmla="*/ 57 w 130"/>
                  <a:gd name="T7" fmla="*/ 0 h 115"/>
                  <a:gd name="T8" fmla="*/ 57 w 130"/>
                  <a:gd name="T9" fmla="*/ 0 h 115"/>
                  <a:gd name="T10" fmla="*/ 1 w 130"/>
                  <a:gd name="T11" fmla="*/ 100 h 115"/>
                  <a:gd name="T12" fmla="*/ 1 w 130"/>
                  <a:gd name="T13" fmla="*/ 110 h 115"/>
                  <a:gd name="T14" fmla="*/ 10 w 130"/>
                  <a:gd name="T15" fmla="*/ 115 h 115"/>
                  <a:gd name="T16" fmla="*/ 120 w 130"/>
                  <a:gd name="T17" fmla="*/ 115 h 115"/>
                  <a:gd name="T18" fmla="*/ 128 w 130"/>
                  <a:gd name="T19" fmla="*/ 111 h 115"/>
                  <a:gd name="T20" fmla="*/ 129 w 130"/>
                  <a:gd name="T21" fmla="*/ 102 h 115"/>
                  <a:gd name="T22" fmla="*/ 113 w 130"/>
                  <a:gd name="T23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115">
                    <a:moveTo>
                      <a:pt x="113" y="44"/>
                    </a:moveTo>
                    <a:cubicBezTo>
                      <a:pt x="112" y="42"/>
                      <a:pt x="110" y="39"/>
                      <a:pt x="108" y="38"/>
                    </a:cubicBezTo>
                    <a:cubicBezTo>
                      <a:pt x="90" y="28"/>
                      <a:pt x="73" y="16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3"/>
                      <a:pt x="0" y="107"/>
                      <a:pt x="1" y="110"/>
                    </a:cubicBezTo>
                    <a:cubicBezTo>
                      <a:pt x="3" y="113"/>
                      <a:pt x="6" y="115"/>
                      <a:pt x="1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3" y="115"/>
                      <a:pt x="126" y="114"/>
                      <a:pt x="128" y="111"/>
                    </a:cubicBezTo>
                    <a:cubicBezTo>
                      <a:pt x="130" y="109"/>
                      <a:pt x="130" y="105"/>
                      <a:pt x="129" y="102"/>
                    </a:cubicBezTo>
                    <a:lnTo>
                      <a:pt x="113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íšlîḑé"/>
            <p:cNvGrpSpPr/>
            <p:nvPr/>
          </p:nvGrpSpPr>
          <p:grpSpPr>
            <a:xfrm>
              <a:off x="5045337" y="3736318"/>
              <a:ext cx="2186768" cy="1223899"/>
              <a:chOff x="5045337" y="3697403"/>
              <a:chExt cx="2186768" cy="1223899"/>
            </a:xfrm>
          </p:grpSpPr>
          <p:sp>
            <p:nvSpPr>
              <p:cNvPr id="37" name="íŝ1îďê"/>
              <p:cNvSpPr txBox="1"/>
              <p:nvPr/>
            </p:nvSpPr>
            <p:spPr>
              <a:xfrm>
                <a:off x="5045337" y="3697403"/>
                <a:ext cx="2186768" cy="6378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iṥḻiḍe"/>
              <p:cNvSpPr txBox="1"/>
              <p:nvPr/>
            </p:nvSpPr>
            <p:spPr>
              <a:xfrm>
                <a:off x="5045337" y="4335294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íṣļiḓe"/>
            <p:cNvGrpSpPr/>
            <p:nvPr/>
          </p:nvGrpSpPr>
          <p:grpSpPr>
            <a:xfrm>
              <a:off x="7301670" y="3736318"/>
              <a:ext cx="2186768" cy="1223899"/>
              <a:chOff x="5045337" y="3697403"/>
              <a:chExt cx="2186768" cy="1223899"/>
            </a:xfrm>
          </p:grpSpPr>
          <p:sp>
            <p:nvSpPr>
              <p:cNvPr id="35" name="işḷiḑé"/>
              <p:cNvSpPr txBox="1"/>
              <p:nvPr/>
            </p:nvSpPr>
            <p:spPr>
              <a:xfrm>
                <a:off x="5045337" y="3697403"/>
                <a:ext cx="2186768" cy="6378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íŝļïde"/>
              <p:cNvSpPr txBox="1"/>
              <p:nvPr/>
            </p:nvSpPr>
            <p:spPr>
              <a:xfrm>
                <a:off x="5045337" y="4335294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íṧ1îḋê"/>
            <p:cNvGrpSpPr/>
            <p:nvPr/>
          </p:nvGrpSpPr>
          <p:grpSpPr>
            <a:xfrm>
              <a:off x="9515507" y="3736318"/>
              <a:ext cx="2186768" cy="1223899"/>
              <a:chOff x="5045337" y="3697403"/>
              <a:chExt cx="2186768" cy="1223899"/>
            </a:xfrm>
          </p:grpSpPr>
          <p:sp>
            <p:nvSpPr>
              <p:cNvPr id="33" name="íşlîḍe"/>
              <p:cNvSpPr txBox="1"/>
              <p:nvPr/>
            </p:nvSpPr>
            <p:spPr>
              <a:xfrm>
                <a:off x="5045337" y="3697403"/>
                <a:ext cx="2186768" cy="6378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ïṩļíḑe"/>
              <p:cNvSpPr txBox="1"/>
              <p:nvPr/>
            </p:nvSpPr>
            <p:spPr>
              <a:xfrm>
                <a:off x="5045337" y="4335294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ïṥľîďe"/>
            <p:cNvGrpSpPr/>
            <p:nvPr/>
          </p:nvGrpSpPr>
          <p:grpSpPr>
            <a:xfrm>
              <a:off x="2727524" y="3736318"/>
              <a:ext cx="2186768" cy="1223899"/>
              <a:chOff x="5045337" y="3697403"/>
              <a:chExt cx="2186768" cy="1223899"/>
            </a:xfrm>
          </p:grpSpPr>
          <p:sp>
            <p:nvSpPr>
              <p:cNvPr id="31" name="îSlïdè"/>
              <p:cNvSpPr txBox="1"/>
              <p:nvPr/>
            </p:nvSpPr>
            <p:spPr>
              <a:xfrm>
                <a:off x="5045337" y="3697403"/>
                <a:ext cx="2186768" cy="6378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şḷîďé"/>
              <p:cNvSpPr txBox="1"/>
              <p:nvPr/>
            </p:nvSpPr>
            <p:spPr>
              <a:xfrm>
                <a:off x="5045337" y="4335294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îṣḻídé"/>
            <p:cNvGrpSpPr/>
            <p:nvPr/>
          </p:nvGrpSpPr>
          <p:grpSpPr>
            <a:xfrm>
              <a:off x="426077" y="3736318"/>
              <a:ext cx="2186768" cy="1223899"/>
              <a:chOff x="5045337" y="3697403"/>
              <a:chExt cx="2186768" cy="1223899"/>
            </a:xfrm>
          </p:grpSpPr>
          <p:sp>
            <p:nvSpPr>
              <p:cNvPr id="29" name="íṥlíde"/>
              <p:cNvSpPr txBox="1"/>
              <p:nvPr/>
            </p:nvSpPr>
            <p:spPr>
              <a:xfrm>
                <a:off x="5045337" y="3697403"/>
                <a:ext cx="2186768" cy="6378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íṩḷïdê"/>
              <p:cNvSpPr txBox="1"/>
              <p:nvPr/>
            </p:nvSpPr>
            <p:spPr>
              <a:xfrm>
                <a:off x="5045337" y="4335294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13820" y="1487158"/>
            <a:ext cx="8564360" cy="4456441"/>
            <a:chOff x="2403291" y="1487159"/>
            <a:chExt cx="7528534" cy="3917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742" y="1487159"/>
              <a:ext cx="5121466" cy="39174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1" y="2843165"/>
              <a:ext cx="7528534" cy="120032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8800" spc="300" dirty="0" smtClean="0">
                  <a:solidFill>
                    <a:schemeClr val="bg1"/>
                  </a:solidFill>
                  <a:latin typeface="文悦新青年体 (非商业使用) W8" pitchFamily="50" charset="-122"/>
                  <a:ea typeface="文悦新青年体 (非商业使用) W8" pitchFamily="50" charset="-122"/>
                </a:rPr>
                <a:t>贰</a:t>
              </a:r>
              <a:endParaRPr lang="zh-CN" altLang="en-US" sz="8800" spc="300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80844" y="3288008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600" dirty="0" smtClean="0">
                  <a:solidFill>
                    <a:srgbClr val="F6F8BF"/>
                  </a:solidFill>
                  <a:latin typeface="+mn-ea"/>
                </a:rPr>
                <a:t>输入你的标题</a:t>
              </a:r>
              <a:endParaRPr lang="zh-CN" altLang="en-US" sz="3200" b="1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09652"/>
            <a:ext cx="3409950" cy="45084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4488" y="-377435"/>
            <a:ext cx="3409950" cy="4508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2b725e89-f861-4440-a1c5-c15b4db3bd94"/>
</p:tagLst>
</file>

<file path=ppt/tags/tag10.xml><?xml version="1.0" encoding="utf-8"?>
<p:tagLst xmlns:p="http://schemas.openxmlformats.org/presentationml/2006/main">
  <p:tag name="ISLIDE.DIAGRAM" val="a1493144-98b8-4a8d-b014-d43240fb1bd8"/>
</p:tagLst>
</file>

<file path=ppt/tags/tag11.xml><?xml version="1.0" encoding="utf-8"?>
<p:tagLst xmlns:p="http://schemas.openxmlformats.org/presentationml/2006/main">
  <p:tag name="ISLIDE.DIAGRAM" val="597be423-115e-4b10-8877-8e108017039a"/>
</p:tagLst>
</file>

<file path=ppt/tags/tag12.xml><?xml version="1.0" encoding="utf-8"?>
<p:tagLst xmlns:p="http://schemas.openxmlformats.org/presentationml/2006/main">
  <p:tag name="ISLIDE.DIAGRAM" val="61882cb5-0f37-4d4a-af31-68a7bbc551aa"/>
</p:tagLst>
</file>

<file path=ppt/tags/tag13.xml><?xml version="1.0" encoding="utf-8"?>
<p:tagLst xmlns:p="http://schemas.openxmlformats.org/presentationml/2006/main">
  <p:tag name="ISLIDE.DIAGRAM" val="ef5aef42-d21d-4016-a8e6-a15af3ba2994"/>
</p:tagLst>
</file>

<file path=ppt/tags/tag14.xml><?xml version="1.0" encoding="utf-8"?>
<p:tagLst xmlns:p="http://schemas.openxmlformats.org/presentationml/2006/main">
  <p:tag name="ISLIDE.DIAGRAM" val="39923079-c01d-4113-82d8-88a8a9b793a1"/>
</p:tagLst>
</file>

<file path=ppt/tags/tag15.xml><?xml version="1.0" encoding="utf-8"?>
<p:tagLst xmlns:p="http://schemas.openxmlformats.org/presentationml/2006/main">
  <p:tag name="ISLIDE.DIAGRAM" val="677e7699-796b-4d01-8ca6-cc8e0d365d10"/>
</p:tagLst>
</file>

<file path=ppt/tags/tag16.xml><?xml version="1.0" encoding="utf-8"?>
<p:tagLst xmlns:p="http://schemas.openxmlformats.org/presentationml/2006/main">
  <p:tag name="ISLIDE.DIAGRAM" val="81bd823a-7063-4816-819e-412cacb005f8"/>
</p:tagLst>
</file>

<file path=ppt/tags/tag17.xml><?xml version="1.0" encoding="utf-8"?>
<p:tagLst xmlns:p="http://schemas.openxmlformats.org/presentationml/2006/main">
  <p:tag name="ISLIDE.DIAGRAM" val="958c984e-57a3-45e2-b7ca-2f384979050b"/>
</p:tagLst>
</file>

<file path=ppt/tags/tag18.xml><?xml version="1.0" encoding="utf-8"?>
<p:tagLst xmlns:p="http://schemas.openxmlformats.org/presentationml/2006/main">
  <p:tag name="ISLIDE.DIAGRAM" val="cad6f3e6-fd0d-45a9-9523-d5b1729e96c8"/>
</p:tagLst>
</file>

<file path=ppt/tags/tag19.xml><?xml version="1.0" encoding="utf-8"?>
<p:tagLst xmlns:p="http://schemas.openxmlformats.org/presentationml/2006/main">
  <p:tag name="ISLIDE.DIAGRAM" val="449be6d8-8617-4ca3-a431-3f9b7113b749"/>
</p:tagLst>
</file>

<file path=ppt/tags/tag2.xml><?xml version="1.0" encoding="utf-8"?>
<p:tagLst xmlns:p="http://schemas.openxmlformats.org/presentationml/2006/main">
  <p:tag name="ISLIDE.DIAGRAM" val="e31aef7f-83b3-42f1-b306-c0c61aa422fa"/>
</p:tagLst>
</file>

<file path=ppt/tags/tag3.xml><?xml version="1.0" encoding="utf-8"?>
<p:tagLst xmlns:p="http://schemas.openxmlformats.org/presentationml/2006/main">
  <p:tag name="ISLIDE.DIAGRAM" val="9e481577-a70f-4893-ad69-fa646d987042"/>
</p:tagLst>
</file>

<file path=ppt/tags/tag4.xml><?xml version="1.0" encoding="utf-8"?>
<p:tagLst xmlns:p="http://schemas.openxmlformats.org/presentationml/2006/main">
  <p:tag name="ISLIDE.DIAGRAM" val="76fedab8-a06e-45d6-970f-df80e0b884ad"/>
</p:tagLst>
</file>

<file path=ppt/tags/tag5.xml><?xml version="1.0" encoding="utf-8"?>
<p:tagLst xmlns:p="http://schemas.openxmlformats.org/presentationml/2006/main">
  <p:tag name="ISLIDE.DIAGRAM" val="3eb62838-598e-424c-97a4-91940974feea"/>
</p:tagLst>
</file>

<file path=ppt/tags/tag6.xml><?xml version="1.0" encoding="utf-8"?>
<p:tagLst xmlns:p="http://schemas.openxmlformats.org/presentationml/2006/main">
  <p:tag name="ISLIDE.DIAGRAM" val="d03c7d45-a3bc-4872-b3c0-8e84f281e09f"/>
</p:tagLst>
</file>

<file path=ppt/tags/tag7.xml><?xml version="1.0" encoding="utf-8"?>
<p:tagLst xmlns:p="http://schemas.openxmlformats.org/presentationml/2006/main">
  <p:tag name="ISLIDE.DIAGRAM" val="c69eb51f-793d-4b9c-9cd8-2403d0ec3da5"/>
</p:tagLst>
</file>

<file path=ppt/tags/tag8.xml><?xml version="1.0" encoding="utf-8"?>
<p:tagLst xmlns:p="http://schemas.openxmlformats.org/presentationml/2006/main">
  <p:tag name="ISLIDE.DIAGRAM" val="97eb9289-a472-4b70-99b3-14849a6754b9"/>
</p:tagLst>
</file>

<file path=ppt/tags/tag9.xml><?xml version="1.0" encoding="utf-8"?>
<p:tagLst xmlns:p="http://schemas.openxmlformats.org/presentationml/2006/main">
  <p:tag name="ISLIDE.DIAGRAM" val="c74ce79b-4175-4f2e-8133-5c7d8791ecb6"/>
</p:tagLst>
</file>

<file path=ppt/theme/theme1.xml><?xml version="1.0" encoding="utf-8"?>
<a:theme xmlns:a="http://schemas.openxmlformats.org/drawingml/2006/main" name="Office Theme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1296D"/>
      </a:accent1>
      <a:accent2>
        <a:srgbClr val="41296D"/>
      </a:accent2>
      <a:accent3>
        <a:srgbClr val="41296D"/>
      </a:accent3>
      <a:accent4>
        <a:srgbClr val="41296D"/>
      </a:accent4>
      <a:accent5>
        <a:srgbClr val="41296D"/>
      </a:accent5>
      <a:accent6>
        <a:srgbClr val="41296D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2724</Words>
  <Application>WPS 演示</Application>
  <PresentationFormat>宽屏</PresentationFormat>
  <Paragraphs>386</Paragraphs>
  <Slides>26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文悦新青年体 (非商业使用) W8</vt:lpstr>
      <vt:lpstr>Calibri</vt:lpstr>
      <vt:lpstr>等线</vt:lpstr>
      <vt:lpstr>★日文毛笔</vt:lpstr>
      <vt:lpstr>Arial Unicode MS</vt:lpstr>
      <vt:lpstr>等线 Light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</dc:creator>
  <cp:lastModifiedBy>Administrator</cp:lastModifiedBy>
  <cp:revision>2</cp:revision>
  <dcterms:created xsi:type="dcterms:W3CDTF">2017-11-16T12:23:48Z</dcterms:created>
  <dcterms:modified xsi:type="dcterms:W3CDTF">2017-11-16T12:31:36Z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