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2" r:id="rId5"/>
    <p:sldId id="263" r:id="rId6"/>
    <p:sldId id="264" r:id="rId7"/>
    <p:sldId id="259" r:id="rId8"/>
    <p:sldId id="265" r:id="rId9"/>
    <p:sldId id="266" r:id="rId10"/>
    <p:sldId id="267" r:id="rId11"/>
    <p:sldId id="260" r:id="rId12"/>
    <p:sldId id="268" r:id="rId13"/>
    <p:sldId id="269" r:id="rId14"/>
    <p:sldId id="270" r:id="rId15"/>
    <p:sldId id="261" r:id="rId16"/>
    <p:sldId id="271" r:id="rId17"/>
    <p:sldId id="272" r:id="rId18"/>
    <p:sldId id="273" r:id="rId19"/>
    <p:sldId id="27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8665"/>
    <a:srgbClr val="F394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40"/>
  </p:normalViewPr>
  <p:slideViewPr>
    <p:cSldViewPr snapToGrid="0" snapToObjects="1" showGuides="1">
      <p:cViewPr varScale="1">
        <p:scale>
          <a:sx n="109" d="100"/>
          <a:sy n="109" d="100"/>
        </p:scale>
        <p:origin x="43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469968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1289780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632678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224287"/>
          </a:xfrm>
          <a:prstGeom prst="rect">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userDrawn="1"/>
        </p:nvSpPr>
        <p:spPr>
          <a:xfrm>
            <a:off x="0" y="6642340"/>
            <a:ext cx="12192000" cy="215660"/>
          </a:xfrm>
          <a:prstGeom prst="rect">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rot="10800000" flipH="1">
            <a:off x="-573303" y="5477418"/>
            <a:ext cx="6858000" cy="1380581"/>
          </a:xfrm>
          <a:prstGeom prst="rect">
            <a:avLst/>
          </a:prstGeom>
        </p:spPr>
      </p:pic>
      <p:pic>
        <p:nvPicPr>
          <p:cNvPr id="10" name="图片 9"/>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rot="10800000" flipH="1">
            <a:off x="6096000" y="5477418"/>
            <a:ext cx="6858000" cy="1380581"/>
          </a:xfrm>
          <a:prstGeom prst="rect">
            <a:avLst/>
          </a:prstGeom>
        </p:spPr>
      </p:pic>
      <p:sp>
        <p:nvSpPr>
          <p:cNvPr id="11" name="文本框 10"/>
          <p:cNvSpPr txBox="1"/>
          <p:nvPr userDrawn="1"/>
        </p:nvSpPr>
        <p:spPr>
          <a:xfrm>
            <a:off x="4569124" y="310550"/>
            <a:ext cx="3053751" cy="523220"/>
          </a:xfrm>
          <a:prstGeom prst="rect">
            <a:avLst/>
          </a:prstGeom>
          <a:noFill/>
        </p:spPr>
        <p:txBody>
          <a:bodyPr wrap="square" rtlCol="0">
            <a:spAutoFit/>
          </a:bodyPr>
          <a:lstStyle/>
          <a:p>
            <a:pPr algn="dist"/>
            <a:r>
              <a:rPr kumimoji="1" lang="zh-CN" altLang="en-US" sz="2800" dirty="0">
                <a:solidFill>
                  <a:srgbClr val="F08665"/>
                </a:solidFill>
                <a:latin typeface="FZQingKeBenYueSongS-R-GB" charset="-122"/>
                <a:ea typeface="FZQingKeBenYueSongS-R-GB" charset="-122"/>
                <a:cs typeface="FZQingKeBenYueSongS-R-GB" charset="-122"/>
              </a:rPr>
              <a:t>单击输入您的标题</a:t>
            </a:r>
          </a:p>
        </p:txBody>
      </p:sp>
    </p:spTree>
    <p:extLst>
      <p:ext uri="{BB962C8B-B14F-4D97-AF65-F5344CB8AC3E}">
        <p14:creationId xmlns:p14="http://schemas.microsoft.com/office/powerpoint/2010/main" val="314431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1843726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1465457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448406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843239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1073689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19963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EA650433-AFF7-8245-8BEF-714E30E20711}" type="datetimeFigureOut">
              <a:rPr kumimoji="1" lang="zh-CN" altLang="en-US" smtClean="0"/>
              <a:t>2018/5/2 Wednesday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895383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650433-AFF7-8245-8BEF-714E30E20711}" type="datetimeFigureOut">
              <a:rPr kumimoji="1" lang="zh-CN" altLang="en-US" smtClean="0"/>
              <a:t>2018/5/2 Wednesday</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362625-7334-B642-9207-E2DE0245E414}" type="slidenum">
              <a:rPr kumimoji="1" lang="zh-CN" altLang="en-US" smtClean="0"/>
              <a:t>‹#›</a:t>
            </a:fld>
            <a:endParaRPr kumimoji="1" lang="zh-CN" altLang="en-US"/>
          </a:p>
        </p:txBody>
      </p:sp>
    </p:spTree>
    <p:extLst>
      <p:ext uri="{BB962C8B-B14F-4D97-AF65-F5344CB8AC3E}">
        <p14:creationId xmlns:p14="http://schemas.microsoft.com/office/powerpoint/2010/main" val="1819134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39471"/>
        </a:solidFill>
        <a:effectLst/>
      </p:bgPr>
    </p:bg>
    <p:spTree>
      <p:nvGrpSpPr>
        <p:cNvPr id="1" name=""/>
        <p:cNvGrpSpPr/>
        <p:nvPr/>
      </p:nvGrpSpPr>
      <p:grpSpPr>
        <a:xfrm>
          <a:off x="0" y="0"/>
          <a:ext cx="0" cy="0"/>
          <a:chOff x="0" y="0"/>
          <a:chExt cx="0" cy="0"/>
        </a:xfrm>
      </p:grpSpPr>
      <p:sp>
        <p:nvSpPr>
          <p:cNvPr id="7" name="矩形 6"/>
          <p:cNvSpPr/>
          <p:nvPr/>
        </p:nvSpPr>
        <p:spPr>
          <a:xfrm>
            <a:off x="1502229" y="649515"/>
            <a:ext cx="9187543" cy="5558971"/>
          </a:xfrm>
          <a:prstGeom prst="rect">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a:ext>
            </a:extLst>
          </a:blip>
          <a:srcRect/>
          <a:stretch/>
        </p:blipFill>
        <p:spPr>
          <a:xfrm rot="16200000" flipH="1">
            <a:off x="-2264078" y="2264080"/>
            <a:ext cx="6858000" cy="2329841"/>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6200000" flipH="1">
            <a:off x="7930915" y="2117944"/>
            <a:ext cx="6858000" cy="2622112"/>
          </a:xfrm>
          <a:prstGeom prst="rect">
            <a:avLst/>
          </a:prstGeom>
        </p:spPr>
      </p:pic>
      <p:sp>
        <p:nvSpPr>
          <p:cNvPr id="8" name="文本框 7"/>
          <p:cNvSpPr txBox="1"/>
          <p:nvPr/>
        </p:nvSpPr>
        <p:spPr>
          <a:xfrm>
            <a:off x="1567543" y="2268194"/>
            <a:ext cx="9056914" cy="1015663"/>
          </a:xfrm>
          <a:prstGeom prst="rect">
            <a:avLst/>
          </a:prstGeom>
          <a:noFill/>
        </p:spPr>
        <p:txBody>
          <a:bodyPr wrap="square" rtlCol="0">
            <a:spAutoFit/>
          </a:bodyPr>
          <a:lstStyle/>
          <a:p>
            <a:pPr algn="ctr"/>
            <a:r>
              <a:rPr kumimoji="1" lang="zh-CN" altLang="en-US" sz="6000" spc="300" dirty="0">
                <a:solidFill>
                  <a:schemeClr val="bg1"/>
                </a:solidFill>
                <a:latin typeface="FZQingKeBenYueSongS-R-GB" charset="-122"/>
                <a:ea typeface="FZQingKeBenYueSongS-R-GB" charset="-122"/>
                <a:cs typeface="FZQingKeBenYueSongS-R-GB" charset="-122"/>
              </a:rPr>
              <a:t>民族风工作汇报模板</a:t>
            </a:r>
          </a:p>
        </p:txBody>
      </p:sp>
      <p:sp>
        <p:nvSpPr>
          <p:cNvPr id="9" name="文本框 8">
            <a:extLst>
              <a:ext uri="{FF2B5EF4-FFF2-40B4-BE49-F238E27FC236}">
                <a16:creationId xmlns:a16="http://schemas.microsoft.com/office/drawing/2014/main" id="{48FBE956-B6CC-4918-93F7-571A4CE098CC}"/>
              </a:ext>
            </a:extLst>
          </p:cNvPr>
          <p:cNvSpPr txBox="1"/>
          <p:nvPr/>
        </p:nvSpPr>
        <p:spPr>
          <a:xfrm>
            <a:off x="2214342" y="4027269"/>
            <a:ext cx="7834517" cy="430887"/>
          </a:xfrm>
          <a:prstGeom prst="rect">
            <a:avLst/>
          </a:prstGeom>
          <a:noFill/>
        </p:spPr>
        <p:txBody>
          <a:bodyPr wrap="square" rtlCol="0">
            <a:spAutoFit/>
          </a:bodyPr>
          <a:lstStyle/>
          <a:p>
            <a:pPr algn="ctr"/>
            <a:r>
              <a:rPr lang="en-US" altLang="zh-CN" sz="1100" dirty="0">
                <a:solidFill>
                  <a:schemeClr val="bg1"/>
                </a:solidFill>
                <a:latin typeface="STHeiti Light" charset="-122"/>
                <a:ea typeface="STHeiti Light" charset="-122"/>
                <a:cs typeface="STHeiti Light" charset="-122"/>
              </a:rPr>
              <a:t>Lorem ipsum dolor sit amet, consectetuer adipiscing elit. Maecenas porttitor congue massa. Fusce posuere, magna </a:t>
            </a:r>
            <a:r>
              <a:rPr lang="en-US" altLang="zh-CN" sz="1100" dirty="0" err="1">
                <a:solidFill>
                  <a:schemeClr val="bg1"/>
                </a:solidFill>
                <a:latin typeface="STHeiti Light" charset="-122"/>
                <a:ea typeface="STHeiti Light" charset="-122"/>
                <a:cs typeface="STHeiti Light" charset="-122"/>
              </a:rPr>
              <a:t>sed</a:t>
            </a:r>
            <a:r>
              <a:rPr lang="zh-CN" altLang="en-US" sz="1100" dirty="0">
                <a:solidFill>
                  <a:schemeClr val="bg1"/>
                </a:solidFill>
                <a:latin typeface="STHeiti Light" charset="-122"/>
                <a:ea typeface="STHeiti Light" charset="-122"/>
                <a:cs typeface="STHeiti Light" charset="-122"/>
              </a:rPr>
              <a:t> </a:t>
            </a:r>
            <a:r>
              <a:rPr lang="en-US" altLang="zh-CN" sz="1100" dirty="0">
                <a:solidFill>
                  <a:schemeClr val="bg1"/>
                </a:solidFill>
                <a:latin typeface="STHeiti Light" charset="-122"/>
                <a:ea typeface="STHeiti Light" charset="-122"/>
                <a:cs typeface="STHeiti Light" charset="-122"/>
              </a:rPr>
              <a:t>Lorem ipsum dolor sit </a:t>
            </a:r>
            <a:r>
              <a:rPr lang="en-US" altLang="zh-CN" sz="1100" dirty="0" err="1">
                <a:solidFill>
                  <a:schemeClr val="bg1"/>
                </a:solidFill>
                <a:latin typeface="STHeiti Light" charset="-122"/>
                <a:ea typeface="STHeiti Light" charset="-122"/>
                <a:cs typeface="STHeiti Light" charset="-122"/>
              </a:rPr>
              <a:t>amet</a:t>
            </a:r>
            <a:r>
              <a:rPr lang="en-US" altLang="zh-CN" sz="1100" dirty="0">
                <a:solidFill>
                  <a:schemeClr val="bg1"/>
                </a:solidFill>
                <a:latin typeface="STHeiti Light" charset="-122"/>
                <a:ea typeface="STHeiti Light" charset="-122"/>
                <a:cs typeface="STHeiti Light" charset="-122"/>
              </a:rPr>
              <a:t>, </a:t>
            </a:r>
            <a:r>
              <a:rPr lang="en-US" altLang="zh-CN" sz="1100" dirty="0" err="1">
                <a:solidFill>
                  <a:schemeClr val="bg1"/>
                </a:solidFill>
                <a:latin typeface="STHeiti Light" charset="-122"/>
                <a:ea typeface="STHeiti Light" charset="-122"/>
                <a:cs typeface="STHeiti Light" charset="-122"/>
              </a:rPr>
              <a:t>consectetuer</a:t>
            </a:r>
            <a:r>
              <a:rPr lang="en-US" altLang="zh-CN" sz="1100" dirty="0">
                <a:solidFill>
                  <a:schemeClr val="bg1"/>
                </a:solidFill>
                <a:latin typeface="STHeiti Light" charset="-122"/>
                <a:ea typeface="STHeiti Light" charset="-122"/>
                <a:cs typeface="STHeiti Light" charset="-122"/>
              </a:rPr>
              <a:t> </a:t>
            </a:r>
            <a:r>
              <a:rPr lang="en-US" altLang="zh-CN" sz="1100" dirty="0" err="1">
                <a:solidFill>
                  <a:schemeClr val="bg1"/>
                </a:solidFill>
                <a:latin typeface="STHeiti Light" charset="-122"/>
                <a:ea typeface="STHeiti Light" charset="-122"/>
                <a:cs typeface="STHeiti Light" charset="-122"/>
              </a:rPr>
              <a:t>adipiscing</a:t>
            </a:r>
            <a:r>
              <a:rPr lang="en-US" altLang="zh-CN" sz="1100" dirty="0">
                <a:solidFill>
                  <a:schemeClr val="bg1"/>
                </a:solidFill>
                <a:latin typeface="STHeiti Light" charset="-122"/>
                <a:ea typeface="STHeiti Light" charset="-122"/>
                <a:cs typeface="STHeiti Light" charset="-122"/>
              </a:rPr>
              <a:t> </a:t>
            </a:r>
            <a:r>
              <a:rPr lang="en-US" altLang="zh-CN" sz="1100" dirty="0" err="1">
                <a:solidFill>
                  <a:schemeClr val="bg1"/>
                </a:solidFill>
                <a:latin typeface="STHeiti Light" charset="-122"/>
                <a:ea typeface="STHeiti Light" charset="-122"/>
                <a:cs typeface="STHeiti Light" charset="-122"/>
              </a:rPr>
              <a:t>elit</a:t>
            </a:r>
            <a:r>
              <a:rPr lang="en-US" altLang="zh-CN" sz="1100" dirty="0">
                <a:solidFill>
                  <a:schemeClr val="bg1"/>
                </a:solidFill>
                <a:latin typeface="STHeiti Light" charset="-122"/>
                <a:ea typeface="STHeiti Light" charset="-122"/>
                <a:cs typeface="STHeiti Light" charset="-122"/>
              </a:rPr>
              <a:t>. Maecenas Lorem =</a:t>
            </a:r>
          </a:p>
        </p:txBody>
      </p:sp>
      <p:grpSp>
        <p:nvGrpSpPr>
          <p:cNvPr id="29" name="组 28"/>
          <p:cNvGrpSpPr/>
          <p:nvPr/>
        </p:nvGrpSpPr>
        <p:grpSpPr>
          <a:xfrm>
            <a:off x="4553887" y="3291665"/>
            <a:ext cx="3084226" cy="388068"/>
            <a:chOff x="4305551" y="3329620"/>
            <a:chExt cx="3084226" cy="388068"/>
          </a:xfrm>
        </p:grpSpPr>
        <p:sp>
          <p:nvSpPr>
            <p:cNvPr id="10" name="椭圆 9"/>
            <p:cNvSpPr/>
            <p:nvPr/>
          </p:nvSpPr>
          <p:spPr>
            <a:xfrm>
              <a:off x="4319026" y="3329624"/>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11" name="文本框 10"/>
            <p:cNvSpPr txBox="1"/>
            <p:nvPr/>
          </p:nvSpPr>
          <p:spPr>
            <a:xfrm>
              <a:off x="4305551" y="3347133"/>
              <a:ext cx="389850" cy="338554"/>
            </a:xfrm>
            <a:prstGeom prst="rect">
              <a:avLst/>
            </a:prstGeom>
            <a:noFill/>
          </p:spPr>
          <p:txBody>
            <a:bodyPr wrap="none" rtlCol="0">
              <a:spAutoFit/>
            </a:bodyPr>
            <a:lstStyle/>
            <a:p>
              <a:r>
                <a:rPr kumimoji="1" lang="zh-CN" altLang="en-US" sz="1600" dirty="0" smtClean="0">
                  <a:solidFill>
                    <a:schemeClr val="tx1">
                      <a:lumMod val="65000"/>
                      <a:lumOff val="35000"/>
                    </a:schemeClr>
                  </a:solidFill>
                  <a:latin typeface="Microsoft YaHei Light" charset="-122"/>
                  <a:ea typeface="Microsoft YaHei Light" charset="-122"/>
                  <a:cs typeface="Microsoft YaHei Light" charset="-122"/>
                </a:rPr>
                <a:t>小</a:t>
              </a:r>
              <a:endParaRPr kumimoji="1" lang="zh-CN" altLang="en-US" sz="1600" dirty="0">
                <a:solidFill>
                  <a:schemeClr val="tx1">
                    <a:lumMod val="65000"/>
                    <a:lumOff val="35000"/>
                  </a:schemeClr>
                </a:solidFill>
                <a:latin typeface="Microsoft YaHei Light" charset="-122"/>
                <a:ea typeface="Microsoft YaHei Light" charset="-122"/>
                <a:cs typeface="Microsoft YaHei Light" charset="-122"/>
              </a:endParaRPr>
            </a:p>
          </p:txBody>
        </p:sp>
        <p:sp>
          <p:nvSpPr>
            <p:cNvPr id="14" name="椭圆 13"/>
            <p:cNvSpPr/>
            <p:nvPr/>
          </p:nvSpPr>
          <p:spPr>
            <a:xfrm>
              <a:off x="4852230" y="3329623"/>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15" name="文本框 14"/>
            <p:cNvSpPr txBox="1"/>
            <p:nvPr/>
          </p:nvSpPr>
          <p:spPr>
            <a:xfrm>
              <a:off x="4856008" y="3364385"/>
              <a:ext cx="389850" cy="338554"/>
            </a:xfrm>
            <a:prstGeom prst="rect">
              <a:avLst/>
            </a:prstGeom>
            <a:noFill/>
          </p:spPr>
          <p:txBody>
            <a:bodyPr wrap="none" rtlCol="0">
              <a:spAutoFit/>
            </a:bodyPr>
            <a:lstStyle/>
            <a:p>
              <a:r>
                <a:rPr kumimoji="1" lang="zh-CN" altLang="en-US" sz="1600" dirty="0" smtClean="0">
                  <a:solidFill>
                    <a:schemeClr val="tx1">
                      <a:lumMod val="65000"/>
                      <a:lumOff val="35000"/>
                    </a:schemeClr>
                  </a:solidFill>
                  <a:latin typeface="Microsoft YaHei Light" charset="-122"/>
                  <a:ea typeface="Microsoft YaHei Light" charset="-122"/>
                  <a:cs typeface="Microsoft YaHei Light" charset="-122"/>
                </a:rPr>
                <a:t>鹿</a:t>
              </a:r>
              <a:endParaRPr kumimoji="1" lang="zh-CN" altLang="en-US" sz="1600" dirty="0">
                <a:solidFill>
                  <a:schemeClr val="tx1">
                    <a:lumMod val="65000"/>
                    <a:lumOff val="35000"/>
                  </a:schemeClr>
                </a:solidFill>
                <a:latin typeface="Microsoft YaHei Light" charset="-122"/>
                <a:ea typeface="Microsoft YaHei Light" charset="-122"/>
                <a:cs typeface="Microsoft YaHei Light" charset="-122"/>
              </a:endParaRPr>
            </a:p>
          </p:txBody>
        </p:sp>
        <p:sp>
          <p:nvSpPr>
            <p:cNvPr id="17" name="椭圆 16"/>
            <p:cNvSpPr/>
            <p:nvPr/>
          </p:nvSpPr>
          <p:spPr>
            <a:xfrm>
              <a:off x="5388210" y="3329623"/>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18" name="文本框 17"/>
            <p:cNvSpPr txBox="1"/>
            <p:nvPr/>
          </p:nvSpPr>
          <p:spPr>
            <a:xfrm>
              <a:off x="5391988" y="3364385"/>
              <a:ext cx="389850" cy="338554"/>
            </a:xfrm>
            <a:prstGeom prst="rect">
              <a:avLst/>
            </a:prstGeom>
            <a:noFill/>
          </p:spPr>
          <p:txBody>
            <a:bodyPr wrap="none" rtlCol="0">
              <a:spAutoFit/>
            </a:bodyPr>
            <a:lstStyle/>
            <a:p>
              <a:r>
                <a:rPr kumimoji="1" lang="zh-CN" altLang="en-US" sz="1600" dirty="0" smtClean="0">
                  <a:solidFill>
                    <a:schemeClr val="tx1">
                      <a:lumMod val="65000"/>
                      <a:lumOff val="35000"/>
                    </a:schemeClr>
                  </a:solidFill>
                  <a:latin typeface="Microsoft YaHei Light" charset="-122"/>
                  <a:ea typeface="Microsoft YaHei Light" charset="-122"/>
                  <a:cs typeface="Microsoft YaHei Light" charset="-122"/>
                </a:rPr>
                <a:t>璞</a:t>
              </a:r>
              <a:endParaRPr kumimoji="1" lang="zh-CN" altLang="en-US" sz="1600" dirty="0">
                <a:solidFill>
                  <a:schemeClr val="tx1">
                    <a:lumMod val="65000"/>
                    <a:lumOff val="35000"/>
                  </a:schemeClr>
                </a:solidFill>
                <a:latin typeface="Microsoft YaHei Light" charset="-122"/>
                <a:ea typeface="Microsoft YaHei Light" charset="-122"/>
                <a:cs typeface="Microsoft YaHei Light" charset="-122"/>
              </a:endParaRPr>
            </a:p>
          </p:txBody>
        </p:sp>
        <p:sp>
          <p:nvSpPr>
            <p:cNvPr id="20" name="椭圆 19"/>
            <p:cNvSpPr/>
            <p:nvPr/>
          </p:nvSpPr>
          <p:spPr>
            <a:xfrm>
              <a:off x="5924189" y="3329622"/>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21" name="文本框 20"/>
            <p:cNvSpPr txBox="1"/>
            <p:nvPr/>
          </p:nvSpPr>
          <p:spPr>
            <a:xfrm>
              <a:off x="5927967" y="3364384"/>
              <a:ext cx="389850" cy="338554"/>
            </a:xfrm>
            <a:prstGeom prst="rect">
              <a:avLst/>
            </a:prstGeom>
            <a:noFill/>
          </p:spPr>
          <p:txBody>
            <a:bodyPr wrap="none" rtlCol="0">
              <a:spAutoFit/>
            </a:bodyPr>
            <a:lstStyle/>
            <a:p>
              <a:r>
                <a:rPr kumimoji="1" lang="zh-CN" altLang="en-US" sz="1600" dirty="0">
                  <a:solidFill>
                    <a:schemeClr val="tx1">
                      <a:lumMod val="65000"/>
                      <a:lumOff val="35000"/>
                    </a:schemeClr>
                  </a:solidFill>
                  <a:latin typeface="Microsoft YaHei Light" charset="-122"/>
                  <a:ea typeface="Microsoft YaHei Light" charset="-122"/>
                  <a:cs typeface="Microsoft YaHei Light" charset="-122"/>
                </a:rPr>
                <a:t>原</a:t>
              </a:r>
            </a:p>
          </p:txBody>
        </p:sp>
        <p:sp>
          <p:nvSpPr>
            <p:cNvPr id="23" name="椭圆 22"/>
            <p:cNvSpPr/>
            <p:nvPr/>
          </p:nvSpPr>
          <p:spPr>
            <a:xfrm>
              <a:off x="6460169" y="3329621"/>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24" name="文本框 23"/>
            <p:cNvSpPr txBox="1"/>
            <p:nvPr/>
          </p:nvSpPr>
          <p:spPr>
            <a:xfrm>
              <a:off x="6463947" y="3364383"/>
              <a:ext cx="389850" cy="338554"/>
            </a:xfrm>
            <a:prstGeom prst="rect">
              <a:avLst/>
            </a:prstGeom>
            <a:noFill/>
          </p:spPr>
          <p:txBody>
            <a:bodyPr wrap="none" rtlCol="0">
              <a:spAutoFit/>
            </a:bodyPr>
            <a:lstStyle/>
            <a:p>
              <a:r>
                <a:rPr kumimoji="1" lang="zh-CN" altLang="en-US" sz="1600" dirty="0">
                  <a:solidFill>
                    <a:schemeClr val="tx1">
                      <a:lumMod val="65000"/>
                      <a:lumOff val="35000"/>
                    </a:schemeClr>
                  </a:solidFill>
                  <a:latin typeface="Microsoft YaHei Light" charset="-122"/>
                  <a:ea typeface="Microsoft YaHei Light" charset="-122"/>
                  <a:cs typeface="Microsoft YaHei Light" charset="-122"/>
                </a:rPr>
                <a:t>设</a:t>
              </a:r>
            </a:p>
          </p:txBody>
        </p:sp>
        <p:sp>
          <p:nvSpPr>
            <p:cNvPr id="26" name="椭圆 25"/>
            <p:cNvSpPr/>
            <p:nvPr/>
          </p:nvSpPr>
          <p:spPr>
            <a:xfrm>
              <a:off x="6996149" y="3329620"/>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27" name="文本框 26"/>
            <p:cNvSpPr txBox="1"/>
            <p:nvPr/>
          </p:nvSpPr>
          <p:spPr>
            <a:xfrm>
              <a:off x="6999927" y="3364382"/>
              <a:ext cx="389850" cy="338554"/>
            </a:xfrm>
            <a:prstGeom prst="rect">
              <a:avLst/>
            </a:prstGeom>
            <a:noFill/>
          </p:spPr>
          <p:txBody>
            <a:bodyPr wrap="none" rtlCol="0">
              <a:spAutoFit/>
            </a:bodyPr>
            <a:lstStyle/>
            <a:p>
              <a:r>
                <a:rPr kumimoji="1" lang="zh-CN" altLang="en-US" sz="1600" dirty="0">
                  <a:solidFill>
                    <a:schemeClr val="tx1">
                      <a:lumMod val="65000"/>
                      <a:lumOff val="35000"/>
                    </a:schemeClr>
                  </a:solidFill>
                  <a:latin typeface="Microsoft YaHei Light" charset="-122"/>
                  <a:ea typeface="Microsoft YaHei Light" charset="-122"/>
                  <a:cs typeface="Microsoft YaHei Light" charset="-122"/>
                </a:rPr>
                <a:t>计</a:t>
              </a:r>
            </a:p>
          </p:txBody>
        </p:sp>
      </p:grpSp>
      <p:cxnSp>
        <p:nvCxnSpPr>
          <p:cNvPr id="31" name="直线连接符 30"/>
          <p:cNvCxnSpPr/>
          <p:nvPr/>
        </p:nvCxnSpPr>
        <p:spPr>
          <a:xfrm flipH="1">
            <a:off x="3053751" y="3429000"/>
            <a:ext cx="12076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p:nvCxnSpPr>
        <p:spPr>
          <a:xfrm flipH="1">
            <a:off x="7967933" y="3419504"/>
            <a:ext cx="12076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50888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944953" y="1437458"/>
            <a:ext cx="4358101" cy="4358101"/>
          </a:xfrm>
          <a:prstGeom prst="rect">
            <a:avLst/>
          </a:prstGeom>
        </p:spPr>
      </p:pic>
      <p:sp>
        <p:nvSpPr>
          <p:cNvPr id="3" name="TextBox 39"/>
          <p:cNvSpPr txBox="1"/>
          <p:nvPr/>
        </p:nvSpPr>
        <p:spPr>
          <a:xfrm>
            <a:off x="8303054" y="1691640"/>
            <a:ext cx="2927737" cy="949239"/>
          </a:xfrm>
          <a:prstGeom prst="rect">
            <a:avLst/>
          </a:prstGeom>
          <a:noFill/>
        </p:spPr>
        <p:txBody>
          <a:bodyPr wrap="square" lIns="86683" tIns="43341" rIns="86683" bIns="43341" rtlCol="0">
            <a:spAutoFit/>
          </a:bodyPr>
          <a:lstStyle/>
          <a:p>
            <a:pPr>
              <a:lnSpc>
                <a:spcPct val="150000"/>
              </a:lnSpc>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4" name="TextBox 39"/>
          <p:cNvSpPr txBox="1"/>
          <p:nvPr/>
        </p:nvSpPr>
        <p:spPr>
          <a:xfrm>
            <a:off x="8303054" y="4846320"/>
            <a:ext cx="2927737" cy="949239"/>
          </a:xfrm>
          <a:prstGeom prst="rect">
            <a:avLst/>
          </a:prstGeom>
          <a:noFill/>
        </p:spPr>
        <p:txBody>
          <a:bodyPr wrap="square" lIns="86683" tIns="43341" rIns="86683" bIns="43341" rtlCol="0">
            <a:spAutoFit/>
          </a:bodyPr>
          <a:lstStyle/>
          <a:p>
            <a:pPr>
              <a:lnSpc>
                <a:spcPct val="150000"/>
              </a:lnSpc>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5" name="TextBox 39"/>
          <p:cNvSpPr txBox="1"/>
          <p:nvPr/>
        </p:nvSpPr>
        <p:spPr>
          <a:xfrm>
            <a:off x="835454" y="1691640"/>
            <a:ext cx="2927737" cy="949239"/>
          </a:xfrm>
          <a:prstGeom prst="rect">
            <a:avLst/>
          </a:prstGeom>
          <a:noFill/>
        </p:spPr>
        <p:txBody>
          <a:bodyPr wrap="square" lIns="86683" tIns="43341" rIns="86683" bIns="43341" rtlCol="0">
            <a:spAutoFit/>
          </a:bodyPr>
          <a:lstStyle/>
          <a:p>
            <a:pPr algn="r">
              <a:lnSpc>
                <a:spcPct val="150000"/>
              </a:lnSpc>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6" name="TextBox 39"/>
          <p:cNvSpPr txBox="1"/>
          <p:nvPr/>
        </p:nvSpPr>
        <p:spPr>
          <a:xfrm>
            <a:off x="835454" y="4846320"/>
            <a:ext cx="2927737" cy="949239"/>
          </a:xfrm>
          <a:prstGeom prst="rect">
            <a:avLst/>
          </a:prstGeom>
          <a:noFill/>
        </p:spPr>
        <p:txBody>
          <a:bodyPr wrap="square" lIns="86683" tIns="43341" rIns="86683" bIns="43341" rtlCol="0">
            <a:spAutoFit/>
          </a:bodyPr>
          <a:lstStyle/>
          <a:p>
            <a:pPr algn="r">
              <a:lnSpc>
                <a:spcPct val="150000"/>
              </a:lnSpc>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Tree>
    <p:extLst>
      <p:ext uri="{BB962C8B-B14F-4D97-AF65-F5344CB8AC3E}">
        <p14:creationId xmlns:p14="http://schemas.microsoft.com/office/powerpoint/2010/main" val="198729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39471"/>
        </a:solidFill>
        <a:effectLst/>
      </p:bgPr>
    </p:bg>
    <p:spTree>
      <p:nvGrpSpPr>
        <p:cNvPr id="1" name=""/>
        <p:cNvGrpSpPr/>
        <p:nvPr/>
      </p:nvGrpSpPr>
      <p:grpSpPr>
        <a:xfrm>
          <a:off x="0" y="0"/>
          <a:ext cx="0" cy="0"/>
          <a:chOff x="0" y="0"/>
          <a:chExt cx="0" cy="0"/>
        </a:xfrm>
      </p:grpSpPr>
      <p:sp>
        <p:nvSpPr>
          <p:cNvPr id="7" name="矩形 6"/>
          <p:cNvSpPr/>
          <p:nvPr/>
        </p:nvSpPr>
        <p:spPr>
          <a:xfrm>
            <a:off x="1502229" y="649515"/>
            <a:ext cx="9187543" cy="5558971"/>
          </a:xfrm>
          <a:prstGeom prst="rect">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a:ext>
            </a:extLst>
          </a:blip>
          <a:srcRect/>
          <a:stretch/>
        </p:blipFill>
        <p:spPr>
          <a:xfrm rot="16200000" flipH="1">
            <a:off x="-2264078" y="2264080"/>
            <a:ext cx="6858000" cy="2329841"/>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6200000" flipH="1">
            <a:off x="7930915" y="2117944"/>
            <a:ext cx="6858000" cy="2622112"/>
          </a:xfrm>
          <a:prstGeom prst="rect">
            <a:avLst/>
          </a:prstGeom>
        </p:spPr>
      </p:pic>
      <p:sp>
        <p:nvSpPr>
          <p:cNvPr id="22" name="文本框 21"/>
          <p:cNvSpPr txBox="1"/>
          <p:nvPr/>
        </p:nvSpPr>
        <p:spPr>
          <a:xfrm>
            <a:off x="2035696" y="1024745"/>
            <a:ext cx="2769103" cy="1446550"/>
          </a:xfrm>
          <a:prstGeom prst="rect">
            <a:avLst/>
          </a:prstGeom>
          <a:noFill/>
        </p:spPr>
        <p:txBody>
          <a:bodyPr wrap="square" rtlCol="0">
            <a:spAutoFit/>
          </a:bodyPr>
          <a:lstStyle/>
          <a:p>
            <a:pPr algn="ctr"/>
            <a:r>
              <a:rPr kumimoji="1" lang="zh-CN" altLang="en-US" sz="8800" spc="300" dirty="0">
                <a:solidFill>
                  <a:schemeClr val="bg1"/>
                </a:solidFill>
                <a:latin typeface="FZQingKeBenYueSongS-R-GB" charset="-122"/>
                <a:ea typeface="FZQingKeBenYueSongS-R-GB" charset="-122"/>
                <a:cs typeface="FZQingKeBenYueSongS-R-GB" charset="-122"/>
              </a:rPr>
              <a:t>叁</a:t>
            </a:r>
          </a:p>
        </p:txBody>
      </p:sp>
      <p:sp>
        <p:nvSpPr>
          <p:cNvPr id="23" name="文本框 22"/>
          <p:cNvSpPr txBox="1"/>
          <p:nvPr/>
        </p:nvSpPr>
        <p:spPr>
          <a:xfrm>
            <a:off x="5767429" y="1535186"/>
            <a:ext cx="539598" cy="4031873"/>
          </a:xfrm>
          <a:prstGeom prst="rect">
            <a:avLst/>
          </a:prstGeom>
          <a:noFill/>
        </p:spPr>
        <p:txBody>
          <a:bodyPr wrap="square" rtlCol="0">
            <a:spAutoFit/>
          </a:bodyPr>
          <a:lstStyle/>
          <a:p>
            <a:pPr algn="dist"/>
            <a:r>
              <a:rPr kumimoji="1" lang="zh-CN" altLang="en-US" sz="3200" dirty="0">
                <a:solidFill>
                  <a:schemeClr val="bg1"/>
                </a:solidFill>
                <a:latin typeface="FZQingKeBenYueSongS-R-GB" charset="-122"/>
                <a:ea typeface="FZQingKeBenYueSongS-R-GB" charset="-122"/>
                <a:cs typeface="FZQingKeBenYueSongS-R-GB" charset="-122"/>
              </a:rPr>
              <a:t>单击</a:t>
            </a:r>
            <a:endParaRPr kumimoji="1" lang="en-US" altLang="zh-CN" sz="3200" dirty="0">
              <a:solidFill>
                <a:schemeClr val="bg1"/>
              </a:solidFill>
              <a:latin typeface="FZQingKeBenYueSongS-R-GB" charset="-122"/>
              <a:ea typeface="FZQingKeBenYueSongS-R-GB" charset="-122"/>
              <a:cs typeface="FZQingKeBenYueSongS-R-GB" charset="-122"/>
            </a:endParaRPr>
          </a:p>
          <a:p>
            <a:pPr algn="dist"/>
            <a:r>
              <a:rPr kumimoji="1" lang="zh-CN" altLang="en-US" sz="3200" dirty="0">
                <a:solidFill>
                  <a:schemeClr val="bg1"/>
                </a:solidFill>
                <a:latin typeface="FZQingKeBenYueSongS-R-GB" charset="-122"/>
                <a:ea typeface="FZQingKeBenYueSongS-R-GB" charset="-122"/>
                <a:cs typeface="FZQingKeBenYueSongS-R-GB" charset="-122"/>
              </a:rPr>
              <a:t>输入您的标题</a:t>
            </a:r>
          </a:p>
        </p:txBody>
      </p:sp>
      <p:sp>
        <p:nvSpPr>
          <p:cNvPr id="26" name="5"/>
          <p:cNvSpPr>
            <a:spLocks noChangeArrowheads="1"/>
          </p:cNvSpPr>
          <p:nvPr/>
        </p:nvSpPr>
        <p:spPr bwMode="auto">
          <a:xfrm>
            <a:off x="8974798" y="3551122"/>
            <a:ext cx="1058751" cy="253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a:lnSpc>
                <a:spcPct val="120000"/>
              </a:lnSpc>
              <a:spcBef>
                <a:spcPct val="20000"/>
              </a:spcBef>
            </a:pPr>
            <a:r>
              <a:rPr lang="zh-CN" altLang="en-US" sz="800" dirty="0">
                <a:solidFill>
                  <a:schemeClr val="bg1"/>
                </a:solidFill>
                <a:latin typeface="STKaiti" charset="-122"/>
                <a:ea typeface="STKaiti" charset="-122"/>
                <a:cs typeface="STKaiti" charset="-122"/>
                <a:sym typeface="Arial" charset="0"/>
              </a:rPr>
              <a:t>单击此处编辑您要的内容，建议您在展示时采用微软雅黑字体，本模版所有图形线条及其相应素材均可自由编辑、改色、替换。单击此处编辑您要的内容单击此处编辑您要的内容，建议您在展示时采用微软雅黑字体，本模版所有图形线条及其相应素材均可自由编辑、改色、替换。单击此处编辑您要的内容</a:t>
            </a:r>
            <a:endParaRPr lang="en-US" altLang="x-none" sz="800" dirty="0">
              <a:solidFill>
                <a:schemeClr val="bg1"/>
              </a:solidFill>
              <a:latin typeface="STKaiti" charset="-122"/>
              <a:ea typeface="STKaiti" charset="-122"/>
              <a:cs typeface="STKaiti" charset="-122"/>
              <a:sym typeface="Arial" charset="0"/>
            </a:endParaRPr>
          </a:p>
          <a:p>
            <a:pPr>
              <a:lnSpc>
                <a:spcPct val="120000"/>
              </a:lnSpc>
              <a:spcBef>
                <a:spcPct val="20000"/>
              </a:spcBef>
            </a:pPr>
            <a:endParaRPr lang="en-US" altLang="x-none" sz="800" dirty="0">
              <a:solidFill>
                <a:schemeClr val="bg1"/>
              </a:solidFill>
              <a:latin typeface="STKaiti" charset="-122"/>
              <a:ea typeface="STKaiti" charset="-122"/>
              <a:cs typeface="STKaiti" charset="-122"/>
              <a:sym typeface="Arial" charset="0"/>
            </a:endParaRPr>
          </a:p>
        </p:txBody>
      </p:sp>
      <p:cxnSp>
        <p:nvCxnSpPr>
          <p:cNvPr id="9" name="直线连接符 8"/>
          <p:cNvCxnSpPr/>
          <p:nvPr/>
        </p:nvCxnSpPr>
        <p:spPr>
          <a:xfrm flipV="1">
            <a:off x="7157878" y="1124848"/>
            <a:ext cx="594813" cy="6915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flipV="1">
            <a:off x="4514579" y="5072332"/>
            <a:ext cx="625240" cy="7269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8187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223220" y="1174769"/>
            <a:ext cx="3612419" cy="5683231"/>
          </a:xfrm>
          <a:prstGeom prst="rect">
            <a:avLst/>
          </a:prstGeom>
        </p:spPr>
      </p:pic>
      <p:sp>
        <p:nvSpPr>
          <p:cNvPr id="3" name="矩形 2"/>
          <p:cNvSpPr/>
          <p:nvPr/>
        </p:nvSpPr>
        <p:spPr>
          <a:xfrm>
            <a:off x="1674331" y="2196627"/>
            <a:ext cx="3280475" cy="4339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4" name="文本框 3"/>
          <p:cNvSpPr txBox="1"/>
          <p:nvPr/>
        </p:nvSpPr>
        <p:spPr>
          <a:xfrm>
            <a:off x="1824148" y="2230767"/>
            <a:ext cx="2236510" cy="400110"/>
          </a:xfrm>
          <a:prstGeom prst="rect">
            <a:avLst/>
          </a:prstGeom>
          <a:noFill/>
        </p:spPr>
        <p:txBody>
          <a:bodyPr wrap="none" rtlCol="0">
            <a:spAutoFit/>
          </a:bodyPr>
          <a:lstStyle/>
          <a:p>
            <a:r>
              <a:rPr kumimoji="1" lang="zh-CN" altLang="en-US" sz="2000" dirty="0">
                <a:solidFill>
                  <a:schemeClr val="bg1"/>
                </a:solidFill>
                <a:latin typeface="FZQingKeBenYueSongS-R-GB" charset="-122"/>
                <a:ea typeface="FZQingKeBenYueSongS-R-GB" charset="-122"/>
                <a:cs typeface="FZQingKeBenYueSongS-R-GB" charset="-122"/>
              </a:rPr>
              <a:t>单击这里输入文本</a:t>
            </a:r>
          </a:p>
        </p:txBody>
      </p:sp>
      <p:sp>
        <p:nvSpPr>
          <p:cNvPr id="5" name="矩形 4"/>
          <p:cNvSpPr/>
          <p:nvPr/>
        </p:nvSpPr>
        <p:spPr>
          <a:xfrm>
            <a:off x="1581344" y="2795993"/>
            <a:ext cx="4682296" cy="1126462"/>
          </a:xfrm>
          <a:prstGeom prst="rect">
            <a:avLst/>
          </a:prstGeom>
        </p:spPr>
        <p:txBody>
          <a:bodyPr wrap="square">
            <a:spAutoFit/>
          </a:bodyPr>
          <a:lstStyle/>
          <a:p>
            <a:pPr>
              <a:lnSpc>
                <a:spcPct val="120000"/>
              </a:lnSpc>
            </a:pPr>
            <a:r>
              <a:rPr lang="zh-CN" altLang="en-US" sz="1400" b="0" i="0" dirty="0">
                <a:solidFill>
                  <a:schemeClr val="tx1">
                    <a:lumMod val="65000"/>
                    <a:lumOff val="35000"/>
                  </a:schemeClr>
                </a:solidFill>
                <a:effectLst/>
                <a:latin typeface="STKaiti" charset="-122"/>
                <a:ea typeface="STKaiti" charset="-122"/>
                <a:cs typeface="STKaiti" charset="-122"/>
              </a:rPr>
              <a:t>每个民族作品都有属于自己的特色，是一曲与众不同的乐章，节奏的高低起伏都是人们赋予的。民族是一个历史范畴，有其发生、发展、和消亡的过程，其中人们留下来的民族作品就那时候的历史见证，是沉淀下来的瑰宝。</a:t>
            </a:r>
            <a:endParaRPr lang="zh-CN" altLang="en-US" sz="1400" dirty="0">
              <a:solidFill>
                <a:schemeClr val="tx1">
                  <a:lumMod val="65000"/>
                  <a:lumOff val="35000"/>
                </a:schemeClr>
              </a:solidFill>
              <a:latin typeface="STKaiti" charset="-122"/>
              <a:ea typeface="STKaiti" charset="-122"/>
              <a:cs typeface="STKaiti" charset="-122"/>
            </a:endParaRPr>
          </a:p>
        </p:txBody>
      </p:sp>
      <p:sp>
        <p:nvSpPr>
          <p:cNvPr id="6" name="矩形 5"/>
          <p:cNvSpPr/>
          <p:nvPr/>
        </p:nvSpPr>
        <p:spPr>
          <a:xfrm>
            <a:off x="1674331" y="4258585"/>
            <a:ext cx="3280475" cy="4339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7" name="文本框 6"/>
          <p:cNvSpPr txBox="1"/>
          <p:nvPr/>
        </p:nvSpPr>
        <p:spPr>
          <a:xfrm>
            <a:off x="1824148" y="4292725"/>
            <a:ext cx="2236510" cy="400110"/>
          </a:xfrm>
          <a:prstGeom prst="rect">
            <a:avLst/>
          </a:prstGeom>
          <a:noFill/>
        </p:spPr>
        <p:txBody>
          <a:bodyPr wrap="none" rtlCol="0">
            <a:spAutoFit/>
          </a:bodyPr>
          <a:lstStyle/>
          <a:p>
            <a:r>
              <a:rPr kumimoji="1" lang="zh-CN" altLang="en-US" sz="2000" dirty="0">
                <a:solidFill>
                  <a:schemeClr val="bg1"/>
                </a:solidFill>
                <a:latin typeface="FZQingKeBenYueSongS-R-GB" charset="-122"/>
                <a:ea typeface="FZQingKeBenYueSongS-R-GB" charset="-122"/>
                <a:cs typeface="FZQingKeBenYueSongS-R-GB" charset="-122"/>
              </a:rPr>
              <a:t>单击这里输入文本</a:t>
            </a:r>
          </a:p>
        </p:txBody>
      </p:sp>
      <p:sp>
        <p:nvSpPr>
          <p:cNvPr id="8" name="矩形 7"/>
          <p:cNvSpPr/>
          <p:nvPr/>
        </p:nvSpPr>
        <p:spPr>
          <a:xfrm>
            <a:off x="1581344" y="4803651"/>
            <a:ext cx="4682296" cy="1126462"/>
          </a:xfrm>
          <a:prstGeom prst="rect">
            <a:avLst/>
          </a:prstGeom>
        </p:spPr>
        <p:txBody>
          <a:bodyPr wrap="square">
            <a:spAutoFit/>
          </a:bodyPr>
          <a:lstStyle/>
          <a:p>
            <a:pPr>
              <a:lnSpc>
                <a:spcPct val="120000"/>
              </a:lnSpc>
            </a:pPr>
            <a:r>
              <a:rPr lang="zh-CN" altLang="en-US" sz="1400" b="0" i="0" dirty="0">
                <a:solidFill>
                  <a:schemeClr val="tx1">
                    <a:lumMod val="65000"/>
                    <a:lumOff val="35000"/>
                  </a:schemeClr>
                </a:solidFill>
                <a:effectLst/>
                <a:latin typeface="STKaiti" charset="-122"/>
                <a:ea typeface="STKaiti" charset="-122"/>
                <a:cs typeface="STKaiti" charset="-122"/>
              </a:rPr>
              <a:t>每个民族作品都有属于自己的特色，是一曲与众不同的乐章，节奏的高低起伏都是人们赋予的。民族是一个历史范畴，有其发生、发展、和消亡的过程，其中人们留下来的民族作品就那时候的历史见证，是沉淀下来的瑰宝。</a:t>
            </a:r>
            <a:endParaRPr lang="zh-CN" altLang="en-US" sz="1400" dirty="0">
              <a:solidFill>
                <a:schemeClr val="tx1">
                  <a:lumMod val="65000"/>
                  <a:lumOff val="35000"/>
                </a:schemeClr>
              </a:solidFill>
              <a:latin typeface="STKaiti" charset="-122"/>
              <a:ea typeface="STKaiti" charset="-122"/>
              <a:cs typeface="STKaiti" charset="-122"/>
            </a:endParaRPr>
          </a:p>
        </p:txBody>
      </p:sp>
    </p:spTree>
    <p:extLst>
      <p:ext uri="{BB962C8B-B14F-4D97-AF65-F5344CB8AC3E}">
        <p14:creationId xmlns:p14="http://schemas.microsoft.com/office/powerpoint/2010/main" val="703063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29"/>
          <p:cNvSpPr>
            <a:spLocks noChangeAspect="1"/>
          </p:cNvSpPr>
          <p:nvPr/>
        </p:nvSpPr>
        <p:spPr bwMode="auto">
          <a:xfrm>
            <a:off x="6604794" y="2511425"/>
            <a:ext cx="1938337" cy="19081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2"/>
          </a:solidFill>
          <a:ln>
            <a:noFill/>
          </a:ln>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3" name="28"/>
          <p:cNvSpPr>
            <a:spLocks/>
          </p:cNvSpPr>
          <p:nvPr/>
        </p:nvSpPr>
        <p:spPr bwMode="auto">
          <a:xfrm>
            <a:off x="5606256" y="2751138"/>
            <a:ext cx="1481138" cy="145891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a:noFill/>
          </a:ln>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4" name="27"/>
          <p:cNvSpPr>
            <a:spLocks/>
          </p:cNvSpPr>
          <p:nvPr/>
        </p:nvSpPr>
        <p:spPr bwMode="auto">
          <a:xfrm>
            <a:off x="4687094" y="2870200"/>
            <a:ext cx="1295400" cy="1265238"/>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2"/>
          </a:solidFill>
          <a:ln>
            <a:noFill/>
          </a:ln>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5" name="26"/>
          <p:cNvSpPr>
            <a:spLocks/>
          </p:cNvSpPr>
          <p:nvPr/>
        </p:nvSpPr>
        <p:spPr bwMode="auto">
          <a:xfrm>
            <a:off x="3964781" y="2997200"/>
            <a:ext cx="1028700" cy="10414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1"/>
          </a:solidFill>
          <a:ln>
            <a:noFill/>
          </a:ln>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6" name="25"/>
          <p:cNvSpPr>
            <a:spLocks/>
          </p:cNvSpPr>
          <p:nvPr/>
        </p:nvSpPr>
        <p:spPr bwMode="auto">
          <a:xfrm>
            <a:off x="7939881" y="2914650"/>
            <a:ext cx="2549525" cy="287338"/>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2700" cap="flat" cmpd="sng">
            <a:solidFill>
              <a:srgbClr val="ADBACA"/>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7" name="24"/>
          <p:cNvSpPr>
            <a:spLocks/>
          </p:cNvSpPr>
          <p:nvPr/>
        </p:nvSpPr>
        <p:spPr bwMode="auto">
          <a:xfrm flipH="1">
            <a:off x="1693069" y="3222625"/>
            <a:ext cx="2551112" cy="287338"/>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2700" cap="flat" cmpd="sng">
            <a:solidFill>
              <a:srgbClr val="ADBACA"/>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8" name="23"/>
          <p:cNvSpPr>
            <a:spLocks/>
          </p:cNvSpPr>
          <p:nvPr/>
        </p:nvSpPr>
        <p:spPr bwMode="auto">
          <a:xfrm>
            <a:off x="6347619" y="2214563"/>
            <a:ext cx="673100" cy="1001712"/>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2700" cap="flat" cmpd="sng">
            <a:solidFill>
              <a:srgbClr val="ADBACA"/>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9" name="22"/>
          <p:cNvSpPr>
            <a:spLocks/>
          </p:cNvSpPr>
          <p:nvPr/>
        </p:nvSpPr>
        <p:spPr bwMode="auto">
          <a:xfrm flipH="1">
            <a:off x="4634706" y="2206625"/>
            <a:ext cx="673100" cy="1003300"/>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2700" cap="flat" cmpd="sng">
            <a:solidFill>
              <a:srgbClr val="ADBACA"/>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0" name="21"/>
          <p:cNvSpPr>
            <a:spLocks noChangeAspect="1" noEditPoints="1"/>
          </p:cNvSpPr>
          <p:nvPr/>
        </p:nvSpPr>
        <p:spPr bwMode="auto">
          <a:xfrm>
            <a:off x="4409281" y="3379788"/>
            <a:ext cx="225425" cy="241300"/>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1" name="20"/>
          <p:cNvSpPr>
            <a:spLocks noChangeAspect="1"/>
          </p:cNvSpPr>
          <p:nvPr/>
        </p:nvSpPr>
        <p:spPr bwMode="auto">
          <a:xfrm>
            <a:off x="7601744" y="3381375"/>
            <a:ext cx="242887" cy="25082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2" name="19"/>
          <p:cNvSpPr>
            <a:spLocks noEditPoints="1"/>
          </p:cNvSpPr>
          <p:nvPr/>
        </p:nvSpPr>
        <p:spPr bwMode="auto">
          <a:xfrm>
            <a:off x="5257006" y="3398838"/>
            <a:ext cx="258763" cy="2222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3" name="18"/>
          <p:cNvSpPr>
            <a:spLocks noChangeArrowheads="1"/>
          </p:cNvSpPr>
          <p:nvPr/>
        </p:nvSpPr>
        <p:spPr bwMode="auto">
          <a:xfrm>
            <a:off x="5330031" y="3435350"/>
            <a:ext cx="68263" cy="68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14" name="17"/>
          <p:cNvSpPr>
            <a:spLocks noChangeArrowheads="1"/>
          </p:cNvSpPr>
          <p:nvPr/>
        </p:nvSpPr>
        <p:spPr bwMode="auto">
          <a:xfrm>
            <a:off x="5420519" y="3444875"/>
            <a:ext cx="57150" cy="1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15" name="16"/>
          <p:cNvSpPr>
            <a:spLocks noChangeArrowheads="1"/>
          </p:cNvSpPr>
          <p:nvPr/>
        </p:nvSpPr>
        <p:spPr bwMode="auto">
          <a:xfrm>
            <a:off x="5420519" y="3479800"/>
            <a:ext cx="57150" cy="1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16" name="15"/>
          <p:cNvSpPr>
            <a:spLocks noChangeArrowheads="1"/>
          </p:cNvSpPr>
          <p:nvPr/>
        </p:nvSpPr>
        <p:spPr bwMode="auto">
          <a:xfrm>
            <a:off x="5330031" y="3527425"/>
            <a:ext cx="147638" cy="1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17" name="14"/>
          <p:cNvSpPr>
            <a:spLocks noChangeArrowheads="1"/>
          </p:cNvSpPr>
          <p:nvPr/>
        </p:nvSpPr>
        <p:spPr bwMode="auto">
          <a:xfrm>
            <a:off x="5330031" y="3563938"/>
            <a:ext cx="147638" cy="11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18" name="13"/>
          <p:cNvSpPr>
            <a:spLocks noChangeArrowheads="1"/>
          </p:cNvSpPr>
          <p:nvPr/>
        </p:nvSpPr>
        <p:spPr bwMode="auto">
          <a:xfrm>
            <a:off x="6347619" y="3359150"/>
            <a:ext cx="301625" cy="300038"/>
          </a:xfrm>
          <a:prstGeom prst="ellipse">
            <a:avLst/>
          </a:prstGeom>
          <a:noFill/>
          <a:ln w="30163" cap="rnd" cmpd="sng">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sz="1500">
              <a:solidFill>
                <a:schemeClr val="accent1"/>
              </a:solidFill>
              <a:latin typeface="Source Han Sans CN Normal" charset="-122"/>
              <a:ea typeface="Source Han Sans CN Normal" charset="-122"/>
              <a:cs typeface="Source Han Sans CN Normal" charset="-122"/>
              <a:sym typeface="Arial" charset="0"/>
            </a:endParaRPr>
          </a:p>
        </p:txBody>
      </p:sp>
      <p:sp>
        <p:nvSpPr>
          <p:cNvPr id="19" name="12"/>
          <p:cNvSpPr>
            <a:spLocks/>
          </p:cNvSpPr>
          <p:nvPr/>
        </p:nvSpPr>
        <p:spPr bwMode="auto">
          <a:xfrm>
            <a:off x="6393656" y="3398838"/>
            <a:ext cx="155575" cy="141287"/>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20" name="11"/>
          <p:cNvSpPr>
            <a:spLocks/>
          </p:cNvSpPr>
          <p:nvPr/>
        </p:nvSpPr>
        <p:spPr bwMode="auto">
          <a:xfrm>
            <a:off x="6477794" y="3508375"/>
            <a:ext cx="117475" cy="138113"/>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21" name="10"/>
          <p:cNvSpPr>
            <a:spLocks/>
          </p:cNvSpPr>
          <p:nvPr/>
        </p:nvSpPr>
        <p:spPr bwMode="auto">
          <a:xfrm>
            <a:off x="6541294" y="3365500"/>
            <a:ext cx="103187" cy="193675"/>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22" name="9"/>
          <p:cNvSpPr txBox="1">
            <a:spLocks noChangeArrowheads="1"/>
          </p:cNvSpPr>
          <p:nvPr/>
        </p:nvSpPr>
        <p:spPr bwMode="auto">
          <a:xfrm>
            <a:off x="3826669" y="1535113"/>
            <a:ext cx="1473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600" b="1">
                <a:solidFill>
                  <a:schemeClr val="accent1"/>
                </a:solidFill>
                <a:latin typeface="FZQingKeBenYueSongS-R-GB" charset="-122"/>
                <a:ea typeface="FZQingKeBenYueSongS-R-GB" charset="-122"/>
                <a:cs typeface="FZQingKeBenYueSongS-R-GB" charset="-122"/>
                <a:sym typeface="Arial" charset="0"/>
              </a:rPr>
              <a:t>单击编辑标题</a:t>
            </a:r>
            <a:endParaRPr lang="en-US" altLang="x-none" sz="1600" b="1">
              <a:solidFill>
                <a:schemeClr val="accent1"/>
              </a:solidFill>
              <a:latin typeface="FZQingKeBenYueSongS-R-GB" charset="-122"/>
              <a:ea typeface="FZQingKeBenYueSongS-R-GB" charset="-122"/>
              <a:cs typeface="FZQingKeBenYueSongS-R-GB" charset="-122"/>
              <a:sym typeface="Arial" charset="0"/>
            </a:endParaRPr>
          </a:p>
        </p:txBody>
      </p:sp>
      <p:sp>
        <p:nvSpPr>
          <p:cNvPr id="23" name="8"/>
          <p:cNvSpPr txBox="1">
            <a:spLocks noChangeArrowheads="1"/>
          </p:cNvSpPr>
          <p:nvPr/>
        </p:nvSpPr>
        <p:spPr bwMode="auto">
          <a:xfrm>
            <a:off x="3831431" y="1820863"/>
            <a:ext cx="15668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200">
                <a:solidFill>
                  <a:schemeClr val="accent1"/>
                </a:solidFill>
                <a:latin typeface="Source Han Sans CN Normal" charset="-122"/>
                <a:ea typeface="Source Han Sans CN Normal" charset="-122"/>
                <a:cs typeface="Source Han Sans CN Normal" charset="-122"/>
                <a:sym typeface="Arial" charset="0"/>
              </a:rPr>
              <a:t>单击此处可编辑内容</a:t>
            </a:r>
            <a:endParaRPr lang="en-US" altLang="x-none" sz="1200">
              <a:solidFill>
                <a:schemeClr val="accent1"/>
              </a:solidFill>
              <a:latin typeface="Source Han Sans CN Normal" charset="-122"/>
              <a:ea typeface="Source Han Sans CN Normal" charset="-122"/>
              <a:cs typeface="Source Han Sans CN Normal" charset="-122"/>
              <a:sym typeface="Arial" charset="0"/>
            </a:endParaRPr>
          </a:p>
        </p:txBody>
      </p:sp>
      <p:sp>
        <p:nvSpPr>
          <p:cNvPr id="24" name="7"/>
          <p:cNvSpPr txBox="1">
            <a:spLocks noChangeArrowheads="1"/>
          </p:cNvSpPr>
          <p:nvPr/>
        </p:nvSpPr>
        <p:spPr bwMode="auto">
          <a:xfrm>
            <a:off x="6466681" y="1535113"/>
            <a:ext cx="1473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600" b="1" dirty="0">
                <a:solidFill>
                  <a:schemeClr val="accent1"/>
                </a:solidFill>
                <a:latin typeface="FZQingKeBenYueSongS-R-GB" charset="-122"/>
                <a:ea typeface="FZQingKeBenYueSongS-R-GB" charset="-122"/>
                <a:cs typeface="FZQingKeBenYueSongS-R-GB" charset="-122"/>
                <a:sym typeface="Arial" charset="0"/>
              </a:rPr>
              <a:t>单击编辑标题</a:t>
            </a:r>
            <a:endParaRPr lang="en-US" altLang="x-none" sz="1600" b="1" dirty="0">
              <a:solidFill>
                <a:schemeClr val="accent1"/>
              </a:solidFill>
              <a:latin typeface="FZQingKeBenYueSongS-R-GB" charset="-122"/>
              <a:ea typeface="FZQingKeBenYueSongS-R-GB" charset="-122"/>
              <a:cs typeface="FZQingKeBenYueSongS-R-GB" charset="-122"/>
              <a:sym typeface="Arial" charset="0"/>
            </a:endParaRPr>
          </a:p>
        </p:txBody>
      </p:sp>
      <p:sp>
        <p:nvSpPr>
          <p:cNvPr id="25" name="6"/>
          <p:cNvSpPr txBox="1">
            <a:spLocks noChangeArrowheads="1"/>
          </p:cNvSpPr>
          <p:nvPr/>
        </p:nvSpPr>
        <p:spPr bwMode="auto">
          <a:xfrm>
            <a:off x="6471444" y="1820863"/>
            <a:ext cx="1566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200">
                <a:solidFill>
                  <a:schemeClr val="accent1"/>
                </a:solidFill>
                <a:latin typeface="Source Han Sans CN Normal" charset="-122"/>
                <a:ea typeface="Source Han Sans CN Normal" charset="-122"/>
                <a:cs typeface="Source Han Sans CN Normal" charset="-122"/>
                <a:sym typeface="Arial" charset="0"/>
              </a:rPr>
              <a:t>单击此处可编辑内容</a:t>
            </a:r>
            <a:endParaRPr lang="en-US" altLang="x-none" sz="1200">
              <a:solidFill>
                <a:schemeClr val="accent1"/>
              </a:solidFill>
              <a:latin typeface="Source Han Sans CN Normal" charset="-122"/>
              <a:ea typeface="Source Han Sans CN Normal" charset="-122"/>
              <a:cs typeface="Source Han Sans CN Normal" charset="-122"/>
              <a:sym typeface="Arial" charset="0"/>
            </a:endParaRPr>
          </a:p>
        </p:txBody>
      </p:sp>
      <p:sp>
        <p:nvSpPr>
          <p:cNvPr id="26" name="5"/>
          <p:cNvSpPr txBox="1">
            <a:spLocks noChangeArrowheads="1"/>
          </p:cNvSpPr>
          <p:nvPr/>
        </p:nvSpPr>
        <p:spPr bwMode="auto">
          <a:xfrm>
            <a:off x="9167019" y="3154363"/>
            <a:ext cx="1473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600" b="1" dirty="0">
                <a:solidFill>
                  <a:schemeClr val="accent1"/>
                </a:solidFill>
                <a:latin typeface="FZQingKeBenYueSongS-R-GB" charset="-122"/>
                <a:ea typeface="FZQingKeBenYueSongS-R-GB" charset="-122"/>
                <a:cs typeface="FZQingKeBenYueSongS-R-GB" charset="-122"/>
                <a:sym typeface="Arial" charset="0"/>
              </a:rPr>
              <a:t>单击编辑标题</a:t>
            </a:r>
            <a:endParaRPr lang="en-US" altLang="x-none" sz="1600" b="1" dirty="0">
              <a:solidFill>
                <a:schemeClr val="accent1"/>
              </a:solidFill>
              <a:latin typeface="FZQingKeBenYueSongS-R-GB" charset="-122"/>
              <a:ea typeface="FZQingKeBenYueSongS-R-GB" charset="-122"/>
              <a:cs typeface="FZQingKeBenYueSongS-R-GB" charset="-122"/>
              <a:sym typeface="Arial" charset="0"/>
            </a:endParaRPr>
          </a:p>
        </p:txBody>
      </p:sp>
      <p:sp>
        <p:nvSpPr>
          <p:cNvPr id="27" name="4"/>
          <p:cNvSpPr txBox="1">
            <a:spLocks noChangeArrowheads="1"/>
          </p:cNvSpPr>
          <p:nvPr/>
        </p:nvSpPr>
        <p:spPr bwMode="auto">
          <a:xfrm>
            <a:off x="9171781" y="3440113"/>
            <a:ext cx="15668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200">
                <a:solidFill>
                  <a:schemeClr val="accent1"/>
                </a:solidFill>
                <a:latin typeface="Source Han Sans CN Normal" charset="-122"/>
                <a:ea typeface="Source Han Sans CN Normal" charset="-122"/>
                <a:cs typeface="Source Han Sans CN Normal" charset="-122"/>
                <a:sym typeface="Arial" charset="0"/>
              </a:rPr>
              <a:t>单击此处可编辑内容</a:t>
            </a:r>
            <a:endParaRPr lang="en-US" altLang="x-none" sz="1200">
              <a:solidFill>
                <a:schemeClr val="accent1"/>
              </a:solidFill>
              <a:latin typeface="Source Han Sans CN Normal" charset="-122"/>
              <a:ea typeface="Source Han Sans CN Normal" charset="-122"/>
              <a:cs typeface="Source Han Sans CN Normal" charset="-122"/>
              <a:sym typeface="Arial" charset="0"/>
            </a:endParaRPr>
          </a:p>
        </p:txBody>
      </p:sp>
      <p:sp>
        <p:nvSpPr>
          <p:cNvPr id="28" name="3"/>
          <p:cNvSpPr txBox="1">
            <a:spLocks noChangeArrowheads="1"/>
          </p:cNvSpPr>
          <p:nvPr/>
        </p:nvSpPr>
        <p:spPr bwMode="auto">
          <a:xfrm>
            <a:off x="834231" y="3355975"/>
            <a:ext cx="14732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600" b="1" dirty="0">
                <a:solidFill>
                  <a:schemeClr val="accent1"/>
                </a:solidFill>
                <a:latin typeface="FZQingKeBenYueSongS-R-GB" charset="-122"/>
                <a:ea typeface="FZQingKeBenYueSongS-R-GB" charset="-122"/>
                <a:cs typeface="FZQingKeBenYueSongS-R-GB" charset="-122"/>
                <a:sym typeface="Arial" charset="0"/>
              </a:rPr>
              <a:t>单击编辑标题</a:t>
            </a:r>
            <a:endParaRPr lang="en-US" altLang="x-none" sz="1600" b="1" dirty="0">
              <a:solidFill>
                <a:schemeClr val="accent1"/>
              </a:solidFill>
              <a:latin typeface="FZQingKeBenYueSongS-R-GB" charset="-122"/>
              <a:ea typeface="FZQingKeBenYueSongS-R-GB" charset="-122"/>
              <a:cs typeface="FZQingKeBenYueSongS-R-GB" charset="-122"/>
              <a:sym typeface="Arial" charset="0"/>
            </a:endParaRPr>
          </a:p>
        </p:txBody>
      </p:sp>
      <p:sp>
        <p:nvSpPr>
          <p:cNvPr id="29" name="2"/>
          <p:cNvSpPr txBox="1">
            <a:spLocks noChangeArrowheads="1"/>
          </p:cNvSpPr>
          <p:nvPr/>
        </p:nvSpPr>
        <p:spPr bwMode="auto">
          <a:xfrm>
            <a:off x="838994" y="3641725"/>
            <a:ext cx="1566862"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200" dirty="0">
                <a:solidFill>
                  <a:schemeClr val="accent1"/>
                </a:solidFill>
                <a:latin typeface="Source Han Sans CN Normal" charset="-122"/>
                <a:ea typeface="Source Han Sans CN Normal" charset="-122"/>
                <a:cs typeface="Source Han Sans CN Normal" charset="-122"/>
                <a:sym typeface="Arial" charset="0"/>
              </a:rPr>
              <a:t>单击此处可编辑内容</a:t>
            </a:r>
            <a:endParaRPr lang="en-US" altLang="x-none" sz="1200" dirty="0">
              <a:solidFill>
                <a:schemeClr val="accent1"/>
              </a:solidFill>
              <a:latin typeface="Source Han Sans CN Normal" charset="-122"/>
              <a:ea typeface="Source Han Sans CN Normal" charset="-122"/>
              <a:cs typeface="Source Han Sans CN Normal" charset="-122"/>
              <a:sym typeface="Arial" charset="0"/>
            </a:endParaRPr>
          </a:p>
        </p:txBody>
      </p:sp>
      <p:sp>
        <p:nvSpPr>
          <p:cNvPr id="30" name="1"/>
          <p:cNvSpPr>
            <a:spLocks noChangeArrowheads="1"/>
          </p:cNvSpPr>
          <p:nvPr/>
        </p:nvSpPr>
        <p:spPr bwMode="auto">
          <a:xfrm>
            <a:off x="1331119" y="4989811"/>
            <a:ext cx="9529762"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lnSpc>
                <a:spcPct val="120000"/>
              </a:lnSpc>
              <a:spcBef>
                <a:spcPct val="20000"/>
              </a:spcBef>
            </a:pPr>
            <a:r>
              <a:rPr lang="zh-CN" altLang="en-US" sz="1600" dirty="0">
                <a:solidFill>
                  <a:schemeClr val="tx1">
                    <a:lumMod val="65000"/>
                    <a:lumOff val="35000"/>
                  </a:schemeClr>
                </a:solidFill>
                <a:latin typeface="Source Han Sans CN Normal" charset="-122"/>
                <a:ea typeface="Source Han Sans CN Normal" charset="-122"/>
                <a:cs typeface="Source Han Sans CN Normal" charset="-122"/>
                <a:sym typeface="Arial" charset="0"/>
              </a:rPr>
              <a:t>单击此处编辑您要的内容，建议您在展示时采用微软雅黑字体，本模版所有图形线条及其相应素材均可自由编辑、改色、替换。更多使用说明和作品请详阅模版最末的使用手册。</a:t>
            </a:r>
            <a:endParaRPr lang="en-US" altLang="x-none" sz="1600" dirty="0">
              <a:solidFill>
                <a:schemeClr val="tx1">
                  <a:lumMod val="65000"/>
                  <a:lumOff val="35000"/>
                </a:schemeClr>
              </a:solidFill>
              <a:latin typeface="Source Han Sans CN Normal" charset="-122"/>
              <a:ea typeface="Source Han Sans CN Normal" charset="-122"/>
              <a:cs typeface="Source Han Sans CN Normal" charset="-122"/>
              <a:sym typeface="Arial" charset="0"/>
            </a:endParaRPr>
          </a:p>
        </p:txBody>
      </p:sp>
    </p:spTree>
    <p:extLst>
      <p:ext uri="{BB962C8B-B14F-4D97-AF65-F5344CB8AC3E}">
        <p14:creationId xmlns:p14="http://schemas.microsoft.com/office/powerpoint/2010/main" val="939571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 name="组 21"/>
          <p:cNvGrpSpPr/>
          <p:nvPr/>
        </p:nvGrpSpPr>
        <p:grpSpPr>
          <a:xfrm>
            <a:off x="3561454" y="1601533"/>
            <a:ext cx="5069091" cy="3923809"/>
            <a:chOff x="3273292" y="1466044"/>
            <a:chExt cx="5742493" cy="4445066"/>
          </a:xfrm>
        </p:grpSpPr>
        <p:grpSp>
          <p:nvGrpSpPr>
            <p:cNvPr id="2" name="组合 18"/>
            <p:cNvGrpSpPr>
              <a:grpSpLocks/>
            </p:cNvGrpSpPr>
            <p:nvPr/>
          </p:nvGrpSpPr>
          <p:grpSpPr bwMode="auto">
            <a:xfrm>
              <a:off x="7080978" y="1720526"/>
              <a:ext cx="1934807" cy="2497944"/>
              <a:chOff x="6816180" y="1969980"/>
              <a:chExt cx="1835901" cy="2368769"/>
            </a:xfrm>
          </p:grpSpPr>
          <p:sp>
            <p:nvSpPr>
              <p:cNvPr id="3" name="Freeform 8"/>
              <p:cNvSpPr>
                <a:spLocks/>
              </p:cNvSpPr>
              <p:nvPr/>
            </p:nvSpPr>
            <p:spPr bwMode="auto">
              <a:xfrm>
                <a:off x="6832061" y="1969980"/>
                <a:ext cx="1786669" cy="2062353"/>
              </a:xfrm>
              <a:custGeom>
                <a:avLst/>
                <a:gdLst>
                  <a:gd name="T0" fmla="*/ 413 w 858"/>
                  <a:gd name="T1" fmla="*/ 0 h 991"/>
                  <a:gd name="T2" fmla="*/ 0 w 858"/>
                  <a:gd name="T3" fmla="*/ 991 h 991"/>
                  <a:gd name="T4" fmla="*/ 858 w 858"/>
                  <a:gd name="T5" fmla="*/ 991 h 991"/>
                  <a:gd name="T6" fmla="*/ 413 w 858"/>
                  <a:gd name="T7" fmla="*/ 0 h 991"/>
                </a:gdLst>
                <a:ahLst/>
                <a:cxnLst>
                  <a:cxn ang="0">
                    <a:pos x="T0" y="T1"/>
                  </a:cxn>
                  <a:cxn ang="0">
                    <a:pos x="T2" y="T3"/>
                  </a:cxn>
                  <a:cxn ang="0">
                    <a:pos x="T4" y="T5"/>
                  </a:cxn>
                  <a:cxn ang="0">
                    <a:pos x="T6" y="T7"/>
                  </a:cxn>
                </a:cxnLst>
                <a:rect l="0" t="0" r="r" b="b"/>
                <a:pathLst>
                  <a:path w="858" h="991">
                    <a:moveTo>
                      <a:pt x="413" y="0"/>
                    </a:moveTo>
                    <a:lnTo>
                      <a:pt x="0" y="991"/>
                    </a:lnTo>
                    <a:lnTo>
                      <a:pt x="858" y="991"/>
                    </a:lnTo>
                    <a:lnTo>
                      <a:pt x="413" y="0"/>
                    </a:lnTo>
                    <a:close/>
                  </a:path>
                </a:pathLst>
              </a:custGeom>
              <a:noFill/>
              <a:ln w="4" cap="flat">
                <a:solidFill>
                  <a:srgbClr val="C1C7D0"/>
                </a:solidFill>
                <a:prstDash val="solid"/>
                <a:miter lim="800000"/>
                <a:headEnd/>
                <a:tailEnd/>
              </a:ln>
              <a:extLst/>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4" name="Freeform 10"/>
              <p:cNvSpPr>
                <a:spLocks/>
              </p:cNvSpPr>
              <p:nvPr/>
            </p:nvSpPr>
            <p:spPr bwMode="auto">
              <a:xfrm>
                <a:off x="6816180" y="4038683"/>
                <a:ext cx="1835901" cy="300066"/>
              </a:xfrm>
              <a:custGeom>
                <a:avLst/>
                <a:gdLst>
                  <a:gd name="T0" fmla="*/ 0 w 972"/>
                  <a:gd name="T1" fmla="*/ 4 h 159"/>
                  <a:gd name="T2" fmla="*/ 26 w 972"/>
                  <a:gd name="T3" fmla="*/ 60 h 159"/>
                  <a:gd name="T4" fmla="*/ 150 w 972"/>
                  <a:gd name="T5" fmla="*/ 116 h 159"/>
                  <a:gd name="T6" fmla="*/ 155 w 972"/>
                  <a:gd name="T7" fmla="*/ 159 h 159"/>
                  <a:gd name="T8" fmla="*/ 821 w 972"/>
                  <a:gd name="T9" fmla="*/ 151 h 159"/>
                  <a:gd name="T10" fmla="*/ 821 w 972"/>
                  <a:gd name="T11" fmla="*/ 112 h 159"/>
                  <a:gd name="T12" fmla="*/ 946 w 972"/>
                  <a:gd name="T13" fmla="*/ 69 h 159"/>
                  <a:gd name="T14" fmla="*/ 972 w 972"/>
                  <a:gd name="T15" fmla="*/ 0 h 159"/>
                  <a:gd name="T16" fmla="*/ 0 w 972"/>
                  <a:gd name="T17" fmla="*/ 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2" h="159">
                    <a:moveTo>
                      <a:pt x="0" y="4"/>
                    </a:moveTo>
                    <a:cubicBezTo>
                      <a:pt x="0" y="4"/>
                      <a:pt x="3" y="42"/>
                      <a:pt x="26" y="60"/>
                    </a:cubicBezTo>
                    <a:cubicBezTo>
                      <a:pt x="49" y="79"/>
                      <a:pt x="150" y="116"/>
                      <a:pt x="150" y="116"/>
                    </a:cubicBezTo>
                    <a:cubicBezTo>
                      <a:pt x="155" y="159"/>
                      <a:pt x="155" y="159"/>
                      <a:pt x="155" y="159"/>
                    </a:cubicBezTo>
                    <a:cubicBezTo>
                      <a:pt x="821" y="151"/>
                      <a:pt x="821" y="151"/>
                      <a:pt x="821" y="151"/>
                    </a:cubicBezTo>
                    <a:cubicBezTo>
                      <a:pt x="821" y="112"/>
                      <a:pt x="821" y="112"/>
                      <a:pt x="821" y="112"/>
                    </a:cubicBezTo>
                    <a:cubicBezTo>
                      <a:pt x="821" y="112"/>
                      <a:pt x="923" y="88"/>
                      <a:pt x="946" y="69"/>
                    </a:cubicBezTo>
                    <a:cubicBezTo>
                      <a:pt x="969" y="50"/>
                      <a:pt x="972" y="0"/>
                      <a:pt x="972" y="0"/>
                    </a:cubicBezTo>
                    <a:lnTo>
                      <a:pt x="0" y="4"/>
                    </a:lnTo>
                    <a:close/>
                  </a:path>
                </a:pathLst>
              </a:custGeom>
              <a:solidFill>
                <a:schemeClr val="accent3"/>
              </a:solid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grpSp>
        <p:grpSp>
          <p:nvGrpSpPr>
            <p:cNvPr id="5" name="组合 17"/>
            <p:cNvGrpSpPr>
              <a:grpSpLocks/>
            </p:cNvGrpSpPr>
            <p:nvPr/>
          </p:nvGrpSpPr>
          <p:grpSpPr bwMode="auto">
            <a:xfrm>
              <a:off x="3273292" y="2721712"/>
              <a:ext cx="1934807" cy="2497944"/>
              <a:chOff x="3204743" y="2919152"/>
              <a:chExt cx="1835901" cy="2368771"/>
            </a:xfrm>
          </p:grpSpPr>
          <p:sp>
            <p:nvSpPr>
              <p:cNvPr id="6" name="Freeform 7"/>
              <p:cNvSpPr>
                <a:spLocks/>
              </p:cNvSpPr>
              <p:nvPr/>
            </p:nvSpPr>
            <p:spPr bwMode="auto">
              <a:xfrm>
                <a:off x="3219036" y="2919152"/>
                <a:ext cx="1786669" cy="2060767"/>
              </a:xfrm>
              <a:custGeom>
                <a:avLst/>
                <a:gdLst>
                  <a:gd name="T0" fmla="*/ 415 w 858"/>
                  <a:gd name="T1" fmla="*/ 0 h 990"/>
                  <a:gd name="T2" fmla="*/ 0 w 858"/>
                  <a:gd name="T3" fmla="*/ 990 h 990"/>
                  <a:gd name="T4" fmla="*/ 858 w 858"/>
                  <a:gd name="T5" fmla="*/ 990 h 990"/>
                  <a:gd name="T6" fmla="*/ 415 w 858"/>
                  <a:gd name="T7" fmla="*/ 0 h 990"/>
                </a:gdLst>
                <a:ahLst/>
                <a:cxnLst>
                  <a:cxn ang="0">
                    <a:pos x="T0" y="T1"/>
                  </a:cxn>
                  <a:cxn ang="0">
                    <a:pos x="T2" y="T3"/>
                  </a:cxn>
                  <a:cxn ang="0">
                    <a:pos x="T4" y="T5"/>
                  </a:cxn>
                  <a:cxn ang="0">
                    <a:pos x="T6" y="T7"/>
                  </a:cxn>
                </a:cxnLst>
                <a:rect l="0" t="0" r="r" b="b"/>
                <a:pathLst>
                  <a:path w="858" h="990">
                    <a:moveTo>
                      <a:pt x="415" y="0"/>
                    </a:moveTo>
                    <a:lnTo>
                      <a:pt x="0" y="990"/>
                    </a:lnTo>
                    <a:lnTo>
                      <a:pt x="858" y="990"/>
                    </a:lnTo>
                    <a:lnTo>
                      <a:pt x="415" y="0"/>
                    </a:lnTo>
                    <a:close/>
                  </a:path>
                </a:pathLst>
              </a:custGeom>
              <a:noFill/>
              <a:ln w="4" cap="flat">
                <a:solidFill>
                  <a:srgbClr val="C1C7D0"/>
                </a:solidFill>
                <a:prstDash val="solid"/>
                <a:miter lim="800000"/>
                <a:headEnd/>
                <a:tailEnd/>
              </a:ln>
              <a:extLst/>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7" name="Freeform 11"/>
              <p:cNvSpPr>
                <a:spLocks/>
              </p:cNvSpPr>
              <p:nvPr/>
            </p:nvSpPr>
            <p:spPr bwMode="auto">
              <a:xfrm>
                <a:off x="3204743" y="4987857"/>
                <a:ext cx="1835901" cy="300066"/>
              </a:xfrm>
              <a:custGeom>
                <a:avLst/>
                <a:gdLst>
                  <a:gd name="T0" fmla="*/ 0 w 972"/>
                  <a:gd name="T1" fmla="*/ 4 h 159"/>
                  <a:gd name="T2" fmla="*/ 26 w 972"/>
                  <a:gd name="T3" fmla="*/ 60 h 159"/>
                  <a:gd name="T4" fmla="*/ 151 w 972"/>
                  <a:gd name="T5" fmla="*/ 116 h 159"/>
                  <a:gd name="T6" fmla="*/ 155 w 972"/>
                  <a:gd name="T7" fmla="*/ 159 h 159"/>
                  <a:gd name="T8" fmla="*/ 822 w 972"/>
                  <a:gd name="T9" fmla="*/ 150 h 159"/>
                  <a:gd name="T10" fmla="*/ 822 w 972"/>
                  <a:gd name="T11" fmla="*/ 112 h 159"/>
                  <a:gd name="T12" fmla="*/ 947 w 972"/>
                  <a:gd name="T13" fmla="*/ 69 h 159"/>
                  <a:gd name="T14" fmla="*/ 972 w 972"/>
                  <a:gd name="T15" fmla="*/ 0 h 159"/>
                  <a:gd name="T16" fmla="*/ 0 w 972"/>
                  <a:gd name="T17" fmla="*/ 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2" h="159">
                    <a:moveTo>
                      <a:pt x="0" y="4"/>
                    </a:moveTo>
                    <a:cubicBezTo>
                      <a:pt x="0" y="4"/>
                      <a:pt x="3" y="41"/>
                      <a:pt x="26" y="60"/>
                    </a:cubicBezTo>
                    <a:cubicBezTo>
                      <a:pt x="49" y="79"/>
                      <a:pt x="151" y="116"/>
                      <a:pt x="151" y="116"/>
                    </a:cubicBezTo>
                    <a:cubicBezTo>
                      <a:pt x="155" y="159"/>
                      <a:pt x="155" y="159"/>
                      <a:pt x="155" y="159"/>
                    </a:cubicBezTo>
                    <a:cubicBezTo>
                      <a:pt x="822" y="150"/>
                      <a:pt x="822" y="150"/>
                      <a:pt x="822" y="150"/>
                    </a:cubicBezTo>
                    <a:cubicBezTo>
                      <a:pt x="822" y="112"/>
                      <a:pt x="822" y="112"/>
                      <a:pt x="822" y="112"/>
                    </a:cubicBezTo>
                    <a:cubicBezTo>
                      <a:pt x="822" y="112"/>
                      <a:pt x="924" y="87"/>
                      <a:pt x="947" y="69"/>
                    </a:cubicBezTo>
                    <a:cubicBezTo>
                      <a:pt x="970" y="50"/>
                      <a:pt x="972" y="0"/>
                      <a:pt x="972" y="0"/>
                    </a:cubicBezTo>
                    <a:lnTo>
                      <a:pt x="0" y="4"/>
                    </a:lnTo>
                    <a:close/>
                  </a:path>
                </a:pathLst>
              </a:custGeom>
              <a:solidFill>
                <a:schemeClr val="accent1"/>
              </a:solid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grpSp>
        <p:grpSp>
          <p:nvGrpSpPr>
            <p:cNvPr id="8" name="组合 16"/>
            <p:cNvGrpSpPr>
              <a:grpSpLocks/>
            </p:cNvGrpSpPr>
            <p:nvPr/>
          </p:nvGrpSpPr>
          <p:grpSpPr bwMode="auto">
            <a:xfrm>
              <a:off x="4043197" y="1466044"/>
              <a:ext cx="4105606" cy="4445066"/>
              <a:chOff x="3935356" y="1728523"/>
              <a:chExt cx="3894525" cy="4215078"/>
            </a:xfrm>
            <a:solidFill>
              <a:schemeClr val="accent2"/>
            </a:solidFill>
          </p:grpSpPr>
          <p:sp>
            <p:nvSpPr>
              <p:cNvPr id="9" name="Freeform 5"/>
              <p:cNvSpPr>
                <a:spLocks/>
              </p:cNvSpPr>
              <p:nvPr/>
            </p:nvSpPr>
            <p:spPr bwMode="auto">
              <a:xfrm>
                <a:off x="3976635" y="1920622"/>
                <a:ext cx="3578582" cy="947798"/>
              </a:xfrm>
              <a:custGeom>
                <a:avLst/>
                <a:gdLst>
                  <a:gd name="T0" fmla="*/ 0 w 1719"/>
                  <a:gd name="T1" fmla="*/ 456 h 456"/>
                  <a:gd name="T2" fmla="*/ 1719 w 1719"/>
                  <a:gd name="T3" fmla="*/ 0 h 456"/>
                  <a:gd name="T4" fmla="*/ 0 w 1719"/>
                  <a:gd name="T5" fmla="*/ 456 h 456"/>
                </a:gdLst>
                <a:ahLst/>
                <a:cxnLst>
                  <a:cxn ang="0">
                    <a:pos x="T0" y="T1"/>
                  </a:cxn>
                  <a:cxn ang="0">
                    <a:pos x="T2" y="T3"/>
                  </a:cxn>
                  <a:cxn ang="0">
                    <a:pos x="T4" y="T5"/>
                  </a:cxn>
                </a:cxnLst>
                <a:rect l="0" t="0" r="r" b="b"/>
                <a:pathLst>
                  <a:path w="1719" h="456">
                    <a:moveTo>
                      <a:pt x="0" y="456"/>
                    </a:moveTo>
                    <a:lnTo>
                      <a:pt x="1719" y="0"/>
                    </a:lnTo>
                    <a:lnTo>
                      <a:pt x="0" y="456"/>
                    </a:lnTo>
                    <a:close/>
                  </a:path>
                </a:pathLst>
              </a:custGeom>
              <a:grpFill/>
              <a:ln>
                <a:noFill/>
              </a:ln>
              <a:extLst/>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0" name="Line 6"/>
              <p:cNvSpPr>
                <a:spLocks noChangeShapeType="1"/>
              </p:cNvSpPr>
              <p:nvPr/>
            </p:nvSpPr>
            <p:spPr bwMode="auto">
              <a:xfrm flipV="1">
                <a:off x="3976635" y="1920622"/>
                <a:ext cx="3578582" cy="947798"/>
              </a:xfrm>
              <a:prstGeom prst="line">
                <a:avLst/>
              </a:prstGeom>
              <a:grpFill/>
              <a:ln w="57150" cap="rnd">
                <a:solidFill>
                  <a:schemeClr val="accent2"/>
                </a:solidFill>
                <a:prstDash val="solid"/>
                <a:round/>
                <a:headEnd/>
                <a:tailEnd/>
              </a:ln>
              <a:extLst/>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1" name="Oval 9"/>
              <p:cNvSpPr>
                <a:spLocks noChangeArrowheads="1"/>
              </p:cNvSpPr>
              <p:nvPr/>
            </p:nvSpPr>
            <p:spPr bwMode="auto">
              <a:xfrm>
                <a:off x="7536165" y="1728523"/>
                <a:ext cx="293716" cy="292118"/>
              </a:xfrm>
              <a:prstGeom prst="ellipse">
                <a:avLst/>
              </a:prstGeom>
              <a:grp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2" name="Oval 12"/>
              <p:cNvSpPr>
                <a:spLocks noChangeArrowheads="1"/>
              </p:cNvSpPr>
              <p:nvPr/>
            </p:nvSpPr>
            <p:spPr bwMode="auto">
              <a:xfrm>
                <a:off x="3935356" y="2719186"/>
                <a:ext cx="303242" cy="304819"/>
              </a:xfrm>
              <a:prstGeom prst="ellipse">
                <a:avLst/>
              </a:prstGeom>
              <a:grp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3" name="Freeform 13"/>
              <p:cNvSpPr>
                <a:spLocks/>
              </p:cNvSpPr>
              <p:nvPr/>
            </p:nvSpPr>
            <p:spPr bwMode="auto">
              <a:xfrm>
                <a:off x="4813330" y="1876169"/>
                <a:ext cx="2171916" cy="4067432"/>
              </a:xfrm>
              <a:custGeom>
                <a:avLst/>
                <a:gdLst>
                  <a:gd name="T0" fmla="*/ 1130 w 1150"/>
                  <a:gd name="T1" fmla="*/ 1860 h 2153"/>
                  <a:gd name="T2" fmla="*/ 1081 w 1150"/>
                  <a:gd name="T3" fmla="*/ 1835 h 2153"/>
                  <a:gd name="T4" fmla="*/ 737 w 1150"/>
                  <a:gd name="T5" fmla="*/ 1763 h 2153"/>
                  <a:gd name="T6" fmla="*/ 737 w 1150"/>
                  <a:gd name="T7" fmla="*/ 1459 h 2153"/>
                  <a:gd name="T8" fmla="*/ 685 w 1150"/>
                  <a:gd name="T9" fmla="*/ 1459 h 2153"/>
                  <a:gd name="T10" fmla="*/ 685 w 1150"/>
                  <a:gd name="T11" fmla="*/ 1433 h 2153"/>
                  <a:gd name="T12" fmla="*/ 657 w 1150"/>
                  <a:gd name="T13" fmla="*/ 1433 h 2153"/>
                  <a:gd name="T14" fmla="*/ 657 w 1150"/>
                  <a:gd name="T15" fmla="*/ 1215 h 2153"/>
                  <a:gd name="T16" fmla="*/ 634 w 1150"/>
                  <a:gd name="T17" fmla="*/ 1215 h 2153"/>
                  <a:gd name="T18" fmla="*/ 634 w 1150"/>
                  <a:gd name="T19" fmla="*/ 484 h 2153"/>
                  <a:gd name="T20" fmla="*/ 672 w 1150"/>
                  <a:gd name="T21" fmla="*/ 484 h 2153"/>
                  <a:gd name="T22" fmla="*/ 728 w 1150"/>
                  <a:gd name="T23" fmla="*/ 441 h 2153"/>
                  <a:gd name="T24" fmla="*/ 672 w 1150"/>
                  <a:gd name="T25" fmla="*/ 398 h 2153"/>
                  <a:gd name="T26" fmla="*/ 634 w 1150"/>
                  <a:gd name="T27" fmla="*/ 398 h 2153"/>
                  <a:gd name="T28" fmla="*/ 634 w 1150"/>
                  <a:gd name="T29" fmla="*/ 125 h 2153"/>
                  <a:gd name="T30" fmla="*/ 654 w 1150"/>
                  <a:gd name="T31" fmla="*/ 74 h 2153"/>
                  <a:gd name="T32" fmla="*/ 579 w 1150"/>
                  <a:gd name="T33" fmla="*/ 0 h 2153"/>
                  <a:gd name="T34" fmla="*/ 505 w 1150"/>
                  <a:gd name="T35" fmla="*/ 74 h 2153"/>
                  <a:gd name="T36" fmla="*/ 527 w 1150"/>
                  <a:gd name="T37" fmla="*/ 128 h 2153"/>
                  <a:gd name="T38" fmla="*/ 525 w 1150"/>
                  <a:gd name="T39" fmla="*/ 128 h 2153"/>
                  <a:gd name="T40" fmla="*/ 525 w 1150"/>
                  <a:gd name="T41" fmla="*/ 398 h 2153"/>
                  <a:gd name="T42" fmla="*/ 492 w 1150"/>
                  <a:gd name="T43" fmla="*/ 398 h 2153"/>
                  <a:gd name="T44" fmla="*/ 436 w 1150"/>
                  <a:gd name="T45" fmla="*/ 441 h 2153"/>
                  <a:gd name="T46" fmla="*/ 492 w 1150"/>
                  <a:gd name="T47" fmla="*/ 484 h 2153"/>
                  <a:gd name="T48" fmla="*/ 525 w 1150"/>
                  <a:gd name="T49" fmla="*/ 484 h 2153"/>
                  <a:gd name="T50" fmla="*/ 525 w 1150"/>
                  <a:gd name="T51" fmla="*/ 1218 h 2153"/>
                  <a:gd name="T52" fmla="*/ 502 w 1150"/>
                  <a:gd name="T53" fmla="*/ 1218 h 2153"/>
                  <a:gd name="T54" fmla="*/ 502 w 1150"/>
                  <a:gd name="T55" fmla="*/ 1439 h 2153"/>
                  <a:gd name="T56" fmla="*/ 470 w 1150"/>
                  <a:gd name="T57" fmla="*/ 1439 h 2153"/>
                  <a:gd name="T58" fmla="*/ 470 w 1150"/>
                  <a:gd name="T59" fmla="*/ 1465 h 2153"/>
                  <a:gd name="T60" fmla="*/ 424 w 1150"/>
                  <a:gd name="T61" fmla="*/ 1465 h 2153"/>
                  <a:gd name="T62" fmla="*/ 424 w 1150"/>
                  <a:gd name="T63" fmla="*/ 1749 h 2153"/>
                  <a:gd name="T64" fmla="*/ 83 w 1150"/>
                  <a:gd name="T65" fmla="*/ 1823 h 2153"/>
                  <a:gd name="T66" fmla="*/ 37 w 1150"/>
                  <a:gd name="T67" fmla="*/ 1843 h 2153"/>
                  <a:gd name="T68" fmla="*/ 0 w 1150"/>
                  <a:gd name="T69" fmla="*/ 1886 h 2153"/>
                  <a:gd name="T70" fmla="*/ 0 w 1150"/>
                  <a:gd name="T71" fmla="*/ 2153 h 2153"/>
                  <a:gd name="T72" fmla="*/ 1150 w 1150"/>
                  <a:gd name="T73" fmla="*/ 2153 h 2153"/>
                  <a:gd name="T74" fmla="*/ 1150 w 1150"/>
                  <a:gd name="T75" fmla="*/ 1881 h 2153"/>
                  <a:gd name="T76" fmla="*/ 1130 w 1150"/>
                  <a:gd name="T77" fmla="*/ 1860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0" h="2153">
                    <a:moveTo>
                      <a:pt x="1130" y="1860"/>
                    </a:moveTo>
                    <a:cubicBezTo>
                      <a:pt x="1112" y="1840"/>
                      <a:pt x="1081" y="1835"/>
                      <a:pt x="1081" y="1835"/>
                    </a:cubicBezTo>
                    <a:cubicBezTo>
                      <a:pt x="737" y="1763"/>
                      <a:pt x="737" y="1763"/>
                      <a:pt x="737" y="1763"/>
                    </a:cubicBezTo>
                    <a:cubicBezTo>
                      <a:pt x="737" y="1459"/>
                      <a:pt x="737" y="1459"/>
                      <a:pt x="737" y="1459"/>
                    </a:cubicBezTo>
                    <a:cubicBezTo>
                      <a:pt x="685" y="1459"/>
                      <a:pt x="685" y="1459"/>
                      <a:pt x="685" y="1459"/>
                    </a:cubicBezTo>
                    <a:cubicBezTo>
                      <a:pt x="685" y="1433"/>
                      <a:pt x="685" y="1433"/>
                      <a:pt x="685" y="1433"/>
                    </a:cubicBezTo>
                    <a:cubicBezTo>
                      <a:pt x="657" y="1433"/>
                      <a:pt x="657" y="1433"/>
                      <a:pt x="657" y="1433"/>
                    </a:cubicBezTo>
                    <a:cubicBezTo>
                      <a:pt x="657" y="1215"/>
                      <a:pt x="657" y="1215"/>
                      <a:pt x="657" y="1215"/>
                    </a:cubicBezTo>
                    <a:cubicBezTo>
                      <a:pt x="634" y="1215"/>
                      <a:pt x="634" y="1215"/>
                      <a:pt x="634" y="1215"/>
                    </a:cubicBezTo>
                    <a:cubicBezTo>
                      <a:pt x="634" y="484"/>
                      <a:pt x="634" y="484"/>
                      <a:pt x="634" y="484"/>
                    </a:cubicBezTo>
                    <a:cubicBezTo>
                      <a:pt x="672" y="484"/>
                      <a:pt x="672" y="484"/>
                      <a:pt x="672" y="484"/>
                    </a:cubicBezTo>
                    <a:cubicBezTo>
                      <a:pt x="703" y="484"/>
                      <a:pt x="728" y="465"/>
                      <a:pt x="728" y="441"/>
                    </a:cubicBezTo>
                    <a:cubicBezTo>
                      <a:pt x="728" y="417"/>
                      <a:pt x="703" y="398"/>
                      <a:pt x="672" y="398"/>
                    </a:cubicBezTo>
                    <a:cubicBezTo>
                      <a:pt x="634" y="398"/>
                      <a:pt x="634" y="398"/>
                      <a:pt x="634" y="398"/>
                    </a:cubicBezTo>
                    <a:cubicBezTo>
                      <a:pt x="634" y="125"/>
                      <a:pt x="634" y="125"/>
                      <a:pt x="634" y="125"/>
                    </a:cubicBezTo>
                    <a:cubicBezTo>
                      <a:pt x="646" y="112"/>
                      <a:pt x="654" y="94"/>
                      <a:pt x="654" y="74"/>
                    </a:cubicBezTo>
                    <a:cubicBezTo>
                      <a:pt x="654" y="33"/>
                      <a:pt x="620" y="0"/>
                      <a:pt x="579" y="0"/>
                    </a:cubicBezTo>
                    <a:cubicBezTo>
                      <a:pt x="538" y="0"/>
                      <a:pt x="505" y="33"/>
                      <a:pt x="505" y="74"/>
                    </a:cubicBezTo>
                    <a:cubicBezTo>
                      <a:pt x="505" y="95"/>
                      <a:pt x="513" y="114"/>
                      <a:pt x="527" y="128"/>
                    </a:cubicBezTo>
                    <a:cubicBezTo>
                      <a:pt x="525" y="128"/>
                      <a:pt x="525" y="128"/>
                      <a:pt x="525" y="128"/>
                    </a:cubicBezTo>
                    <a:cubicBezTo>
                      <a:pt x="525" y="398"/>
                      <a:pt x="525" y="398"/>
                      <a:pt x="525" y="398"/>
                    </a:cubicBezTo>
                    <a:cubicBezTo>
                      <a:pt x="492" y="398"/>
                      <a:pt x="492" y="398"/>
                      <a:pt x="492" y="398"/>
                    </a:cubicBezTo>
                    <a:cubicBezTo>
                      <a:pt x="461" y="398"/>
                      <a:pt x="436" y="417"/>
                      <a:pt x="436" y="441"/>
                    </a:cubicBezTo>
                    <a:cubicBezTo>
                      <a:pt x="436" y="465"/>
                      <a:pt x="461" y="484"/>
                      <a:pt x="492" y="484"/>
                    </a:cubicBezTo>
                    <a:cubicBezTo>
                      <a:pt x="525" y="484"/>
                      <a:pt x="525" y="484"/>
                      <a:pt x="525" y="484"/>
                    </a:cubicBezTo>
                    <a:cubicBezTo>
                      <a:pt x="525" y="1218"/>
                      <a:pt x="525" y="1218"/>
                      <a:pt x="525" y="1218"/>
                    </a:cubicBezTo>
                    <a:cubicBezTo>
                      <a:pt x="502" y="1218"/>
                      <a:pt x="502" y="1218"/>
                      <a:pt x="502" y="1218"/>
                    </a:cubicBezTo>
                    <a:cubicBezTo>
                      <a:pt x="502" y="1439"/>
                      <a:pt x="502" y="1439"/>
                      <a:pt x="502" y="1439"/>
                    </a:cubicBezTo>
                    <a:cubicBezTo>
                      <a:pt x="470" y="1439"/>
                      <a:pt x="470" y="1439"/>
                      <a:pt x="470" y="1439"/>
                    </a:cubicBezTo>
                    <a:cubicBezTo>
                      <a:pt x="470" y="1465"/>
                      <a:pt x="470" y="1465"/>
                      <a:pt x="470" y="1465"/>
                    </a:cubicBezTo>
                    <a:cubicBezTo>
                      <a:pt x="424" y="1465"/>
                      <a:pt x="424" y="1465"/>
                      <a:pt x="424" y="1465"/>
                    </a:cubicBezTo>
                    <a:cubicBezTo>
                      <a:pt x="424" y="1749"/>
                      <a:pt x="424" y="1749"/>
                      <a:pt x="424" y="1749"/>
                    </a:cubicBezTo>
                    <a:cubicBezTo>
                      <a:pt x="83" y="1823"/>
                      <a:pt x="83" y="1823"/>
                      <a:pt x="83" y="1823"/>
                    </a:cubicBezTo>
                    <a:cubicBezTo>
                      <a:pt x="83" y="1823"/>
                      <a:pt x="54" y="1832"/>
                      <a:pt x="37" y="1843"/>
                    </a:cubicBezTo>
                    <a:cubicBezTo>
                      <a:pt x="20" y="1855"/>
                      <a:pt x="0" y="1886"/>
                      <a:pt x="0" y="1886"/>
                    </a:cubicBezTo>
                    <a:cubicBezTo>
                      <a:pt x="0" y="2153"/>
                      <a:pt x="0" y="2153"/>
                      <a:pt x="0" y="2153"/>
                    </a:cubicBezTo>
                    <a:cubicBezTo>
                      <a:pt x="1150" y="2153"/>
                      <a:pt x="1150" y="2153"/>
                      <a:pt x="1150" y="2153"/>
                    </a:cubicBezTo>
                    <a:cubicBezTo>
                      <a:pt x="1150" y="1881"/>
                      <a:pt x="1150" y="1881"/>
                      <a:pt x="1150" y="1881"/>
                    </a:cubicBezTo>
                    <a:cubicBezTo>
                      <a:pt x="1150" y="1881"/>
                      <a:pt x="1147" y="1881"/>
                      <a:pt x="1130" y="1860"/>
                    </a:cubicBezTo>
                    <a:close/>
                  </a:path>
                </a:pathLst>
              </a:custGeom>
              <a:grp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grpSp>
      </p:grpSp>
      <p:grpSp>
        <p:nvGrpSpPr>
          <p:cNvPr id="14" name="组合 19"/>
          <p:cNvGrpSpPr>
            <a:grpSpLocks/>
          </p:cNvGrpSpPr>
          <p:nvPr/>
        </p:nvGrpSpPr>
        <p:grpSpPr bwMode="auto">
          <a:xfrm>
            <a:off x="833694" y="3155331"/>
            <a:ext cx="2461355" cy="1736444"/>
            <a:chOff x="891805" y="3331333"/>
            <a:chExt cx="2334000" cy="1645322"/>
          </a:xfrm>
        </p:grpSpPr>
        <p:sp>
          <p:nvSpPr>
            <p:cNvPr id="15" name="TextBox 71"/>
            <p:cNvSpPr txBox="1"/>
            <p:nvPr/>
          </p:nvSpPr>
          <p:spPr>
            <a:xfrm>
              <a:off x="2276048" y="4479312"/>
              <a:ext cx="915381" cy="497343"/>
            </a:xfrm>
            <a:prstGeom prst="rect">
              <a:avLst/>
            </a:prstGeom>
            <a:noFill/>
          </p:spPr>
          <p:txBody>
            <a:bodyPr wrap="none">
              <a:spAutoFit/>
            </a:bodyPr>
            <a:lstStyle/>
            <a:p>
              <a:pPr>
                <a:defRPr/>
              </a:pPr>
              <a:r>
                <a:rPr lang="id-ID" sz="2811" b="1" kern="0" dirty="0">
                  <a:solidFill>
                    <a:schemeClr val="accent1"/>
                  </a:solidFill>
                  <a:latin typeface="微软雅黑" pitchFamily="34" charset="-122"/>
                  <a:ea typeface="微软雅黑" pitchFamily="34" charset="-122"/>
                  <a:sym typeface="Arial" panose="020B0604020202020204" pitchFamily="34" charset="0"/>
                </a:rPr>
                <a:t>70%</a:t>
              </a:r>
            </a:p>
          </p:txBody>
        </p:sp>
        <p:sp>
          <p:nvSpPr>
            <p:cNvPr id="16" name="TextBox 13"/>
            <p:cNvSpPr txBox="1">
              <a:spLocks noChangeArrowheads="1"/>
            </p:cNvSpPr>
            <p:nvPr/>
          </p:nvSpPr>
          <p:spPr bwMode="auto">
            <a:xfrm>
              <a:off x="891805" y="3331333"/>
              <a:ext cx="1952996" cy="245999"/>
            </a:xfrm>
            <a:prstGeom prst="rect">
              <a:avLst/>
            </a:prstGeom>
            <a:noFill/>
            <a:ln w="9525">
              <a:noFill/>
              <a:miter lim="800000"/>
              <a:headEnd/>
              <a:tailEnd/>
            </a:ln>
          </p:spPr>
          <p:txBody>
            <a:bodyPr lIns="0" tIns="0" rIns="0" bIns="0">
              <a:spAutoFit/>
            </a:bodyPr>
            <a:lstStyle/>
            <a:p>
              <a:pPr defTabSz="1282096">
                <a:spcBef>
                  <a:spcPct val="20000"/>
                </a:spcBef>
              </a:pPr>
              <a:r>
                <a:rPr lang="zh-CN" altLang="en-US" sz="1687" dirty="0">
                  <a:solidFill>
                    <a:schemeClr val="accent1"/>
                  </a:solidFill>
                  <a:latin typeface="FZQingKeBenYueSongS-R-GB" charset="-122"/>
                  <a:ea typeface="FZQingKeBenYueSongS-R-GB" charset="-122"/>
                  <a:cs typeface="FZQingKeBenYueSongS-R-GB" charset="-122"/>
                  <a:sym typeface="Arial" pitchFamily="34" charset="0"/>
                </a:rPr>
                <a:t>单击编辑标题</a:t>
              </a:r>
              <a:endParaRPr lang="en-US" sz="1687" dirty="0">
                <a:solidFill>
                  <a:schemeClr val="accent1"/>
                </a:solidFill>
                <a:latin typeface="FZQingKeBenYueSongS-R-GB" charset="-122"/>
                <a:ea typeface="FZQingKeBenYueSongS-R-GB" charset="-122"/>
                <a:cs typeface="FZQingKeBenYueSongS-R-GB" charset="-122"/>
                <a:sym typeface="Arial" pitchFamily="34" charset="0"/>
              </a:endParaRPr>
            </a:p>
          </p:txBody>
        </p:sp>
        <p:sp>
          <p:nvSpPr>
            <p:cNvPr id="17" name="TextBox 13"/>
            <p:cNvSpPr txBox="1">
              <a:spLocks noChangeArrowheads="1"/>
            </p:cNvSpPr>
            <p:nvPr/>
          </p:nvSpPr>
          <p:spPr bwMode="auto">
            <a:xfrm>
              <a:off x="891805" y="3718024"/>
              <a:ext cx="2334000" cy="576325"/>
            </a:xfrm>
            <a:prstGeom prst="rect">
              <a:avLst/>
            </a:prstGeom>
            <a:noFill/>
            <a:ln w="9525">
              <a:noFill/>
              <a:miter lim="800000"/>
              <a:headEnd/>
              <a:tailEnd/>
            </a:ln>
          </p:spPr>
          <p:txBody>
            <a:bodyPr lIns="0" tIns="0" rIns="0" bIns="0">
              <a:spAutoFit/>
            </a:bodyPr>
            <a:lstStyle/>
            <a:p>
              <a:pPr defTabSz="1282096">
                <a:lnSpc>
                  <a:spcPct val="150000"/>
                </a:lnSpc>
                <a:spcBef>
                  <a:spcPct val="20000"/>
                </a:spcBef>
              </a:pPr>
              <a:r>
                <a:rPr lang="zh-CN" altLang="en-US" sz="1400" dirty="0">
                  <a:solidFill>
                    <a:schemeClr val="tx1">
                      <a:lumMod val="50000"/>
                      <a:lumOff val="50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400" dirty="0">
                <a:solidFill>
                  <a:schemeClr val="tx1">
                    <a:lumMod val="50000"/>
                    <a:lumOff val="50000"/>
                  </a:schemeClr>
                </a:solidFill>
                <a:latin typeface="微软雅黑" pitchFamily="34" charset="-122"/>
                <a:ea typeface="微软雅黑" pitchFamily="34" charset="-122"/>
                <a:sym typeface="Arial" pitchFamily="34" charset="0"/>
              </a:endParaRPr>
            </a:p>
          </p:txBody>
        </p:sp>
      </p:grpSp>
      <p:grpSp>
        <p:nvGrpSpPr>
          <p:cNvPr id="18" name="组合 21"/>
          <p:cNvGrpSpPr>
            <a:grpSpLocks/>
          </p:cNvGrpSpPr>
          <p:nvPr/>
        </p:nvGrpSpPr>
        <p:grpSpPr bwMode="auto">
          <a:xfrm>
            <a:off x="9206011" y="1987301"/>
            <a:ext cx="2671814" cy="1993424"/>
            <a:chOff x="8831988" y="2222833"/>
            <a:chExt cx="2535096" cy="1890348"/>
          </a:xfrm>
        </p:grpSpPr>
        <p:sp>
          <p:nvSpPr>
            <p:cNvPr id="19" name="TextBox 74"/>
            <p:cNvSpPr txBox="1"/>
            <p:nvPr/>
          </p:nvSpPr>
          <p:spPr>
            <a:xfrm>
              <a:off x="8831988" y="3533409"/>
              <a:ext cx="1061946" cy="579772"/>
            </a:xfrm>
            <a:prstGeom prst="rect">
              <a:avLst/>
            </a:prstGeom>
            <a:noFill/>
          </p:spPr>
          <p:txBody>
            <a:bodyPr wrap="none">
              <a:spAutoFit/>
            </a:bodyPr>
            <a:lstStyle/>
            <a:p>
              <a:pPr>
                <a:defRPr/>
              </a:pPr>
              <a:r>
                <a:rPr lang="id-ID" sz="3373" b="1" kern="0" dirty="0">
                  <a:solidFill>
                    <a:schemeClr val="accent3"/>
                  </a:solidFill>
                  <a:latin typeface="微软雅黑" pitchFamily="34" charset="-122"/>
                  <a:ea typeface="微软雅黑" pitchFamily="34" charset="-122"/>
                  <a:sym typeface="Arial" panose="020B0604020202020204" pitchFamily="34" charset="0"/>
                </a:rPr>
                <a:t>30%</a:t>
              </a:r>
            </a:p>
          </p:txBody>
        </p:sp>
        <p:sp>
          <p:nvSpPr>
            <p:cNvPr id="20" name="TextBox 13"/>
            <p:cNvSpPr txBox="1">
              <a:spLocks noChangeArrowheads="1"/>
            </p:cNvSpPr>
            <p:nvPr/>
          </p:nvSpPr>
          <p:spPr bwMode="auto">
            <a:xfrm>
              <a:off x="9033084" y="2222833"/>
              <a:ext cx="1952995" cy="246198"/>
            </a:xfrm>
            <a:prstGeom prst="rect">
              <a:avLst/>
            </a:prstGeom>
            <a:noFill/>
            <a:ln w="9525">
              <a:noFill/>
              <a:miter lim="800000"/>
              <a:headEnd/>
              <a:tailEnd/>
            </a:ln>
          </p:spPr>
          <p:txBody>
            <a:bodyPr lIns="0" tIns="0" rIns="0" bIns="0">
              <a:spAutoFit/>
            </a:bodyPr>
            <a:lstStyle/>
            <a:p>
              <a:pPr defTabSz="1282096">
                <a:spcBef>
                  <a:spcPct val="20000"/>
                </a:spcBef>
              </a:pPr>
              <a:r>
                <a:rPr lang="zh-CN" altLang="en-US" sz="1687" dirty="0">
                  <a:solidFill>
                    <a:schemeClr val="accent1"/>
                  </a:solidFill>
                  <a:latin typeface="FZQingKeBenYueSongS-R-GB" charset="-122"/>
                  <a:ea typeface="FZQingKeBenYueSongS-R-GB" charset="-122"/>
                  <a:cs typeface="FZQingKeBenYueSongS-R-GB" charset="-122"/>
                  <a:sym typeface="Arial" pitchFamily="34" charset="0"/>
                </a:rPr>
                <a:t>单击编辑标题</a:t>
              </a:r>
              <a:endParaRPr lang="en-US" sz="1687" dirty="0">
                <a:solidFill>
                  <a:schemeClr val="accent1"/>
                </a:solidFill>
                <a:latin typeface="FZQingKeBenYueSongS-R-GB" charset="-122"/>
                <a:ea typeface="FZQingKeBenYueSongS-R-GB" charset="-122"/>
                <a:cs typeface="FZQingKeBenYueSongS-R-GB" charset="-122"/>
                <a:sym typeface="Arial" pitchFamily="34" charset="0"/>
              </a:endParaRPr>
            </a:p>
          </p:txBody>
        </p:sp>
        <p:sp>
          <p:nvSpPr>
            <p:cNvPr id="21" name="TextBox 13"/>
            <p:cNvSpPr txBox="1">
              <a:spLocks noChangeArrowheads="1"/>
            </p:cNvSpPr>
            <p:nvPr/>
          </p:nvSpPr>
          <p:spPr bwMode="auto">
            <a:xfrm>
              <a:off x="9033084" y="2555927"/>
              <a:ext cx="2334000" cy="576792"/>
            </a:xfrm>
            <a:prstGeom prst="rect">
              <a:avLst/>
            </a:prstGeom>
            <a:noFill/>
            <a:ln w="9525">
              <a:noFill/>
              <a:miter lim="800000"/>
              <a:headEnd/>
              <a:tailEnd/>
            </a:ln>
          </p:spPr>
          <p:txBody>
            <a:bodyPr lIns="0" tIns="0" rIns="0" bIns="0">
              <a:spAutoFit/>
            </a:bodyPr>
            <a:lstStyle/>
            <a:p>
              <a:pPr defTabSz="1282096">
                <a:lnSpc>
                  <a:spcPct val="150000"/>
                </a:lnSpc>
                <a:spcBef>
                  <a:spcPct val="20000"/>
                </a:spcBef>
              </a:pPr>
              <a:r>
                <a:rPr lang="zh-CN" altLang="en-US" sz="1400" dirty="0">
                  <a:solidFill>
                    <a:schemeClr val="tx1">
                      <a:lumMod val="50000"/>
                      <a:lumOff val="50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400" dirty="0">
                <a:solidFill>
                  <a:schemeClr val="tx1">
                    <a:lumMod val="50000"/>
                    <a:lumOff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935179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39471"/>
        </a:solidFill>
        <a:effectLst/>
      </p:bgPr>
    </p:bg>
    <p:spTree>
      <p:nvGrpSpPr>
        <p:cNvPr id="1" name=""/>
        <p:cNvGrpSpPr/>
        <p:nvPr/>
      </p:nvGrpSpPr>
      <p:grpSpPr>
        <a:xfrm>
          <a:off x="0" y="0"/>
          <a:ext cx="0" cy="0"/>
          <a:chOff x="0" y="0"/>
          <a:chExt cx="0" cy="0"/>
        </a:xfrm>
      </p:grpSpPr>
      <p:sp>
        <p:nvSpPr>
          <p:cNvPr id="7" name="矩形 6"/>
          <p:cNvSpPr/>
          <p:nvPr/>
        </p:nvSpPr>
        <p:spPr>
          <a:xfrm>
            <a:off x="1502229" y="649515"/>
            <a:ext cx="9187543" cy="5558971"/>
          </a:xfrm>
          <a:prstGeom prst="rect">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a:ext>
            </a:extLst>
          </a:blip>
          <a:srcRect/>
          <a:stretch/>
        </p:blipFill>
        <p:spPr>
          <a:xfrm rot="16200000" flipH="1">
            <a:off x="-2264078" y="2264080"/>
            <a:ext cx="6858000" cy="2329841"/>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6200000" flipH="1">
            <a:off x="7930915" y="2117944"/>
            <a:ext cx="6858000" cy="2622112"/>
          </a:xfrm>
          <a:prstGeom prst="rect">
            <a:avLst/>
          </a:prstGeom>
        </p:spPr>
      </p:pic>
      <p:sp>
        <p:nvSpPr>
          <p:cNvPr id="22" name="文本框 21"/>
          <p:cNvSpPr txBox="1"/>
          <p:nvPr/>
        </p:nvSpPr>
        <p:spPr>
          <a:xfrm>
            <a:off x="2035696" y="1024745"/>
            <a:ext cx="2769103" cy="1446550"/>
          </a:xfrm>
          <a:prstGeom prst="rect">
            <a:avLst/>
          </a:prstGeom>
          <a:noFill/>
        </p:spPr>
        <p:txBody>
          <a:bodyPr wrap="square" rtlCol="0">
            <a:spAutoFit/>
          </a:bodyPr>
          <a:lstStyle/>
          <a:p>
            <a:pPr algn="ctr"/>
            <a:r>
              <a:rPr kumimoji="1" lang="zh-CN" altLang="en-US" sz="8800" spc="300" dirty="0">
                <a:solidFill>
                  <a:schemeClr val="bg1"/>
                </a:solidFill>
                <a:latin typeface="FZQingKeBenYueSongS-R-GB" charset="-122"/>
                <a:ea typeface="FZQingKeBenYueSongS-R-GB" charset="-122"/>
                <a:cs typeface="FZQingKeBenYueSongS-R-GB" charset="-122"/>
              </a:rPr>
              <a:t>肆</a:t>
            </a:r>
          </a:p>
        </p:txBody>
      </p:sp>
      <p:sp>
        <p:nvSpPr>
          <p:cNvPr id="23" name="文本框 22"/>
          <p:cNvSpPr txBox="1"/>
          <p:nvPr/>
        </p:nvSpPr>
        <p:spPr>
          <a:xfrm>
            <a:off x="5767429" y="1535186"/>
            <a:ext cx="539598" cy="4031873"/>
          </a:xfrm>
          <a:prstGeom prst="rect">
            <a:avLst/>
          </a:prstGeom>
          <a:noFill/>
        </p:spPr>
        <p:txBody>
          <a:bodyPr wrap="square" rtlCol="0">
            <a:spAutoFit/>
          </a:bodyPr>
          <a:lstStyle/>
          <a:p>
            <a:pPr algn="dist"/>
            <a:r>
              <a:rPr kumimoji="1" lang="zh-CN" altLang="en-US" sz="3200" dirty="0">
                <a:solidFill>
                  <a:schemeClr val="bg1"/>
                </a:solidFill>
                <a:latin typeface="FZQingKeBenYueSongS-R-GB" charset="-122"/>
                <a:ea typeface="FZQingKeBenYueSongS-R-GB" charset="-122"/>
                <a:cs typeface="FZQingKeBenYueSongS-R-GB" charset="-122"/>
              </a:rPr>
              <a:t>单击</a:t>
            </a:r>
            <a:endParaRPr kumimoji="1" lang="en-US" altLang="zh-CN" sz="3200" dirty="0">
              <a:solidFill>
                <a:schemeClr val="bg1"/>
              </a:solidFill>
              <a:latin typeface="FZQingKeBenYueSongS-R-GB" charset="-122"/>
              <a:ea typeface="FZQingKeBenYueSongS-R-GB" charset="-122"/>
              <a:cs typeface="FZQingKeBenYueSongS-R-GB" charset="-122"/>
            </a:endParaRPr>
          </a:p>
          <a:p>
            <a:pPr algn="dist"/>
            <a:r>
              <a:rPr kumimoji="1" lang="zh-CN" altLang="en-US" sz="3200" dirty="0">
                <a:solidFill>
                  <a:schemeClr val="bg1"/>
                </a:solidFill>
                <a:latin typeface="FZQingKeBenYueSongS-R-GB" charset="-122"/>
                <a:ea typeface="FZQingKeBenYueSongS-R-GB" charset="-122"/>
                <a:cs typeface="FZQingKeBenYueSongS-R-GB" charset="-122"/>
              </a:rPr>
              <a:t>输入您的标题</a:t>
            </a:r>
          </a:p>
        </p:txBody>
      </p:sp>
      <p:sp>
        <p:nvSpPr>
          <p:cNvPr id="26" name="5"/>
          <p:cNvSpPr>
            <a:spLocks noChangeArrowheads="1"/>
          </p:cNvSpPr>
          <p:nvPr/>
        </p:nvSpPr>
        <p:spPr bwMode="auto">
          <a:xfrm>
            <a:off x="8974798" y="3551122"/>
            <a:ext cx="1058751" cy="253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a:lnSpc>
                <a:spcPct val="120000"/>
              </a:lnSpc>
              <a:spcBef>
                <a:spcPct val="20000"/>
              </a:spcBef>
            </a:pPr>
            <a:r>
              <a:rPr lang="zh-CN" altLang="en-US" sz="800" dirty="0">
                <a:solidFill>
                  <a:schemeClr val="bg1"/>
                </a:solidFill>
                <a:latin typeface="STKaiti" charset="-122"/>
                <a:ea typeface="STKaiti" charset="-122"/>
                <a:cs typeface="STKaiti" charset="-122"/>
                <a:sym typeface="Arial" charset="0"/>
              </a:rPr>
              <a:t>单击此处编辑您要的内容，建议您在展示时采用微软雅黑字体，本模版所有图形线条及其相应素材均可自由编辑、改色、替换。单击此处编辑您要的内容单击此处编辑您要的内容，建议您在展示时采用微软雅黑字体，本模版所有图形线条及其相应素材均可自由编辑、改色、替换。单击此处编辑您要的内容</a:t>
            </a:r>
            <a:endParaRPr lang="en-US" altLang="x-none" sz="800" dirty="0">
              <a:solidFill>
                <a:schemeClr val="bg1"/>
              </a:solidFill>
              <a:latin typeface="STKaiti" charset="-122"/>
              <a:ea typeface="STKaiti" charset="-122"/>
              <a:cs typeface="STKaiti" charset="-122"/>
              <a:sym typeface="Arial" charset="0"/>
            </a:endParaRPr>
          </a:p>
          <a:p>
            <a:pPr>
              <a:lnSpc>
                <a:spcPct val="120000"/>
              </a:lnSpc>
              <a:spcBef>
                <a:spcPct val="20000"/>
              </a:spcBef>
            </a:pPr>
            <a:endParaRPr lang="en-US" altLang="x-none" sz="800" dirty="0">
              <a:solidFill>
                <a:schemeClr val="bg1"/>
              </a:solidFill>
              <a:latin typeface="STKaiti" charset="-122"/>
              <a:ea typeface="STKaiti" charset="-122"/>
              <a:cs typeface="STKaiti" charset="-122"/>
              <a:sym typeface="Arial" charset="0"/>
            </a:endParaRPr>
          </a:p>
        </p:txBody>
      </p:sp>
      <p:cxnSp>
        <p:nvCxnSpPr>
          <p:cNvPr id="9" name="直线连接符 8"/>
          <p:cNvCxnSpPr/>
          <p:nvPr/>
        </p:nvCxnSpPr>
        <p:spPr>
          <a:xfrm flipV="1">
            <a:off x="7157878" y="1124848"/>
            <a:ext cx="594813" cy="6915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flipV="1">
            <a:off x="4514579" y="5072332"/>
            <a:ext cx="625240" cy="7269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8667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3">
            <a:extLst>
              <a:ext uri="{FF2B5EF4-FFF2-40B4-BE49-F238E27FC236}">
                <a16:creationId xmlns:a16="http://schemas.microsoft.com/office/drawing/2014/main" id="{54E4572D-70F1-41B3-A7A5-B397809BAD4D}"/>
              </a:ext>
            </a:extLst>
          </p:cNvPr>
          <p:cNvGrpSpPr/>
          <p:nvPr>
            <p:custDataLst>
              <p:tags r:id="rId1"/>
            </p:custDataLst>
          </p:nvPr>
        </p:nvGrpSpPr>
        <p:grpSpPr>
          <a:xfrm>
            <a:off x="4914937" y="1568634"/>
            <a:ext cx="5214947" cy="1302190"/>
            <a:chOff x="4914937" y="1568634"/>
            <a:chExt cx="5214947" cy="1302190"/>
          </a:xfrm>
        </p:grpSpPr>
        <p:sp>
          <p:nvSpPr>
            <p:cNvPr id="3" name="Freeform: Shape 5">
              <a:extLst>
                <a:ext uri="{FF2B5EF4-FFF2-40B4-BE49-F238E27FC236}">
                  <a16:creationId xmlns:a16="http://schemas.microsoft.com/office/drawing/2014/main" id="{65B90A01-24CA-4E23-8E86-ED94A1EB9AAB}"/>
                </a:ext>
              </a:extLst>
            </p:cNvPr>
            <p:cNvSpPr>
              <a:spLocks/>
            </p:cNvSpPr>
            <p:nvPr/>
          </p:nvSpPr>
          <p:spPr bwMode="auto">
            <a:xfrm>
              <a:off x="4914937" y="1701766"/>
              <a:ext cx="1171148" cy="1169058"/>
            </a:xfrm>
            <a:custGeom>
              <a:avLst/>
              <a:gdLst>
                <a:gd name="T0" fmla="*/ 23 w 473"/>
                <a:gd name="T1" fmla="*/ 473 h 473"/>
                <a:gd name="T2" fmla="*/ 245 w 473"/>
                <a:gd name="T3" fmla="*/ 473 h 473"/>
                <a:gd name="T4" fmla="*/ 270 w 473"/>
                <a:gd name="T5" fmla="*/ 451 h 473"/>
                <a:gd name="T6" fmla="*/ 458 w 473"/>
                <a:gd name="T7" fmla="*/ 269 h 473"/>
                <a:gd name="T8" fmla="*/ 473 w 473"/>
                <a:gd name="T9" fmla="*/ 249 h 473"/>
                <a:gd name="T10" fmla="*/ 473 w 473"/>
                <a:gd name="T11" fmla="*/ 17 h 473"/>
                <a:gd name="T12" fmla="*/ 471 w 473"/>
                <a:gd name="T13" fmla="*/ 0 h 473"/>
                <a:gd name="T14" fmla="*/ 309 w 473"/>
                <a:gd name="T15" fmla="*/ 29 h 473"/>
                <a:gd name="T16" fmla="*/ 1 w 473"/>
                <a:gd name="T17" fmla="*/ 450 h 473"/>
                <a:gd name="T18" fmla="*/ 23 w 473"/>
                <a:gd name="T19" fmla="*/ 4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3" h="473">
                  <a:moveTo>
                    <a:pt x="23" y="473"/>
                  </a:moveTo>
                  <a:cubicBezTo>
                    <a:pt x="97" y="472"/>
                    <a:pt x="171" y="473"/>
                    <a:pt x="245" y="473"/>
                  </a:cubicBezTo>
                  <a:cubicBezTo>
                    <a:pt x="261" y="473"/>
                    <a:pt x="268" y="469"/>
                    <a:pt x="270" y="451"/>
                  </a:cubicBezTo>
                  <a:cubicBezTo>
                    <a:pt x="280" y="348"/>
                    <a:pt x="368" y="272"/>
                    <a:pt x="458" y="269"/>
                  </a:cubicBezTo>
                  <a:cubicBezTo>
                    <a:pt x="473" y="268"/>
                    <a:pt x="473" y="260"/>
                    <a:pt x="473" y="249"/>
                  </a:cubicBezTo>
                  <a:cubicBezTo>
                    <a:pt x="473" y="172"/>
                    <a:pt x="473" y="95"/>
                    <a:pt x="473" y="17"/>
                  </a:cubicBezTo>
                  <a:cubicBezTo>
                    <a:pt x="473" y="12"/>
                    <a:pt x="472" y="7"/>
                    <a:pt x="471" y="0"/>
                  </a:cubicBezTo>
                  <a:cubicBezTo>
                    <a:pt x="414" y="1"/>
                    <a:pt x="361" y="10"/>
                    <a:pt x="309" y="29"/>
                  </a:cubicBezTo>
                  <a:cubicBezTo>
                    <a:pt x="133" y="93"/>
                    <a:pt x="8" y="265"/>
                    <a:pt x="1" y="450"/>
                  </a:cubicBezTo>
                  <a:cubicBezTo>
                    <a:pt x="0" y="469"/>
                    <a:pt x="6" y="473"/>
                    <a:pt x="23" y="473"/>
                  </a:cubicBezTo>
                  <a:close/>
                </a:path>
              </a:pathLst>
            </a:custGeom>
            <a:solidFill>
              <a:schemeClr val="accent2"/>
            </a:solidFill>
            <a:ln>
              <a:noFill/>
            </a:ln>
            <a:extLst/>
          </p:spPr>
          <p:txBody>
            <a:bodyPr anchor="ctr"/>
            <a:lstStyle/>
            <a:p>
              <a:pPr algn="ctr"/>
              <a:endParaRPr/>
            </a:p>
          </p:txBody>
        </p:sp>
        <p:cxnSp>
          <p:nvCxnSpPr>
            <p:cNvPr id="4" name="Straight Arrow Connector 8">
              <a:extLst>
                <a:ext uri="{FF2B5EF4-FFF2-40B4-BE49-F238E27FC236}">
                  <a16:creationId xmlns:a16="http://schemas.microsoft.com/office/drawing/2014/main" id="{8EF8A5FA-8DA4-49F2-83DC-89B999FFD983}"/>
                </a:ext>
              </a:extLst>
            </p:cNvPr>
            <p:cNvCxnSpPr/>
            <p:nvPr/>
          </p:nvCxnSpPr>
          <p:spPr>
            <a:xfrm>
              <a:off x="5885946" y="1830819"/>
              <a:ext cx="900953" cy="0"/>
            </a:xfrm>
            <a:prstGeom prst="straightConnector1">
              <a:avLst/>
            </a:prstGeom>
            <a:ln>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TextBox 9">
              <a:extLst>
                <a:ext uri="{FF2B5EF4-FFF2-40B4-BE49-F238E27FC236}">
                  <a16:creationId xmlns:a16="http://schemas.microsoft.com/office/drawing/2014/main" id="{398FBB44-49AF-4DAD-94EA-F2303873D00A}"/>
                </a:ext>
              </a:extLst>
            </p:cNvPr>
            <p:cNvSpPr txBox="1"/>
            <p:nvPr/>
          </p:nvSpPr>
          <p:spPr>
            <a:xfrm>
              <a:off x="7067421" y="1627947"/>
              <a:ext cx="513282" cy="523220"/>
            </a:xfrm>
            <a:prstGeom prst="rect">
              <a:avLst/>
            </a:prstGeom>
            <a:noFill/>
          </p:spPr>
          <p:txBody>
            <a:bodyPr wrap="none">
              <a:normAutofit/>
            </a:bodyPr>
            <a:lstStyle/>
            <a:p>
              <a:r>
                <a:rPr lang="en-US" sz="2800">
                  <a:solidFill>
                    <a:schemeClr val="accent2"/>
                  </a:solidFill>
                  <a:latin typeface="Impact" panose="020B0806030902050204" pitchFamily="34" charset="0"/>
                </a:rPr>
                <a:t>01</a:t>
              </a:r>
            </a:p>
          </p:txBody>
        </p:sp>
        <p:sp>
          <p:nvSpPr>
            <p:cNvPr id="6" name="TextBox 19">
              <a:extLst>
                <a:ext uri="{FF2B5EF4-FFF2-40B4-BE49-F238E27FC236}">
                  <a16:creationId xmlns:a16="http://schemas.microsoft.com/office/drawing/2014/main" id="{2C940B6B-9CD2-40F2-8988-CB16586DEA84}"/>
                </a:ext>
              </a:extLst>
            </p:cNvPr>
            <p:cNvSpPr txBox="1"/>
            <p:nvPr/>
          </p:nvSpPr>
          <p:spPr>
            <a:xfrm>
              <a:off x="7580703" y="1568634"/>
              <a:ext cx="2549181" cy="388226"/>
            </a:xfrm>
            <a:prstGeom prst="rect">
              <a:avLst/>
            </a:prstGeom>
            <a:noFill/>
          </p:spPr>
          <p:txBody>
            <a:bodyPr wrap="none" lIns="360000" tIns="0" rIns="0" bIns="0" anchor="b" anchorCtr="0">
              <a:normAutofit/>
            </a:bodyPr>
            <a:lstStyle/>
            <a:p>
              <a:r>
                <a:rPr lang="zh-CN" altLang="en-US" sz="1600" b="1" dirty="0">
                  <a:solidFill>
                    <a:schemeClr val="accent2">
                      <a:lumMod val="100000"/>
                    </a:schemeClr>
                  </a:solidFill>
                </a:rPr>
                <a:t>输入标题文本</a:t>
              </a:r>
            </a:p>
          </p:txBody>
        </p:sp>
        <p:sp>
          <p:nvSpPr>
            <p:cNvPr id="7" name="TextBox 20">
              <a:extLst>
                <a:ext uri="{FF2B5EF4-FFF2-40B4-BE49-F238E27FC236}">
                  <a16:creationId xmlns:a16="http://schemas.microsoft.com/office/drawing/2014/main" id="{45AB555F-648D-45E9-AEFB-967555B775AF}"/>
                </a:ext>
              </a:extLst>
            </p:cNvPr>
            <p:cNvSpPr txBox="1">
              <a:spLocks/>
            </p:cNvSpPr>
            <p:nvPr/>
          </p:nvSpPr>
          <p:spPr>
            <a:xfrm>
              <a:off x="7580703" y="1956859"/>
              <a:ext cx="2549181" cy="618766"/>
            </a:xfrm>
            <a:prstGeom prst="rect">
              <a:avLst/>
            </a:prstGeom>
          </p:spPr>
          <p:txBody>
            <a:bodyPr vert="horz" wrap="square" lIns="360000" tIns="0" rIns="0" bIns="0" anchor="ctr" anchorCtr="0">
              <a:normAutofit/>
            </a:bodyPr>
            <a:lstStyle/>
            <a:p>
              <a:pPr algn="l">
                <a:lnSpc>
                  <a:spcPct val="120000"/>
                </a:lnSpc>
              </a:pPr>
              <a:r>
                <a:rPr lang="zh-CN" altLang="en-US" sz="1050" dirty="0">
                  <a:solidFill>
                    <a:schemeClr val="dk1">
                      <a:lumMod val="100000"/>
                    </a:schemeClr>
                  </a:solidFill>
                </a:rPr>
                <a:t>请替换文字内容复制你的内容到此 </a:t>
              </a:r>
              <a:br>
                <a:rPr lang="zh-CN" altLang="en-US" sz="1050" dirty="0">
                  <a:solidFill>
                    <a:schemeClr val="dk1">
                      <a:lumMod val="100000"/>
                    </a:schemeClr>
                  </a:solidFill>
                </a:rPr>
              </a:br>
              <a:r>
                <a:rPr lang="zh-CN" altLang="en-US" sz="1050" dirty="0" smtClean="0">
                  <a:solidFill>
                    <a:schemeClr val="dk1">
                      <a:lumMod val="100000"/>
                    </a:schemeClr>
                  </a:solidFill>
                </a:rPr>
                <a:t>小鹿</a:t>
              </a:r>
              <a:r>
                <a:rPr lang="en-US" altLang="zh-CN" sz="1050" dirty="0" err="1" smtClean="0">
                  <a:solidFill>
                    <a:schemeClr val="dk1">
                      <a:lumMod val="100000"/>
                    </a:schemeClr>
                  </a:solidFill>
                </a:rPr>
                <a:t>ppt</a:t>
              </a:r>
              <a:r>
                <a:rPr lang="zh-CN" altLang="en-US" sz="1050" dirty="0" smtClean="0">
                  <a:solidFill>
                    <a:schemeClr val="dk1">
                      <a:lumMod val="100000"/>
                    </a:schemeClr>
                  </a:solidFill>
                </a:rPr>
                <a:t>儿</a:t>
              </a:r>
              <a:r>
                <a:rPr lang="zh-CN" altLang="en-US" sz="1050" dirty="0">
                  <a:solidFill>
                    <a:schemeClr val="dk1">
                      <a:lumMod val="100000"/>
                    </a:schemeClr>
                  </a:solidFill>
                </a:rPr>
                <a:t>网璞原演示</a:t>
              </a:r>
            </a:p>
          </p:txBody>
        </p:sp>
      </p:grpSp>
      <p:grpSp>
        <p:nvGrpSpPr>
          <p:cNvPr id="8" name="2">
            <a:extLst>
              <a:ext uri="{FF2B5EF4-FFF2-40B4-BE49-F238E27FC236}">
                <a16:creationId xmlns:a16="http://schemas.microsoft.com/office/drawing/2014/main" id="{8DBA3BF0-F984-40DD-9603-A92214105BE0}"/>
              </a:ext>
            </a:extLst>
          </p:cNvPr>
          <p:cNvGrpSpPr/>
          <p:nvPr>
            <p:custDataLst>
              <p:tags r:id="rId2"/>
            </p:custDataLst>
          </p:nvPr>
        </p:nvGrpSpPr>
        <p:grpSpPr>
          <a:xfrm>
            <a:off x="1210881" y="2870824"/>
            <a:ext cx="6039039" cy="1676799"/>
            <a:chOff x="1210881" y="2870824"/>
            <a:chExt cx="6039039" cy="1676799"/>
          </a:xfrm>
        </p:grpSpPr>
        <p:sp>
          <p:nvSpPr>
            <p:cNvPr id="9" name="Freeform: Shape 3">
              <a:extLst>
                <a:ext uri="{FF2B5EF4-FFF2-40B4-BE49-F238E27FC236}">
                  <a16:creationId xmlns:a16="http://schemas.microsoft.com/office/drawing/2014/main" id="{4C389EB4-7C33-4FBC-AC4A-8907DA4B425A}"/>
                </a:ext>
              </a:extLst>
            </p:cNvPr>
            <p:cNvSpPr>
              <a:spLocks/>
            </p:cNvSpPr>
            <p:nvPr/>
          </p:nvSpPr>
          <p:spPr bwMode="auto">
            <a:xfrm>
              <a:off x="4914937" y="2870824"/>
              <a:ext cx="2334983" cy="1676799"/>
            </a:xfrm>
            <a:custGeom>
              <a:avLst/>
              <a:gdLst>
                <a:gd name="T0" fmla="*/ 808 w 943"/>
                <a:gd name="T1" fmla="*/ 327 h 678"/>
                <a:gd name="T2" fmla="*/ 943 w 943"/>
                <a:gd name="T3" fmla="*/ 15 h 678"/>
                <a:gd name="T4" fmla="*/ 929 w 943"/>
                <a:gd name="T5" fmla="*/ 0 h 678"/>
                <a:gd name="T6" fmla="*/ 691 w 943"/>
                <a:gd name="T7" fmla="*/ 0 h 678"/>
                <a:gd name="T8" fmla="*/ 673 w 943"/>
                <a:gd name="T9" fmla="*/ 16 h 678"/>
                <a:gd name="T10" fmla="*/ 484 w 943"/>
                <a:gd name="T11" fmla="*/ 202 h 678"/>
                <a:gd name="T12" fmla="*/ 414 w 943"/>
                <a:gd name="T13" fmla="*/ 207 h 678"/>
                <a:gd name="T14" fmla="*/ 129 w 943"/>
                <a:gd name="T15" fmla="*/ 353 h 678"/>
                <a:gd name="T16" fmla="*/ 1 w 943"/>
                <a:gd name="T17" fmla="*/ 657 h 678"/>
                <a:gd name="T18" fmla="*/ 19 w 943"/>
                <a:gd name="T19" fmla="*/ 678 h 678"/>
                <a:gd name="T20" fmla="*/ 133 w 943"/>
                <a:gd name="T21" fmla="*/ 677 h 678"/>
                <a:gd name="T22" fmla="*/ 247 w 943"/>
                <a:gd name="T23" fmla="*/ 677 h 678"/>
                <a:gd name="T24" fmla="*/ 270 w 943"/>
                <a:gd name="T25" fmla="*/ 658 h 678"/>
                <a:gd name="T26" fmla="*/ 359 w 943"/>
                <a:gd name="T27" fmla="*/ 507 h 678"/>
                <a:gd name="T28" fmla="*/ 500 w 943"/>
                <a:gd name="T29" fmla="*/ 469 h 678"/>
                <a:gd name="T30" fmla="*/ 808 w 943"/>
                <a:gd name="T31" fmla="*/ 327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3" h="678">
                  <a:moveTo>
                    <a:pt x="808" y="327"/>
                  </a:moveTo>
                  <a:cubicBezTo>
                    <a:pt x="891" y="239"/>
                    <a:pt x="936" y="136"/>
                    <a:pt x="943" y="15"/>
                  </a:cubicBezTo>
                  <a:cubicBezTo>
                    <a:pt x="943" y="3"/>
                    <a:pt x="940" y="0"/>
                    <a:pt x="929" y="0"/>
                  </a:cubicBezTo>
                  <a:cubicBezTo>
                    <a:pt x="849" y="0"/>
                    <a:pt x="770" y="0"/>
                    <a:pt x="691" y="0"/>
                  </a:cubicBezTo>
                  <a:cubicBezTo>
                    <a:pt x="679" y="0"/>
                    <a:pt x="675" y="3"/>
                    <a:pt x="673" y="16"/>
                  </a:cubicBezTo>
                  <a:cubicBezTo>
                    <a:pt x="662" y="119"/>
                    <a:pt x="588" y="193"/>
                    <a:pt x="484" y="202"/>
                  </a:cubicBezTo>
                  <a:cubicBezTo>
                    <a:pt x="461" y="204"/>
                    <a:pt x="437" y="204"/>
                    <a:pt x="414" y="207"/>
                  </a:cubicBezTo>
                  <a:cubicBezTo>
                    <a:pt x="302" y="222"/>
                    <a:pt x="206" y="268"/>
                    <a:pt x="129" y="353"/>
                  </a:cubicBezTo>
                  <a:cubicBezTo>
                    <a:pt x="51" y="440"/>
                    <a:pt x="7" y="540"/>
                    <a:pt x="1" y="657"/>
                  </a:cubicBezTo>
                  <a:cubicBezTo>
                    <a:pt x="0" y="672"/>
                    <a:pt x="4" y="678"/>
                    <a:pt x="19" y="678"/>
                  </a:cubicBezTo>
                  <a:cubicBezTo>
                    <a:pt x="57" y="677"/>
                    <a:pt x="95" y="677"/>
                    <a:pt x="133" y="677"/>
                  </a:cubicBezTo>
                  <a:cubicBezTo>
                    <a:pt x="171" y="677"/>
                    <a:pt x="209" y="677"/>
                    <a:pt x="247" y="677"/>
                  </a:cubicBezTo>
                  <a:cubicBezTo>
                    <a:pt x="261" y="678"/>
                    <a:pt x="268" y="675"/>
                    <a:pt x="270" y="658"/>
                  </a:cubicBezTo>
                  <a:cubicBezTo>
                    <a:pt x="276" y="595"/>
                    <a:pt x="307" y="544"/>
                    <a:pt x="359" y="507"/>
                  </a:cubicBezTo>
                  <a:cubicBezTo>
                    <a:pt x="402" y="478"/>
                    <a:pt x="451" y="473"/>
                    <a:pt x="500" y="469"/>
                  </a:cubicBezTo>
                  <a:cubicBezTo>
                    <a:pt x="620" y="461"/>
                    <a:pt x="724" y="415"/>
                    <a:pt x="808" y="327"/>
                  </a:cubicBezTo>
                  <a:close/>
                </a:path>
              </a:pathLst>
            </a:custGeom>
            <a:solidFill>
              <a:schemeClr val="accent1"/>
            </a:solidFill>
            <a:ln>
              <a:noFill/>
            </a:ln>
            <a:extLst/>
          </p:spPr>
          <p:txBody>
            <a:bodyPr anchor="ctr"/>
            <a:lstStyle/>
            <a:p>
              <a:pPr algn="ctr"/>
              <a:endParaRPr/>
            </a:p>
          </p:txBody>
        </p:sp>
        <p:cxnSp>
          <p:nvCxnSpPr>
            <p:cNvPr id="10" name="Straight Arrow Connector 7">
              <a:extLst>
                <a:ext uri="{FF2B5EF4-FFF2-40B4-BE49-F238E27FC236}">
                  <a16:creationId xmlns:a16="http://schemas.microsoft.com/office/drawing/2014/main" id="{736D9880-F0FF-4F9A-982A-2C6AEBAF3A6C}"/>
                </a:ext>
              </a:extLst>
            </p:cNvPr>
            <p:cNvCxnSpPr/>
            <p:nvPr/>
          </p:nvCxnSpPr>
          <p:spPr>
            <a:xfrm>
              <a:off x="4595028" y="3775868"/>
              <a:ext cx="900953" cy="0"/>
            </a:xfrm>
            <a:prstGeom prst="straightConnector1">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TextBox 15">
              <a:extLst>
                <a:ext uri="{FF2B5EF4-FFF2-40B4-BE49-F238E27FC236}">
                  <a16:creationId xmlns:a16="http://schemas.microsoft.com/office/drawing/2014/main" id="{923F3971-C46E-44A5-B7DF-DC894AD61694}"/>
                </a:ext>
              </a:extLst>
            </p:cNvPr>
            <p:cNvSpPr txBox="1"/>
            <p:nvPr/>
          </p:nvSpPr>
          <p:spPr>
            <a:xfrm>
              <a:off x="3741244" y="3572996"/>
              <a:ext cx="556563" cy="523220"/>
            </a:xfrm>
            <a:prstGeom prst="rect">
              <a:avLst/>
            </a:prstGeom>
            <a:noFill/>
          </p:spPr>
          <p:txBody>
            <a:bodyPr wrap="none">
              <a:normAutofit/>
            </a:bodyPr>
            <a:lstStyle/>
            <a:p>
              <a:r>
                <a:rPr lang="en-US" sz="2800">
                  <a:solidFill>
                    <a:schemeClr val="accent1"/>
                  </a:solidFill>
                  <a:latin typeface="Impact" panose="020B0806030902050204" pitchFamily="34" charset="0"/>
                </a:rPr>
                <a:t>02</a:t>
              </a:r>
            </a:p>
          </p:txBody>
        </p:sp>
        <p:sp>
          <p:nvSpPr>
            <p:cNvPr id="12" name="TextBox 22">
              <a:extLst>
                <a:ext uri="{FF2B5EF4-FFF2-40B4-BE49-F238E27FC236}">
                  <a16:creationId xmlns:a16="http://schemas.microsoft.com/office/drawing/2014/main" id="{709F7786-E6A1-421E-A530-5A1BC762E2DE}"/>
                </a:ext>
              </a:extLst>
            </p:cNvPr>
            <p:cNvSpPr txBox="1"/>
            <p:nvPr/>
          </p:nvSpPr>
          <p:spPr>
            <a:xfrm>
              <a:off x="1210882" y="3537498"/>
              <a:ext cx="2530362" cy="388226"/>
            </a:xfrm>
            <a:prstGeom prst="rect">
              <a:avLst/>
            </a:prstGeom>
            <a:noFill/>
          </p:spPr>
          <p:txBody>
            <a:bodyPr wrap="none" lIns="0" tIns="0" rIns="360000" bIns="0" anchor="b" anchorCtr="0">
              <a:normAutofit/>
            </a:bodyPr>
            <a:lstStyle/>
            <a:p>
              <a:pPr algn="r"/>
              <a:r>
                <a:rPr lang="zh-CN" altLang="en-US" sz="1600" b="1" dirty="0">
                  <a:solidFill>
                    <a:schemeClr val="accent1">
                      <a:lumMod val="100000"/>
                    </a:schemeClr>
                  </a:solidFill>
                </a:rPr>
                <a:t>输入标题文本</a:t>
              </a:r>
            </a:p>
          </p:txBody>
        </p:sp>
        <p:sp>
          <p:nvSpPr>
            <p:cNvPr id="13" name="TextBox 23">
              <a:extLst>
                <a:ext uri="{FF2B5EF4-FFF2-40B4-BE49-F238E27FC236}">
                  <a16:creationId xmlns:a16="http://schemas.microsoft.com/office/drawing/2014/main" id="{49127936-C679-47AF-A0A8-0AFD78557566}"/>
                </a:ext>
              </a:extLst>
            </p:cNvPr>
            <p:cNvSpPr txBox="1">
              <a:spLocks/>
            </p:cNvSpPr>
            <p:nvPr/>
          </p:nvSpPr>
          <p:spPr>
            <a:xfrm>
              <a:off x="1210881" y="3925723"/>
              <a:ext cx="2530362" cy="618766"/>
            </a:xfrm>
            <a:prstGeom prst="rect">
              <a:avLst/>
            </a:prstGeom>
          </p:spPr>
          <p:txBody>
            <a:bodyPr vert="horz" wrap="square" lIns="0" tIns="0" rIns="360000" bIns="0" anchor="ctr">
              <a:normAutofit/>
            </a:bodyPr>
            <a:lstStyle/>
            <a:p>
              <a:pPr algn="r">
                <a:lnSpc>
                  <a:spcPct val="120000"/>
                </a:lnSpc>
              </a:pPr>
              <a:r>
                <a:rPr lang="zh-CN" altLang="en-US" sz="1050" dirty="0">
                  <a:solidFill>
                    <a:schemeClr val="dk1">
                      <a:lumMod val="100000"/>
                    </a:schemeClr>
                  </a:solidFill>
                </a:rPr>
                <a:t>请替换文字内容复制你的内容到此 </a:t>
              </a:r>
              <a:br>
                <a:rPr lang="zh-CN" altLang="en-US" sz="1050" dirty="0">
                  <a:solidFill>
                    <a:schemeClr val="dk1">
                      <a:lumMod val="100000"/>
                    </a:schemeClr>
                  </a:solidFill>
                </a:rPr>
              </a:br>
              <a:r>
                <a:rPr lang="zh-CN" altLang="en-US" sz="1050" dirty="0" smtClean="0">
                  <a:solidFill>
                    <a:schemeClr val="dk1">
                      <a:lumMod val="100000"/>
                    </a:schemeClr>
                  </a:solidFill>
                </a:rPr>
                <a:t>小鹿</a:t>
              </a:r>
              <a:r>
                <a:rPr lang="en-US" altLang="zh-CN" sz="1050" dirty="0" err="1" smtClean="0">
                  <a:solidFill>
                    <a:schemeClr val="dk1">
                      <a:lumMod val="100000"/>
                    </a:schemeClr>
                  </a:solidFill>
                </a:rPr>
                <a:t>ppt</a:t>
              </a:r>
              <a:r>
                <a:rPr lang="zh-CN" altLang="en-US" sz="1050" dirty="0" smtClean="0">
                  <a:solidFill>
                    <a:schemeClr val="dk1">
                      <a:lumMod val="100000"/>
                    </a:schemeClr>
                  </a:solidFill>
                </a:rPr>
                <a:t>儿</a:t>
              </a:r>
              <a:r>
                <a:rPr lang="zh-CN" altLang="en-US" sz="1050" dirty="0">
                  <a:solidFill>
                    <a:schemeClr val="dk1">
                      <a:lumMod val="100000"/>
                    </a:schemeClr>
                  </a:solidFill>
                </a:rPr>
                <a:t>网璞原演示</a:t>
              </a:r>
            </a:p>
          </p:txBody>
        </p:sp>
      </p:grpSp>
      <p:grpSp>
        <p:nvGrpSpPr>
          <p:cNvPr id="14" name="1">
            <a:extLst>
              <a:ext uri="{FF2B5EF4-FFF2-40B4-BE49-F238E27FC236}">
                <a16:creationId xmlns:a16="http://schemas.microsoft.com/office/drawing/2014/main" id="{3473DE9A-C6BA-4B7F-BDEF-20EF7AC05450}"/>
              </a:ext>
            </a:extLst>
          </p:cNvPr>
          <p:cNvGrpSpPr/>
          <p:nvPr>
            <p:custDataLst>
              <p:tags r:id="rId3"/>
            </p:custDataLst>
          </p:nvPr>
        </p:nvGrpSpPr>
        <p:grpSpPr>
          <a:xfrm>
            <a:off x="6086085" y="4544489"/>
            <a:ext cx="4924826" cy="1368787"/>
            <a:chOff x="6086085" y="4544489"/>
            <a:chExt cx="4924826" cy="1368787"/>
          </a:xfrm>
        </p:grpSpPr>
        <p:sp>
          <p:nvSpPr>
            <p:cNvPr id="15" name="Freeform: Shape 4">
              <a:extLst>
                <a:ext uri="{FF2B5EF4-FFF2-40B4-BE49-F238E27FC236}">
                  <a16:creationId xmlns:a16="http://schemas.microsoft.com/office/drawing/2014/main" id="{904D8BD6-5543-449E-937A-96DE61923415}"/>
                </a:ext>
              </a:extLst>
            </p:cNvPr>
            <p:cNvSpPr>
              <a:spLocks/>
            </p:cNvSpPr>
            <p:nvPr/>
          </p:nvSpPr>
          <p:spPr bwMode="auto">
            <a:xfrm>
              <a:off x="6086085" y="4544489"/>
              <a:ext cx="1174282" cy="1170103"/>
            </a:xfrm>
            <a:custGeom>
              <a:avLst/>
              <a:gdLst>
                <a:gd name="T0" fmla="*/ 452 w 474"/>
                <a:gd name="T1" fmla="*/ 0 h 473"/>
                <a:gd name="T2" fmla="*/ 226 w 474"/>
                <a:gd name="T3" fmla="*/ 0 h 473"/>
                <a:gd name="T4" fmla="*/ 206 w 474"/>
                <a:gd name="T5" fmla="*/ 2 h 473"/>
                <a:gd name="T6" fmla="*/ 205 w 474"/>
                <a:gd name="T7" fmla="*/ 11 h 473"/>
                <a:gd name="T8" fmla="*/ 15 w 474"/>
                <a:gd name="T9" fmla="*/ 201 h 473"/>
                <a:gd name="T10" fmla="*/ 0 w 474"/>
                <a:gd name="T11" fmla="*/ 219 h 473"/>
                <a:gd name="T12" fmla="*/ 0 w 474"/>
                <a:gd name="T13" fmla="*/ 457 h 473"/>
                <a:gd name="T14" fmla="*/ 2 w 474"/>
                <a:gd name="T15" fmla="*/ 469 h 473"/>
                <a:gd name="T16" fmla="*/ 263 w 474"/>
                <a:gd name="T17" fmla="*/ 389 h 473"/>
                <a:gd name="T18" fmla="*/ 472 w 474"/>
                <a:gd name="T19" fmla="*/ 22 h 473"/>
                <a:gd name="T20" fmla="*/ 452 w 474"/>
                <a:gd name="T21"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4" h="473">
                  <a:moveTo>
                    <a:pt x="452" y="0"/>
                  </a:moveTo>
                  <a:cubicBezTo>
                    <a:pt x="376" y="1"/>
                    <a:pt x="301" y="0"/>
                    <a:pt x="226" y="0"/>
                  </a:cubicBezTo>
                  <a:cubicBezTo>
                    <a:pt x="219" y="0"/>
                    <a:pt x="213" y="1"/>
                    <a:pt x="206" y="2"/>
                  </a:cubicBezTo>
                  <a:cubicBezTo>
                    <a:pt x="206" y="6"/>
                    <a:pt x="205" y="9"/>
                    <a:pt x="205" y="11"/>
                  </a:cubicBezTo>
                  <a:cubicBezTo>
                    <a:pt x="197" y="120"/>
                    <a:pt x="105" y="199"/>
                    <a:pt x="15" y="201"/>
                  </a:cubicBezTo>
                  <a:cubicBezTo>
                    <a:pt x="1" y="201"/>
                    <a:pt x="0" y="208"/>
                    <a:pt x="0" y="219"/>
                  </a:cubicBezTo>
                  <a:cubicBezTo>
                    <a:pt x="0" y="298"/>
                    <a:pt x="0" y="377"/>
                    <a:pt x="0" y="457"/>
                  </a:cubicBezTo>
                  <a:cubicBezTo>
                    <a:pt x="0" y="460"/>
                    <a:pt x="1" y="464"/>
                    <a:pt x="2" y="469"/>
                  </a:cubicBezTo>
                  <a:cubicBezTo>
                    <a:pt x="86" y="473"/>
                    <a:pt x="182" y="445"/>
                    <a:pt x="263" y="389"/>
                  </a:cubicBezTo>
                  <a:cubicBezTo>
                    <a:pt x="392" y="301"/>
                    <a:pt x="462" y="178"/>
                    <a:pt x="472" y="22"/>
                  </a:cubicBezTo>
                  <a:cubicBezTo>
                    <a:pt x="474" y="5"/>
                    <a:pt x="468" y="0"/>
                    <a:pt x="452" y="0"/>
                  </a:cubicBezTo>
                  <a:close/>
                </a:path>
              </a:pathLst>
            </a:custGeom>
            <a:solidFill>
              <a:schemeClr val="accent3"/>
            </a:solidFill>
            <a:ln>
              <a:noFill/>
            </a:ln>
            <a:extLst/>
          </p:spPr>
          <p:txBody>
            <a:bodyPr anchor="ctr"/>
            <a:lstStyle/>
            <a:p>
              <a:pPr algn="ctr"/>
              <a:endParaRPr/>
            </a:p>
          </p:txBody>
        </p:sp>
        <p:cxnSp>
          <p:nvCxnSpPr>
            <p:cNvPr id="16" name="Straight Arrow Connector 6">
              <a:extLst>
                <a:ext uri="{FF2B5EF4-FFF2-40B4-BE49-F238E27FC236}">
                  <a16:creationId xmlns:a16="http://schemas.microsoft.com/office/drawing/2014/main" id="{A7C3A7B7-8083-4EF8-98EA-7F80B4E9DE27}"/>
                </a:ext>
              </a:extLst>
            </p:cNvPr>
            <p:cNvCxnSpPr/>
            <p:nvPr/>
          </p:nvCxnSpPr>
          <p:spPr>
            <a:xfrm>
              <a:off x="6719664" y="5129540"/>
              <a:ext cx="900953" cy="0"/>
            </a:xfrm>
            <a:prstGeom prst="straightConnector1">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TextBox 12">
              <a:extLst>
                <a:ext uri="{FF2B5EF4-FFF2-40B4-BE49-F238E27FC236}">
                  <a16:creationId xmlns:a16="http://schemas.microsoft.com/office/drawing/2014/main" id="{E4483DA1-16C5-4D5F-97B2-361484249621}"/>
                </a:ext>
              </a:extLst>
            </p:cNvPr>
            <p:cNvSpPr txBox="1"/>
            <p:nvPr/>
          </p:nvSpPr>
          <p:spPr>
            <a:xfrm>
              <a:off x="7893946" y="4926668"/>
              <a:ext cx="567784" cy="523220"/>
            </a:xfrm>
            <a:prstGeom prst="rect">
              <a:avLst/>
            </a:prstGeom>
            <a:noFill/>
          </p:spPr>
          <p:txBody>
            <a:bodyPr wrap="none">
              <a:normAutofit/>
            </a:bodyPr>
            <a:lstStyle/>
            <a:p>
              <a:r>
                <a:rPr lang="en-US" sz="2800">
                  <a:solidFill>
                    <a:schemeClr val="accent3"/>
                  </a:solidFill>
                  <a:latin typeface="Impact" panose="020B0806030902050204" pitchFamily="34" charset="0"/>
                </a:rPr>
                <a:t>03</a:t>
              </a:r>
            </a:p>
          </p:txBody>
        </p:sp>
        <p:sp>
          <p:nvSpPr>
            <p:cNvPr id="18" name="TextBox 25">
              <a:extLst>
                <a:ext uri="{FF2B5EF4-FFF2-40B4-BE49-F238E27FC236}">
                  <a16:creationId xmlns:a16="http://schemas.microsoft.com/office/drawing/2014/main" id="{DC2CC200-5E4F-4964-8176-0B2CD734E929}"/>
                </a:ext>
              </a:extLst>
            </p:cNvPr>
            <p:cNvSpPr txBox="1"/>
            <p:nvPr/>
          </p:nvSpPr>
          <p:spPr>
            <a:xfrm>
              <a:off x="8461730" y="4906285"/>
              <a:ext cx="2549181" cy="388226"/>
            </a:xfrm>
            <a:prstGeom prst="rect">
              <a:avLst/>
            </a:prstGeom>
            <a:noFill/>
          </p:spPr>
          <p:txBody>
            <a:bodyPr wrap="none" lIns="360000" tIns="0" rIns="0" bIns="0" anchor="b" anchorCtr="0">
              <a:normAutofit/>
            </a:bodyPr>
            <a:lstStyle/>
            <a:p>
              <a:r>
                <a:rPr lang="zh-CN" altLang="en-US" sz="1600" b="1" dirty="0">
                  <a:solidFill>
                    <a:schemeClr val="accent3">
                      <a:lumMod val="100000"/>
                    </a:schemeClr>
                  </a:solidFill>
                </a:rPr>
                <a:t>输入标题文本</a:t>
              </a:r>
            </a:p>
          </p:txBody>
        </p:sp>
        <p:sp>
          <p:nvSpPr>
            <p:cNvPr id="19" name="TextBox 26">
              <a:extLst>
                <a:ext uri="{FF2B5EF4-FFF2-40B4-BE49-F238E27FC236}">
                  <a16:creationId xmlns:a16="http://schemas.microsoft.com/office/drawing/2014/main" id="{705A9D4B-54F0-4CDE-9893-F7EC303ED4B2}"/>
                </a:ext>
              </a:extLst>
            </p:cNvPr>
            <p:cNvSpPr txBox="1">
              <a:spLocks/>
            </p:cNvSpPr>
            <p:nvPr/>
          </p:nvSpPr>
          <p:spPr>
            <a:xfrm>
              <a:off x="8461730" y="5294510"/>
              <a:ext cx="2549181" cy="618766"/>
            </a:xfrm>
            <a:prstGeom prst="rect">
              <a:avLst/>
            </a:prstGeom>
          </p:spPr>
          <p:txBody>
            <a:bodyPr vert="horz" wrap="square" lIns="360000" tIns="0" rIns="0" bIns="0" anchor="ctr" anchorCtr="0">
              <a:normAutofit/>
            </a:bodyPr>
            <a:lstStyle/>
            <a:p>
              <a:pPr>
                <a:lnSpc>
                  <a:spcPct val="120000"/>
                </a:lnSpc>
              </a:pPr>
              <a:r>
                <a:rPr lang="zh-CN" altLang="en-US" sz="1050" dirty="0">
                  <a:solidFill>
                    <a:schemeClr val="dk1">
                      <a:lumMod val="100000"/>
                    </a:schemeClr>
                  </a:solidFill>
                </a:rPr>
                <a:t>请替换文字内容复制你的内容到此 </a:t>
              </a:r>
              <a:br>
                <a:rPr lang="zh-CN" altLang="en-US" sz="1050" dirty="0">
                  <a:solidFill>
                    <a:schemeClr val="dk1">
                      <a:lumMod val="100000"/>
                    </a:schemeClr>
                  </a:solidFill>
                </a:rPr>
              </a:br>
              <a:r>
                <a:rPr lang="zh-CN" altLang="en-US" sz="1050" dirty="0" smtClean="0">
                  <a:solidFill>
                    <a:schemeClr val="dk1">
                      <a:lumMod val="100000"/>
                    </a:schemeClr>
                  </a:solidFill>
                </a:rPr>
                <a:t>小鹿</a:t>
              </a:r>
              <a:r>
                <a:rPr lang="en-US" altLang="zh-CN" sz="1050" dirty="0" err="1" smtClean="0">
                  <a:solidFill>
                    <a:schemeClr val="dk1">
                      <a:lumMod val="100000"/>
                    </a:schemeClr>
                  </a:solidFill>
                </a:rPr>
                <a:t>ppt</a:t>
              </a:r>
              <a:r>
                <a:rPr lang="zh-CN" altLang="en-US" sz="1050" dirty="0" smtClean="0">
                  <a:solidFill>
                    <a:schemeClr val="dk1">
                      <a:lumMod val="100000"/>
                    </a:schemeClr>
                  </a:solidFill>
                </a:rPr>
                <a:t>儿</a:t>
              </a:r>
              <a:r>
                <a:rPr lang="zh-CN" altLang="en-US" sz="1050" dirty="0">
                  <a:solidFill>
                    <a:schemeClr val="dk1">
                      <a:lumMod val="100000"/>
                    </a:schemeClr>
                  </a:solidFill>
                </a:rPr>
                <a:t>网璞原演示</a:t>
              </a:r>
            </a:p>
          </p:txBody>
        </p:sp>
      </p:grpSp>
    </p:spTree>
    <p:extLst>
      <p:ext uri="{BB962C8B-B14F-4D97-AF65-F5344CB8AC3E}">
        <p14:creationId xmlns:p14="http://schemas.microsoft.com/office/powerpoint/2010/main" val="1285903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160589" y="227641"/>
            <a:ext cx="3191773" cy="5851583"/>
          </a:xfrm>
          <a:prstGeom prst="rect">
            <a:avLst/>
          </a:prstGeom>
        </p:spPr>
      </p:pic>
      <p:sp>
        <p:nvSpPr>
          <p:cNvPr id="3" name="5"/>
          <p:cNvSpPr>
            <a:spLocks noChangeArrowheads="1"/>
          </p:cNvSpPr>
          <p:nvPr/>
        </p:nvSpPr>
        <p:spPr bwMode="auto">
          <a:xfrm>
            <a:off x="2213942" y="2639684"/>
            <a:ext cx="3299365" cy="296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a:lnSpc>
                <a:spcPct val="120000"/>
              </a:lnSpc>
              <a:spcBef>
                <a:spcPct val="20000"/>
              </a:spcBef>
            </a:pPr>
            <a:r>
              <a:rPr lang="zh-CN" altLang="en-US" sz="1600" dirty="0">
                <a:solidFill>
                  <a:schemeClr val="tx1">
                    <a:lumMod val="65000"/>
                    <a:lumOff val="35000"/>
                  </a:schemeClr>
                </a:solidFill>
                <a:latin typeface="STKaiti" charset="-122"/>
                <a:ea typeface="STKaiti" charset="-122"/>
                <a:cs typeface="STKaiti" charset="-122"/>
                <a:sym typeface="Arial" charset="0"/>
              </a:rPr>
              <a:t>单击此处编辑您要的内容，建议您在展示时采用微软雅黑字体，本模版所有图形线条及其相应素材均可自由编辑、改色、替换。单击此处编辑您要的内容单击此处编辑您要的内容，建议您在展示时采用微软雅黑字体，本模版所有图形线条及其相应素材均可自由编辑、改色、替换。单击此处编辑您要的内容</a:t>
            </a:r>
            <a:endParaRPr lang="en-US" altLang="x-none" sz="1600" dirty="0">
              <a:solidFill>
                <a:schemeClr val="tx1">
                  <a:lumMod val="65000"/>
                  <a:lumOff val="35000"/>
                </a:schemeClr>
              </a:solidFill>
              <a:latin typeface="STKaiti" charset="-122"/>
              <a:ea typeface="STKaiti" charset="-122"/>
              <a:cs typeface="STKaiti" charset="-122"/>
              <a:sym typeface="Arial" charset="0"/>
            </a:endParaRPr>
          </a:p>
          <a:p>
            <a:pPr>
              <a:lnSpc>
                <a:spcPct val="120000"/>
              </a:lnSpc>
              <a:spcBef>
                <a:spcPct val="20000"/>
              </a:spcBef>
            </a:pPr>
            <a:endParaRPr lang="en-US" altLang="x-none" sz="1600" dirty="0">
              <a:solidFill>
                <a:schemeClr val="tx1">
                  <a:lumMod val="65000"/>
                  <a:lumOff val="35000"/>
                </a:schemeClr>
              </a:solidFill>
              <a:latin typeface="STKaiti" charset="-122"/>
              <a:ea typeface="STKaiti" charset="-122"/>
              <a:cs typeface="STKaiti" charset="-122"/>
              <a:sym typeface="Arial" charset="0"/>
            </a:endParaRPr>
          </a:p>
        </p:txBody>
      </p:sp>
    </p:spTree>
    <p:extLst>
      <p:ext uri="{BB962C8B-B14F-4D97-AF65-F5344CB8AC3E}">
        <p14:creationId xmlns:p14="http://schemas.microsoft.com/office/powerpoint/2010/main" val="848925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3"/>
          <p:cNvGrpSpPr/>
          <p:nvPr/>
        </p:nvGrpSpPr>
        <p:grpSpPr>
          <a:xfrm>
            <a:off x="1550389" y="1544811"/>
            <a:ext cx="2829354" cy="1509500"/>
            <a:chOff x="1895707" y="1831751"/>
            <a:chExt cx="3388038" cy="1807566"/>
          </a:xfrm>
        </p:grpSpPr>
        <p:sp>
          <p:nvSpPr>
            <p:cNvPr id="3" name="Rounded Rectangle 4"/>
            <p:cNvSpPr/>
            <p:nvPr/>
          </p:nvSpPr>
          <p:spPr>
            <a:xfrm rot="2700000">
              <a:off x="3687304" y="2325363"/>
              <a:ext cx="1601357" cy="614134"/>
            </a:xfrm>
            <a:prstGeom prst="roundRect">
              <a:avLst>
                <a:gd name="adj" fmla="val 7044"/>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4" name="Rounded Rectangle 5"/>
            <p:cNvSpPr/>
            <p:nvPr/>
          </p:nvSpPr>
          <p:spPr>
            <a:xfrm rot="18900000">
              <a:off x="3682388" y="3025183"/>
              <a:ext cx="1601357" cy="614134"/>
            </a:xfrm>
            <a:prstGeom prst="roundRect">
              <a:avLst>
                <a:gd name="adj" fmla="val 7044"/>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5" name="Rounded Rectangle 6"/>
            <p:cNvSpPr/>
            <p:nvPr/>
          </p:nvSpPr>
          <p:spPr>
            <a:xfrm>
              <a:off x="1895707" y="2684256"/>
              <a:ext cx="2928405" cy="614134"/>
            </a:xfrm>
            <a:prstGeom prst="roundRect">
              <a:avLst>
                <a:gd name="adj" fmla="val 7044"/>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sz="1600" b="1" dirty="0">
                  <a:latin typeface="Source Sans Pro" charset="0"/>
                  <a:ea typeface="Source Sans Pro" charset="0"/>
                  <a:cs typeface="Source Sans Pro" charset="0"/>
                </a:rPr>
                <a:t>Sample Text</a:t>
              </a:r>
            </a:p>
          </p:txBody>
        </p:sp>
        <p:sp>
          <p:nvSpPr>
            <p:cNvPr id="6" name="Freeform 7"/>
            <p:cNvSpPr/>
            <p:nvPr/>
          </p:nvSpPr>
          <p:spPr>
            <a:xfrm>
              <a:off x="4483067" y="2632430"/>
              <a:ext cx="706987" cy="706988"/>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b="1" dirty="0">
                  <a:latin typeface="Source Sans Pro" charset="0"/>
                  <a:ea typeface="Source Sans Pro" charset="0"/>
                  <a:cs typeface="Source Sans Pro" charset="0"/>
                </a:rPr>
                <a:t>01</a:t>
              </a:r>
            </a:p>
          </p:txBody>
        </p:sp>
      </p:grpSp>
      <p:grpSp>
        <p:nvGrpSpPr>
          <p:cNvPr id="7" name="Group 8"/>
          <p:cNvGrpSpPr/>
          <p:nvPr/>
        </p:nvGrpSpPr>
        <p:grpSpPr>
          <a:xfrm>
            <a:off x="4089275" y="2340384"/>
            <a:ext cx="3423518" cy="1826495"/>
            <a:chOff x="1895707" y="1831751"/>
            <a:chExt cx="3388038" cy="1807566"/>
          </a:xfrm>
        </p:grpSpPr>
        <p:sp>
          <p:nvSpPr>
            <p:cNvPr id="8" name="Rounded Rectangle 9"/>
            <p:cNvSpPr/>
            <p:nvPr/>
          </p:nvSpPr>
          <p:spPr>
            <a:xfrm rot="2700000">
              <a:off x="3687304" y="2325363"/>
              <a:ext cx="1601357" cy="614134"/>
            </a:xfrm>
            <a:prstGeom prst="roundRect">
              <a:avLst>
                <a:gd name="adj" fmla="val 7044"/>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9" name="Rounded Rectangle 10"/>
            <p:cNvSpPr/>
            <p:nvPr/>
          </p:nvSpPr>
          <p:spPr>
            <a:xfrm rot="18900000">
              <a:off x="3682388" y="3025183"/>
              <a:ext cx="1601357" cy="614134"/>
            </a:xfrm>
            <a:prstGeom prst="roundRect">
              <a:avLst>
                <a:gd name="adj" fmla="val 7044"/>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10" name="Rounded Rectangle 11"/>
            <p:cNvSpPr/>
            <p:nvPr/>
          </p:nvSpPr>
          <p:spPr>
            <a:xfrm>
              <a:off x="1895707" y="2684256"/>
              <a:ext cx="2928405" cy="614134"/>
            </a:xfrm>
            <a:prstGeom prst="roundRect">
              <a:avLst>
                <a:gd name="adj" fmla="val 7044"/>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sz="1600" b="1" dirty="0">
                  <a:latin typeface="Source Sans Pro" charset="0"/>
                  <a:ea typeface="Source Sans Pro" charset="0"/>
                  <a:cs typeface="Source Sans Pro" charset="0"/>
                </a:rPr>
                <a:t>Sample Text</a:t>
              </a:r>
            </a:p>
          </p:txBody>
        </p:sp>
        <p:sp>
          <p:nvSpPr>
            <p:cNvPr id="11" name="Freeform 12"/>
            <p:cNvSpPr/>
            <p:nvPr/>
          </p:nvSpPr>
          <p:spPr>
            <a:xfrm>
              <a:off x="4483067" y="2632430"/>
              <a:ext cx="706987" cy="706988"/>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b="1" dirty="0">
                  <a:latin typeface="Source Sans Pro" charset="0"/>
                  <a:ea typeface="Source Sans Pro" charset="0"/>
                  <a:cs typeface="Source Sans Pro" charset="0"/>
                </a:rPr>
                <a:t>02</a:t>
              </a:r>
            </a:p>
          </p:txBody>
        </p:sp>
      </p:grpSp>
      <p:grpSp>
        <p:nvGrpSpPr>
          <p:cNvPr id="12" name="Group 13"/>
          <p:cNvGrpSpPr/>
          <p:nvPr/>
        </p:nvGrpSpPr>
        <p:grpSpPr>
          <a:xfrm>
            <a:off x="7315160" y="1791559"/>
            <a:ext cx="3112289" cy="1660451"/>
            <a:chOff x="1895707" y="1831751"/>
            <a:chExt cx="3388038" cy="1807566"/>
          </a:xfrm>
        </p:grpSpPr>
        <p:sp>
          <p:nvSpPr>
            <p:cNvPr id="13" name="Rounded Rectangle 14"/>
            <p:cNvSpPr/>
            <p:nvPr/>
          </p:nvSpPr>
          <p:spPr>
            <a:xfrm rot="2700000">
              <a:off x="3687304" y="2325363"/>
              <a:ext cx="1601357" cy="614134"/>
            </a:xfrm>
            <a:prstGeom prst="roundRect">
              <a:avLst>
                <a:gd name="adj" fmla="val 7044"/>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14" name="Rounded Rectangle 15"/>
            <p:cNvSpPr/>
            <p:nvPr/>
          </p:nvSpPr>
          <p:spPr>
            <a:xfrm rot="18900000">
              <a:off x="3682388" y="3025183"/>
              <a:ext cx="1601357" cy="614134"/>
            </a:xfrm>
            <a:prstGeom prst="roundRect">
              <a:avLst>
                <a:gd name="adj" fmla="val 7044"/>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15" name="Rounded Rectangle 16"/>
            <p:cNvSpPr/>
            <p:nvPr/>
          </p:nvSpPr>
          <p:spPr>
            <a:xfrm>
              <a:off x="1895707" y="2684256"/>
              <a:ext cx="2928405" cy="614134"/>
            </a:xfrm>
            <a:prstGeom prst="roundRect">
              <a:avLst>
                <a:gd name="adj" fmla="val 7044"/>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sz="1600" b="1" dirty="0">
                  <a:latin typeface="Source Sans Pro" charset="0"/>
                  <a:ea typeface="Source Sans Pro" charset="0"/>
                  <a:cs typeface="Source Sans Pro" charset="0"/>
                </a:rPr>
                <a:t>Sample Text</a:t>
              </a:r>
            </a:p>
          </p:txBody>
        </p:sp>
        <p:sp>
          <p:nvSpPr>
            <p:cNvPr id="16" name="Freeform 17"/>
            <p:cNvSpPr/>
            <p:nvPr/>
          </p:nvSpPr>
          <p:spPr>
            <a:xfrm>
              <a:off x="4483067" y="2632430"/>
              <a:ext cx="706987" cy="706988"/>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b="1" dirty="0">
                  <a:latin typeface="Source Sans Pro" charset="0"/>
                  <a:ea typeface="Source Sans Pro" charset="0"/>
                  <a:cs typeface="Source Sans Pro" charset="0"/>
                </a:rPr>
                <a:t>03</a:t>
              </a:r>
            </a:p>
          </p:txBody>
        </p:sp>
      </p:grpSp>
      <p:grpSp>
        <p:nvGrpSpPr>
          <p:cNvPr id="17" name="Group 18"/>
          <p:cNvGrpSpPr/>
          <p:nvPr/>
        </p:nvGrpSpPr>
        <p:grpSpPr>
          <a:xfrm>
            <a:off x="1550389" y="3471795"/>
            <a:ext cx="2885129" cy="1018574"/>
            <a:chOff x="1178843" y="2325009"/>
            <a:chExt cx="3454827" cy="1219702"/>
          </a:xfrm>
        </p:grpSpPr>
        <p:sp>
          <p:nvSpPr>
            <p:cNvPr id="18" name="Text Placeholder 2"/>
            <p:cNvSpPr txBox="1">
              <a:spLocks/>
            </p:cNvSpPr>
            <p:nvPr/>
          </p:nvSpPr>
          <p:spPr>
            <a:xfrm>
              <a:off x="1993815" y="2325009"/>
              <a:ext cx="2639855"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solidFill>
                    <a:schemeClr val="tx1">
                      <a:lumMod val="75000"/>
                      <a:lumOff val="25000"/>
                    </a:schemeClr>
                  </a:solidFill>
                  <a:latin typeface="FZQingKeBenYueSongS-R-GB" charset="-122"/>
                  <a:ea typeface="FZQingKeBenYueSongS-R-GB" charset="-122"/>
                  <a:cs typeface="FZQingKeBenYueSongS-R-GB" charset="-122"/>
                </a:rPr>
                <a:t>输入文本</a:t>
              </a:r>
              <a:endParaRPr lang="en-US" altLang="zh-CN" sz="1600" b="1" dirty="0">
                <a:solidFill>
                  <a:schemeClr val="tx1">
                    <a:lumMod val="75000"/>
                    <a:lumOff val="25000"/>
                  </a:schemeClr>
                </a:solidFill>
                <a:latin typeface="FZQingKeBenYueSongS-R-GB" charset="-122"/>
                <a:ea typeface="FZQingKeBenYueSongS-R-GB" charset="-122"/>
                <a:cs typeface="FZQingKeBenYueSongS-R-GB" charset="-122"/>
              </a:endParaRPr>
            </a:p>
            <a:p>
              <a:pPr algn="l">
                <a:lnSpc>
                  <a:spcPct val="120000"/>
                </a:lnSpc>
              </a:pPr>
              <a:r>
                <a:rPr lang="zh-CN" altLang="en-US" sz="1200" dirty="0">
                  <a:solidFill>
                    <a:schemeClr val="tx1">
                      <a:lumMod val="75000"/>
                      <a:lumOff val="25000"/>
                    </a:schemeClr>
                  </a:solidFill>
                  <a:latin typeface="Source Han Sans CN" charset="-122"/>
                  <a:ea typeface="Source Han Sans CN" charset="-122"/>
                  <a:cs typeface="Source Han Sans CN" charset="-122"/>
                </a:rPr>
                <a:t>此部分内容作为文字排版占位显示（建议使用主题字体）</a:t>
              </a:r>
            </a:p>
          </p:txBody>
        </p:sp>
        <p:sp>
          <p:nvSpPr>
            <p:cNvPr id="19" name="Oval 20"/>
            <p:cNvSpPr/>
            <p:nvPr/>
          </p:nvSpPr>
          <p:spPr>
            <a:xfrm>
              <a:off x="1178843" y="2325009"/>
              <a:ext cx="696934" cy="696934"/>
            </a:xfrm>
            <a:prstGeom prst="ellipse">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linea-basic-10" charset="0"/>
                  <a:ea typeface="linea-basic-10" charset="0"/>
                  <a:cs typeface="linea-basic-10" charset="0"/>
                </a:rPr>
                <a:t>T</a:t>
              </a:r>
              <a:endParaRPr lang="en-US" sz="2800" b="1" dirty="0">
                <a:solidFill>
                  <a:srgbClr val="FFFFFF"/>
                </a:solidFill>
                <a:latin typeface="Source Sans Pro" charset="0"/>
                <a:ea typeface="Source Sans Pro" charset="0"/>
                <a:cs typeface="Source Sans Pro" charset="0"/>
              </a:endParaRPr>
            </a:p>
          </p:txBody>
        </p:sp>
      </p:grpSp>
      <p:grpSp>
        <p:nvGrpSpPr>
          <p:cNvPr id="20" name="Group 21"/>
          <p:cNvGrpSpPr/>
          <p:nvPr/>
        </p:nvGrpSpPr>
        <p:grpSpPr>
          <a:xfrm>
            <a:off x="4085170" y="4629227"/>
            <a:ext cx="3053116" cy="1018574"/>
            <a:chOff x="1178843" y="2325009"/>
            <a:chExt cx="3655984" cy="1219702"/>
          </a:xfrm>
        </p:grpSpPr>
        <p:sp>
          <p:nvSpPr>
            <p:cNvPr id="21" name="Text Placeholder 2"/>
            <p:cNvSpPr txBox="1">
              <a:spLocks/>
            </p:cNvSpPr>
            <p:nvPr/>
          </p:nvSpPr>
          <p:spPr>
            <a:xfrm>
              <a:off x="1993815" y="2325009"/>
              <a:ext cx="2841012"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solidFill>
                    <a:schemeClr val="tx1">
                      <a:lumMod val="75000"/>
                      <a:lumOff val="25000"/>
                    </a:schemeClr>
                  </a:solidFill>
                  <a:latin typeface="FZQingKeBenYueSongS-R-GB" charset="-122"/>
                  <a:ea typeface="FZQingKeBenYueSongS-R-GB" charset="-122"/>
                  <a:cs typeface="FZQingKeBenYueSongS-R-GB" charset="-122"/>
                </a:rPr>
                <a:t>输入文本</a:t>
              </a:r>
              <a:endParaRPr lang="en-US" altLang="zh-CN" sz="1600" b="1" dirty="0">
                <a:solidFill>
                  <a:schemeClr val="tx1">
                    <a:lumMod val="75000"/>
                    <a:lumOff val="25000"/>
                  </a:schemeClr>
                </a:solidFill>
                <a:latin typeface="FZQingKeBenYueSongS-R-GB" charset="-122"/>
                <a:ea typeface="FZQingKeBenYueSongS-R-GB" charset="-122"/>
                <a:cs typeface="FZQingKeBenYueSongS-R-GB" charset="-122"/>
              </a:endParaRPr>
            </a:p>
            <a:p>
              <a:pPr algn="l">
                <a:lnSpc>
                  <a:spcPct val="125000"/>
                </a:lnSpc>
              </a:pPr>
              <a:r>
                <a:rPr lang="zh-CN" altLang="en-US" sz="1200" dirty="0">
                  <a:solidFill>
                    <a:schemeClr val="tx1">
                      <a:lumMod val="75000"/>
                      <a:lumOff val="25000"/>
                    </a:schemeClr>
                  </a:solidFill>
                  <a:latin typeface="Source Han Sans CN" charset="-122"/>
                  <a:ea typeface="Source Han Sans CN" charset="-122"/>
                  <a:cs typeface="Source Han Sans CN" charset="-122"/>
                </a:rPr>
                <a:t>此部分内容作为文字排版占位显示（建议使用主题字体</a:t>
              </a:r>
              <a:endParaRPr lang="en-US" sz="1200" dirty="0">
                <a:solidFill>
                  <a:schemeClr val="tx1">
                    <a:lumMod val="75000"/>
                    <a:lumOff val="25000"/>
                  </a:schemeClr>
                </a:solidFill>
                <a:latin typeface="Source Sans Pro" charset="0"/>
                <a:ea typeface="Source Sans Pro" charset="0"/>
                <a:cs typeface="Source Sans Pro" charset="0"/>
              </a:endParaRPr>
            </a:p>
          </p:txBody>
        </p:sp>
        <p:sp>
          <p:nvSpPr>
            <p:cNvPr id="22" name="Oval 23"/>
            <p:cNvSpPr/>
            <p:nvPr/>
          </p:nvSpPr>
          <p:spPr>
            <a:xfrm>
              <a:off x="1178843" y="2325009"/>
              <a:ext cx="696934" cy="6969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linea-basic-10" charset="0"/>
                  <a:ea typeface="linea-basic-10" charset="0"/>
                  <a:cs typeface="linea-basic-10" charset="0"/>
                </a:rPr>
                <a:t>w</a:t>
              </a:r>
              <a:endParaRPr lang="en-US" sz="2800" b="1" dirty="0">
                <a:solidFill>
                  <a:srgbClr val="FFFFFF"/>
                </a:solidFill>
                <a:latin typeface="Source Sans Pro" charset="0"/>
                <a:ea typeface="Source Sans Pro" charset="0"/>
                <a:cs typeface="Source Sans Pro" charset="0"/>
              </a:endParaRPr>
            </a:p>
          </p:txBody>
        </p:sp>
      </p:grpSp>
      <p:grpSp>
        <p:nvGrpSpPr>
          <p:cNvPr id="23" name="Group 24"/>
          <p:cNvGrpSpPr/>
          <p:nvPr/>
        </p:nvGrpSpPr>
        <p:grpSpPr>
          <a:xfrm>
            <a:off x="7315160" y="3806983"/>
            <a:ext cx="2812405" cy="1018574"/>
            <a:chOff x="1178843" y="2325009"/>
            <a:chExt cx="3367742" cy="1219702"/>
          </a:xfrm>
        </p:grpSpPr>
        <p:sp>
          <p:nvSpPr>
            <p:cNvPr id="24" name="Text Placeholder 2"/>
            <p:cNvSpPr txBox="1">
              <a:spLocks/>
            </p:cNvSpPr>
            <p:nvPr/>
          </p:nvSpPr>
          <p:spPr>
            <a:xfrm>
              <a:off x="1993815" y="2325009"/>
              <a:ext cx="2552770"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solidFill>
                    <a:schemeClr val="tx1">
                      <a:lumMod val="75000"/>
                      <a:lumOff val="25000"/>
                    </a:schemeClr>
                  </a:solidFill>
                  <a:latin typeface="FZQingKeBenYueSongS-R-GB" charset="-122"/>
                  <a:ea typeface="FZQingKeBenYueSongS-R-GB" charset="-122"/>
                  <a:cs typeface="FZQingKeBenYueSongS-R-GB" charset="-122"/>
                </a:rPr>
                <a:t>输入文本</a:t>
              </a:r>
              <a:endParaRPr lang="en-US" altLang="zh-CN" sz="1600" b="1" dirty="0">
                <a:solidFill>
                  <a:schemeClr val="tx1">
                    <a:lumMod val="75000"/>
                    <a:lumOff val="25000"/>
                  </a:schemeClr>
                </a:solidFill>
                <a:latin typeface="FZQingKeBenYueSongS-R-GB" charset="-122"/>
                <a:ea typeface="FZQingKeBenYueSongS-R-GB" charset="-122"/>
                <a:cs typeface="FZQingKeBenYueSongS-R-GB" charset="-122"/>
              </a:endParaRPr>
            </a:p>
            <a:p>
              <a:pPr algn="l">
                <a:lnSpc>
                  <a:spcPct val="125000"/>
                </a:lnSpc>
              </a:pPr>
              <a:r>
                <a:rPr lang="zh-CN" altLang="en-US" sz="1200" dirty="0">
                  <a:solidFill>
                    <a:schemeClr val="tx1">
                      <a:lumMod val="75000"/>
                      <a:lumOff val="25000"/>
                    </a:schemeClr>
                  </a:solidFill>
                  <a:latin typeface="Source Han Sans CN" charset="-122"/>
                  <a:ea typeface="Source Han Sans CN" charset="-122"/>
                  <a:cs typeface="Source Han Sans CN" charset="-122"/>
                </a:rPr>
                <a:t>此部分内容作为文字排版占位显示（建议使用主题字体</a:t>
              </a:r>
              <a:endParaRPr lang="en-US" sz="1200" dirty="0">
                <a:solidFill>
                  <a:schemeClr val="tx1">
                    <a:lumMod val="75000"/>
                    <a:lumOff val="25000"/>
                  </a:schemeClr>
                </a:solidFill>
                <a:latin typeface="Source Sans Pro" charset="0"/>
                <a:ea typeface="Source Sans Pro" charset="0"/>
                <a:cs typeface="Source Sans Pro" charset="0"/>
              </a:endParaRPr>
            </a:p>
          </p:txBody>
        </p:sp>
        <p:sp>
          <p:nvSpPr>
            <p:cNvPr id="25" name="Oval 26"/>
            <p:cNvSpPr/>
            <p:nvPr/>
          </p:nvSpPr>
          <p:spPr>
            <a:xfrm>
              <a:off x="1178843" y="2325009"/>
              <a:ext cx="696934" cy="6969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linea-basic-10" charset="0"/>
                  <a:ea typeface="linea-basic-10" charset="0"/>
                  <a:cs typeface="linea-basic-10" charset="0"/>
                </a:rPr>
                <a:t>+</a:t>
              </a:r>
              <a:endParaRPr lang="en-US" sz="2800" b="1" dirty="0">
                <a:solidFill>
                  <a:srgbClr val="FFFFFF"/>
                </a:solidFill>
                <a:latin typeface="Source Sans Pro" charset="0"/>
                <a:ea typeface="Source Sans Pro" charset="0"/>
                <a:cs typeface="Source Sans Pro" charset="0"/>
              </a:endParaRPr>
            </a:p>
          </p:txBody>
        </p:sp>
      </p:grpSp>
    </p:spTree>
    <p:extLst>
      <p:ext uri="{BB962C8B-B14F-4D97-AF65-F5344CB8AC3E}">
        <p14:creationId xmlns:p14="http://schemas.microsoft.com/office/powerpoint/2010/main" val="13628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39471"/>
        </a:solidFill>
        <a:effectLst/>
      </p:bgPr>
    </p:bg>
    <p:spTree>
      <p:nvGrpSpPr>
        <p:cNvPr id="1" name=""/>
        <p:cNvGrpSpPr/>
        <p:nvPr/>
      </p:nvGrpSpPr>
      <p:grpSpPr>
        <a:xfrm>
          <a:off x="0" y="0"/>
          <a:ext cx="0" cy="0"/>
          <a:chOff x="0" y="0"/>
          <a:chExt cx="0" cy="0"/>
        </a:xfrm>
      </p:grpSpPr>
      <p:sp>
        <p:nvSpPr>
          <p:cNvPr id="7" name="矩形 6"/>
          <p:cNvSpPr/>
          <p:nvPr/>
        </p:nvSpPr>
        <p:spPr>
          <a:xfrm>
            <a:off x="1502229" y="649515"/>
            <a:ext cx="9187543" cy="5558971"/>
          </a:xfrm>
          <a:prstGeom prst="rect">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a:ext>
            </a:extLst>
          </a:blip>
          <a:srcRect/>
          <a:stretch/>
        </p:blipFill>
        <p:spPr>
          <a:xfrm rot="16200000" flipH="1">
            <a:off x="-2264078" y="2264080"/>
            <a:ext cx="6858000" cy="2329841"/>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6200000" flipH="1">
            <a:off x="7930915" y="2117944"/>
            <a:ext cx="6858000" cy="2622112"/>
          </a:xfrm>
          <a:prstGeom prst="rect">
            <a:avLst/>
          </a:prstGeom>
        </p:spPr>
      </p:pic>
      <p:sp>
        <p:nvSpPr>
          <p:cNvPr id="8" name="文本框 7"/>
          <p:cNvSpPr txBox="1"/>
          <p:nvPr/>
        </p:nvSpPr>
        <p:spPr>
          <a:xfrm>
            <a:off x="1567543" y="2268194"/>
            <a:ext cx="9056914" cy="1015663"/>
          </a:xfrm>
          <a:prstGeom prst="rect">
            <a:avLst/>
          </a:prstGeom>
          <a:noFill/>
        </p:spPr>
        <p:txBody>
          <a:bodyPr wrap="square" rtlCol="0">
            <a:spAutoFit/>
          </a:bodyPr>
          <a:lstStyle/>
          <a:p>
            <a:pPr algn="ctr"/>
            <a:r>
              <a:rPr kumimoji="1" lang="zh-CN" altLang="en-US" sz="6000" spc="300" dirty="0">
                <a:solidFill>
                  <a:schemeClr val="bg1"/>
                </a:solidFill>
                <a:latin typeface="FZQingKeBenYueSongS-R-GB" charset="-122"/>
                <a:ea typeface="FZQingKeBenYueSongS-R-GB" charset="-122"/>
                <a:cs typeface="FZQingKeBenYueSongS-R-GB" charset="-122"/>
              </a:rPr>
              <a:t>感谢您的耐心聆听</a:t>
            </a:r>
          </a:p>
        </p:txBody>
      </p:sp>
      <p:sp>
        <p:nvSpPr>
          <p:cNvPr id="9" name="文本框 8">
            <a:extLst>
              <a:ext uri="{FF2B5EF4-FFF2-40B4-BE49-F238E27FC236}">
                <a16:creationId xmlns:a16="http://schemas.microsoft.com/office/drawing/2014/main" id="{48FBE956-B6CC-4918-93F7-571A4CE098CC}"/>
              </a:ext>
            </a:extLst>
          </p:cNvPr>
          <p:cNvSpPr txBox="1"/>
          <p:nvPr/>
        </p:nvSpPr>
        <p:spPr>
          <a:xfrm>
            <a:off x="2214342" y="4027269"/>
            <a:ext cx="7834517" cy="430887"/>
          </a:xfrm>
          <a:prstGeom prst="rect">
            <a:avLst/>
          </a:prstGeom>
          <a:noFill/>
        </p:spPr>
        <p:txBody>
          <a:bodyPr wrap="square" rtlCol="0">
            <a:spAutoFit/>
          </a:bodyPr>
          <a:lstStyle/>
          <a:p>
            <a:pPr algn="ctr"/>
            <a:r>
              <a:rPr lang="en-US" altLang="zh-CN" sz="1100" dirty="0">
                <a:solidFill>
                  <a:schemeClr val="bg1"/>
                </a:solidFill>
                <a:latin typeface="STHeiti Light" charset="-122"/>
                <a:ea typeface="STHeiti Light" charset="-122"/>
                <a:cs typeface="STHeiti Light" charset="-122"/>
              </a:rPr>
              <a:t>Lorem ipsum dolor sit amet, consectetuer adipiscing elit. Maecenas porttitor congue massa. Fusce posuere, magna </a:t>
            </a:r>
            <a:r>
              <a:rPr lang="en-US" altLang="zh-CN" sz="1100" dirty="0" err="1">
                <a:solidFill>
                  <a:schemeClr val="bg1"/>
                </a:solidFill>
                <a:latin typeface="STHeiti Light" charset="-122"/>
                <a:ea typeface="STHeiti Light" charset="-122"/>
                <a:cs typeface="STHeiti Light" charset="-122"/>
              </a:rPr>
              <a:t>sed</a:t>
            </a:r>
            <a:r>
              <a:rPr lang="zh-CN" altLang="en-US" sz="1100" dirty="0">
                <a:solidFill>
                  <a:schemeClr val="bg1"/>
                </a:solidFill>
                <a:latin typeface="STHeiti Light" charset="-122"/>
                <a:ea typeface="STHeiti Light" charset="-122"/>
                <a:cs typeface="STHeiti Light" charset="-122"/>
              </a:rPr>
              <a:t> </a:t>
            </a:r>
            <a:r>
              <a:rPr lang="en-US" altLang="zh-CN" sz="1100" dirty="0">
                <a:solidFill>
                  <a:schemeClr val="bg1"/>
                </a:solidFill>
                <a:latin typeface="STHeiti Light" charset="-122"/>
                <a:ea typeface="STHeiti Light" charset="-122"/>
                <a:cs typeface="STHeiti Light" charset="-122"/>
              </a:rPr>
              <a:t>Lorem ipsum dolor sit </a:t>
            </a:r>
            <a:r>
              <a:rPr lang="en-US" altLang="zh-CN" sz="1100" dirty="0" err="1">
                <a:solidFill>
                  <a:schemeClr val="bg1"/>
                </a:solidFill>
                <a:latin typeface="STHeiti Light" charset="-122"/>
                <a:ea typeface="STHeiti Light" charset="-122"/>
                <a:cs typeface="STHeiti Light" charset="-122"/>
              </a:rPr>
              <a:t>amet</a:t>
            </a:r>
            <a:r>
              <a:rPr lang="en-US" altLang="zh-CN" sz="1100" dirty="0">
                <a:solidFill>
                  <a:schemeClr val="bg1"/>
                </a:solidFill>
                <a:latin typeface="STHeiti Light" charset="-122"/>
                <a:ea typeface="STHeiti Light" charset="-122"/>
                <a:cs typeface="STHeiti Light" charset="-122"/>
              </a:rPr>
              <a:t>, </a:t>
            </a:r>
            <a:r>
              <a:rPr lang="en-US" altLang="zh-CN" sz="1100" dirty="0" err="1">
                <a:solidFill>
                  <a:schemeClr val="bg1"/>
                </a:solidFill>
                <a:latin typeface="STHeiti Light" charset="-122"/>
                <a:ea typeface="STHeiti Light" charset="-122"/>
                <a:cs typeface="STHeiti Light" charset="-122"/>
              </a:rPr>
              <a:t>consectetuer</a:t>
            </a:r>
            <a:r>
              <a:rPr lang="en-US" altLang="zh-CN" sz="1100" dirty="0">
                <a:solidFill>
                  <a:schemeClr val="bg1"/>
                </a:solidFill>
                <a:latin typeface="STHeiti Light" charset="-122"/>
                <a:ea typeface="STHeiti Light" charset="-122"/>
                <a:cs typeface="STHeiti Light" charset="-122"/>
              </a:rPr>
              <a:t> </a:t>
            </a:r>
            <a:r>
              <a:rPr lang="en-US" altLang="zh-CN" sz="1100" dirty="0" err="1">
                <a:solidFill>
                  <a:schemeClr val="bg1"/>
                </a:solidFill>
                <a:latin typeface="STHeiti Light" charset="-122"/>
                <a:ea typeface="STHeiti Light" charset="-122"/>
                <a:cs typeface="STHeiti Light" charset="-122"/>
              </a:rPr>
              <a:t>adipiscing</a:t>
            </a:r>
            <a:r>
              <a:rPr lang="en-US" altLang="zh-CN" sz="1100" dirty="0">
                <a:solidFill>
                  <a:schemeClr val="bg1"/>
                </a:solidFill>
                <a:latin typeface="STHeiti Light" charset="-122"/>
                <a:ea typeface="STHeiti Light" charset="-122"/>
                <a:cs typeface="STHeiti Light" charset="-122"/>
              </a:rPr>
              <a:t> </a:t>
            </a:r>
            <a:r>
              <a:rPr lang="en-US" altLang="zh-CN" sz="1100" dirty="0" err="1">
                <a:solidFill>
                  <a:schemeClr val="bg1"/>
                </a:solidFill>
                <a:latin typeface="STHeiti Light" charset="-122"/>
                <a:ea typeface="STHeiti Light" charset="-122"/>
                <a:cs typeface="STHeiti Light" charset="-122"/>
              </a:rPr>
              <a:t>elit</a:t>
            </a:r>
            <a:r>
              <a:rPr lang="en-US" altLang="zh-CN" sz="1100" dirty="0">
                <a:solidFill>
                  <a:schemeClr val="bg1"/>
                </a:solidFill>
                <a:latin typeface="STHeiti Light" charset="-122"/>
                <a:ea typeface="STHeiti Light" charset="-122"/>
                <a:cs typeface="STHeiti Light" charset="-122"/>
              </a:rPr>
              <a:t>. Maecenas Lorem =</a:t>
            </a:r>
          </a:p>
        </p:txBody>
      </p:sp>
      <p:grpSp>
        <p:nvGrpSpPr>
          <p:cNvPr id="29" name="组 28"/>
          <p:cNvGrpSpPr/>
          <p:nvPr/>
        </p:nvGrpSpPr>
        <p:grpSpPr>
          <a:xfrm>
            <a:off x="4553887" y="3291665"/>
            <a:ext cx="3084226" cy="388068"/>
            <a:chOff x="4305551" y="3329620"/>
            <a:chExt cx="3084226" cy="388068"/>
          </a:xfrm>
        </p:grpSpPr>
        <p:sp>
          <p:nvSpPr>
            <p:cNvPr id="10" name="椭圆 9"/>
            <p:cNvSpPr/>
            <p:nvPr/>
          </p:nvSpPr>
          <p:spPr>
            <a:xfrm>
              <a:off x="4319026" y="3329624"/>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11" name="文本框 10"/>
            <p:cNvSpPr txBox="1"/>
            <p:nvPr/>
          </p:nvSpPr>
          <p:spPr>
            <a:xfrm>
              <a:off x="4305551" y="3347133"/>
              <a:ext cx="1107996" cy="338554"/>
            </a:xfrm>
            <a:prstGeom prst="rect">
              <a:avLst/>
            </a:prstGeom>
            <a:noFill/>
          </p:spPr>
          <p:txBody>
            <a:bodyPr wrap="none" rtlCol="0">
              <a:spAutoFit/>
            </a:bodyPr>
            <a:lstStyle/>
            <a:p>
              <a:r>
                <a:rPr kumimoji="1" lang="zh-CN" altLang="en-US" sz="1600" dirty="0" smtClean="0">
                  <a:solidFill>
                    <a:schemeClr val="tx1">
                      <a:lumMod val="65000"/>
                      <a:lumOff val="35000"/>
                    </a:schemeClr>
                  </a:solidFill>
                  <a:latin typeface="Microsoft YaHei Light" charset="-122"/>
                  <a:ea typeface="Microsoft YaHei Light" charset="-122"/>
                  <a:cs typeface="Microsoft YaHei Light" charset="-122"/>
                </a:rPr>
                <a:t>小</a:t>
              </a:r>
              <a:r>
                <a:rPr kumimoji="1" lang="en-US" altLang="zh-CN" sz="1600" dirty="0" smtClean="0">
                  <a:solidFill>
                    <a:schemeClr val="tx1">
                      <a:lumMod val="65000"/>
                      <a:lumOff val="35000"/>
                    </a:schemeClr>
                  </a:solidFill>
                  <a:latin typeface="Microsoft YaHei Light" charset="-122"/>
                  <a:ea typeface="Microsoft YaHei Light" charset="-122"/>
                  <a:cs typeface="Microsoft YaHei Light" charset="-122"/>
                </a:rPr>
                <a:t>	</a:t>
              </a:r>
              <a:endParaRPr kumimoji="1" lang="zh-CN" altLang="en-US" sz="1600" dirty="0">
                <a:solidFill>
                  <a:schemeClr val="tx1">
                    <a:lumMod val="65000"/>
                    <a:lumOff val="35000"/>
                  </a:schemeClr>
                </a:solidFill>
                <a:latin typeface="Microsoft YaHei Light" charset="-122"/>
                <a:ea typeface="Microsoft YaHei Light" charset="-122"/>
                <a:cs typeface="Microsoft YaHei Light" charset="-122"/>
              </a:endParaRPr>
            </a:p>
          </p:txBody>
        </p:sp>
        <p:sp>
          <p:nvSpPr>
            <p:cNvPr id="14" name="椭圆 13"/>
            <p:cNvSpPr/>
            <p:nvPr/>
          </p:nvSpPr>
          <p:spPr>
            <a:xfrm>
              <a:off x="4852230" y="3329623"/>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15" name="文本框 14"/>
            <p:cNvSpPr txBox="1"/>
            <p:nvPr/>
          </p:nvSpPr>
          <p:spPr>
            <a:xfrm>
              <a:off x="4856008" y="3364385"/>
              <a:ext cx="389850" cy="338554"/>
            </a:xfrm>
            <a:prstGeom prst="rect">
              <a:avLst/>
            </a:prstGeom>
            <a:noFill/>
          </p:spPr>
          <p:txBody>
            <a:bodyPr wrap="none" rtlCol="0">
              <a:spAutoFit/>
            </a:bodyPr>
            <a:lstStyle/>
            <a:p>
              <a:r>
                <a:rPr kumimoji="1" lang="zh-CN" altLang="en-US" sz="1600" dirty="0" smtClean="0">
                  <a:solidFill>
                    <a:schemeClr val="tx1">
                      <a:lumMod val="65000"/>
                      <a:lumOff val="35000"/>
                    </a:schemeClr>
                  </a:solidFill>
                  <a:latin typeface="Microsoft YaHei Light" charset="-122"/>
                  <a:ea typeface="Microsoft YaHei Light" charset="-122"/>
                  <a:cs typeface="Microsoft YaHei Light" charset="-122"/>
                </a:rPr>
                <a:t>鹿</a:t>
              </a:r>
              <a:endParaRPr kumimoji="1" lang="zh-CN" altLang="en-US" sz="1600" dirty="0">
                <a:solidFill>
                  <a:schemeClr val="tx1">
                    <a:lumMod val="65000"/>
                    <a:lumOff val="35000"/>
                  </a:schemeClr>
                </a:solidFill>
                <a:latin typeface="Microsoft YaHei Light" charset="-122"/>
                <a:ea typeface="Microsoft YaHei Light" charset="-122"/>
                <a:cs typeface="Microsoft YaHei Light" charset="-122"/>
              </a:endParaRPr>
            </a:p>
          </p:txBody>
        </p:sp>
        <p:sp>
          <p:nvSpPr>
            <p:cNvPr id="17" name="椭圆 16"/>
            <p:cNvSpPr/>
            <p:nvPr/>
          </p:nvSpPr>
          <p:spPr>
            <a:xfrm>
              <a:off x="5388210" y="3329623"/>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18" name="文本框 17"/>
            <p:cNvSpPr txBox="1"/>
            <p:nvPr/>
          </p:nvSpPr>
          <p:spPr>
            <a:xfrm>
              <a:off x="5391988" y="3364385"/>
              <a:ext cx="389850" cy="338554"/>
            </a:xfrm>
            <a:prstGeom prst="rect">
              <a:avLst/>
            </a:prstGeom>
            <a:noFill/>
          </p:spPr>
          <p:txBody>
            <a:bodyPr wrap="none" rtlCol="0">
              <a:spAutoFit/>
            </a:bodyPr>
            <a:lstStyle/>
            <a:p>
              <a:r>
                <a:rPr kumimoji="1" lang="zh-CN" altLang="en-US" sz="1600" dirty="0">
                  <a:solidFill>
                    <a:schemeClr val="tx1">
                      <a:lumMod val="65000"/>
                      <a:lumOff val="35000"/>
                    </a:schemeClr>
                  </a:solidFill>
                  <a:latin typeface="Microsoft YaHei Light" charset="-122"/>
                  <a:ea typeface="Microsoft YaHei Light" charset="-122"/>
                  <a:cs typeface="Microsoft YaHei Light" charset="-122"/>
                </a:rPr>
                <a:t>璞</a:t>
              </a:r>
            </a:p>
          </p:txBody>
        </p:sp>
        <p:sp>
          <p:nvSpPr>
            <p:cNvPr id="20" name="椭圆 19"/>
            <p:cNvSpPr/>
            <p:nvPr/>
          </p:nvSpPr>
          <p:spPr>
            <a:xfrm>
              <a:off x="5924189" y="3329622"/>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21" name="文本框 20"/>
            <p:cNvSpPr txBox="1"/>
            <p:nvPr/>
          </p:nvSpPr>
          <p:spPr>
            <a:xfrm>
              <a:off x="5927967" y="3364384"/>
              <a:ext cx="389850" cy="338554"/>
            </a:xfrm>
            <a:prstGeom prst="rect">
              <a:avLst/>
            </a:prstGeom>
            <a:noFill/>
          </p:spPr>
          <p:txBody>
            <a:bodyPr wrap="none" rtlCol="0">
              <a:spAutoFit/>
            </a:bodyPr>
            <a:lstStyle/>
            <a:p>
              <a:r>
                <a:rPr kumimoji="1" lang="zh-CN" altLang="en-US" sz="1600" dirty="0">
                  <a:solidFill>
                    <a:schemeClr val="tx1">
                      <a:lumMod val="65000"/>
                      <a:lumOff val="35000"/>
                    </a:schemeClr>
                  </a:solidFill>
                  <a:latin typeface="Microsoft YaHei Light" charset="-122"/>
                  <a:ea typeface="Microsoft YaHei Light" charset="-122"/>
                  <a:cs typeface="Microsoft YaHei Light" charset="-122"/>
                </a:rPr>
                <a:t>原</a:t>
              </a:r>
            </a:p>
          </p:txBody>
        </p:sp>
        <p:sp>
          <p:nvSpPr>
            <p:cNvPr id="23" name="椭圆 22"/>
            <p:cNvSpPr/>
            <p:nvPr/>
          </p:nvSpPr>
          <p:spPr>
            <a:xfrm>
              <a:off x="6460169" y="3329621"/>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24" name="文本框 23"/>
            <p:cNvSpPr txBox="1"/>
            <p:nvPr/>
          </p:nvSpPr>
          <p:spPr>
            <a:xfrm>
              <a:off x="6463947" y="3364383"/>
              <a:ext cx="389850" cy="338554"/>
            </a:xfrm>
            <a:prstGeom prst="rect">
              <a:avLst/>
            </a:prstGeom>
            <a:noFill/>
          </p:spPr>
          <p:txBody>
            <a:bodyPr wrap="none" rtlCol="0">
              <a:spAutoFit/>
            </a:bodyPr>
            <a:lstStyle/>
            <a:p>
              <a:r>
                <a:rPr kumimoji="1" lang="zh-CN" altLang="en-US" sz="1600" dirty="0">
                  <a:solidFill>
                    <a:schemeClr val="tx1">
                      <a:lumMod val="65000"/>
                      <a:lumOff val="35000"/>
                    </a:schemeClr>
                  </a:solidFill>
                  <a:latin typeface="Microsoft YaHei Light" charset="-122"/>
                  <a:ea typeface="Microsoft YaHei Light" charset="-122"/>
                  <a:cs typeface="Microsoft YaHei Light" charset="-122"/>
                </a:rPr>
                <a:t>设</a:t>
              </a:r>
            </a:p>
          </p:txBody>
        </p:sp>
        <p:sp>
          <p:nvSpPr>
            <p:cNvPr id="26" name="椭圆 25"/>
            <p:cNvSpPr/>
            <p:nvPr/>
          </p:nvSpPr>
          <p:spPr>
            <a:xfrm>
              <a:off x="6996149" y="3329620"/>
              <a:ext cx="388063" cy="388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p>
          </p:txBody>
        </p:sp>
        <p:sp>
          <p:nvSpPr>
            <p:cNvPr id="27" name="文本框 26"/>
            <p:cNvSpPr txBox="1"/>
            <p:nvPr/>
          </p:nvSpPr>
          <p:spPr>
            <a:xfrm>
              <a:off x="6999927" y="3364382"/>
              <a:ext cx="389850" cy="338554"/>
            </a:xfrm>
            <a:prstGeom prst="rect">
              <a:avLst/>
            </a:prstGeom>
            <a:noFill/>
          </p:spPr>
          <p:txBody>
            <a:bodyPr wrap="none" rtlCol="0">
              <a:spAutoFit/>
            </a:bodyPr>
            <a:lstStyle/>
            <a:p>
              <a:r>
                <a:rPr kumimoji="1" lang="zh-CN" altLang="en-US" sz="1600" dirty="0">
                  <a:solidFill>
                    <a:schemeClr val="tx1">
                      <a:lumMod val="65000"/>
                      <a:lumOff val="35000"/>
                    </a:schemeClr>
                  </a:solidFill>
                  <a:latin typeface="Microsoft YaHei Light" charset="-122"/>
                  <a:ea typeface="Microsoft YaHei Light" charset="-122"/>
                  <a:cs typeface="Microsoft YaHei Light" charset="-122"/>
                </a:rPr>
                <a:t>计</a:t>
              </a:r>
            </a:p>
          </p:txBody>
        </p:sp>
      </p:grpSp>
      <p:cxnSp>
        <p:nvCxnSpPr>
          <p:cNvPr id="31" name="直线连接符 30"/>
          <p:cNvCxnSpPr/>
          <p:nvPr/>
        </p:nvCxnSpPr>
        <p:spPr>
          <a:xfrm flipH="1">
            <a:off x="3053751" y="3429000"/>
            <a:ext cx="12076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p:nvCxnSpPr>
        <p:spPr>
          <a:xfrm flipH="1">
            <a:off x="7967933" y="3419504"/>
            <a:ext cx="12076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2731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9471"/>
        </a:solidFill>
        <a:effectLst/>
      </p:bgPr>
    </p:bg>
    <p:spTree>
      <p:nvGrpSpPr>
        <p:cNvPr id="1" name=""/>
        <p:cNvGrpSpPr/>
        <p:nvPr/>
      </p:nvGrpSpPr>
      <p:grpSpPr>
        <a:xfrm>
          <a:off x="0" y="0"/>
          <a:ext cx="0" cy="0"/>
          <a:chOff x="0" y="0"/>
          <a:chExt cx="0" cy="0"/>
        </a:xfrm>
      </p:grpSpPr>
      <p:sp>
        <p:nvSpPr>
          <p:cNvPr id="7" name="矩形 6"/>
          <p:cNvSpPr/>
          <p:nvPr/>
        </p:nvSpPr>
        <p:spPr>
          <a:xfrm>
            <a:off x="1502229" y="649515"/>
            <a:ext cx="9187543" cy="5558971"/>
          </a:xfrm>
          <a:prstGeom prst="rect">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a:ext>
            </a:extLst>
          </a:blip>
          <a:srcRect/>
          <a:stretch/>
        </p:blipFill>
        <p:spPr>
          <a:xfrm rot="16200000" flipH="1">
            <a:off x="-2264078" y="2264080"/>
            <a:ext cx="6858000" cy="2329841"/>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6200000" flipH="1">
            <a:off x="7930915" y="2117944"/>
            <a:ext cx="6858000" cy="2622112"/>
          </a:xfrm>
          <a:prstGeom prst="rect">
            <a:avLst/>
          </a:prstGeom>
        </p:spPr>
      </p:pic>
      <p:sp>
        <p:nvSpPr>
          <p:cNvPr id="22" name="文本框 21"/>
          <p:cNvSpPr txBox="1"/>
          <p:nvPr/>
        </p:nvSpPr>
        <p:spPr>
          <a:xfrm>
            <a:off x="5011923" y="818957"/>
            <a:ext cx="2168154" cy="830997"/>
          </a:xfrm>
          <a:prstGeom prst="rect">
            <a:avLst/>
          </a:prstGeom>
          <a:noFill/>
        </p:spPr>
        <p:txBody>
          <a:bodyPr wrap="square" rtlCol="0">
            <a:spAutoFit/>
          </a:bodyPr>
          <a:lstStyle/>
          <a:p>
            <a:pPr algn="ctr"/>
            <a:r>
              <a:rPr kumimoji="1" lang="zh-CN" altLang="en-US" sz="4800" spc="300">
                <a:solidFill>
                  <a:schemeClr val="bg1"/>
                </a:solidFill>
                <a:latin typeface="FZQingKeBenYueSongS-R-GB" charset="-122"/>
                <a:ea typeface="FZQingKeBenYueSongS-R-GB" charset="-122"/>
                <a:cs typeface="FZQingKeBenYueSongS-R-GB" charset="-122"/>
              </a:rPr>
              <a:t>目录</a:t>
            </a:r>
            <a:endParaRPr kumimoji="1" lang="zh-CN" altLang="en-US" sz="4800" spc="300" dirty="0">
              <a:solidFill>
                <a:schemeClr val="bg1"/>
              </a:solidFill>
              <a:latin typeface="FZQingKeBenYueSongS-R-GB" charset="-122"/>
              <a:ea typeface="FZQingKeBenYueSongS-R-GB" charset="-122"/>
              <a:cs typeface="FZQingKeBenYueSongS-R-GB" charset="-122"/>
            </a:endParaRPr>
          </a:p>
        </p:txBody>
      </p:sp>
      <p:sp>
        <p:nvSpPr>
          <p:cNvPr id="2" name="文本框 1"/>
          <p:cNvSpPr txBox="1"/>
          <p:nvPr/>
        </p:nvSpPr>
        <p:spPr>
          <a:xfrm>
            <a:off x="5126022" y="1492131"/>
            <a:ext cx="1939955" cy="523220"/>
          </a:xfrm>
          <a:prstGeom prst="rect">
            <a:avLst/>
          </a:prstGeom>
          <a:noFill/>
        </p:spPr>
        <p:txBody>
          <a:bodyPr wrap="none" rtlCol="0">
            <a:spAutoFit/>
          </a:bodyPr>
          <a:lstStyle/>
          <a:p>
            <a:r>
              <a:rPr kumimoji="1" lang="en-US" altLang="zh-CN" sz="2800" dirty="0">
                <a:solidFill>
                  <a:schemeClr val="bg1"/>
                </a:solidFill>
                <a:latin typeface="+mn-ea"/>
              </a:rPr>
              <a:t>CONTENTS</a:t>
            </a:r>
            <a:endParaRPr kumimoji="1" lang="zh-CN" altLang="en-US" sz="2800" dirty="0">
              <a:solidFill>
                <a:schemeClr val="bg1"/>
              </a:solidFill>
              <a:latin typeface="+mn-ea"/>
            </a:endParaRPr>
          </a:p>
        </p:txBody>
      </p:sp>
      <p:sp>
        <p:nvSpPr>
          <p:cNvPr id="3" name="矩形 2"/>
          <p:cNvSpPr/>
          <p:nvPr/>
        </p:nvSpPr>
        <p:spPr>
          <a:xfrm>
            <a:off x="3174521" y="2553419"/>
            <a:ext cx="6021237" cy="58659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矩形 24"/>
          <p:cNvSpPr/>
          <p:nvPr/>
        </p:nvSpPr>
        <p:spPr>
          <a:xfrm>
            <a:off x="3172356" y="2553419"/>
            <a:ext cx="296173" cy="586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矩形 27"/>
          <p:cNvSpPr/>
          <p:nvPr/>
        </p:nvSpPr>
        <p:spPr>
          <a:xfrm>
            <a:off x="8899585" y="2553419"/>
            <a:ext cx="296173" cy="586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3893532" y="2587609"/>
            <a:ext cx="4404935" cy="584775"/>
          </a:xfrm>
          <a:prstGeom prst="rect">
            <a:avLst/>
          </a:prstGeom>
          <a:noFill/>
        </p:spPr>
        <p:txBody>
          <a:bodyPr wrap="square" rtlCol="0">
            <a:spAutoFit/>
          </a:bodyPr>
          <a:lstStyle/>
          <a:p>
            <a:pPr algn="dist"/>
            <a:r>
              <a:rPr kumimoji="1" lang="zh-CN" altLang="en-US" sz="3200" dirty="0">
                <a:solidFill>
                  <a:schemeClr val="bg1"/>
                </a:solidFill>
                <a:latin typeface="FZQingKeBenYueSongS-R-GB" charset="-122"/>
                <a:ea typeface="FZQingKeBenYueSongS-R-GB" charset="-122"/>
                <a:cs typeface="FZQingKeBenYueSongS-R-GB" charset="-122"/>
              </a:rPr>
              <a:t>单击输入您的标题</a:t>
            </a:r>
          </a:p>
        </p:txBody>
      </p:sp>
      <p:sp>
        <p:nvSpPr>
          <p:cNvPr id="30" name="矩形 29"/>
          <p:cNvSpPr/>
          <p:nvPr/>
        </p:nvSpPr>
        <p:spPr>
          <a:xfrm>
            <a:off x="3174521" y="3464706"/>
            <a:ext cx="6021237" cy="58659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矩形 32"/>
          <p:cNvSpPr/>
          <p:nvPr/>
        </p:nvSpPr>
        <p:spPr>
          <a:xfrm>
            <a:off x="3172356" y="3464706"/>
            <a:ext cx="296173" cy="586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矩形 33"/>
          <p:cNvSpPr/>
          <p:nvPr/>
        </p:nvSpPr>
        <p:spPr>
          <a:xfrm>
            <a:off x="8899585" y="3464706"/>
            <a:ext cx="296173" cy="586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文本框 34"/>
          <p:cNvSpPr txBox="1"/>
          <p:nvPr/>
        </p:nvSpPr>
        <p:spPr>
          <a:xfrm>
            <a:off x="3893532" y="3498896"/>
            <a:ext cx="4404935" cy="584775"/>
          </a:xfrm>
          <a:prstGeom prst="rect">
            <a:avLst/>
          </a:prstGeom>
          <a:noFill/>
        </p:spPr>
        <p:txBody>
          <a:bodyPr wrap="square" rtlCol="0">
            <a:spAutoFit/>
          </a:bodyPr>
          <a:lstStyle/>
          <a:p>
            <a:pPr algn="dist"/>
            <a:r>
              <a:rPr kumimoji="1" lang="zh-CN" altLang="en-US" sz="3200" dirty="0">
                <a:solidFill>
                  <a:schemeClr val="bg1"/>
                </a:solidFill>
                <a:latin typeface="FZQingKeBenYueSongS-R-GB" charset="-122"/>
                <a:ea typeface="FZQingKeBenYueSongS-R-GB" charset="-122"/>
                <a:cs typeface="FZQingKeBenYueSongS-R-GB" charset="-122"/>
              </a:rPr>
              <a:t>单击输入您的标题</a:t>
            </a:r>
          </a:p>
        </p:txBody>
      </p:sp>
      <p:sp>
        <p:nvSpPr>
          <p:cNvPr id="36" name="矩形 35"/>
          <p:cNvSpPr/>
          <p:nvPr/>
        </p:nvSpPr>
        <p:spPr>
          <a:xfrm>
            <a:off x="3174521" y="4375993"/>
            <a:ext cx="6021237" cy="58659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矩形 36"/>
          <p:cNvSpPr/>
          <p:nvPr/>
        </p:nvSpPr>
        <p:spPr>
          <a:xfrm>
            <a:off x="3172356" y="4375993"/>
            <a:ext cx="296173" cy="586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矩形 37"/>
          <p:cNvSpPr/>
          <p:nvPr/>
        </p:nvSpPr>
        <p:spPr>
          <a:xfrm>
            <a:off x="8899585" y="4375993"/>
            <a:ext cx="296173" cy="586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文本框 38"/>
          <p:cNvSpPr txBox="1"/>
          <p:nvPr/>
        </p:nvSpPr>
        <p:spPr>
          <a:xfrm>
            <a:off x="3893532" y="4410183"/>
            <a:ext cx="4404935" cy="584775"/>
          </a:xfrm>
          <a:prstGeom prst="rect">
            <a:avLst/>
          </a:prstGeom>
          <a:noFill/>
        </p:spPr>
        <p:txBody>
          <a:bodyPr wrap="square" rtlCol="0">
            <a:spAutoFit/>
          </a:bodyPr>
          <a:lstStyle/>
          <a:p>
            <a:pPr algn="dist"/>
            <a:r>
              <a:rPr kumimoji="1" lang="zh-CN" altLang="en-US" sz="3200" dirty="0">
                <a:solidFill>
                  <a:schemeClr val="bg1"/>
                </a:solidFill>
                <a:latin typeface="FZQingKeBenYueSongS-R-GB" charset="-122"/>
                <a:ea typeface="FZQingKeBenYueSongS-R-GB" charset="-122"/>
                <a:cs typeface="FZQingKeBenYueSongS-R-GB" charset="-122"/>
              </a:rPr>
              <a:t>单击输入您的标题</a:t>
            </a:r>
          </a:p>
        </p:txBody>
      </p:sp>
      <p:sp>
        <p:nvSpPr>
          <p:cNvPr id="40" name="矩形 39"/>
          <p:cNvSpPr/>
          <p:nvPr/>
        </p:nvSpPr>
        <p:spPr>
          <a:xfrm>
            <a:off x="3174521" y="5287280"/>
            <a:ext cx="6021237" cy="58659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矩形 40"/>
          <p:cNvSpPr/>
          <p:nvPr/>
        </p:nvSpPr>
        <p:spPr>
          <a:xfrm>
            <a:off x="3172356" y="5287280"/>
            <a:ext cx="296173" cy="586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矩形 41"/>
          <p:cNvSpPr/>
          <p:nvPr/>
        </p:nvSpPr>
        <p:spPr>
          <a:xfrm>
            <a:off x="8899585" y="5287280"/>
            <a:ext cx="296173" cy="586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文本框 42"/>
          <p:cNvSpPr txBox="1"/>
          <p:nvPr/>
        </p:nvSpPr>
        <p:spPr>
          <a:xfrm>
            <a:off x="3893532" y="5321470"/>
            <a:ext cx="4404935" cy="584775"/>
          </a:xfrm>
          <a:prstGeom prst="rect">
            <a:avLst/>
          </a:prstGeom>
          <a:noFill/>
        </p:spPr>
        <p:txBody>
          <a:bodyPr wrap="square" rtlCol="0">
            <a:spAutoFit/>
          </a:bodyPr>
          <a:lstStyle/>
          <a:p>
            <a:pPr algn="dist"/>
            <a:r>
              <a:rPr kumimoji="1" lang="zh-CN" altLang="en-US" sz="3200" dirty="0">
                <a:solidFill>
                  <a:schemeClr val="bg1"/>
                </a:solidFill>
                <a:latin typeface="FZQingKeBenYueSongS-R-GB" charset="-122"/>
                <a:ea typeface="FZQingKeBenYueSongS-R-GB" charset="-122"/>
                <a:cs typeface="FZQingKeBenYueSongS-R-GB" charset="-122"/>
              </a:rPr>
              <a:t>单击输入您的标题</a:t>
            </a:r>
          </a:p>
        </p:txBody>
      </p:sp>
    </p:spTree>
    <p:extLst>
      <p:ext uri="{BB962C8B-B14F-4D97-AF65-F5344CB8AC3E}">
        <p14:creationId xmlns:p14="http://schemas.microsoft.com/office/powerpoint/2010/main" val="1395406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39471"/>
        </a:solidFill>
        <a:effectLst/>
      </p:bgPr>
    </p:bg>
    <p:spTree>
      <p:nvGrpSpPr>
        <p:cNvPr id="1" name=""/>
        <p:cNvGrpSpPr/>
        <p:nvPr/>
      </p:nvGrpSpPr>
      <p:grpSpPr>
        <a:xfrm>
          <a:off x="0" y="0"/>
          <a:ext cx="0" cy="0"/>
          <a:chOff x="0" y="0"/>
          <a:chExt cx="0" cy="0"/>
        </a:xfrm>
      </p:grpSpPr>
      <p:sp>
        <p:nvSpPr>
          <p:cNvPr id="7" name="矩形 6"/>
          <p:cNvSpPr/>
          <p:nvPr/>
        </p:nvSpPr>
        <p:spPr>
          <a:xfrm>
            <a:off x="1502229" y="649515"/>
            <a:ext cx="9187543" cy="5558971"/>
          </a:xfrm>
          <a:prstGeom prst="rect">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a:ext>
            </a:extLst>
          </a:blip>
          <a:srcRect/>
          <a:stretch/>
        </p:blipFill>
        <p:spPr>
          <a:xfrm rot="16200000" flipH="1">
            <a:off x="-2264078" y="2264080"/>
            <a:ext cx="6858000" cy="2329841"/>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6200000" flipH="1">
            <a:off x="7930915" y="2117944"/>
            <a:ext cx="6858000" cy="2622112"/>
          </a:xfrm>
          <a:prstGeom prst="rect">
            <a:avLst/>
          </a:prstGeom>
        </p:spPr>
      </p:pic>
      <p:sp>
        <p:nvSpPr>
          <p:cNvPr id="22" name="文本框 21"/>
          <p:cNvSpPr txBox="1"/>
          <p:nvPr/>
        </p:nvSpPr>
        <p:spPr>
          <a:xfrm>
            <a:off x="2035696" y="1024745"/>
            <a:ext cx="2769103" cy="1446550"/>
          </a:xfrm>
          <a:prstGeom prst="rect">
            <a:avLst/>
          </a:prstGeom>
          <a:noFill/>
        </p:spPr>
        <p:txBody>
          <a:bodyPr wrap="square" rtlCol="0">
            <a:spAutoFit/>
          </a:bodyPr>
          <a:lstStyle/>
          <a:p>
            <a:pPr algn="ctr"/>
            <a:r>
              <a:rPr kumimoji="1" lang="zh-CN" altLang="en-US" sz="8800" spc="300" dirty="0">
                <a:solidFill>
                  <a:schemeClr val="bg1"/>
                </a:solidFill>
                <a:latin typeface="FZQingKeBenYueSongS-R-GB" charset="-122"/>
                <a:ea typeface="FZQingKeBenYueSongS-R-GB" charset="-122"/>
                <a:cs typeface="FZQingKeBenYueSongS-R-GB" charset="-122"/>
              </a:rPr>
              <a:t>壹</a:t>
            </a:r>
          </a:p>
        </p:txBody>
      </p:sp>
      <p:sp>
        <p:nvSpPr>
          <p:cNvPr id="23" name="文本框 22"/>
          <p:cNvSpPr txBox="1"/>
          <p:nvPr/>
        </p:nvSpPr>
        <p:spPr>
          <a:xfrm>
            <a:off x="5767429" y="1535186"/>
            <a:ext cx="539598" cy="4031873"/>
          </a:xfrm>
          <a:prstGeom prst="rect">
            <a:avLst/>
          </a:prstGeom>
          <a:noFill/>
        </p:spPr>
        <p:txBody>
          <a:bodyPr wrap="square" rtlCol="0">
            <a:spAutoFit/>
          </a:bodyPr>
          <a:lstStyle/>
          <a:p>
            <a:pPr algn="dist"/>
            <a:r>
              <a:rPr kumimoji="1" lang="zh-CN" altLang="en-US" sz="3200" dirty="0">
                <a:solidFill>
                  <a:schemeClr val="bg1"/>
                </a:solidFill>
                <a:latin typeface="FZQingKeBenYueSongS-R-GB" charset="-122"/>
                <a:ea typeface="FZQingKeBenYueSongS-R-GB" charset="-122"/>
                <a:cs typeface="FZQingKeBenYueSongS-R-GB" charset="-122"/>
              </a:rPr>
              <a:t>单击</a:t>
            </a:r>
            <a:endParaRPr kumimoji="1" lang="en-US" altLang="zh-CN" sz="3200" dirty="0">
              <a:solidFill>
                <a:schemeClr val="bg1"/>
              </a:solidFill>
              <a:latin typeface="FZQingKeBenYueSongS-R-GB" charset="-122"/>
              <a:ea typeface="FZQingKeBenYueSongS-R-GB" charset="-122"/>
              <a:cs typeface="FZQingKeBenYueSongS-R-GB" charset="-122"/>
            </a:endParaRPr>
          </a:p>
          <a:p>
            <a:pPr algn="dist"/>
            <a:r>
              <a:rPr kumimoji="1" lang="zh-CN" altLang="en-US" sz="3200" dirty="0">
                <a:solidFill>
                  <a:schemeClr val="bg1"/>
                </a:solidFill>
                <a:latin typeface="FZQingKeBenYueSongS-R-GB" charset="-122"/>
                <a:ea typeface="FZQingKeBenYueSongS-R-GB" charset="-122"/>
                <a:cs typeface="FZQingKeBenYueSongS-R-GB" charset="-122"/>
              </a:rPr>
              <a:t>输入您的标题</a:t>
            </a:r>
          </a:p>
        </p:txBody>
      </p:sp>
      <p:sp>
        <p:nvSpPr>
          <p:cNvPr id="26" name="5"/>
          <p:cNvSpPr>
            <a:spLocks noChangeArrowheads="1"/>
          </p:cNvSpPr>
          <p:nvPr/>
        </p:nvSpPr>
        <p:spPr bwMode="auto">
          <a:xfrm>
            <a:off x="8974798" y="3551122"/>
            <a:ext cx="1058751" cy="253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a:lnSpc>
                <a:spcPct val="120000"/>
              </a:lnSpc>
              <a:spcBef>
                <a:spcPct val="20000"/>
              </a:spcBef>
            </a:pPr>
            <a:r>
              <a:rPr lang="zh-CN" altLang="en-US" sz="800" dirty="0">
                <a:solidFill>
                  <a:schemeClr val="bg1"/>
                </a:solidFill>
                <a:latin typeface="STKaiti" charset="-122"/>
                <a:ea typeface="STKaiti" charset="-122"/>
                <a:cs typeface="STKaiti" charset="-122"/>
                <a:sym typeface="Arial" charset="0"/>
              </a:rPr>
              <a:t>单击此处编辑您要的内容，建议您在展示时采用微软雅黑字体，本模版所有图形线条及其相应素材均可自由编辑、改色、替换。单击此处编辑您要的内容单击此处编辑您要的内容，建议您在展示时采用微软雅黑字体，本模版所有图形线条及其相应素材均可自由编辑、改色、替换。单击此处编辑您要的内容</a:t>
            </a:r>
            <a:endParaRPr lang="en-US" altLang="x-none" sz="800" dirty="0">
              <a:solidFill>
                <a:schemeClr val="bg1"/>
              </a:solidFill>
              <a:latin typeface="STKaiti" charset="-122"/>
              <a:ea typeface="STKaiti" charset="-122"/>
              <a:cs typeface="STKaiti" charset="-122"/>
              <a:sym typeface="Arial" charset="0"/>
            </a:endParaRPr>
          </a:p>
          <a:p>
            <a:pPr>
              <a:lnSpc>
                <a:spcPct val="120000"/>
              </a:lnSpc>
              <a:spcBef>
                <a:spcPct val="20000"/>
              </a:spcBef>
            </a:pPr>
            <a:endParaRPr lang="en-US" altLang="x-none" sz="800" dirty="0">
              <a:solidFill>
                <a:schemeClr val="bg1"/>
              </a:solidFill>
              <a:latin typeface="STKaiti" charset="-122"/>
              <a:ea typeface="STKaiti" charset="-122"/>
              <a:cs typeface="STKaiti" charset="-122"/>
              <a:sym typeface="Arial" charset="0"/>
            </a:endParaRPr>
          </a:p>
        </p:txBody>
      </p:sp>
      <p:cxnSp>
        <p:nvCxnSpPr>
          <p:cNvPr id="9" name="直线连接符 8"/>
          <p:cNvCxnSpPr/>
          <p:nvPr/>
        </p:nvCxnSpPr>
        <p:spPr>
          <a:xfrm flipV="1">
            <a:off x="7157878" y="1124848"/>
            <a:ext cx="594813" cy="6915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flipV="1">
            <a:off x="4514579" y="5072332"/>
            <a:ext cx="625240" cy="7269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6043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1290313" y="972049"/>
            <a:ext cx="4875280" cy="5685428"/>
          </a:xfrm>
          <a:prstGeom prst="rect">
            <a:avLst/>
          </a:prstGeom>
        </p:spPr>
      </p:pic>
      <p:sp>
        <p:nvSpPr>
          <p:cNvPr id="16" name="矩形 15"/>
          <p:cNvSpPr/>
          <p:nvPr/>
        </p:nvSpPr>
        <p:spPr>
          <a:xfrm>
            <a:off x="1991263" y="3001147"/>
            <a:ext cx="3473379" cy="1609030"/>
          </a:xfrm>
          <a:prstGeom prst="rect">
            <a:avLst/>
          </a:prstGeom>
        </p:spPr>
        <p:txBody>
          <a:bodyPr wrap="square">
            <a:spAutoFit/>
          </a:bodyPr>
          <a:lstStyle/>
          <a:p>
            <a:pPr>
              <a:lnSpc>
                <a:spcPct val="120000"/>
              </a:lnSpc>
            </a:pPr>
            <a:r>
              <a:rPr lang="zh-CN" altLang="en-US" sz="1400" b="0" i="0" dirty="0">
                <a:solidFill>
                  <a:srgbClr val="F08665"/>
                </a:solidFill>
                <a:effectLst/>
                <a:latin typeface="STKaiti" charset="-122"/>
                <a:ea typeface="STKaiti" charset="-122"/>
                <a:cs typeface="STKaiti" charset="-122"/>
              </a:rPr>
              <a:t>每个民族作品都有属于自己的特色，是一曲与众不同的乐章，节奏的高低起伏都是人们赋予的。民族是一个历史范畴，有其发生、发展、和消亡的过程，其中人们留下来的民族作品就那时候的历史见证，是沉淀下来的瑰宝。</a:t>
            </a:r>
            <a:endParaRPr lang="zh-CN" altLang="en-US" sz="1400" dirty="0">
              <a:solidFill>
                <a:srgbClr val="F08665"/>
              </a:solidFill>
              <a:latin typeface="STKaiti" charset="-122"/>
              <a:ea typeface="STKaiti" charset="-122"/>
              <a:cs typeface="STKaiti" charset="-122"/>
            </a:endParaRPr>
          </a:p>
        </p:txBody>
      </p:sp>
      <p:pic>
        <p:nvPicPr>
          <p:cNvPr id="17" name="图片 16"/>
          <p:cNvPicPr>
            <a:picLocks noChangeAspect="1"/>
          </p:cNvPicPr>
          <p:nvPr/>
        </p:nvPicPr>
        <p:blipFill>
          <a:blip r:embed="rId3">
            <a:extLst>
              <a:ext uri="{28A0092B-C50C-407E-A947-70E740481C1C}">
                <a14:useLocalDpi xmlns:a14="http://schemas.microsoft.com/office/drawing/2010/main"/>
              </a:ext>
            </a:extLst>
          </a:blip>
          <a:srcRect/>
          <a:stretch>
            <a:fillRect/>
          </a:stretch>
        </p:blipFill>
        <p:spPr>
          <a:xfrm>
            <a:off x="7229438" y="1661170"/>
            <a:ext cx="4193067" cy="4406909"/>
          </a:xfrm>
          <a:custGeom>
            <a:avLst/>
            <a:gdLst>
              <a:gd name="connsiteX0" fmla="*/ 0 w 3938234"/>
              <a:gd name="connsiteY0" fmla="*/ 0 h 4139080"/>
              <a:gd name="connsiteX1" fmla="*/ 1243208 w 3938234"/>
              <a:gd name="connsiteY1" fmla="*/ 0 h 4139080"/>
              <a:gd name="connsiteX2" fmla="*/ 1794640 w 3938234"/>
              <a:gd name="connsiteY2" fmla="*/ 423421 h 4139080"/>
              <a:gd name="connsiteX3" fmla="*/ 2619100 w 3938234"/>
              <a:gd name="connsiteY3" fmla="*/ 618293 h 4139080"/>
              <a:gd name="connsiteX4" fmla="*/ 2858942 w 3938234"/>
              <a:gd name="connsiteY4" fmla="*/ 753205 h 4139080"/>
              <a:gd name="connsiteX5" fmla="*/ 3338627 w 3938234"/>
              <a:gd name="connsiteY5" fmla="*/ 1053008 h 4139080"/>
              <a:gd name="connsiteX6" fmla="*/ 3548490 w 3938234"/>
              <a:gd name="connsiteY6" fmla="*/ 933087 h 4139080"/>
              <a:gd name="connsiteX7" fmla="*/ 3702036 w 3938234"/>
              <a:gd name="connsiteY7" fmla="*/ 0 h 4139080"/>
              <a:gd name="connsiteX8" fmla="*/ 3938234 w 3938234"/>
              <a:gd name="connsiteY8" fmla="*/ 0 h 4139080"/>
              <a:gd name="connsiteX9" fmla="*/ 3938234 w 3938234"/>
              <a:gd name="connsiteY9" fmla="*/ 4139080 h 4139080"/>
              <a:gd name="connsiteX10" fmla="*/ 0 w 3938234"/>
              <a:gd name="connsiteY10" fmla="*/ 4139080 h 413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38234" h="4139080">
                <a:moveTo>
                  <a:pt x="0" y="0"/>
                </a:moveTo>
                <a:lnTo>
                  <a:pt x="1243208" y="0"/>
                </a:lnTo>
                <a:lnTo>
                  <a:pt x="1794640" y="423421"/>
                </a:lnTo>
                <a:lnTo>
                  <a:pt x="2619100" y="618293"/>
                </a:lnTo>
                <a:lnTo>
                  <a:pt x="2858942" y="753205"/>
                </a:lnTo>
                <a:lnTo>
                  <a:pt x="3338627" y="1053008"/>
                </a:lnTo>
                <a:lnTo>
                  <a:pt x="3548490" y="933087"/>
                </a:lnTo>
                <a:lnTo>
                  <a:pt x="3702036" y="0"/>
                </a:lnTo>
                <a:lnTo>
                  <a:pt x="3938234" y="0"/>
                </a:lnTo>
                <a:lnTo>
                  <a:pt x="3938234" y="4139080"/>
                </a:lnTo>
                <a:lnTo>
                  <a:pt x="0" y="4139080"/>
                </a:lnTo>
                <a:close/>
              </a:path>
            </a:pathLst>
          </a:custGeom>
        </p:spPr>
      </p:pic>
    </p:spTree>
    <p:extLst>
      <p:ext uri="{BB962C8B-B14F-4D97-AF65-F5344CB8AC3E}">
        <p14:creationId xmlns:p14="http://schemas.microsoft.com/office/powerpoint/2010/main" val="1149049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任意多边形 36"/>
          <p:cNvSpPr/>
          <p:nvPr/>
        </p:nvSpPr>
        <p:spPr>
          <a:xfrm>
            <a:off x="-20582" y="3013802"/>
            <a:ext cx="12233163"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EEE3C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a:p>
        </p:txBody>
      </p:sp>
      <p:sp>
        <p:nvSpPr>
          <p:cNvPr id="18" name="Oval 4"/>
          <p:cNvSpPr/>
          <p:nvPr/>
        </p:nvSpPr>
        <p:spPr>
          <a:xfrm>
            <a:off x="1715612" y="2845283"/>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solidFill>
              </a:rPr>
              <a:t>1</a:t>
            </a:r>
          </a:p>
        </p:txBody>
      </p:sp>
      <p:sp>
        <p:nvSpPr>
          <p:cNvPr id="19" name="Oval 4"/>
          <p:cNvSpPr/>
          <p:nvPr/>
        </p:nvSpPr>
        <p:spPr>
          <a:xfrm>
            <a:off x="4247568" y="2991440"/>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solidFill>
              </a:rPr>
              <a:t>2</a:t>
            </a:r>
          </a:p>
        </p:txBody>
      </p:sp>
      <p:sp>
        <p:nvSpPr>
          <p:cNvPr id="20" name="Oval 4"/>
          <p:cNvSpPr/>
          <p:nvPr/>
        </p:nvSpPr>
        <p:spPr>
          <a:xfrm>
            <a:off x="6665019" y="3703396"/>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solidFill>
              </a:rPr>
              <a:t>3</a:t>
            </a:r>
          </a:p>
        </p:txBody>
      </p:sp>
      <p:sp>
        <p:nvSpPr>
          <p:cNvPr id="21" name="Oval 4"/>
          <p:cNvSpPr/>
          <p:nvPr/>
        </p:nvSpPr>
        <p:spPr>
          <a:xfrm>
            <a:off x="9272152" y="4098690"/>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solidFill>
              </a:rPr>
              <a:t>4</a:t>
            </a:r>
          </a:p>
        </p:txBody>
      </p:sp>
      <p:sp>
        <p:nvSpPr>
          <p:cNvPr id="22" name="矩形 21"/>
          <p:cNvSpPr/>
          <p:nvPr/>
        </p:nvSpPr>
        <p:spPr>
          <a:xfrm>
            <a:off x="1317667" y="3466448"/>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dirty="0">
                <a:solidFill>
                  <a:schemeClr val="tx1">
                    <a:lumMod val="65000"/>
                    <a:lumOff val="35000"/>
                  </a:schemeClr>
                </a:solidFill>
                <a:latin typeface="FZQingKeBenYueSongS-R-GB" charset="-122"/>
                <a:ea typeface="FZQingKeBenYueSongS-R-GB" charset="-122"/>
                <a:cs typeface="FZQingKeBenYueSongS-R-GB" charset="-122"/>
              </a:rPr>
              <a:t>输入文本</a:t>
            </a:r>
            <a:endParaRPr lang="zh-CN" altLang="en-US" sz="2400" kern="0" dirty="0">
              <a:solidFill>
                <a:schemeClr val="tx1">
                  <a:lumMod val="65000"/>
                  <a:lumOff val="35000"/>
                </a:schemeClr>
              </a:solidFill>
              <a:latin typeface="FZQingKeBenYueSongS-R-GB" charset="-122"/>
              <a:ea typeface="FZQingKeBenYueSongS-R-GB" charset="-122"/>
              <a:cs typeface="FZQingKeBenYueSongS-R-GB" charset="-122"/>
            </a:endParaRPr>
          </a:p>
        </p:txBody>
      </p:sp>
      <p:sp>
        <p:nvSpPr>
          <p:cNvPr id="23" name="矩形 22"/>
          <p:cNvSpPr/>
          <p:nvPr/>
        </p:nvSpPr>
        <p:spPr>
          <a:xfrm>
            <a:off x="3852773" y="3645088"/>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dirty="0">
                <a:solidFill>
                  <a:schemeClr val="tx1">
                    <a:lumMod val="65000"/>
                    <a:lumOff val="35000"/>
                  </a:schemeClr>
                </a:solidFill>
                <a:latin typeface="FZQingKeBenYueSongS-R-GB" charset="-122"/>
                <a:ea typeface="FZQingKeBenYueSongS-R-GB" charset="-122"/>
                <a:cs typeface="FZQingKeBenYueSongS-R-GB" charset="-122"/>
              </a:rPr>
              <a:t>输入文本</a:t>
            </a:r>
            <a:endParaRPr lang="zh-CN" altLang="en-US" sz="2400" kern="0" dirty="0">
              <a:solidFill>
                <a:schemeClr val="tx1">
                  <a:lumMod val="65000"/>
                  <a:lumOff val="35000"/>
                </a:schemeClr>
              </a:solidFill>
              <a:latin typeface="FZQingKeBenYueSongS-R-GB" charset="-122"/>
              <a:ea typeface="FZQingKeBenYueSongS-R-GB" charset="-122"/>
              <a:cs typeface="FZQingKeBenYueSongS-R-GB" charset="-122"/>
            </a:endParaRPr>
          </a:p>
        </p:txBody>
      </p:sp>
      <p:sp>
        <p:nvSpPr>
          <p:cNvPr id="24" name="矩形 23"/>
          <p:cNvSpPr/>
          <p:nvPr/>
        </p:nvSpPr>
        <p:spPr>
          <a:xfrm>
            <a:off x="6264627" y="2666803"/>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dirty="0">
                <a:solidFill>
                  <a:schemeClr val="tx1">
                    <a:lumMod val="65000"/>
                    <a:lumOff val="35000"/>
                  </a:schemeClr>
                </a:solidFill>
                <a:latin typeface="FZQingKeBenYueSongS-R-GB" charset="-122"/>
                <a:ea typeface="FZQingKeBenYueSongS-R-GB" charset="-122"/>
                <a:cs typeface="FZQingKeBenYueSongS-R-GB" charset="-122"/>
              </a:rPr>
              <a:t>输入文本</a:t>
            </a:r>
            <a:endParaRPr lang="zh-CN" altLang="en-US" sz="2400" kern="0" dirty="0">
              <a:solidFill>
                <a:schemeClr val="tx1">
                  <a:lumMod val="65000"/>
                  <a:lumOff val="35000"/>
                </a:schemeClr>
              </a:solidFill>
              <a:latin typeface="FZQingKeBenYueSongS-R-GB" charset="-122"/>
              <a:ea typeface="FZQingKeBenYueSongS-R-GB" charset="-122"/>
              <a:cs typeface="FZQingKeBenYueSongS-R-GB" charset="-122"/>
            </a:endParaRPr>
          </a:p>
        </p:txBody>
      </p:sp>
      <p:sp>
        <p:nvSpPr>
          <p:cNvPr id="25" name="矩形 24"/>
          <p:cNvSpPr/>
          <p:nvPr/>
        </p:nvSpPr>
        <p:spPr>
          <a:xfrm>
            <a:off x="8802384" y="3134068"/>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dirty="0">
                <a:solidFill>
                  <a:schemeClr val="tx1">
                    <a:lumMod val="65000"/>
                    <a:lumOff val="35000"/>
                  </a:schemeClr>
                </a:solidFill>
                <a:latin typeface="FZQingKeBenYueSongS-R-GB" charset="-122"/>
                <a:ea typeface="FZQingKeBenYueSongS-R-GB" charset="-122"/>
                <a:cs typeface="FZQingKeBenYueSongS-R-GB" charset="-122"/>
              </a:rPr>
              <a:t>输入文本</a:t>
            </a:r>
            <a:endParaRPr lang="zh-CN" altLang="en-US" sz="2400" kern="0" dirty="0">
              <a:solidFill>
                <a:schemeClr val="tx1">
                  <a:lumMod val="65000"/>
                  <a:lumOff val="35000"/>
                </a:schemeClr>
              </a:solidFill>
              <a:latin typeface="FZQingKeBenYueSongS-R-GB" charset="-122"/>
              <a:ea typeface="FZQingKeBenYueSongS-R-GB" charset="-122"/>
              <a:cs typeface="FZQingKeBenYueSongS-R-GB" charset="-122"/>
            </a:endParaRPr>
          </a:p>
        </p:txBody>
      </p:sp>
    </p:spTree>
    <p:extLst>
      <p:ext uri="{BB962C8B-B14F-4D97-AF65-F5344CB8AC3E}">
        <p14:creationId xmlns:p14="http://schemas.microsoft.com/office/powerpoint/2010/main" val="233104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组 10"/>
          <p:cNvGrpSpPr/>
          <p:nvPr/>
        </p:nvGrpSpPr>
        <p:grpSpPr>
          <a:xfrm>
            <a:off x="2083364" y="1925814"/>
            <a:ext cx="923330" cy="3674191"/>
            <a:chOff x="2145587" y="2322629"/>
            <a:chExt cx="923330" cy="3674191"/>
          </a:xfrm>
        </p:grpSpPr>
        <p:sp>
          <p:nvSpPr>
            <p:cNvPr id="12" name="文本框 11"/>
            <p:cNvSpPr txBox="1"/>
            <p:nvPr/>
          </p:nvSpPr>
          <p:spPr>
            <a:xfrm>
              <a:off x="2145587" y="3030515"/>
              <a:ext cx="923330" cy="2966305"/>
            </a:xfrm>
            <a:prstGeom prst="rect">
              <a:avLst/>
            </a:prstGeom>
            <a:noFill/>
          </p:spPr>
          <p:txBody>
            <a:bodyPr vert="eaVert" wrap="square" rtlCol="0">
              <a:spAutoFit/>
            </a:bodyPr>
            <a:lstStyle/>
            <a:p>
              <a:r>
                <a:rPr lang="zh-CN" altLang="en-US" sz="1200" b="0" i="0" dirty="0">
                  <a:solidFill>
                    <a:schemeClr val="tx1">
                      <a:lumMod val="65000"/>
                      <a:lumOff val="35000"/>
                    </a:schemeClr>
                  </a:solidFill>
                  <a:effectLst/>
                  <a:latin typeface="STKaiti" charset="-122"/>
                  <a:ea typeface="STKaiti" charset="-122"/>
                  <a:cs typeface="STKaiti" charset="-122"/>
                </a:rPr>
                <a:t>每个民族作品都有属于自己的特色，是一曲与众不同的乐人们留下来的民族作品就是那时候的历淀下来的瑰宝。</a:t>
              </a:r>
              <a:endParaRPr lang="zh-CN" altLang="en-US" sz="1200" dirty="0">
                <a:solidFill>
                  <a:schemeClr val="tx1">
                    <a:lumMod val="65000"/>
                    <a:lumOff val="35000"/>
                  </a:schemeClr>
                </a:solidFill>
                <a:latin typeface="STKaiti" charset="-122"/>
                <a:ea typeface="STKaiti" charset="-122"/>
                <a:cs typeface="STKaiti" charset="-122"/>
              </a:endParaRPr>
            </a:p>
            <a:p>
              <a:endParaRPr kumimoji="1" lang="zh-CN" altLang="en-US" sz="1200" dirty="0">
                <a:solidFill>
                  <a:schemeClr val="tx1">
                    <a:lumMod val="65000"/>
                    <a:lumOff val="35000"/>
                  </a:schemeClr>
                </a:solidFill>
              </a:endParaRPr>
            </a:p>
          </p:txBody>
        </p:sp>
        <p:sp>
          <p:nvSpPr>
            <p:cNvPr id="13" name="文本框 12"/>
            <p:cNvSpPr txBox="1"/>
            <p:nvPr/>
          </p:nvSpPr>
          <p:spPr>
            <a:xfrm>
              <a:off x="2413863" y="2322629"/>
              <a:ext cx="596638" cy="707886"/>
            </a:xfrm>
            <a:prstGeom prst="rect">
              <a:avLst/>
            </a:prstGeom>
            <a:noFill/>
          </p:spPr>
          <p:txBody>
            <a:bodyPr wrap="none" rtlCol="0">
              <a:spAutoFit/>
            </a:bodyPr>
            <a:lstStyle/>
            <a:p>
              <a:pPr algn="ctr"/>
              <a:r>
                <a:rPr kumimoji="1" lang="en-US" altLang="zh-CN" sz="4000" dirty="0">
                  <a:solidFill>
                    <a:srgbClr val="F08665"/>
                  </a:solidFill>
                  <a:latin typeface="FZQingKeBenYueSongS-R-GB" charset="-122"/>
                  <a:ea typeface="FZQingKeBenYueSongS-R-GB" charset="-122"/>
                  <a:cs typeface="FZQingKeBenYueSongS-R-GB" charset="-122"/>
                </a:rPr>
                <a:t>01</a:t>
              </a:r>
              <a:endParaRPr kumimoji="1" lang="zh-CN" altLang="en-US" sz="4000" dirty="0">
                <a:solidFill>
                  <a:srgbClr val="F08665"/>
                </a:solidFill>
                <a:latin typeface="FZQingKeBenYueSongS-R-GB" charset="-122"/>
                <a:ea typeface="FZQingKeBenYueSongS-R-GB" charset="-122"/>
                <a:cs typeface="FZQingKeBenYueSongS-R-GB" charset="-122"/>
              </a:endParaRPr>
            </a:p>
          </p:txBody>
        </p:sp>
      </p:grpSp>
      <p:grpSp>
        <p:nvGrpSpPr>
          <p:cNvPr id="14" name="组 13"/>
          <p:cNvGrpSpPr/>
          <p:nvPr/>
        </p:nvGrpSpPr>
        <p:grpSpPr>
          <a:xfrm>
            <a:off x="4451810" y="1925814"/>
            <a:ext cx="923330" cy="3674191"/>
            <a:chOff x="2145587" y="2322629"/>
            <a:chExt cx="923330" cy="3674191"/>
          </a:xfrm>
        </p:grpSpPr>
        <p:sp>
          <p:nvSpPr>
            <p:cNvPr id="15" name="文本框 14"/>
            <p:cNvSpPr txBox="1"/>
            <p:nvPr/>
          </p:nvSpPr>
          <p:spPr>
            <a:xfrm>
              <a:off x="2145587" y="3030515"/>
              <a:ext cx="923330" cy="2966305"/>
            </a:xfrm>
            <a:prstGeom prst="rect">
              <a:avLst/>
            </a:prstGeom>
            <a:noFill/>
          </p:spPr>
          <p:txBody>
            <a:bodyPr vert="eaVert" wrap="square" rtlCol="0">
              <a:spAutoFit/>
            </a:bodyPr>
            <a:lstStyle/>
            <a:p>
              <a:r>
                <a:rPr lang="zh-CN" altLang="en-US" sz="1200" b="0" i="0" dirty="0">
                  <a:solidFill>
                    <a:schemeClr val="tx1">
                      <a:lumMod val="65000"/>
                      <a:lumOff val="35000"/>
                    </a:schemeClr>
                  </a:solidFill>
                  <a:effectLst/>
                  <a:latin typeface="STKaiti" charset="-122"/>
                  <a:ea typeface="STKaiti" charset="-122"/>
                  <a:cs typeface="STKaiti" charset="-122"/>
                </a:rPr>
                <a:t>每个民族作品都有属于自己的特色，是一曲与众不同</a:t>
              </a:r>
              <a:r>
                <a:rPr lang="zh-CN" altLang="en-US" sz="1200" b="0" i="0">
                  <a:solidFill>
                    <a:schemeClr val="tx1">
                      <a:lumMod val="65000"/>
                      <a:lumOff val="35000"/>
                    </a:schemeClr>
                  </a:solidFill>
                  <a:effectLst/>
                  <a:latin typeface="STKaiti" charset="-122"/>
                  <a:ea typeface="STKaiti" charset="-122"/>
                  <a:cs typeface="STKaiti" charset="-122"/>
                </a:rPr>
                <a:t>的乐人们</a:t>
              </a:r>
              <a:r>
                <a:rPr lang="zh-CN" altLang="en-US" sz="1200" b="0" i="0" dirty="0">
                  <a:solidFill>
                    <a:schemeClr val="tx1">
                      <a:lumMod val="65000"/>
                      <a:lumOff val="35000"/>
                    </a:schemeClr>
                  </a:solidFill>
                  <a:effectLst/>
                  <a:latin typeface="STKaiti" charset="-122"/>
                  <a:ea typeface="STKaiti" charset="-122"/>
                  <a:cs typeface="STKaiti" charset="-122"/>
                </a:rPr>
                <a:t>留下来的民族作品就是那时候</a:t>
              </a:r>
              <a:r>
                <a:rPr lang="zh-CN" altLang="en-US" sz="1200" b="0" i="0">
                  <a:solidFill>
                    <a:schemeClr val="tx1">
                      <a:lumMod val="65000"/>
                      <a:lumOff val="35000"/>
                    </a:schemeClr>
                  </a:solidFill>
                  <a:effectLst/>
                  <a:latin typeface="STKaiti" charset="-122"/>
                  <a:ea typeface="STKaiti" charset="-122"/>
                  <a:cs typeface="STKaiti" charset="-122"/>
                </a:rPr>
                <a:t>的历淀</a:t>
              </a:r>
              <a:r>
                <a:rPr lang="zh-CN" altLang="en-US" sz="1200" b="0" i="0" dirty="0">
                  <a:solidFill>
                    <a:schemeClr val="tx1">
                      <a:lumMod val="65000"/>
                      <a:lumOff val="35000"/>
                    </a:schemeClr>
                  </a:solidFill>
                  <a:effectLst/>
                  <a:latin typeface="STKaiti" charset="-122"/>
                  <a:ea typeface="STKaiti" charset="-122"/>
                  <a:cs typeface="STKaiti" charset="-122"/>
                </a:rPr>
                <a:t>下来的瑰宝。</a:t>
              </a:r>
              <a:endParaRPr lang="zh-CN" altLang="en-US" sz="1200" dirty="0">
                <a:solidFill>
                  <a:schemeClr val="tx1">
                    <a:lumMod val="65000"/>
                    <a:lumOff val="35000"/>
                  </a:schemeClr>
                </a:solidFill>
                <a:latin typeface="STKaiti" charset="-122"/>
                <a:ea typeface="STKaiti" charset="-122"/>
                <a:cs typeface="STKaiti" charset="-122"/>
              </a:endParaRPr>
            </a:p>
            <a:p>
              <a:endParaRPr kumimoji="1" lang="zh-CN" altLang="en-US" sz="1200" dirty="0">
                <a:solidFill>
                  <a:schemeClr val="tx1">
                    <a:lumMod val="65000"/>
                    <a:lumOff val="35000"/>
                  </a:schemeClr>
                </a:solidFill>
              </a:endParaRPr>
            </a:p>
          </p:txBody>
        </p:sp>
        <p:sp>
          <p:nvSpPr>
            <p:cNvPr id="16" name="文本框 15"/>
            <p:cNvSpPr txBox="1"/>
            <p:nvPr/>
          </p:nvSpPr>
          <p:spPr>
            <a:xfrm>
              <a:off x="2389017" y="2322629"/>
              <a:ext cx="646331" cy="707886"/>
            </a:xfrm>
            <a:prstGeom prst="rect">
              <a:avLst/>
            </a:prstGeom>
            <a:noFill/>
          </p:spPr>
          <p:txBody>
            <a:bodyPr wrap="none" rtlCol="0">
              <a:spAutoFit/>
            </a:bodyPr>
            <a:lstStyle/>
            <a:p>
              <a:pPr algn="ctr"/>
              <a:r>
                <a:rPr kumimoji="1" lang="en-US" altLang="zh-CN" sz="4000" dirty="0">
                  <a:solidFill>
                    <a:srgbClr val="F08665"/>
                  </a:solidFill>
                  <a:latin typeface="FZQingKeBenYueSongS-R-GB" charset="-122"/>
                  <a:ea typeface="FZQingKeBenYueSongS-R-GB" charset="-122"/>
                  <a:cs typeface="FZQingKeBenYueSongS-R-GB" charset="-122"/>
                </a:rPr>
                <a:t>02</a:t>
              </a:r>
              <a:endParaRPr kumimoji="1" lang="zh-CN" altLang="en-US" sz="4000" dirty="0">
                <a:solidFill>
                  <a:srgbClr val="F08665"/>
                </a:solidFill>
                <a:latin typeface="FZQingKeBenYueSongS-R-GB" charset="-122"/>
                <a:ea typeface="FZQingKeBenYueSongS-R-GB" charset="-122"/>
                <a:cs typeface="FZQingKeBenYueSongS-R-GB" charset="-122"/>
              </a:endParaRPr>
            </a:p>
          </p:txBody>
        </p:sp>
      </p:grpSp>
      <p:grpSp>
        <p:nvGrpSpPr>
          <p:cNvPr id="17" name="组 16"/>
          <p:cNvGrpSpPr/>
          <p:nvPr/>
        </p:nvGrpSpPr>
        <p:grpSpPr>
          <a:xfrm>
            <a:off x="6820256" y="1925814"/>
            <a:ext cx="923330" cy="3674191"/>
            <a:chOff x="2145587" y="2322629"/>
            <a:chExt cx="923330" cy="3674191"/>
          </a:xfrm>
        </p:grpSpPr>
        <p:sp>
          <p:nvSpPr>
            <p:cNvPr id="26" name="文本框 25"/>
            <p:cNvSpPr txBox="1"/>
            <p:nvPr/>
          </p:nvSpPr>
          <p:spPr>
            <a:xfrm>
              <a:off x="2145587" y="3030515"/>
              <a:ext cx="923330" cy="2966305"/>
            </a:xfrm>
            <a:prstGeom prst="rect">
              <a:avLst/>
            </a:prstGeom>
            <a:noFill/>
          </p:spPr>
          <p:txBody>
            <a:bodyPr vert="eaVert" wrap="square" rtlCol="0">
              <a:spAutoFit/>
            </a:bodyPr>
            <a:lstStyle/>
            <a:p>
              <a:r>
                <a:rPr lang="zh-CN" altLang="en-US" sz="1200" b="0" i="0" dirty="0">
                  <a:solidFill>
                    <a:schemeClr val="tx1">
                      <a:lumMod val="65000"/>
                      <a:lumOff val="35000"/>
                    </a:schemeClr>
                  </a:solidFill>
                  <a:effectLst/>
                  <a:latin typeface="STKaiti" charset="-122"/>
                  <a:ea typeface="STKaiti" charset="-122"/>
                  <a:cs typeface="STKaiti" charset="-122"/>
                </a:rPr>
                <a:t>每个民族作品都有属于自己的特色，是一曲与众不同</a:t>
              </a:r>
              <a:r>
                <a:rPr lang="zh-CN" altLang="en-US" sz="1200" b="0" i="0">
                  <a:solidFill>
                    <a:schemeClr val="tx1">
                      <a:lumMod val="65000"/>
                      <a:lumOff val="35000"/>
                    </a:schemeClr>
                  </a:solidFill>
                  <a:effectLst/>
                  <a:latin typeface="STKaiti" charset="-122"/>
                  <a:ea typeface="STKaiti" charset="-122"/>
                  <a:cs typeface="STKaiti" charset="-122"/>
                </a:rPr>
                <a:t>的乐人们</a:t>
              </a:r>
              <a:r>
                <a:rPr lang="zh-CN" altLang="en-US" sz="1200" b="0" i="0" dirty="0">
                  <a:solidFill>
                    <a:schemeClr val="tx1">
                      <a:lumMod val="65000"/>
                      <a:lumOff val="35000"/>
                    </a:schemeClr>
                  </a:solidFill>
                  <a:effectLst/>
                  <a:latin typeface="STKaiti" charset="-122"/>
                  <a:ea typeface="STKaiti" charset="-122"/>
                  <a:cs typeface="STKaiti" charset="-122"/>
                </a:rPr>
                <a:t>留下来的民族作品就是那时候</a:t>
              </a:r>
              <a:r>
                <a:rPr lang="zh-CN" altLang="en-US" sz="1200" b="0" i="0">
                  <a:solidFill>
                    <a:schemeClr val="tx1">
                      <a:lumMod val="65000"/>
                      <a:lumOff val="35000"/>
                    </a:schemeClr>
                  </a:solidFill>
                  <a:effectLst/>
                  <a:latin typeface="STKaiti" charset="-122"/>
                  <a:ea typeface="STKaiti" charset="-122"/>
                  <a:cs typeface="STKaiti" charset="-122"/>
                </a:rPr>
                <a:t>的历淀</a:t>
              </a:r>
              <a:r>
                <a:rPr lang="zh-CN" altLang="en-US" sz="1200" b="0" i="0" dirty="0">
                  <a:solidFill>
                    <a:schemeClr val="tx1">
                      <a:lumMod val="65000"/>
                      <a:lumOff val="35000"/>
                    </a:schemeClr>
                  </a:solidFill>
                  <a:effectLst/>
                  <a:latin typeface="STKaiti" charset="-122"/>
                  <a:ea typeface="STKaiti" charset="-122"/>
                  <a:cs typeface="STKaiti" charset="-122"/>
                </a:rPr>
                <a:t>下来的瑰宝。</a:t>
              </a:r>
              <a:endParaRPr lang="zh-CN" altLang="en-US" sz="1200" dirty="0">
                <a:solidFill>
                  <a:schemeClr val="tx1">
                    <a:lumMod val="65000"/>
                    <a:lumOff val="35000"/>
                  </a:schemeClr>
                </a:solidFill>
                <a:latin typeface="STKaiti" charset="-122"/>
                <a:ea typeface="STKaiti" charset="-122"/>
                <a:cs typeface="STKaiti" charset="-122"/>
              </a:endParaRPr>
            </a:p>
            <a:p>
              <a:endParaRPr kumimoji="1" lang="zh-CN" altLang="en-US" sz="1200" dirty="0">
                <a:solidFill>
                  <a:schemeClr val="tx1">
                    <a:lumMod val="65000"/>
                    <a:lumOff val="35000"/>
                  </a:schemeClr>
                </a:solidFill>
              </a:endParaRPr>
            </a:p>
          </p:txBody>
        </p:sp>
        <p:sp>
          <p:nvSpPr>
            <p:cNvPr id="27" name="文本框 26"/>
            <p:cNvSpPr txBox="1"/>
            <p:nvPr/>
          </p:nvSpPr>
          <p:spPr>
            <a:xfrm>
              <a:off x="2392223" y="2322629"/>
              <a:ext cx="639919" cy="707886"/>
            </a:xfrm>
            <a:prstGeom prst="rect">
              <a:avLst/>
            </a:prstGeom>
            <a:noFill/>
          </p:spPr>
          <p:txBody>
            <a:bodyPr wrap="none" rtlCol="0">
              <a:spAutoFit/>
            </a:bodyPr>
            <a:lstStyle/>
            <a:p>
              <a:pPr algn="ctr"/>
              <a:r>
                <a:rPr kumimoji="1" lang="en-US" altLang="zh-CN" sz="4000" dirty="0">
                  <a:solidFill>
                    <a:srgbClr val="F08665"/>
                  </a:solidFill>
                  <a:latin typeface="FZQingKeBenYueSongS-R-GB" charset="-122"/>
                  <a:ea typeface="FZQingKeBenYueSongS-R-GB" charset="-122"/>
                  <a:cs typeface="FZQingKeBenYueSongS-R-GB" charset="-122"/>
                </a:rPr>
                <a:t>03</a:t>
              </a:r>
              <a:endParaRPr kumimoji="1" lang="zh-CN" altLang="en-US" sz="4000" dirty="0">
                <a:solidFill>
                  <a:srgbClr val="F08665"/>
                </a:solidFill>
                <a:latin typeface="FZQingKeBenYueSongS-R-GB" charset="-122"/>
                <a:ea typeface="FZQingKeBenYueSongS-R-GB" charset="-122"/>
                <a:cs typeface="FZQingKeBenYueSongS-R-GB" charset="-122"/>
              </a:endParaRPr>
            </a:p>
          </p:txBody>
        </p:sp>
      </p:grpSp>
      <p:grpSp>
        <p:nvGrpSpPr>
          <p:cNvPr id="28" name="组 27"/>
          <p:cNvGrpSpPr/>
          <p:nvPr/>
        </p:nvGrpSpPr>
        <p:grpSpPr>
          <a:xfrm>
            <a:off x="9188702" y="1925814"/>
            <a:ext cx="923330" cy="3674191"/>
            <a:chOff x="2145587" y="2322629"/>
            <a:chExt cx="923330" cy="3674191"/>
          </a:xfrm>
        </p:grpSpPr>
        <p:sp>
          <p:nvSpPr>
            <p:cNvPr id="29" name="文本框 28"/>
            <p:cNvSpPr txBox="1"/>
            <p:nvPr/>
          </p:nvSpPr>
          <p:spPr>
            <a:xfrm>
              <a:off x="2145587" y="3030515"/>
              <a:ext cx="923330" cy="2966305"/>
            </a:xfrm>
            <a:prstGeom prst="rect">
              <a:avLst/>
            </a:prstGeom>
            <a:noFill/>
          </p:spPr>
          <p:txBody>
            <a:bodyPr vert="eaVert" wrap="square" rtlCol="0">
              <a:spAutoFit/>
            </a:bodyPr>
            <a:lstStyle/>
            <a:p>
              <a:r>
                <a:rPr lang="zh-CN" altLang="en-US" sz="1200" b="0" i="0" dirty="0">
                  <a:solidFill>
                    <a:schemeClr val="tx1">
                      <a:lumMod val="65000"/>
                      <a:lumOff val="35000"/>
                    </a:schemeClr>
                  </a:solidFill>
                  <a:effectLst/>
                  <a:latin typeface="STKaiti" charset="-122"/>
                  <a:ea typeface="STKaiti" charset="-122"/>
                  <a:cs typeface="STKaiti" charset="-122"/>
                </a:rPr>
                <a:t>每个民族作品都有属于自己的特色，是一曲与众不同</a:t>
              </a:r>
              <a:r>
                <a:rPr lang="zh-CN" altLang="en-US" sz="1200" b="0" i="0">
                  <a:solidFill>
                    <a:schemeClr val="tx1">
                      <a:lumMod val="65000"/>
                      <a:lumOff val="35000"/>
                    </a:schemeClr>
                  </a:solidFill>
                  <a:effectLst/>
                  <a:latin typeface="STKaiti" charset="-122"/>
                  <a:ea typeface="STKaiti" charset="-122"/>
                  <a:cs typeface="STKaiti" charset="-122"/>
                </a:rPr>
                <a:t>的乐人们</a:t>
              </a:r>
              <a:r>
                <a:rPr lang="zh-CN" altLang="en-US" sz="1200" b="0" i="0" dirty="0">
                  <a:solidFill>
                    <a:schemeClr val="tx1">
                      <a:lumMod val="65000"/>
                      <a:lumOff val="35000"/>
                    </a:schemeClr>
                  </a:solidFill>
                  <a:effectLst/>
                  <a:latin typeface="STKaiti" charset="-122"/>
                  <a:ea typeface="STKaiti" charset="-122"/>
                  <a:cs typeface="STKaiti" charset="-122"/>
                </a:rPr>
                <a:t>留下来的民族作品就是那时候</a:t>
              </a:r>
              <a:r>
                <a:rPr lang="zh-CN" altLang="en-US" sz="1200" b="0" i="0">
                  <a:solidFill>
                    <a:schemeClr val="tx1">
                      <a:lumMod val="65000"/>
                      <a:lumOff val="35000"/>
                    </a:schemeClr>
                  </a:solidFill>
                  <a:effectLst/>
                  <a:latin typeface="STKaiti" charset="-122"/>
                  <a:ea typeface="STKaiti" charset="-122"/>
                  <a:cs typeface="STKaiti" charset="-122"/>
                </a:rPr>
                <a:t>的历淀</a:t>
              </a:r>
              <a:r>
                <a:rPr lang="zh-CN" altLang="en-US" sz="1200" b="0" i="0" dirty="0">
                  <a:solidFill>
                    <a:schemeClr val="tx1">
                      <a:lumMod val="65000"/>
                      <a:lumOff val="35000"/>
                    </a:schemeClr>
                  </a:solidFill>
                  <a:effectLst/>
                  <a:latin typeface="STKaiti" charset="-122"/>
                  <a:ea typeface="STKaiti" charset="-122"/>
                  <a:cs typeface="STKaiti" charset="-122"/>
                </a:rPr>
                <a:t>下来的瑰宝。</a:t>
              </a:r>
              <a:endParaRPr lang="zh-CN" altLang="en-US" sz="1200" dirty="0">
                <a:solidFill>
                  <a:schemeClr val="tx1">
                    <a:lumMod val="65000"/>
                    <a:lumOff val="35000"/>
                  </a:schemeClr>
                </a:solidFill>
                <a:latin typeface="STKaiti" charset="-122"/>
                <a:ea typeface="STKaiti" charset="-122"/>
                <a:cs typeface="STKaiti" charset="-122"/>
              </a:endParaRPr>
            </a:p>
            <a:p>
              <a:endParaRPr kumimoji="1" lang="zh-CN" altLang="en-US" sz="1200" dirty="0">
                <a:solidFill>
                  <a:schemeClr val="tx1">
                    <a:lumMod val="65000"/>
                    <a:lumOff val="35000"/>
                  </a:schemeClr>
                </a:solidFill>
              </a:endParaRPr>
            </a:p>
          </p:txBody>
        </p:sp>
        <p:sp>
          <p:nvSpPr>
            <p:cNvPr id="30" name="文本框 29"/>
            <p:cNvSpPr txBox="1"/>
            <p:nvPr/>
          </p:nvSpPr>
          <p:spPr>
            <a:xfrm>
              <a:off x="2393024" y="2322629"/>
              <a:ext cx="638316" cy="707886"/>
            </a:xfrm>
            <a:prstGeom prst="rect">
              <a:avLst/>
            </a:prstGeom>
            <a:noFill/>
          </p:spPr>
          <p:txBody>
            <a:bodyPr wrap="none" rtlCol="0">
              <a:spAutoFit/>
            </a:bodyPr>
            <a:lstStyle/>
            <a:p>
              <a:pPr algn="ctr"/>
              <a:r>
                <a:rPr kumimoji="1" lang="en-US" altLang="zh-CN" sz="4000" dirty="0">
                  <a:solidFill>
                    <a:srgbClr val="F08665"/>
                  </a:solidFill>
                  <a:latin typeface="FZQingKeBenYueSongS-R-GB" charset="-122"/>
                  <a:ea typeface="FZQingKeBenYueSongS-R-GB" charset="-122"/>
                  <a:cs typeface="FZQingKeBenYueSongS-R-GB" charset="-122"/>
                </a:rPr>
                <a:t>04</a:t>
              </a:r>
              <a:endParaRPr kumimoji="1" lang="zh-CN" altLang="en-US" sz="4000" dirty="0">
                <a:solidFill>
                  <a:srgbClr val="F08665"/>
                </a:solidFill>
                <a:latin typeface="FZQingKeBenYueSongS-R-GB" charset="-122"/>
                <a:ea typeface="FZQingKeBenYueSongS-R-GB" charset="-122"/>
                <a:cs typeface="FZQingKeBenYueSongS-R-GB" charset="-122"/>
              </a:endParaRPr>
            </a:p>
          </p:txBody>
        </p:sp>
      </p:grpSp>
      <p:cxnSp>
        <p:nvCxnSpPr>
          <p:cNvPr id="31" name="直线连接符 30"/>
          <p:cNvCxnSpPr/>
          <p:nvPr/>
        </p:nvCxnSpPr>
        <p:spPr>
          <a:xfrm flipH="1">
            <a:off x="3650822" y="2084885"/>
            <a:ext cx="389744" cy="389744"/>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p:nvCxnSpPr>
        <p:spPr>
          <a:xfrm flipH="1">
            <a:off x="5959982" y="2084885"/>
            <a:ext cx="389744" cy="389744"/>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33" name="直线连接符 32"/>
          <p:cNvCxnSpPr/>
          <p:nvPr/>
        </p:nvCxnSpPr>
        <p:spPr>
          <a:xfrm flipH="1">
            <a:off x="8427672" y="2084885"/>
            <a:ext cx="389744" cy="389744"/>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185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39471"/>
        </a:solidFill>
        <a:effectLst/>
      </p:bgPr>
    </p:bg>
    <p:spTree>
      <p:nvGrpSpPr>
        <p:cNvPr id="1" name=""/>
        <p:cNvGrpSpPr/>
        <p:nvPr/>
      </p:nvGrpSpPr>
      <p:grpSpPr>
        <a:xfrm>
          <a:off x="0" y="0"/>
          <a:ext cx="0" cy="0"/>
          <a:chOff x="0" y="0"/>
          <a:chExt cx="0" cy="0"/>
        </a:xfrm>
      </p:grpSpPr>
      <p:sp>
        <p:nvSpPr>
          <p:cNvPr id="7" name="矩形 6"/>
          <p:cNvSpPr/>
          <p:nvPr/>
        </p:nvSpPr>
        <p:spPr>
          <a:xfrm>
            <a:off x="1502229" y="649515"/>
            <a:ext cx="9187543" cy="5558971"/>
          </a:xfrm>
          <a:prstGeom prst="rect">
            <a:avLst/>
          </a:prstGeom>
          <a:solidFill>
            <a:srgbClr val="F0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a:ext>
            </a:extLst>
          </a:blip>
          <a:srcRect/>
          <a:stretch/>
        </p:blipFill>
        <p:spPr>
          <a:xfrm rot="16200000" flipH="1">
            <a:off x="-2264078" y="2264080"/>
            <a:ext cx="6858000" cy="2329841"/>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6200000" flipH="1">
            <a:off x="7930915" y="2117944"/>
            <a:ext cx="6858000" cy="2622112"/>
          </a:xfrm>
          <a:prstGeom prst="rect">
            <a:avLst/>
          </a:prstGeom>
        </p:spPr>
      </p:pic>
      <p:sp>
        <p:nvSpPr>
          <p:cNvPr id="22" name="文本框 21"/>
          <p:cNvSpPr txBox="1"/>
          <p:nvPr/>
        </p:nvSpPr>
        <p:spPr>
          <a:xfrm>
            <a:off x="2035696" y="1024745"/>
            <a:ext cx="2769103" cy="1446550"/>
          </a:xfrm>
          <a:prstGeom prst="rect">
            <a:avLst/>
          </a:prstGeom>
          <a:noFill/>
        </p:spPr>
        <p:txBody>
          <a:bodyPr wrap="square" rtlCol="0">
            <a:spAutoFit/>
          </a:bodyPr>
          <a:lstStyle/>
          <a:p>
            <a:pPr algn="ctr"/>
            <a:r>
              <a:rPr kumimoji="1" lang="zh-CN" altLang="en-US" sz="8800" spc="300" dirty="0">
                <a:solidFill>
                  <a:schemeClr val="bg1"/>
                </a:solidFill>
                <a:latin typeface="FZQingKeBenYueSongS-R-GB" charset="-122"/>
                <a:ea typeface="FZQingKeBenYueSongS-R-GB" charset="-122"/>
                <a:cs typeface="FZQingKeBenYueSongS-R-GB" charset="-122"/>
              </a:rPr>
              <a:t>贰</a:t>
            </a:r>
          </a:p>
        </p:txBody>
      </p:sp>
      <p:sp>
        <p:nvSpPr>
          <p:cNvPr id="23" name="文本框 22"/>
          <p:cNvSpPr txBox="1"/>
          <p:nvPr/>
        </p:nvSpPr>
        <p:spPr>
          <a:xfrm>
            <a:off x="5767429" y="1535186"/>
            <a:ext cx="539598" cy="4031873"/>
          </a:xfrm>
          <a:prstGeom prst="rect">
            <a:avLst/>
          </a:prstGeom>
          <a:noFill/>
        </p:spPr>
        <p:txBody>
          <a:bodyPr wrap="square" rtlCol="0">
            <a:spAutoFit/>
          </a:bodyPr>
          <a:lstStyle/>
          <a:p>
            <a:pPr algn="dist"/>
            <a:r>
              <a:rPr kumimoji="1" lang="zh-CN" altLang="en-US" sz="3200" dirty="0">
                <a:solidFill>
                  <a:schemeClr val="bg1"/>
                </a:solidFill>
                <a:latin typeface="FZQingKeBenYueSongS-R-GB" charset="-122"/>
                <a:ea typeface="FZQingKeBenYueSongS-R-GB" charset="-122"/>
                <a:cs typeface="FZQingKeBenYueSongS-R-GB" charset="-122"/>
              </a:rPr>
              <a:t>单击</a:t>
            </a:r>
            <a:endParaRPr kumimoji="1" lang="en-US" altLang="zh-CN" sz="3200" dirty="0">
              <a:solidFill>
                <a:schemeClr val="bg1"/>
              </a:solidFill>
              <a:latin typeface="FZQingKeBenYueSongS-R-GB" charset="-122"/>
              <a:ea typeface="FZQingKeBenYueSongS-R-GB" charset="-122"/>
              <a:cs typeface="FZQingKeBenYueSongS-R-GB" charset="-122"/>
            </a:endParaRPr>
          </a:p>
          <a:p>
            <a:pPr algn="dist"/>
            <a:r>
              <a:rPr kumimoji="1" lang="zh-CN" altLang="en-US" sz="3200" dirty="0">
                <a:solidFill>
                  <a:schemeClr val="bg1"/>
                </a:solidFill>
                <a:latin typeface="FZQingKeBenYueSongS-R-GB" charset="-122"/>
                <a:ea typeface="FZQingKeBenYueSongS-R-GB" charset="-122"/>
                <a:cs typeface="FZQingKeBenYueSongS-R-GB" charset="-122"/>
              </a:rPr>
              <a:t>输入您的标题</a:t>
            </a:r>
          </a:p>
        </p:txBody>
      </p:sp>
      <p:sp>
        <p:nvSpPr>
          <p:cNvPr id="26" name="5"/>
          <p:cNvSpPr>
            <a:spLocks noChangeArrowheads="1"/>
          </p:cNvSpPr>
          <p:nvPr/>
        </p:nvSpPr>
        <p:spPr bwMode="auto">
          <a:xfrm>
            <a:off x="8974798" y="3551122"/>
            <a:ext cx="1058751" cy="253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a:lnSpc>
                <a:spcPct val="120000"/>
              </a:lnSpc>
              <a:spcBef>
                <a:spcPct val="20000"/>
              </a:spcBef>
            </a:pPr>
            <a:r>
              <a:rPr lang="zh-CN" altLang="en-US" sz="800" dirty="0">
                <a:solidFill>
                  <a:schemeClr val="bg1"/>
                </a:solidFill>
                <a:latin typeface="STKaiti" charset="-122"/>
                <a:ea typeface="STKaiti" charset="-122"/>
                <a:cs typeface="STKaiti" charset="-122"/>
                <a:sym typeface="Arial" charset="0"/>
              </a:rPr>
              <a:t>单击此处编辑您要的内容，建议您在展示时采用微软雅黑字体，本模版所有图形线条及其相应素材均可自由编辑、改色、替换。单击此处编辑您要的内容单击此处编辑您要的内容，建议您在展示时采用微软雅黑字体，本模版所有图形线条及其相应素材均可自由编辑、改色、替换。单击此处编辑您要的内容</a:t>
            </a:r>
            <a:endParaRPr lang="en-US" altLang="x-none" sz="800" dirty="0">
              <a:solidFill>
                <a:schemeClr val="bg1"/>
              </a:solidFill>
              <a:latin typeface="STKaiti" charset="-122"/>
              <a:ea typeface="STKaiti" charset="-122"/>
              <a:cs typeface="STKaiti" charset="-122"/>
              <a:sym typeface="Arial" charset="0"/>
            </a:endParaRPr>
          </a:p>
          <a:p>
            <a:pPr>
              <a:lnSpc>
                <a:spcPct val="120000"/>
              </a:lnSpc>
              <a:spcBef>
                <a:spcPct val="20000"/>
              </a:spcBef>
            </a:pPr>
            <a:endParaRPr lang="en-US" altLang="x-none" sz="800" dirty="0">
              <a:solidFill>
                <a:schemeClr val="bg1"/>
              </a:solidFill>
              <a:latin typeface="STKaiti" charset="-122"/>
              <a:ea typeface="STKaiti" charset="-122"/>
              <a:cs typeface="STKaiti" charset="-122"/>
              <a:sym typeface="Arial" charset="0"/>
            </a:endParaRPr>
          </a:p>
        </p:txBody>
      </p:sp>
      <p:cxnSp>
        <p:nvCxnSpPr>
          <p:cNvPr id="9" name="直线连接符 8"/>
          <p:cNvCxnSpPr/>
          <p:nvPr/>
        </p:nvCxnSpPr>
        <p:spPr>
          <a:xfrm flipV="1">
            <a:off x="7157878" y="1124848"/>
            <a:ext cx="594813" cy="6915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flipV="1">
            <a:off x="4514579" y="5072332"/>
            <a:ext cx="625240" cy="7269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6675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49922" y="908304"/>
            <a:ext cx="5041392" cy="5041392"/>
          </a:xfrm>
          <a:prstGeom prst="rect">
            <a:avLst/>
          </a:prstGeom>
        </p:spPr>
      </p:pic>
      <p:sp>
        <p:nvSpPr>
          <p:cNvPr id="3" name="5"/>
          <p:cNvSpPr>
            <a:spLocks noChangeArrowheads="1"/>
          </p:cNvSpPr>
          <p:nvPr/>
        </p:nvSpPr>
        <p:spPr bwMode="auto">
          <a:xfrm>
            <a:off x="1295207" y="2291663"/>
            <a:ext cx="3890296" cy="253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a:lnSpc>
                <a:spcPct val="120000"/>
              </a:lnSpc>
              <a:spcBef>
                <a:spcPct val="20000"/>
              </a:spcBef>
            </a:pPr>
            <a:r>
              <a:rPr lang="zh-CN" altLang="en-US" sz="1600" dirty="0">
                <a:solidFill>
                  <a:schemeClr val="tx1">
                    <a:lumMod val="65000"/>
                    <a:lumOff val="35000"/>
                  </a:schemeClr>
                </a:solidFill>
                <a:latin typeface="STKaiti" charset="-122"/>
                <a:ea typeface="STKaiti" charset="-122"/>
                <a:cs typeface="STKaiti" charset="-122"/>
                <a:sym typeface="Arial" charset="0"/>
              </a:rPr>
              <a:t>单击此处编辑您要的内容，建议您在展示时采用微软雅黑字体，本模版所有图形线条及其相应素材均可自由编辑、改色、替换。单击此处编辑您要的内容单击此处编辑您要的内容，建议您在展示时采用微软雅黑字体，本模版所有图形线条及其相应素材均可自由编辑、改色、替换。单击此处编辑您要的内容</a:t>
            </a:r>
            <a:endParaRPr lang="en-US" altLang="x-none" sz="1600" dirty="0">
              <a:solidFill>
                <a:schemeClr val="tx1">
                  <a:lumMod val="65000"/>
                  <a:lumOff val="35000"/>
                </a:schemeClr>
              </a:solidFill>
              <a:latin typeface="STKaiti" charset="-122"/>
              <a:ea typeface="STKaiti" charset="-122"/>
              <a:cs typeface="STKaiti" charset="-122"/>
              <a:sym typeface="Arial" charset="0"/>
            </a:endParaRPr>
          </a:p>
          <a:p>
            <a:pPr>
              <a:lnSpc>
                <a:spcPct val="120000"/>
              </a:lnSpc>
              <a:spcBef>
                <a:spcPct val="20000"/>
              </a:spcBef>
            </a:pPr>
            <a:endParaRPr lang="en-US" altLang="x-none" sz="1600" dirty="0">
              <a:solidFill>
                <a:schemeClr val="tx1">
                  <a:lumMod val="65000"/>
                  <a:lumOff val="35000"/>
                </a:schemeClr>
              </a:solidFill>
              <a:latin typeface="STKaiti" charset="-122"/>
              <a:ea typeface="STKaiti" charset="-122"/>
              <a:cs typeface="STKaiti" charset="-122"/>
              <a:sym typeface="Arial" charset="0"/>
            </a:endParaRPr>
          </a:p>
        </p:txBody>
      </p:sp>
    </p:spTree>
    <p:extLst>
      <p:ext uri="{BB962C8B-B14F-4D97-AF65-F5344CB8AC3E}">
        <p14:creationId xmlns:p14="http://schemas.microsoft.com/office/powerpoint/2010/main" val="1990568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 name="36">
            <a:extLst>
              <a:ext uri="{FF2B5EF4-FFF2-40B4-BE49-F238E27FC236}">
                <a16:creationId xmlns:a16="http://schemas.microsoft.com/office/drawing/2014/main" id="{5450C9B8-0177-4496-B6FF-E414F1F1FBF2}"/>
              </a:ext>
            </a:extLst>
          </p:cNvPr>
          <p:cNvSpPr/>
          <p:nvPr/>
        </p:nvSpPr>
        <p:spPr>
          <a:xfrm rot="10800000">
            <a:off x="767409" y="2578690"/>
            <a:ext cx="3140761" cy="2437050"/>
          </a:xfrm>
          <a:prstGeom prst="triangl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9" name="35">
            <a:extLst>
              <a:ext uri="{FF2B5EF4-FFF2-40B4-BE49-F238E27FC236}">
                <a16:creationId xmlns:a16="http://schemas.microsoft.com/office/drawing/2014/main" id="{CAA0BB0E-36AD-429B-A990-1629B20A2436}"/>
              </a:ext>
            </a:extLst>
          </p:cNvPr>
          <p:cNvSpPr/>
          <p:nvPr/>
        </p:nvSpPr>
        <p:spPr>
          <a:xfrm rot="10800000">
            <a:off x="3773072" y="2578689"/>
            <a:ext cx="1213905" cy="94192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0" name="34">
            <a:extLst>
              <a:ext uri="{FF2B5EF4-FFF2-40B4-BE49-F238E27FC236}">
                <a16:creationId xmlns:a16="http://schemas.microsoft.com/office/drawing/2014/main" id="{DC79A076-B2EF-4EDD-B0C7-444499EA274C}"/>
              </a:ext>
            </a:extLst>
          </p:cNvPr>
          <p:cNvSpPr/>
          <p:nvPr/>
        </p:nvSpPr>
        <p:spPr>
          <a:xfrm rot="10800000">
            <a:off x="4851879" y="2578691"/>
            <a:ext cx="2543299" cy="19734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1" name="33">
            <a:extLst>
              <a:ext uri="{FF2B5EF4-FFF2-40B4-BE49-F238E27FC236}">
                <a16:creationId xmlns:a16="http://schemas.microsoft.com/office/drawing/2014/main" id="{F721D01F-3B46-4E43-A3A5-B182517F2549}"/>
              </a:ext>
            </a:extLst>
          </p:cNvPr>
          <p:cNvSpPr/>
          <p:nvPr/>
        </p:nvSpPr>
        <p:spPr>
          <a:xfrm rot="10800000">
            <a:off x="7256779" y="2578691"/>
            <a:ext cx="1546849" cy="120026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72" name="直接连接符 7">
            <a:extLst>
              <a:ext uri="{FF2B5EF4-FFF2-40B4-BE49-F238E27FC236}">
                <a16:creationId xmlns:a16="http://schemas.microsoft.com/office/drawing/2014/main" id="{0C92DB54-26B1-48C4-924A-D0FF370A9FEB}"/>
              </a:ext>
            </a:extLst>
          </p:cNvPr>
          <p:cNvCxnSpPr/>
          <p:nvPr/>
        </p:nvCxnSpPr>
        <p:spPr>
          <a:xfrm flipV="1">
            <a:off x="2336809" y="2576680"/>
            <a:ext cx="0" cy="1885223"/>
          </a:xfrm>
          <a:prstGeom prst="line">
            <a:avLst/>
          </a:prstGeom>
          <a:ln>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3" name="直接连接符 8">
            <a:extLst>
              <a:ext uri="{FF2B5EF4-FFF2-40B4-BE49-F238E27FC236}">
                <a16:creationId xmlns:a16="http://schemas.microsoft.com/office/drawing/2014/main" id="{E6D8B587-7D06-4A59-A2A6-FD8314C98B66}"/>
              </a:ext>
            </a:extLst>
          </p:cNvPr>
          <p:cNvCxnSpPr/>
          <p:nvPr/>
        </p:nvCxnSpPr>
        <p:spPr>
          <a:xfrm flipV="1">
            <a:off x="4374533" y="2576680"/>
            <a:ext cx="0" cy="469329"/>
          </a:xfrm>
          <a:prstGeom prst="line">
            <a:avLst/>
          </a:prstGeom>
          <a:ln>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4" name="直接连接符 9">
            <a:extLst>
              <a:ext uri="{FF2B5EF4-FFF2-40B4-BE49-F238E27FC236}">
                <a16:creationId xmlns:a16="http://schemas.microsoft.com/office/drawing/2014/main" id="{E9F74880-91D3-4F2A-93AC-86741F613876}"/>
              </a:ext>
            </a:extLst>
          </p:cNvPr>
          <p:cNvCxnSpPr/>
          <p:nvPr/>
        </p:nvCxnSpPr>
        <p:spPr>
          <a:xfrm flipV="1">
            <a:off x="6114159" y="2576681"/>
            <a:ext cx="0" cy="1617173"/>
          </a:xfrm>
          <a:prstGeom prst="line">
            <a:avLst/>
          </a:prstGeom>
          <a:ln>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5" name="直接连接符 10">
            <a:extLst>
              <a:ext uri="{FF2B5EF4-FFF2-40B4-BE49-F238E27FC236}">
                <a16:creationId xmlns:a16="http://schemas.microsoft.com/office/drawing/2014/main" id="{4CE68EA0-6BAB-43B1-A69E-A0819FD32DEF}"/>
              </a:ext>
            </a:extLst>
          </p:cNvPr>
          <p:cNvCxnSpPr/>
          <p:nvPr/>
        </p:nvCxnSpPr>
        <p:spPr>
          <a:xfrm flipV="1">
            <a:off x="8019127" y="2576683"/>
            <a:ext cx="0" cy="851205"/>
          </a:xfrm>
          <a:prstGeom prst="line">
            <a:avLst/>
          </a:prstGeom>
          <a:ln>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sp>
        <p:nvSpPr>
          <p:cNvPr id="76" name="32">
            <a:extLst>
              <a:ext uri="{FF2B5EF4-FFF2-40B4-BE49-F238E27FC236}">
                <a16:creationId xmlns:a16="http://schemas.microsoft.com/office/drawing/2014/main" id="{691FAB8E-057A-4A09-9BC1-C23585B59456}"/>
              </a:ext>
            </a:extLst>
          </p:cNvPr>
          <p:cNvSpPr/>
          <p:nvPr/>
        </p:nvSpPr>
        <p:spPr>
          <a:xfrm rot="10800000">
            <a:off x="8803627" y="2578690"/>
            <a:ext cx="2543299" cy="1570389"/>
          </a:xfrm>
          <a:prstGeom prst="triangle">
            <a:avLst>
              <a:gd name="adj" fmla="val 49800"/>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7" name="29">
            <a:extLst>
              <a:ext uri="{FF2B5EF4-FFF2-40B4-BE49-F238E27FC236}">
                <a16:creationId xmlns:a16="http://schemas.microsoft.com/office/drawing/2014/main" id="{7642D402-D65C-44F5-BCD9-DE8291E91095}"/>
              </a:ext>
            </a:extLst>
          </p:cNvPr>
          <p:cNvGrpSpPr/>
          <p:nvPr/>
        </p:nvGrpSpPr>
        <p:grpSpPr>
          <a:xfrm>
            <a:off x="3667244" y="1719554"/>
            <a:ext cx="1467752" cy="769665"/>
            <a:chOff x="3667244" y="1719554"/>
            <a:chExt cx="1467752" cy="769665"/>
          </a:xfrm>
        </p:grpSpPr>
        <p:sp>
          <p:nvSpPr>
            <p:cNvPr id="78" name="31">
              <a:extLst>
                <a:ext uri="{FF2B5EF4-FFF2-40B4-BE49-F238E27FC236}">
                  <a16:creationId xmlns:a16="http://schemas.microsoft.com/office/drawing/2014/main" id="{956C326C-5B80-4100-8D04-B71716AAD4DF}"/>
                </a:ext>
              </a:extLst>
            </p:cNvPr>
            <p:cNvSpPr txBox="1">
              <a:spLocks/>
            </p:cNvSpPr>
            <p:nvPr/>
          </p:nvSpPr>
          <p:spPr>
            <a:xfrm>
              <a:off x="3667244" y="2200283"/>
              <a:ext cx="1467752" cy="288936"/>
            </a:xfrm>
            <a:prstGeom prst="rect">
              <a:avLst/>
            </a:prstGeom>
          </p:spPr>
          <p:txBody>
            <a:bodyPr wrap="none" anchor="ctr">
              <a:normAutofit lnSpcReduction="10000"/>
            </a:bodyPr>
            <a:lstStyle/>
            <a:p>
              <a:pPr algn="ctr"/>
              <a:r>
                <a:rPr lang="zh-CN" altLang="en-US" sz="1400" b="1">
                  <a:solidFill>
                    <a:schemeClr val="accent3"/>
                  </a:solidFill>
                </a:rPr>
                <a:t>关键词</a:t>
              </a:r>
              <a:endParaRPr lang="zh-CN" altLang="en-US" sz="1400" b="1" dirty="0">
                <a:solidFill>
                  <a:schemeClr val="accent3"/>
                </a:solidFill>
              </a:endParaRPr>
            </a:p>
          </p:txBody>
        </p:sp>
        <p:sp>
          <p:nvSpPr>
            <p:cNvPr id="79" name="30">
              <a:extLst>
                <a:ext uri="{FF2B5EF4-FFF2-40B4-BE49-F238E27FC236}">
                  <a16:creationId xmlns:a16="http://schemas.microsoft.com/office/drawing/2014/main" id="{88D28193-701B-4E58-A7A2-09EABF4E3114}"/>
                </a:ext>
              </a:extLst>
            </p:cNvPr>
            <p:cNvSpPr>
              <a:spLocks noChangeAspect="1"/>
            </p:cNvSpPr>
            <p:nvPr/>
          </p:nvSpPr>
          <p:spPr bwMode="auto">
            <a:xfrm>
              <a:off x="4169446" y="1719554"/>
              <a:ext cx="410174" cy="409920"/>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accent3"/>
            </a:solidFill>
            <a:ln>
              <a:noFill/>
            </a:ln>
          </p:spPr>
          <p:txBody>
            <a:bodyPr/>
            <a:lstStyle/>
            <a:p>
              <a:endParaRPr lang="zh-CN" altLang="en-US"/>
            </a:p>
          </p:txBody>
        </p:sp>
      </p:grpSp>
      <p:grpSp>
        <p:nvGrpSpPr>
          <p:cNvPr id="80" name="26">
            <a:extLst>
              <a:ext uri="{FF2B5EF4-FFF2-40B4-BE49-F238E27FC236}">
                <a16:creationId xmlns:a16="http://schemas.microsoft.com/office/drawing/2014/main" id="{4F314E5D-3BF4-4ABF-96F1-A835F47B4CF3}"/>
              </a:ext>
            </a:extLst>
          </p:cNvPr>
          <p:cNvGrpSpPr/>
          <p:nvPr/>
        </p:nvGrpSpPr>
        <p:grpSpPr>
          <a:xfrm>
            <a:off x="1603913" y="1761996"/>
            <a:ext cx="1467752" cy="684889"/>
            <a:chOff x="1603913" y="1761996"/>
            <a:chExt cx="1467752" cy="684889"/>
          </a:xfrm>
        </p:grpSpPr>
        <p:sp>
          <p:nvSpPr>
            <p:cNvPr id="81" name="28">
              <a:extLst>
                <a:ext uri="{FF2B5EF4-FFF2-40B4-BE49-F238E27FC236}">
                  <a16:creationId xmlns:a16="http://schemas.microsoft.com/office/drawing/2014/main" id="{64091D6B-DACD-4811-B18C-968EDDC4FAD2}"/>
                </a:ext>
              </a:extLst>
            </p:cNvPr>
            <p:cNvSpPr txBox="1">
              <a:spLocks/>
            </p:cNvSpPr>
            <p:nvPr/>
          </p:nvSpPr>
          <p:spPr>
            <a:xfrm>
              <a:off x="1603913" y="2157949"/>
              <a:ext cx="1467752" cy="288936"/>
            </a:xfrm>
            <a:prstGeom prst="rect">
              <a:avLst/>
            </a:prstGeom>
          </p:spPr>
          <p:txBody>
            <a:bodyPr wrap="none" anchor="ctr">
              <a:normAutofit lnSpcReduction="10000"/>
            </a:bodyPr>
            <a:lstStyle/>
            <a:p>
              <a:pPr algn="ctr"/>
              <a:r>
                <a:rPr lang="zh-CN" altLang="en-US" sz="1400" b="1">
                  <a:solidFill>
                    <a:schemeClr val="accent1">
                      <a:lumMod val="100000"/>
                    </a:schemeClr>
                  </a:solidFill>
                </a:rPr>
                <a:t>关键词</a:t>
              </a:r>
              <a:endParaRPr lang="zh-CN" altLang="en-US" sz="1400" b="1" dirty="0">
                <a:solidFill>
                  <a:schemeClr val="accent1">
                    <a:lumMod val="100000"/>
                  </a:schemeClr>
                </a:solidFill>
              </a:endParaRPr>
            </a:p>
          </p:txBody>
        </p:sp>
        <p:sp>
          <p:nvSpPr>
            <p:cNvPr id="82" name="27">
              <a:extLst>
                <a:ext uri="{FF2B5EF4-FFF2-40B4-BE49-F238E27FC236}">
                  <a16:creationId xmlns:a16="http://schemas.microsoft.com/office/drawing/2014/main" id="{E67CE481-98B3-4E20-A919-51B6D76BE7A5}"/>
                </a:ext>
              </a:extLst>
            </p:cNvPr>
            <p:cNvSpPr>
              <a:spLocks noChangeAspect="1"/>
            </p:cNvSpPr>
            <p:nvPr/>
          </p:nvSpPr>
          <p:spPr bwMode="auto">
            <a:xfrm>
              <a:off x="2131722" y="1761996"/>
              <a:ext cx="410174" cy="325035"/>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1"/>
            </a:solidFill>
            <a:ln>
              <a:noFill/>
            </a:ln>
          </p:spPr>
          <p:txBody>
            <a:bodyPr anchor="ctr"/>
            <a:lstStyle/>
            <a:p>
              <a:pPr algn="ctr"/>
              <a:endParaRPr/>
            </a:p>
          </p:txBody>
        </p:sp>
      </p:grpSp>
      <p:grpSp>
        <p:nvGrpSpPr>
          <p:cNvPr id="83" name="23">
            <a:extLst>
              <a:ext uri="{FF2B5EF4-FFF2-40B4-BE49-F238E27FC236}">
                <a16:creationId xmlns:a16="http://schemas.microsoft.com/office/drawing/2014/main" id="{9938A285-56F1-40C6-BC57-2665670E3A61}"/>
              </a:ext>
            </a:extLst>
          </p:cNvPr>
          <p:cNvGrpSpPr/>
          <p:nvPr/>
        </p:nvGrpSpPr>
        <p:grpSpPr>
          <a:xfrm>
            <a:off x="7296327" y="1719625"/>
            <a:ext cx="1467752" cy="769523"/>
            <a:chOff x="3667244" y="1719696"/>
            <a:chExt cx="1467752" cy="769523"/>
          </a:xfrm>
        </p:grpSpPr>
        <p:sp>
          <p:nvSpPr>
            <p:cNvPr id="84" name="25">
              <a:extLst>
                <a:ext uri="{FF2B5EF4-FFF2-40B4-BE49-F238E27FC236}">
                  <a16:creationId xmlns:a16="http://schemas.microsoft.com/office/drawing/2014/main" id="{CF83D4C0-025D-48C2-BCA1-C34A6FAAAB7C}"/>
                </a:ext>
              </a:extLst>
            </p:cNvPr>
            <p:cNvSpPr txBox="1">
              <a:spLocks/>
            </p:cNvSpPr>
            <p:nvPr/>
          </p:nvSpPr>
          <p:spPr>
            <a:xfrm>
              <a:off x="3667244" y="2200283"/>
              <a:ext cx="1467752" cy="288936"/>
            </a:xfrm>
            <a:prstGeom prst="rect">
              <a:avLst/>
            </a:prstGeom>
          </p:spPr>
          <p:txBody>
            <a:bodyPr wrap="none" anchor="ctr">
              <a:normAutofit lnSpcReduction="10000"/>
            </a:bodyPr>
            <a:lstStyle/>
            <a:p>
              <a:pPr algn="ctr"/>
              <a:r>
                <a:rPr lang="zh-CN" altLang="en-US" sz="1400" b="1">
                  <a:solidFill>
                    <a:schemeClr val="accent3"/>
                  </a:solidFill>
                </a:rPr>
                <a:t>关键词</a:t>
              </a:r>
              <a:endParaRPr lang="zh-CN" altLang="en-US" sz="1400" b="1" dirty="0">
                <a:solidFill>
                  <a:schemeClr val="accent3"/>
                </a:solidFill>
              </a:endParaRPr>
            </a:p>
          </p:txBody>
        </p:sp>
        <p:sp>
          <p:nvSpPr>
            <p:cNvPr id="85" name="24">
              <a:extLst>
                <a:ext uri="{FF2B5EF4-FFF2-40B4-BE49-F238E27FC236}">
                  <a16:creationId xmlns:a16="http://schemas.microsoft.com/office/drawing/2014/main" id="{34644D5D-2A01-4F98-8D58-3241066B54E6}"/>
                </a:ext>
              </a:extLst>
            </p:cNvPr>
            <p:cNvSpPr>
              <a:spLocks noChangeAspect="1"/>
            </p:cNvSpPr>
            <p:nvPr/>
          </p:nvSpPr>
          <p:spPr bwMode="auto">
            <a:xfrm>
              <a:off x="4169446" y="1719696"/>
              <a:ext cx="410174" cy="409635"/>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accent3"/>
            </a:solidFill>
            <a:ln>
              <a:noFill/>
            </a:ln>
          </p:spPr>
          <p:txBody>
            <a:bodyPr anchor="ctr"/>
            <a:lstStyle/>
            <a:p>
              <a:pPr algn="ctr"/>
              <a:endParaRPr/>
            </a:p>
          </p:txBody>
        </p:sp>
      </p:grpSp>
      <p:grpSp>
        <p:nvGrpSpPr>
          <p:cNvPr id="86" name="20">
            <a:extLst>
              <a:ext uri="{FF2B5EF4-FFF2-40B4-BE49-F238E27FC236}">
                <a16:creationId xmlns:a16="http://schemas.microsoft.com/office/drawing/2014/main" id="{948A0433-77A7-4EC8-9C06-ACF2F2809C4F}"/>
              </a:ext>
            </a:extLst>
          </p:cNvPr>
          <p:cNvGrpSpPr/>
          <p:nvPr/>
        </p:nvGrpSpPr>
        <p:grpSpPr>
          <a:xfrm>
            <a:off x="5389652" y="1769256"/>
            <a:ext cx="1467752" cy="670369"/>
            <a:chOff x="1603913" y="1776516"/>
            <a:chExt cx="1467752" cy="670369"/>
          </a:xfrm>
        </p:grpSpPr>
        <p:sp>
          <p:nvSpPr>
            <p:cNvPr id="87" name="22">
              <a:extLst>
                <a:ext uri="{FF2B5EF4-FFF2-40B4-BE49-F238E27FC236}">
                  <a16:creationId xmlns:a16="http://schemas.microsoft.com/office/drawing/2014/main" id="{7A963293-A6E6-4DA0-9438-BEF482D44CE9}"/>
                </a:ext>
              </a:extLst>
            </p:cNvPr>
            <p:cNvSpPr txBox="1">
              <a:spLocks/>
            </p:cNvSpPr>
            <p:nvPr/>
          </p:nvSpPr>
          <p:spPr>
            <a:xfrm>
              <a:off x="1603913" y="2157949"/>
              <a:ext cx="1467752" cy="288936"/>
            </a:xfrm>
            <a:prstGeom prst="rect">
              <a:avLst/>
            </a:prstGeom>
          </p:spPr>
          <p:txBody>
            <a:bodyPr wrap="none" anchor="ctr">
              <a:normAutofit lnSpcReduction="10000"/>
            </a:bodyPr>
            <a:lstStyle/>
            <a:p>
              <a:pPr algn="ctr"/>
              <a:r>
                <a:rPr lang="zh-CN" altLang="en-US" sz="1400" b="1">
                  <a:solidFill>
                    <a:schemeClr val="accent1">
                      <a:lumMod val="100000"/>
                    </a:schemeClr>
                  </a:solidFill>
                </a:rPr>
                <a:t>关键词</a:t>
              </a:r>
              <a:endParaRPr lang="zh-CN" altLang="en-US" sz="1400" b="1" dirty="0">
                <a:solidFill>
                  <a:schemeClr val="accent1">
                    <a:lumMod val="100000"/>
                  </a:schemeClr>
                </a:solidFill>
              </a:endParaRPr>
            </a:p>
          </p:txBody>
        </p:sp>
        <p:sp>
          <p:nvSpPr>
            <p:cNvPr id="88" name="21">
              <a:extLst>
                <a:ext uri="{FF2B5EF4-FFF2-40B4-BE49-F238E27FC236}">
                  <a16:creationId xmlns:a16="http://schemas.microsoft.com/office/drawing/2014/main" id="{9BF2C757-E467-4E0C-97E2-5AEAC021D3B6}"/>
                </a:ext>
              </a:extLst>
            </p:cNvPr>
            <p:cNvSpPr>
              <a:spLocks noChangeAspect="1"/>
            </p:cNvSpPr>
            <p:nvPr/>
          </p:nvSpPr>
          <p:spPr bwMode="auto">
            <a:xfrm>
              <a:off x="2131722" y="1776516"/>
              <a:ext cx="410174" cy="295996"/>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accent1"/>
            </a:solidFill>
            <a:ln>
              <a:noFill/>
            </a:ln>
          </p:spPr>
          <p:txBody>
            <a:bodyPr anchor="ctr"/>
            <a:lstStyle/>
            <a:p>
              <a:pPr algn="ctr"/>
              <a:endParaRPr/>
            </a:p>
          </p:txBody>
        </p:sp>
      </p:grpSp>
      <p:grpSp>
        <p:nvGrpSpPr>
          <p:cNvPr id="89" name="17">
            <a:extLst>
              <a:ext uri="{FF2B5EF4-FFF2-40B4-BE49-F238E27FC236}">
                <a16:creationId xmlns:a16="http://schemas.microsoft.com/office/drawing/2014/main" id="{7ABF19B4-0C18-4310-9D5C-2DA301F64DA1}"/>
              </a:ext>
            </a:extLst>
          </p:cNvPr>
          <p:cNvGrpSpPr/>
          <p:nvPr/>
        </p:nvGrpSpPr>
        <p:grpSpPr>
          <a:xfrm>
            <a:off x="9341400" y="1754018"/>
            <a:ext cx="1467752" cy="700846"/>
            <a:chOff x="1603913" y="1746039"/>
            <a:chExt cx="1467752" cy="700846"/>
          </a:xfrm>
        </p:grpSpPr>
        <p:sp>
          <p:nvSpPr>
            <p:cNvPr id="90" name="19">
              <a:extLst>
                <a:ext uri="{FF2B5EF4-FFF2-40B4-BE49-F238E27FC236}">
                  <a16:creationId xmlns:a16="http://schemas.microsoft.com/office/drawing/2014/main" id="{CC14E40B-D04C-445D-9111-61DB2A7758D3}"/>
                </a:ext>
              </a:extLst>
            </p:cNvPr>
            <p:cNvSpPr txBox="1">
              <a:spLocks/>
            </p:cNvSpPr>
            <p:nvPr/>
          </p:nvSpPr>
          <p:spPr>
            <a:xfrm>
              <a:off x="1603913" y="2157949"/>
              <a:ext cx="1467752" cy="288936"/>
            </a:xfrm>
            <a:prstGeom prst="rect">
              <a:avLst/>
            </a:prstGeom>
          </p:spPr>
          <p:txBody>
            <a:bodyPr wrap="none" anchor="ctr">
              <a:normAutofit lnSpcReduction="10000"/>
            </a:bodyPr>
            <a:lstStyle/>
            <a:p>
              <a:pPr algn="ctr"/>
              <a:r>
                <a:rPr lang="zh-CN" altLang="en-US" sz="1400" b="1">
                  <a:solidFill>
                    <a:schemeClr val="accent1">
                      <a:lumMod val="100000"/>
                    </a:schemeClr>
                  </a:solidFill>
                </a:rPr>
                <a:t>关键词</a:t>
              </a:r>
              <a:endParaRPr lang="zh-CN" altLang="en-US" sz="1400" b="1" dirty="0">
                <a:solidFill>
                  <a:schemeClr val="accent1">
                    <a:lumMod val="100000"/>
                  </a:schemeClr>
                </a:solidFill>
              </a:endParaRPr>
            </a:p>
          </p:txBody>
        </p:sp>
        <p:sp>
          <p:nvSpPr>
            <p:cNvPr id="91" name="18">
              <a:extLst>
                <a:ext uri="{FF2B5EF4-FFF2-40B4-BE49-F238E27FC236}">
                  <a16:creationId xmlns:a16="http://schemas.microsoft.com/office/drawing/2014/main" id="{ED179AF6-3B6C-4AAD-BBAF-070FDC49CBC6}"/>
                </a:ext>
              </a:extLst>
            </p:cNvPr>
            <p:cNvSpPr>
              <a:spLocks noChangeAspect="1"/>
            </p:cNvSpPr>
            <p:nvPr/>
          </p:nvSpPr>
          <p:spPr bwMode="auto">
            <a:xfrm>
              <a:off x="2131722" y="1746039"/>
              <a:ext cx="410174" cy="356950"/>
            </a:xfrm>
            <a:custGeom>
              <a:avLst/>
              <a:gdLst>
                <a:gd name="T0" fmla="*/ 5905 w 5905"/>
                <a:gd name="T1" fmla="*/ 2081 h 5146"/>
                <a:gd name="T2" fmla="*/ 1743 w 5905"/>
                <a:gd name="T3" fmla="*/ 2008 h 5146"/>
                <a:gd name="T4" fmla="*/ 801 w 5905"/>
                <a:gd name="T5" fmla="*/ 1764 h 5146"/>
                <a:gd name="T6" fmla="*/ 78 w 5905"/>
                <a:gd name="T7" fmla="*/ 1738 h 5146"/>
                <a:gd name="T8" fmla="*/ 22 w 5905"/>
                <a:gd name="T9" fmla="*/ 1859 h 5146"/>
                <a:gd name="T10" fmla="*/ 22 w 5905"/>
                <a:gd name="T11" fmla="*/ 2303 h 5146"/>
                <a:gd name="T12" fmla="*/ 78 w 5905"/>
                <a:gd name="T13" fmla="*/ 2424 h 5146"/>
                <a:gd name="T14" fmla="*/ 801 w 5905"/>
                <a:gd name="T15" fmla="*/ 2398 h 5146"/>
                <a:gd name="T16" fmla="*/ 1743 w 5905"/>
                <a:gd name="T17" fmla="*/ 2154 h 5146"/>
                <a:gd name="T18" fmla="*/ 1805 w 5905"/>
                <a:gd name="T19" fmla="*/ 5061 h 5146"/>
                <a:gd name="T20" fmla="*/ 1877 w 5905"/>
                <a:gd name="T21" fmla="*/ 5146 h 5146"/>
                <a:gd name="T22" fmla="*/ 5825 w 5905"/>
                <a:gd name="T23" fmla="*/ 5120 h 5146"/>
                <a:gd name="T24" fmla="*/ 5545 w 5905"/>
                <a:gd name="T25" fmla="*/ 3250 h 5146"/>
                <a:gd name="T26" fmla="*/ 814 w 5905"/>
                <a:gd name="T27" fmla="*/ 2008 h 5146"/>
                <a:gd name="T28" fmla="*/ 236 w 5905"/>
                <a:gd name="T29" fmla="*/ 1885 h 5146"/>
                <a:gd name="T30" fmla="*/ 711 w 5905"/>
                <a:gd name="T31" fmla="*/ 2277 h 5146"/>
                <a:gd name="T32" fmla="*/ 340 w 5905"/>
                <a:gd name="T33" fmla="*/ 2154 h 5146"/>
                <a:gd name="T34" fmla="*/ 711 w 5905"/>
                <a:gd name="T35" fmla="*/ 2277 h 5146"/>
                <a:gd name="T36" fmla="*/ 3823 w 5905"/>
                <a:gd name="T37" fmla="*/ 3609 h 5146"/>
                <a:gd name="T38" fmla="*/ 3823 w 5905"/>
                <a:gd name="T39" fmla="*/ 553 h 5146"/>
                <a:gd name="T40" fmla="*/ 1890 w 5905"/>
                <a:gd name="T41" fmla="*/ 2008 h 5146"/>
                <a:gd name="T42" fmla="*/ 5758 w 5905"/>
                <a:gd name="T43" fmla="*/ 2081 h 5146"/>
                <a:gd name="T44" fmla="*/ 1890 w 5905"/>
                <a:gd name="T45" fmla="*/ 2154 h 5146"/>
                <a:gd name="T46" fmla="*/ 2852 w 5905"/>
                <a:gd name="T47" fmla="*/ 2154 h 5146"/>
                <a:gd name="T48" fmla="*/ 4798 w 5905"/>
                <a:gd name="T49" fmla="*/ 2081 h 5146"/>
                <a:gd name="T50" fmla="*/ 2852 w 5905"/>
                <a:gd name="T51" fmla="*/ 2008 h 5146"/>
                <a:gd name="T52" fmla="*/ 3823 w 5905"/>
                <a:gd name="T53" fmla="*/ 700 h 5146"/>
                <a:gd name="T54" fmla="*/ 3823 w 5905"/>
                <a:gd name="T55" fmla="*/ 3462 h 5146"/>
                <a:gd name="T56" fmla="*/ 2852 w 5905"/>
                <a:gd name="T57" fmla="*/ 2154 h 5146"/>
                <a:gd name="T58" fmla="*/ 3823 w 5905"/>
                <a:gd name="T59" fmla="*/ 2503 h 5146"/>
                <a:gd name="T60" fmla="*/ 3823 w 5905"/>
                <a:gd name="T61" fmla="*/ 1659 h 5146"/>
                <a:gd name="T62" fmla="*/ 2999 w 5905"/>
                <a:gd name="T63" fmla="*/ 2008 h 5146"/>
                <a:gd name="T64" fmla="*/ 4652 w 5905"/>
                <a:gd name="T65" fmla="*/ 2081 h 5146"/>
                <a:gd name="T66" fmla="*/ 2999 w 5905"/>
                <a:gd name="T67" fmla="*/ 2154 h 5146"/>
                <a:gd name="T68" fmla="*/ 3823 w 5905"/>
                <a:gd name="T69" fmla="*/ 2008 h 5146"/>
                <a:gd name="T70" fmla="*/ 3823 w 5905"/>
                <a:gd name="T71" fmla="*/ 1806 h 5146"/>
                <a:gd name="T72" fmla="*/ 3823 w 5905"/>
                <a:gd name="T73" fmla="*/ 2356 h 5146"/>
                <a:gd name="T74" fmla="*/ 3823 w 5905"/>
                <a:gd name="T75" fmla="*/ 2154 h 5146"/>
                <a:gd name="T76" fmla="*/ 3823 w 5905"/>
                <a:gd name="T77" fmla="*/ 2008 h 5146"/>
                <a:gd name="T78" fmla="*/ 2224 w 5905"/>
                <a:gd name="T79" fmla="*/ 3412 h 5146"/>
                <a:gd name="T80" fmla="*/ 5423 w 5905"/>
                <a:gd name="T81" fmla="*/ 3412 h 5146"/>
                <a:gd name="T82" fmla="*/ 1964 w 5905"/>
                <a:gd name="T83" fmla="*/ 4999 h 5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05" h="5146">
                  <a:moveTo>
                    <a:pt x="5545" y="3250"/>
                  </a:moveTo>
                  <a:cubicBezTo>
                    <a:pt x="5772" y="2916"/>
                    <a:pt x="5905" y="2514"/>
                    <a:pt x="5905" y="2081"/>
                  </a:cubicBezTo>
                  <a:cubicBezTo>
                    <a:pt x="5905" y="933"/>
                    <a:pt x="4971" y="0"/>
                    <a:pt x="3823" y="0"/>
                  </a:cubicBezTo>
                  <a:cubicBezTo>
                    <a:pt x="2700" y="0"/>
                    <a:pt x="1782" y="894"/>
                    <a:pt x="1743" y="2008"/>
                  </a:cubicBezTo>
                  <a:lnTo>
                    <a:pt x="1006" y="2008"/>
                  </a:lnTo>
                  <a:lnTo>
                    <a:pt x="801" y="1764"/>
                  </a:lnTo>
                  <a:cubicBezTo>
                    <a:pt x="787" y="1748"/>
                    <a:pt x="767" y="1738"/>
                    <a:pt x="745" y="1738"/>
                  </a:cubicBezTo>
                  <a:lnTo>
                    <a:pt x="78" y="1738"/>
                  </a:lnTo>
                  <a:cubicBezTo>
                    <a:pt x="50" y="1738"/>
                    <a:pt x="24" y="1755"/>
                    <a:pt x="12" y="1781"/>
                  </a:cubicBezTo>
                  <a:cubicBezTo>
                    <a:pt x="0" y="1806"/>
                    <a:pt x="4" y="1837"/>
                    <a:pt x="22" y="1859"/>
                  </a:cubicBezTo>
                  <a:lnTo>
                    <a:pt x="210" y="2081"/>
                  </a:lnTo>
                  <a:lnTo>
                    <a:pt x="22" y="2303"/>
                  </a:lnTo>
                  <a:cubicBezTo>
                    <a:pt x="4" y="2325"/>
                    <a:pt x="0" y="2355"/>
                    <a:pt x="12" y="2381"/>
                  </a:cubicBezTo>
                  <a:cubicBezTo>
                    <a:pt x="24" y="2407"/>
                    <a:pt x="50" y="2424"/>
                    <a:pt x="78" y="2424"/>
                  </a:cubicBezTo>
                  <a:lnTo>
                    <a:pt x="745" y="2424"/>
                  </a:lnTo>
                  <a:cubicBezTo>
                    <a:pt x="767" y="2424"/>
                    <a:pt x="787" y="2414"/>
                    <a:pt x="801" y="2398"/>
                  </a:cubicBezTo>
                  <a:lnTo>
                    <a:pt x="1006" y="2154"/>
                  </a:lnTo>
                  <a:lnTo>
                    <a:pt x="1743" y="2154"/>
                  </a:lnTo>
                  <a:cubicBezTo>
                    <a:pt x="1758" y="2559"/>
                    <a:pt x="1888" y="2935"/>
                    <a:pt x="2102" y="3250"/>
                  </a:cubicBezTo>
                  <a:lnTo>
                    <a:pt x="1805" y="5061"/>
                  </a:lnTo>
                  <a:cubicBezTo>
                    <a:pt x="1801" y="5082"/>
                    <a:pt x="1807" y="5104"/>
                    <a:pt x="1821" y="5120"/>
                  </a:cubicBezTo>
                  <a:cubicBezTo>
                    <a:pt x="1835" y="5137"/>
                    <a:pt x="1856" y="5146"/>
                    <a:pt x="1877" y="5146"/>
                  </a:cubicBezTo>
                  <a:lnTo>
                    <a:pt x="5769" y="5146"/>
                  </a:lnTo>
                  <a:cubicBezTo>
                    <a:pt x="5791" y="5146"/>
                    <a:pt x="5811" y="5137"/>
                    <a:pt x="5825" y="5120"/>
                  </a:cubicBezTo>
                  <a:cubicBezTo>
                    <a:pt x="5839" y="5104"/>
                    <a:pt x="5845" y="5082"/>
                    <a:pt x="5842" y="5061"/>
                  </a:cubicBezTo>
                  <a:lnTo>
                    <a:pt x="5545" y="3250"/>
                  </a:lnTo>
                  <a:close/>
                  <a:moveTo>
                    <a:pt x="711" y="1885"/>
                  </a:moveTo>
                  <a:lnTo>
                    <a:pt x="814" y="2008"/>
                  </a:lnTo>
                  <a:lnTo>
                    <a:pt x="340" y="2008"/>
                  </a:lnTo>
                  <a:lnTo>
                    <a:pt x="236" y="1885"/>
                  </a:lnTo>
                  <a:lnTo>
                    <a:pt x="711" y="1885"/>
                  </a:lnTo>
                  <a:close/>
                  <a:moveTo>
                    <a:pt x="711" y="2277"/>
                  </a:moveTo>
                  <a:lnTo>
                    <a:pt x="236" y="2277"/>
                  </a:lnTo>
                  <a:lnTo>
                    <a:pt x="340" y="2154"/>
                  </a:lnTo>
                  <a:lnTo>
                    <a:pt x="814" y="2154"/>
                  </a:lnTo>
                  <a:lnTo>
                    <a:pt x="711" y="2277"/>
                  </a:lnTo>
                  <a:close/>
                  <a:moveTo>
                    <a:pt x="2297" y="2154"/>
                  </a:moveTo>
                  <a:cubicBezTo>
                    <a:pt x="2335" y="2963"/>
                    <a:pt x="3005" y="3609"/>
                    <a:pt x="3823" y="3609"/>
                  </a:cubicBezTo>
                  <a:cubicBezTo>
                    <a:pt x="4666" y="3609"/>
                    <a:pt x="5351" y="2924"/>
                    <a:pt x="5351" y="2081"/>
                  </a:cubicBezTo>
                  <a:cubicBezTo>
                    <a:pt x="5351" y="1238"/>
                    <a:pt x="4666" y="553"/>
                    <a:pt x="3823" y="553"/>
                  </a:cubicBezTo>
                  <a:cubicBezTo>
                    <a:pt x="3005" y="553"/>
                    <a:pt x="2335" y="1199"/>
                    <a:pt x="2297" y="2008"/>
                  </a:cubicBezTo>
                  <a:lnTo>
                    <a:pt x="1890" y="2008"/>
                  </a:lnTo>
                  <a:cubicBezTo>
                    <a:pt x="1929" y="975"/>
                    <a:pt x="2781" y="146"/>
                    <a:pt x="3823" y="146"/>
                  </a:cubicBezTo>
                  <a:cubicBezTo>
                    <a:pt x="4890" y="146"/>
                    <a:pt x="5758" y="1014"/>
                    <a:pt x="5758" y="2081"/>
                  </a:cubicBezTo>
                  <a:cubicBezTo>
                    <a:pt x="5758" y="3148"/>
                    <a:pt x="4890" y="4016"/>
                    <a:pt x="3823" y="4016"/>
                  </a:cubicBezTo>
                  <a:cubicBezTo>
                    <a:pt x="2781" y="4016"/>
                    <a:pt x="1929" y="3187"/>
                    <a:pt x="1890" y="2154"/>
                  </a:cubicBezTo>
                  <a:lnTo>
                    <a:pt x="2297" y="2154"/>
                  </a:lnTo>
                  <a:close/>
                  <a:moveTo>
                    <a:pt x="2852" y="2154"/>
                  </a:moveTo>
                  <a:cubicBezTo>
                    <a:pt x="2889" y="2658"/>
                    <a:pt x="3311" y="3056"/>
                    <a:pt x="3823" y="3056"/>
                  </a:cubicBezTo>
                  <a:cubicBezTo>
                    <a:pt x="4361" y="3056"/>
                    <a:pt x="4798" y="2619"/>
                    <a:pt x="4798" y="2081"/>
                  </a:cubicBezTo>
                  <a:cubicBezTo>
                    <a:pt x="4798" y="1543"/>
                    <a:pt x="4361" y="1106"/>
                    <a:pt x="3823" y="1106"/>
                  </a:cubicBezTo>
                  <a:cubicBezTo>
                    <a:pt x="3311" y="1106"/>
                    <a:pt x="2889" y="1504"/>
                    <a:pt x="2852" y="2008"/>
                  </a:cubicBezTo>
                  <a:lnTo>
                    <a:pt x="2444" y="2008"/>
                  </a:lnTo>
                  <a:cubicBezTo>
                    <a:pt x="2482" y="1280"/>
                    <a:pt x="3086" y="700"/>
                    <a:pt x="3823" y="700"/>
                  </a:cubicBezTo>
                  <a:cubicBezTo>
                    <a:pt x="4585" y="700"/>
                    <a:pt x="5205" y="1319"/>
                    <a:pt x="5205" y="2081"/>
                  </a:cubicBezTo>
                  <a:cubicBezTo>
                    <a:pt x="5205" y="2843"/>
                    <a:pt x="4585" y="3462"/>
                    <a:pt x="3823" y="3462"/>
                  </a:cubicBezTo>
                  <a:cubicBezTo>
                    <a:pt x="3086" y="3462"/>
                    <a:pt x="2482" y="2882"/>
                    <a:pt x="2444" y="2154"/>
                  </a:cubicBezTo>
                  <a:lnTo>
                    <a:pt x="2852" y="2154"/>
                  </a:lnTo>
                  <a:close/>
                  <a:moveTo>
                    <a:pt x="3408" y="2154"/>
                  </a:moveTo>
                  <a:cubicBezTo>
                    <a:pt x="3443" y="2352"/>
                    <a:pt x="3616" y="2503"/>
                    <a:pt x="3823" y="2503"/>
                  </a:cubicBezTo>
                  <a:cubicBezTo>
                    <a:pt x="4056" y="2503"/>
                    <a:pt x="4245" y="2313"/>
                    <a:pt x="4245" y="2081"/>
                  </a:cubicBezTo>
                  <a:cubicBezTo>
                    <a:pt x="4245" y="1849"/>
                    <a:pt x="4056" y="1659"/>
                    <a:pt x="3823" y="1659"/>
                  </a:cubicBezTo>
                  <a:cubicBezTo>
                    <a:pt x="3616" y="1659"/>
                    <a:pt x="3443" y="1810"/>
                    <a:pt x="3408" y="2008"/>
                  </a:cubicBezTo>
                  <a:lnTo>
                    <a:pt x="2999" y="2008"/>
                  </a:lnTo>
                  <a:cubicBezTo>
                    <a:pt x="3036" y="1585"/>
                    <a:pt x="3391" y="1253"/>
                    <a:pt x="3823" y="1253"/>
                  </a:cubicBezTo>
                  <a:cubicBezTo>
                    <a:pt x="4280" y="1253"/>
                    <a:pt x="4652" y="1624"/>
                    <a:pt x="4652" y="2081"/>
                  </a:cubicBezTo>
                  <a:cubicBezTo>
                    <a:pt x="4652" y="2538"/>
                    <a:pt x="4280" y="2909"/>
                    <a:pt x="3823" y="2909"/>
                  </a:cubicBezTo>
                  <a:cubicBezTo>
                    <a:pt x="3391" y="2909"/>
                    <a:pt x="3036" y="2577"/>
                    <a:pt x="2999" y="2154"/>
                  </a:cubicBezTo>
                  <a:lnTo>
                    <a:pt x="3408" y="2154"/>
                  </a:lnTo>
                  <a:close/>
                  <a:moveTo>
                    <a:pt x="3823" y="2008"/>
                  </a:moveTo>
                  <a:lnTo>
                    <a:pt x="3559" y="2008"/>
                  </a:lnTo>
                  <a:cubicBezTo>
                    <a:pt x="3591" y="1892"/>
                    <a:pt x="3697" y="1806"/>
                    <a:pt x="3823" y="1806"/>
                  </a:cubicBezTo>
                  <a:cubicBezTo>
                    <a:pt x="3975" y="1806"/>
                    <a:pt x="4098" y="1929"/>
                    <a:pt x="4098" y="2081"/>
                  </a:cubicBezTo>
                  <a:cubicBezTo>
                    <a:pt x="4098" y="2233"/>
                    <a:pt x="3975" y="2356"/>
                    <a:pt x="3823" y="2356"/>
                  </a:cubicBezTo>
                  <a:cubicBezTo>
                    <a:pt x="3697" y="2356"/>
                    <a:pt x="3591" y="2270"/>
                    <a:pt x="3559" y="2154"/>
                  </a:cubicBezTo>
                  <a:lnTo>
                    <a:pt x="3823" y="2154"/>
                  </a:lnTo>
                  <a:cubicBezTo>
                    <a:pt x="3864" y="2154"/>
                    <a:pt x="3897" y="2122"/>
                    <a:pt x="3897" y="2081"/>
                  </a:cubicBezTo>
                  <a:cubicBezTo>
                    <a:pt x="3897" y="2040"/>
                    <a:pt x="3864" y="2008"/>
                    <a:pt x="3823" y="2008"/>
                  </a:cubicBezTo>
                  <a:close/>
                  <a:moveTo>
                    <a:pt x="1964" y="4999"/>
                  </a:moveTo>
                  <a:lnTo>
                    <a:pt x="2224" y="3412"/>
                  </a:lnTo>
                  <a:cubicBezTo>
                    <a:pt x="2606" y="3870"/>
                    <a:pt x="3181" y="4162"/>
                    <a:pt x="3823" y="4162"/>
                  </a:cubicBezTo>
                  <a:cubicBezTo>
                    <a:pt x="4465" y="4162"/>
                    <a:pt x="5040" y="3870"/>
                    <a:pt x="5423" y="3412"/>
                  </a:cubicBezTo>
                  <a:lnTo>
                    <a:pt x="5683" y="4999"/>
                  </a:lnTo>
                  <a:lnTo>
                    <a:pt x="1964" y="4999"/>
                  </a:lnTo>
                  <a:close/>
                </a:path>
              </a:pathLst>
            </a:custGeom>
            <a:solidFill>
              <a:schemeClr val="accent1"/>
            </a:solidFill>
            <a:ln>
              <a:noFill/>
            </a:ln>
          </p:spPr>
          <p:txBody>
            <a:bodyPr anchor="ctr"/>
            <a:lstStyle/>
            <a:p>
              <a:pPr algn="ctr"/>
              <a:endParaRPr/>
            </a:p>
          </p:txBody>
        </p:sp>
      </p:grpSp>
      <p:grpSp>
        <p:nvGrpSpPr>
          <p:cNvPr id="92" name="14">
            <a:extLst>
              <a:ext uri="{FF2B5EF4-FFF2-40B4-BE49-F238E27FC236}">
                <a16:creationId xmlns:a16="http://schemas.microsoft.com/office/drawing/2014/main" id="{4F953BED-7478-47CF-82A6-83BC0C7C0472}"/>
              </a:ext>
            </a:extLst>
          </p:cNvPr>
          <p:cNvGrpSpPr/>
          <p:nvPr/>
        </p:nvGrpSpPr>
        <p:grpSpPr>
          <a:xfrm>
            <a:off x="1281593" y="5147545"/>
            <a:ext cx="2110432" cy="908538"/>
            <a:chOff x="6255080" y="5040792"/>
            <a:chExt cx="2110432" cy="908538"/>
          </a:xfrm>
        </p:grpSpPr>
        <p:sp>
          <p:nvSpPr>
            <p:cNvPr id="93" name="16">
              <a:extLst>
                <a:ext uri="{FF2B5EF4-FFF2-40B4-BE49-F238E27FC236}">
                  <a16:creationId xmlns:a16="http://schemas.microsoft.com/office/drawing/2014/main" id="{9FB2A325-B489-436B-BA42-C3B0258DCF9A}"/>
                </a:ext>
              </a:extLst>
            </p:cNvPr>
            <p:cNvSpPr>
              <a:spLocks/>
            </p:cNvSpPr>
            <p:nvPr/>
          </p:nvSpPr>
          <p:spPr bwMode="auto">
            <a:xfrm>
              <a:off x="6255080" y="5391931"/>
              <a:ext cx="211043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eaLnBrk="1" hangingPunct="1">
                <a:lnSpc>
                  <a:spcPct val="120000"/>
                </a:lnSpc>
                <a:spcBef>
                  <a:spcPct val="0"/>
                </a:spcBef>
                <a:buFontTx/>
                <a:buNone/>
              </a:pPr>
              <a:r>
                <a:rPr lang="zh-CN" altLang="en-US" sz="1000" dirty="0"/>
                <a:t>此部分内容作为文字排版占位显示</a:t>
              </a:r>
              <a:br>
                <a:rPr lang="zh-CN" altLang="en-US" sz="1000" dirty="0"/>
              </a:br>
              <a:r>
                <a:rPr lang="zh-CN" altLang="en-US" sz="1000" dirty="0"/>
                <a:t> （建议使用主题字体）</a:t>
              </a:r>
            </a:p>
          </p:txBody>
        </p:sp>
        <p:sp>
          <p:nvSpPr>
            <p:cNvPr id="94" name="15">
              <a:extLst>
                <a:ext uri="{FF2B5EF4-FFF2-40B4-BE49-F238E27FC236}">
                  <a16:creationId xmlns:a16="http://schemas.microsoft.com/office/drawing/2014/main" id="{3C23459A-61D7-4B7A-924C-CC90BEF54FE4}"/>
                </a:ext>
              </a:extLst>
            </p:cNvPr>
            <p:cNvSpPr txBox="1">
              <a:spLocks/>
            </p:cNvSpPr>
            <p:nvPr/>
          </p:nvSpPr>
          <p:spPr bwMode="auto">
            <a:xfrm>
              <a:off x="6255080" y="5040792"/>
              <a:ext cx="211043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sz="1800" b="1">
                  <a:solidFill>
                    <a:schemeClr val="accent1"/>
                  </a:solidFill>
                </a:rPr>
                <a:t>标题文本预设</a:t>
              </a:r>
              <a:endParaRPr lang="zh-CN" altLang="en-US" sz="1800" b="1" dirty="0">
                <a:solidFill>
                  <a:schemeClr val="accent1"/>
                </a:solidFill>
              </a:endParaRPr>
            </a:p>
          </p:txBody>
        </p:sp>
      </p:grpSp>
      <p:grpSp>
        <p:nvGrpSpPr>
          <p:cNvPr id="95" name="11">
            <a:extLst>
              <a:ext uri="{FF2B5EF4-FFF2-40B4-BE49-F238E27FC236}">
                <a16:creationId xmlns:a16="http://schemas.microsoft.com/office/drawing/2014/main" id="{A624B41D-4F52-46C6-81CE-B9355974DD19}"/>
              </a:ext>
            </a:extLst>
          </p:cNvPr>
          <p:cNvGrpSpPr/>
          <p:nvPr/>
        </p:nvGrpSpPr>
        <p:grpSpPr>
          <a:xfrm>
            <a:off x="3330298" y="3609169"/>
            <a:ext cx="2110432" cy="908538"/>
            <a:chOff x="6255080" y="5040792"/>
            <a:chExt cx="2110432" cy="908538"/>
          </a:xfrm>
        </p:grpSpPr>
        <p:sp>
          <p:nvSpPr>
            <p:cNvPr id="96" name="13">
              <a:extLst>
                <a:ext uri="{FF2B5EF4-FFF2-40B4-BE49-F238E27FC236}">
                  <a16:creationId xmlns:a16="http://schemas.microsoft.com/office/drawing/2014/main" id="{A3BA22F9-C135-436D-B2E7-E50E40E0234E}"/>
                </a:ext>
              </a:extLst>
            </p:cNvPr>
            <p:cNvSpPr>
              <a:spLocks/>
            </p:cNvSpPr>
            <p:nvPr/>
          </p:nvSpPr>
          <p:spPr bwMode="auto">
            <a:xfrm>
              <a:off x="6255080" y="5391931"/>
              <a:ext cx="211043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eaLnBrk="1" hangingPunct="1">
                <a:lnSpc>
                  <a:spcPct val="120000"/>
                </a:lnSpc>
                <a:spcBef>
                  <a:spcPct val="0"/>
                </a:spcBef>
                <a:buFontTx/>
                <a:buNone/>
              </a:pPr>
              <a:r>
                <a:rPr lang="zh-CN" altLang="en-US" sz="1000"/>
                <a:t>此部分内容作为文字排版占位显示</a:t>
              </a:r>
              <a:br>
                <a:rPr lang="zh-CN" altLang="en-US" sz="1000"/>
              </a:br>
              <a:r>
                <a:rPr lang="zh-CN" altLang="en-US" sz="1000"/>
                <a:t> （建议使用主题字体）</a:t>
              </a:r>
              <a:endParaRPr lang="zh-CN" altLang="en-US" sz="1000" dirty="0"/>
            </a:p>
          </p:txBody>
        </p:sp>
        <p:sp>
          <p:nvSpPr>
            <p:cNvPr id="97" name="12">
              <a:extLst>
                <a:ext uri="{FF2B5EF4-FFF2-40B4-BE49-F238E27FC236}">
                  <a16:creationId xmlns:a16="http://schemas.microsoft.com/office/drawing/2014/main" id="{83B574C2-1FC2-4BEA-A335-36A331ADA05A}"/>
                </a:ext>
              </a:extLst>
            </p:cNvPr>
            <p:cNvSpPr txBox="1">
              <a:spLocks/>
            </p:cNvSpPr>
            <p:nvPr/>
          </p:nvSpPr>
          <p:spPr bwMode="auto">
            <a:xfrm>
              <a:off x="6255080" y="5040792"/>
              <a:ext cx="211043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sz="1800" b="1">
                  <a:solidFill>
                    <a:schemeClr val="accent3"/>
                  </a:solidFill>
                </a:rPr>
                <a:t>标题文本预设</a:t>
              </a:r>
              <a:endParaRPr lang="zh-CN" altLang="en-US" sz="1800" b="1" dirty="0">
                <a:solidFill>
                  <a:schemeClr val="accent3"/>
                </a:solidFill>
              </a:endParaRPr>
            </a:p>
          </p:txBody>
        </p:sp>
      </p:grpSp>
      <p:grpSp>
        <p:nvGrpSpPr>
          <p:cNvPr id="98" name="7">
            <a:extLst>
              <a:ext uri="{FF2B5EF4-FFF2-40B4-BE49-F238E27FC236}">
                <a16:creationId xmlns:a16="http://schemas.microsoft.com/office/drawing/2014/main" id="{5CF79C1F-06C4-42A7-9816-D42020B773EE}"/>
              </a:ext>
            </a:extLst>
          </p:cNvPr>
          <p:cNvGrpSpPr/>
          <p:nvPr/>
        </p:nvGrpSpPr>
        <p:grpSpPr>
          <a:xfrm>
            <a:off x="5058943" y="4737189"/>
            <a:ext cx="2110432" cy="908538"/>
            <a:chOff x="6255080" y="5040792"/>
            <a:chExt cx="2110432" cy="908538"/>
          </a:xfrm>
        </p:grpSpPr>
        <p:sp>
          <p:nvSpPr>
            <p:cNvPr id="99" name="9">
              <a:extLst>
                <a:ext uri="{FF2B5EF4-FFF2-40B4-BE49-F238E27FC236}">
                  <a16:creationId xmlns:a16="http://schemas.microsoft.com/office/drawing/2014/main" id="{7EA092B0-5B83-402B-97EC-271B8A7191E9}"/>
                </a:ext>
              </a:extLst>
            </p:cNvPr>
            <p:cNvSpPr>
              <a:spLocks/>
            </p:cNvSpPr>
            <p:nvPr/>
          </p:nvSpPr>
          <p:spPr bwMode="auto">
            <a:xfrm>
              <a:off x="6255080" y="5391931"/>
              <a:ext cx="211043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eaLnBrk="1" hangingPunct="1">
                <a:lnSpc>
                  <a:spcPct val="120000"/>
                </a:lnSpc>
                <a:spcBef>
                  <a:spcPct val="0"/>
                </a:spcBef>
                <a:buFontTx/>
                <a:buNone/>
              </a:pPr>
              <a:r>
                <a:rPr lang="zh-CN" altLang="en-US" sz="1000"/>
                <a:t>此部分内容作为文字排版占位显示</a:t>
              </a:r>
              <a:br>
                <a:rPr lang="zh-CN" altLang="en-US" sz="1000"/>
              </a:br>
              <a:r>
                <a:rPr lang="zh-CN" altLang="en-US" sz="1000"/>
                <a:t> （建议使用主题字体）</a:t>
              </a:r>
              <a:endParaRPr lang="zh-CN" altLang="en-US" sz="1000" dirty="0"/>
            </a:p>
          </p:txBody>
        </p:sp>
        <p:sp>
          <p:nvSpPr>
            <p:cNvPr id="100" name="8">
              <a:extLst>
                <a:ext uri="{FF2B5EF4-FFF2-40B4-BE49-F238E27FC236}">
                  <a16:creationId xmlns:a16="http://schemas.microsoft.com/office/drawing/2014/main" id="{2C2973AB-C3D2-4189-909E-3803B073E842}"/>
                </a:ext>
              </a:extLst>
            </p:cNvPr>
            <p:cNvSpPr txBox="1">
              <a:spLocks/>
            </p:cNvSpPr>
            <p:nvPr/>
          </p:nvSpPr>
          <p:spPr bwMode="auto">
            <a:xfrm>
              <a:off x="6255080" y="5040792"/>
              <a:ext cx="211043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sz="1800" b="1">
                  <a:solidFill>
                    <a:schemeClr val="accent1"/>
                  </a:solidFill>
                </a:rPr>
                <a:t>标题文本预设</a:t>
              </a:r>
              <a:endParaRPr lang="zh-CN" altLang="en-US" sz="1800" b="1" dirty="0">
                <a:solidFill>
                  <a:schemeClr val="accent1"/>
                </a:solidFill>
              </a:endParaRPr>
            </a:p>
          </p:txBody>
        </p:sp>
      </p:grpSp>
      <p:grpSp>
        <p:nvGrpSpPr>
          <p:cNvPr id="101" name="4">
            <a:extLst>
              <a:ext uri="{FF2B5EF4-FFF2-40B4-BE49-F238E27FC236}">
                <a16:creationId xmlns:a16="http://schemas.microsoft.com/office/drawing/2014/main" id="{7CD48F6C-3FCE-4780-B22B-67301642664D}"/>
              </a:ext>
            </a:extLst>
          </p:cNvPr>
          <p:cNvGrpSpPr/>
          <p:nvPr/>
        </p:nvGrpSpPr>
        <p:grpSpPr>
          <a:xfrm>
            <a:off x="6980471" y="3833200"/>
            <a:ext cx="2110432" cy="908538"/>
            <a:chOff x="6255080" y="5040792"/>
            <a:chExt cx="2110432" cy="908538"/>
          </a:xfrm>
        </p:grpSpPr>
        <p:sp>
          <p:nvSpPr>
            <p:cNvPr id="102" name="6">
              <a:extLst>
                <a:ext uri="{FF2B5EF4-FFF2-40B4-BE49-F238E27FC236}">
                  <a16:creationId xmlns:a16="http://schemas.microsoft.com/office/drawing/2014/main" id="{C42F42AF-C950-473B-B031-472876835471}"/>
                </a:ext>
              </a:extLst>
            </p:cNvPr>
            <p:cNvSpPr>
              <a:spLocks/>
            </p:cNvSpPr>
            <p:nvPr/>
          </p:nvSpPr>
          <p:spPr bwMode="auto">
            <a:xfrm>
              <a:off x="6255080" y="5391931"/>
              <a:ext cx="211043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eaLnBrk="1" hangingPunct="1">
                <a:lnSpc>
                  <a:spcPct val="120000"/>
                </a:lnSpc>
                <a:spcBef>
                  <a:spcPct val="0"/>
                </a:spcBef>
                <a:buFontTx/>
                <a:buNone/>
              </a:pPr>
              <a:r>
                <a:rPr lang="zh-CN" altLang="en-US" sz="1000"/>
                <a:t>此部分内容作为文字排版占位显示</a:t>
              </a:r>
              <a:br>
                <a:rPr lang="zh-CN" altLang="en-US" sz="1000"/>
              </a:br>
              <a:r>
                <a:rPr lang="zh-CN" altLang="en-US" sz="1000"/>
                <a:t> （建议使用主题字体）</a:t>
              </a:r>
              <a:endParaRPr lang="zh-CN" altLang="en-US" sz="1000" dirty="0"/>
            </a:p>
          </p:txBody>
        </p:sp>
        <p:sp>
          <p:nvSpPr>
            <p:cNvPr id="103" name="5">
              <a:extLst>
                <a:ext uri="{FF2B5EF4-FFF2-40B4-BE49-F238E27FC236}">
                  <a16:creationId xmlns:a16="http://schemas.microsoft.com/office/drawing/2014/main" id="{43B5A29A-662D-4A37-BE78-60FDA690DB8D}"/>
                </a:ext>
              </a:extLst>
            </p:cNvPr>
            <p:cNvSpPr txBox="1">
              <a:spLocks/>
            </p:cNvSpPr>
            <p:nvPr/>
          </p:nvSpPr>
          <p:spPr bwMode="auto">
            <a:xfrm>
              <a:off x="6255080" y="5040792"/>
              <a:ext cx="211043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sz="1800" b="1">
                  <a:solidFill>
                    <a:schemeClr val="accent3"/>
                  </a:solidFill>
                </a:rPr>
                <a:t>标题文本预设</a:t>
              </a:r>
              <a:endParaRPr lang="zh-CN" altLang="en-US" sz="1800" b="1" dirty="0">
                <a:solidFill>
                  <a:schemeClr val="accent3"/>
                </a:solidFill>
              </a:endParaRPr>
            </a:p>
          </p:txBody>
        </p:sp>
      </p:grpSp>
      <p:grpSp>
        <p:nvGrpSpPr>
          <p:cNvPr id="104" name="1">
            <a:extLst>
              <a:ext uri="{FF2B5EF4-FFF2-40B4-BE49-F238E27FC236}">
                <a16:creationId xmlns:a16="http://schemas.microsoft.com/office/drawing/2014/main" id="{4A89F220-6B06-4F64-84EC-A070050E29D9}"/>
              </a:ext>
            </a:extLst>
          </p:cNvPr>
          <p:cNvGrpSpPr/>
          <p:nvPr/>
        </p:nvGrpSpPr>
        <p:grpSpPr>
          <a:xfrm>
            <a:off x="9019080" y="4293080"/>
            <a:ext cx="2110432" cy="908538"/>
            <a:chOff x="6255080" y="5040792"/>
            <a:chExt cx="2110432" cy="908538"/>
          </a:xfrm>
        </p:grpSpPr>
        <p:sp>
          <p:nvSpPr>
            <p:cNvPr id="105" name="3">
              <a:extLst>
                <a:ext uri="{FF2B5EF4-FFF2-40B4-BE49-F238E27FC236}">
                  <a16:creationId xmlns:a16="http://schemas.microsoft.com/office/drawing/2014/main" id="{A796F26D-2CC6-4E8B-B8E2-EE3FE4EDD491}"/>
                </a:ext>
              </a:extLst>
            </p:cNvPr>
            <p:cNvSpPr>
              <a:spLocks/>
            </p:cNvSpPr>
            <p:nvPr/>
          </p:nvSpPr>
          <p:spPr bwMode="auto">
            <a:xfrm>
              <a:off x="6255080" y="5391931"/>
              <a:ext cx="211043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eaLnBrk="1" hangingPunct="1">
                <a:lnSpc>
                  <a:spcPct val="120000"/>
                </a:lnSpc>
                <a:spcBef>
                  <a:spcPct val="0"/>
                </a:spcBef>
                <a:buFontTx/>
                <a:buNone/>
              </a:pPr>
              <a:r>
                <a:rPr lang="zh-CN" altLang="en-US" sz="1000"/>
                <a:t>此部分内容作为文字排版占位显示</a:t>
              </a:r>
              <a:br>
                <a:rPr lang="zh-CN" altLang="en-US" sz="1000"/>
              </a:br>
              <a:r>
                <a:rPr lang="zh-CN" altLang="en-US" sz="1000"/>
                <a:t> （建议使用主题字体）</a:t>
              </a:r>
              <a:endParaRPr lang="zh-CN" altLang="en-US" sz="1000" dirty="0"/>
            </a:p>
          </p:txBody>
        </p:sp>
        <p:sp>
          <p:nvSpPr>
            <p:cNvPr id="106" name="2">
              <a:extLst>
                <a:ext uri="{FF2B5EF4-FFF2-40B4-BE49-F238E27FC236}">
                  <a16:creationId xmlns:a16="http://schemas.microsoft.com/office/drawing/2014/main" id="{D828C235-AFE5-411C-AFD6-224C29A87838}"/>
                </a:ext>
              </a:extLst>
            </p:cNvPr>
            <p:cNvSpPr txBox="1">
              <a:spLocks/>
            </p:cNvSpPr>
            <p:nvPr/>
          </p:nvSpPr>
          <p:spPr bwMode="auto">
            <a:xfrm>
              <a:off x="6255080" y="5040792"/>
              <a:ext cx="211043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sz="1800" b="1">
                  <a:solidFill>
                    <a:schemeClr val="accent1"/>
                  </a:solidFill>
                </a:rPr>
                <a:t>标题文本预设</a:t>
              </a:r>
              <a:endParaRPr lang="zh-CN" altLang="en-US" sz="1800" b="1" dirty="0">
                <a:solidFill>
                  <a:schemeClr val="accent1"/>
                </a:solidFill>
              </a:endParaRPr>
            </a:p>
          </p:txBody>
        </p:sp>
      </p:grpSp>
      <p:cxnSp>
        <p:nvCxnSpPr>
          <p:cNvPr id="107" name="直接连接符 22">
            <a:extLst>
              <a:ext uri="{FF2B5EF4-FFF2-40B4-BE49-F238E27FC236}">
                <a16:creationId xmlns:a16="http://schemas.microsoft.com/office/drawing/2014/main" id="{228478E3-AA9F-47D4-8D29-9C400C17550F}"/>
              </a:ext>
            </a:extLst>
          </p:cNvPr>
          <p:cNvCxnSpPr/>
          <p:nvPr/>
        </p:nvCxnSpPr>
        <p:spPr>
          <a:xfrm flipV="1">
            <a:off x="10075276" y="2576684"/>
            <a:ext cx="0" cy="1202273"/>
          </a:xfrm>
          <a:prstGeom prst="line">
            <a:avLst/>
          </a:prstGeom>
          <a:ln>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21232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自定义 316">
      <a:dk1>
        <a:srgbClr val="000000"/>
      </a:dk1>
      <a:lt1>
        <a:srgbClr val="FFFFFF"/>
      </a:lt1>
      <a:dk2>
        <a:srgbClr val="44546A"/>
      </a:dk2>
      <a:lt2>
        <a:srgbClr val="E7E6E6"/>
      </a:lt2>
      <a:accent1>
        <a:srgbClr val="F39471"/>
      </a:accent1>
      <a:accent2>
        <a:srgbClr val="F08664"/>
      </a:accent2>
      <a:accent3>
        <a:srgbClr val="F39471"/>
      </a:accent3>
      <a:accent4>
        <a:srgbClr val="F08664"/>
      </a:accent4>
      <a:accent5>
        <a:srgbClr val="F39471"/>
      </a:accent5>
      <a:accent6>
        <a:srgbClr val="F08664"/>
      </a:accent6>
      <a:hlink>
        <a:srgbClr val="F08664"/>
      </a:hlink>
      <a:folHlink>
        <a:srgbClr val="F08664"/>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1508</Words>
  <Application>Microsoft Office PowerPoint</Application>
  <PresentationFormat>宽屏</PresentationFormat>
  <Paragraphs>127</Paragraphs>
  <Slides>19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19</vt:i4>
      </vt:variant>
    </vt:vector>
  </HeadingPairs>
  <TitlesOfParts>
    <vt:vector size="34" baseType="lpstr">
      <vt:lpstr>STHeiti Light</vt:lpstr>
      <vt:lpstr>Source Sans Pro</vt:lpstr>
      <vt:lpstr>linea-basic-10</vt:lpstr>
      <vt:lpstr>等线 Light</vt:lpstr>
      <vt:lpstr>Arial</vt:lpstr>
      <vt:lpstr>Source Han Sans CN Normal</vt:lpstr>
      <vt:lpstr>Microsoft YaHei Light</vt:lpstr>
      <vt:lpstr>等线</vt:lpstr>
      <vt:lpstr>Times New Roman</vt:lpstr>
      <vt:lpstr>华文楷体</vt:lpstr>
      <vt:lpstr>Source Han Sans CN</vt:lpstr>
      <vt:lpstr>Impact</vt:lpstr>
      <vt:lpstr>微软雅黑</vt:lpstr>
      <vt:lpstr>FZQingKeBenYueSongS-R-GB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office365</dc:creator>
  <cp:lastModifiedBy>阳 亮</cp:lastModifiedBy>
  <cp:revision>17</cp:revision>
  <dcterms:created xsi:type="dcterms:W3CDTF">2018-04-08T01:42:36Z</dcterms:created>
  <dcterms:modified xsi:type="dcterms:W3CDTF">2018-05-02T02:25:51Z</dcterms:modified>
</cp:coreProperties>
</file>