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tags/tag11.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88" r:id="rId2"/>
    <p:sldId id="289" r:id="rId3"/>
    <p:sldId id="290" r:id="rId4"/>
    <p:sldId id="313" r:id="rId5"/>
    <p:sldId id="298" r:id="rId6"/>
    <p:sldId id="308" r:id="rId7"/>
    <p:sldId id="307" r:id="rId8"/>
    <p:sldId id="311" r:id="rId9"/>
    <p:sldId id="291" r:id="rId10"/>
    <p:sldId id="300" r:id="rId11"/>
    <p:sldId id="309" r:id="rId12"/>
    <p:sldId id="312" r:id="rId13"/>
    <p:sldId id="310" r:id="rId14"/>
    <p:sldId id="314" r:id="rId15"/>
    <p:sldId id="292" r:id="rId16"/>
    <p:sldId id="304" r:id="rId17"/>
    <p:sldId id="306" r:id="rId18"/>
    <p:sldId id="302" r:id="rId19"/>
    <p:sldId id="296" r:id="rId20"/>
    <p:sldId id="305" r:id="rId21"/>
    <p:sldId id="293" r:id="rId22"/>
    <p:sldId id="295" r:id="rId23"/>
    <p:sldId id="297" r:id="rId24"/>
    <p:sldId id="299" r:id="rId25"/>
    <p:sldId id="301" r:id="rId26"/>
    <p:sldId id="303" r:id="rId27"/>
    <p:sldId id="315" r:id="rId28"/>
  </p:sldIdLst>
  <p:sldSz cx="9144000" cy="5143500" type="screen16x9"/>
  <p:notesSz cx="6858000" cy="9144000"/>
  <p:custDataLst>
    <p:tags r:id="rId3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CD38C"/>
    <a:srgbClr val="E4BF5A"/>
    <a:srgbClr val="274991"/>
    <a:srgbClr val="7CA82A"/>
    <a:srgbClr val="55375F"/>
    <a:srgbClr val="442C4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678" autoAdjust="0"/>
    <p:restoredTop sz="94660"/>
  </p:normalViewPr>
  <p:slideViewPr>
    <p:cSldViewPr snapToGrid="0">
      <p:cViewPr varScale="1">
        <p:scale>
          <a:sx n="95" d="100"/>
          <a:sy n="95" d="100"/>
        </p:scale>
        <p:origin x="-894" y="-96"/>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chart1.xml><?xml version="1.0" encoding="utf-8"?>
<c:chartSpace xmlns:c="http://schemas.openxmlformats.org/drawingml/2006/chart" xmlns:a="http://schemas.openxmlformats.org/drawingml/2006/main" xmlns:r="http://schemas.openxmlformats.org/officeDocument/2006/relationships">
  <c:lang val="zh-CN"/>
  <c:style val="6"/>
  <c:chart>
    <c:autoTitleDeleted val="1"/>
    <c:plotArea>
      <c:layout/>
      <c:doughnutChart>
        <c:varyColors val="1"/>
        <c:ser>
          <c:idx val="0"/>
          <c:order val="0"/>
          <c:tx>
            <c:strRef>
              <c:f>Sheet1!$B$1</c:f>
              <c:strCache>
                <c:ptCount val="1"/>
                <c:pt idx="0">
                  <c:v>Sales</c:v>
                </c:pt>
              </c:strCache>
            </c:strRef>
          </c:tx>
          <c:spPr>
            <a:gradFill>
              <a:gsLst>
                <a:gs pos="0">
                  <a:srgbClr val="E30000"/>
                </a:gs>
                <a:gs pos="100000">
                  <a:srgbClr val="760303"/>
                </a:gs>
              </a:gsLst>
              <a:lin ang="5400000" scaled="0"/>
            </a:gradFill>
            <a:effectLst>
              <a:outerShdw blurRad="203200" dist="152400" dir="2700000" algn="tl" rotWithShape="0">
                <a:prstClr val="black">
                  <a:alpha val="60000"/>
                </a:prstClr>
              </a:outerShdw>
            </a:effectLst>
          </c:spPr>
          <c:dPt>
            <c:idx val="0"/>
            <c:spPr>
              <a:solidFill>
                <a:schemeClr val="accent1"/>
              </a:solidFill>
              <a:effectLst>
                <a:outerShdw blurRad="203200" dist="152400" dir="2700000" algn="tl" rotWithShape="0">
                  <a:prstClr val="black">
                    <a:alpha val="60000"/>
                  </a:prstClr>
                </a:outerShdw>
              </a:effectLst>
            </c:spPr>
            <c:extLst xmlns:c16r2="http://schemas.microsoft.com/office/drawing/2015/06/chart">
              <c:ext xmlns:c16="http://schemas.microsoft.com/office/drawing/2014/chart" uri="{C3380CC4-5D6E-409C-BE32-E72D297353CC}">
                <c16:uniqueId val="{00000001-4E2F-42A5-ABCA-CBF4407993F3}"/>
              </c:ext>
            </c:extLst>
          </c:dPt>
          <c:dPt>
            <c:idx val="1"/>
            <c:spPr>
              <a:solidFill>
                <a:schemeClr val="accent2">
                  <a:lumMod val="60000"/>
                  <a:lumOff val="40000"/>
                </a:schemeClr>
              </a:solidFill>
              <a:effectLst>
                <a:outerShdw blurRad="203200" dist="152400" dir="2700000" algn="tl" rotWithShape="0">
                  <a:prstClr val="black">
                    <a:alpha val="60000"/>
                  </a:prstClr>
                </a:outerShdw>
              </a:effectLst>
            </c:spPr>
            <c:extLst xmlns:c16r2="http://schemas.microsoft.com/office/drawing/2015/06/chart">
              <c:ext xmlns:c16="http://schemas.microsoft.com/office/drawing/2014/chart" uri="{C3380CC4-5D6E-409C-BE32-E72D297353CC}">
                <c16:uniqueId val="{00000003-4E2F-42A5-ABCA-CBF4407993F3}"/>
              </c:ext>
            </c:extLst>
          </c:dPt>
          <c:dPt>
            <c:idx val="2"/>
            <c:spPr>
              <a:solidFill>
                <a:schemeClr val="accent2">
                  <a:lumMod val="40000"/>
                  <a:lumOff val="60000"/>
                </a:schemeClr>
              </a:solidFill>
              <a:effectLst>
                <a:outerShdw blurRad="203200" dist="152400" dir="2700000" algn="tl" rotWithShape="0">
                  <a:prstClr val="black">
                    <a:alpha val="60000"/>
                  </a:prstClr>
                </a:outerShdw>
              </a:effectLst>
            </c:spPr>
            <c:extLst xmlns:c16r2="http://schemas.microsoft.com/office/drawing/2015/06/chart">
              <c:ext xmlns:c16="http://schemas.microsoft.com/office/drawing/2014/chart" uri="{C3380CC4-5D6E-409C-BE32-E72D297353CC}">
                <c16:uniqueId val="{00000005-4E2F-42A5-ABCA-CBF4407993F3}"/>
              </c:ext>
            </c:extLst>
          </c:dPt>
          <c:dPt>
            <c:idx val="3"/>
            <c:spPr>
              <a:solidFill>
                <a:schemeClr val="accent2">
                  <a:lumMod val="20000"/>
                  <a:lumOff val="80000"/>
                </a:schemeClr>
              </a:solidFill>
              <a:effectLst>
                <a:outerShdw blurRad="203200" dist="152400" dir="2700000" algn="tl" rotWithShape="0">
                  <a:prstClr val="black">
                    <a:alpha val="60000"/>
                  </a:prstClr>
                </a:outerShdw>
              </a:effectLst>
            </c:spPr>
            <c:extLst xmlns:c16r2="http://schemas.microsoft.com/office/drawing/2015/06/chart">
              <c:ext xmlns:c16="http://schemas.microsoft.com/office/drawing/2014/chart" uri="{C3380CC4-5D6E-409C-BE32-E72D297353CC}">
                <c16:uniqueId val="{00000007-4E2F-42A5-ABCA-CBF4407993F3}"/>
              </c:ext>
            </c:extLst>
          </c:dPt>
          <c:cat>
            <c:strRef>
              <c:f>Sheet1!$A$2:$A$5</c:f>
              <c:strCache>
                <c:ptCount val="4"/>
                <c:pt idx="0">
                  <c:v>数据1</c:v>
                </c:pt>
                <c:pt idx="1">
                  <c:v>数据2</c:v>
                </c:pt>
                <c:pt idx="2">
                  <c:v>数据3</c:v>
                </c:pt>
                <c:pt idx="3">
                  <c:v>数据4</c:v>
                </c:pt>
              </c:strCache>
            </c:strRef>
          </c:cat>
          <c:val>
            <c:numRef>
              <c:f>Sheet1!$B$2:$B$5</c:f>
              <c:numCache>
                <c:formatCode>General</c:formatCode>
                <c:ptCount val="4"/>
                <c:pt idx="0">
                  <c:v>36</c:v>
                </c:pt>
                <c:pt idx="1">
                  <c:v>28</c:v>
                </c:pt>
                <c:pt idx="2">
                  <c:v>20</c:v>
                </c:pt>
                <c:pt idx="3">
                  <c:v>16</c:v>
                </c:pt>
              </c:numCache>
            </c:numRef>
          </c:val>
          <c:extLst xmlns:c16r2="http://schemas.microsoft.com/office/drawing/2015/06/chart">
            <c:ext xmlns:c16="http://schemas.microsoft.com/office/drawing/2014/chart" uri="{C3380CC4-5D6E-409C-BE32-E72D297353CC}">
              <c16:uniqueId val="{00000008-4E2F-42A5-ABCA-CBF4407993F3}"/>
            </c:ext>
          </c:extLst>
        </c:ser>
        <c:dLbls/>
        <c:firstSliceAng val="0"/>
        <c:holeSize val="56"/>
      </c:doughnutChart>
    </c:plotArea>
    <c:legend>
      <c:legendPos val="b"/>
      <c:legendEntry>
        <c:idx val="0"/>
        <c:txPr>
          <a:bodyPr rot="0" spcFirstLastPara="0" vertOverflow="ellipsis" vert="horz" wrap="square" anchor="ctr" anchorCtr="1"/>
          <a:lstStyle/>
          <a:p>
            <a:pPr>
              <a:defRPr lang="zh-CN" sz="1600" b="0" i="0" u="none" strike="noStrike" kern="1200" baseline="0">
                <a:solidFill>
                  <a:schemeClr val="tx1"/>
                </a:solidFill>
                <a:latin typeface="+mj-ea"/>
                <a:ea typeface="微软雅黑" panose="020B0503020204020204" charset="-122"/>
                <a:cs typeface="Lato Regular"/>
              </a:defRPr>
            </a:pPr>
            <a:endParaRPr lang="zh-CN"/>
          </a:p>
        </c:txPr>
      </c:legendEntry>
      <c:legendEntry>
        <c:idx val="1"/>
        <c:txPr>
          <a:bodyPr rot="0" spcFirstLastPara="0" vertOverflow="ellipsis" vert="horz" wrap="square" anchor="ctr" anchorCtr="1"/>
          <a:lstStyle/>
          <a:p>
            <a:pPr>
              <a:defRPr lang="zh-CN" sz="1600" b="0" i="0" u="none" strike="noStrike" kern="1200" baseline="0">
                <a:solidFill>
                  <a:schemeClr val="tx1"/>
                </a:solidFill>
                <a:latin typeface="+mj-ea"/>
                <a:ea typeface="微软雅黑" panose="020B0503020204020204" charset="-122"/>
                <a:cs typeface="Lato Regular"/>
              </a:defRPr>
            </a:pPr>
            <a:endParaRPr lang="zh-CN"/>
          </a:p>
        </c:txPr>
      </c:legendEntry>
      <c:legendEntry>
        <c:idx val="2"/>
        <c:txPr>
          <a:bodyPr rot="0" spcFirstLastPara="0" vertOverflow="ellipsis" vert="horz" wrap="square" anchor="ctr" anchorCtr="1"/>
          <a:lstStyle/>
          <a:p>
            <a:pPr>
              <a:defRPr lang="zh-CN" sz="1600" b="0" i="0" u="none" strike="noStrike" kern="1200" baseline="0">
                <a:solidFill>
                  <a:schemeClr val="tx1"/>
                </a:solidFill>
                <a:latin typeface="+mj-ea"/>
                <a:ea typeface="微软雅黑" panose="020B0503020204020204" charset="-122"/>
                <a:cs typeface="Lato Regular"/>
              </a:defRPr>
            </a:pPr>
            <a:endParaRPr lang="zh-CN"/>
          </a:p>
        </c:txPr>
      </c:legendEntry>
      <c:legendEntry>
        <c:idx val="3"/>
        <c:txPr>
          <a:bodyPr rot="0" spcFirstLastPara="0" vertOverflow="ellipsis" vert="horz" wrap="square" anchor="ctr" anchorCtr="1"/>
          <a:lstStyle/>
          <a:p>
            <a:pPr>
              <a:defRPr lang="zh-CN" sz="1600" b="0" i="0" u="none" strike="noStrike" kern="1200" baseline="0">
                <a:solidFill>
                  <a:schemeClr val="tx1"/>
                </a:solidFill>
                <a:latin typeface="微软雅黑" panose="020B0503020204020204" charset="-122"/>
                <a:ea typeface="微软雅黑" panose="020B0503020204020204" charset="-122"/>
                <a:cs typeface="Lato Regular"/>
              </a:defRPr>
            </a:pPr>
            <a:endParaRPr lang="zh-CN"/>
          </a:p>
        </c:txPr>
      </c:legendEntry>
      <c:layout/>
      <c:txPr>
        <a:bodyPr rot="0" spcFirstLastPara="0" vertOverflow="ellipsis" vert="horz" wrap="square" anchor="ctr" anchorCtr="1"/>
        <a:lstStyle/>
        <a:p>
          <a:pPr>
            <a:defRPr lang="zh-CN" sz="1600" b="0" i="0" u="none" strike="noStrike" kern="1200" baseline="0">
              <a:solidFill>
                <a:schemeClr val="tx1"/>
              </a:solidFill>
              <a:latin typeface="Lato Regular"/>
              <a:ea typeface="微软雅黑" panose="020B0503020204020204" charset="-122"/>
              <a:cs typeface="Lato Regular"/>
            </a:defRPr>
          </a:pPr>
          <a:endParaRPr lang="zh-CN"/>
        </a:p>
      </c:txPr>
    </c:legend>
    <c:plotVisOnly val="1"/>
    <c:dispBlanksAs val="zero"/>
  </c:chart>
  <c:txPr>
    <a:bodyPr/>
    <a:lstStyle/>
    <a:p>
      <a:pPr>
        <a:defRPr lang="zh-CN" sz="1800"/>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pPr/>
              <a:t>2017/9/13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pPr/>
              <a:t>‹#›</a:t>
            </a:fld>
            <a:endParaRPr lang="zh-CN" altLang="en-US"/>
          </a:p>
        </p:txBody>
      </p:sp>
    </p:spTree>
    <p:extLst>
      <p:ext uri="{BB962C8B-B14F-4D97-AF65-F5344CB8AC3E}">
        <p14:creationId xmlns:p14="http://schemas.microsoft.com/office/powerpoint/2010/main" xmlns=""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640636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2F4F2D-3052-4963-8360-B96F07BE31CE}" type="slidenum">
              <a:rPr lang="zh-CN" altLang="en-US" smtClean="0"/>
              <a:pPr/>
              <a:t>11</a:t>
            </a:fld>
            <a:endParaRPr lang="zh-CN" altLang="en-US"/>
          </a:p>
        </p:txBody>
      </p:sp>
    </p:spTree>
    <p:extLst>
      <p:ext uri="{BB962C8B-B14F-4D97-AF65-F5344CB8AC3E}">
        <p14:creationId xmlns:p14="http://schemas.microsoft.com/office/powerpoint/2010/main" xmlns="" val="38226049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2F4F2D-3052-4963-8360-B96F07BE31CE}" type="slidenum">
              <a:rPr lang="zh-CN" altLang="en-US" smtClean="0"/>
              <a:pPr/>
              <a:t>12</a:t>
            </a:fld>
            <a:endParaRPr lang="zh-CN" altLang="en-US"/>
          </a:p>
        </p:txBody>
      </p:sp>
    </p:spTree>
    <p:extLst>
      <p:ext uri="{BB962C8B-B14F-4D97-AF65-F5344CB8AC3E}">
        <p14:creationId xmlns:p14="http://schemas.microsoft.com/office/powerpoint/2010/main" xmlns="" val="449417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2F4F2D-3052-4963-8360-B96F07BE31CE}" type="slidenum">
              <a:rPr lang="zh-CN" altLang="en-US" smtClean="0"/>
              <a:pPr/>
              <a:t>13</a:t>
            </a:fld>
            <a:endParaRPr lang="zh-CN" altLang="en-US"/>
          </a:p>
        </p:txBody>
      </p:sp>
    </p:spTree>
    <p:extLst>
      <p:ext uri="{BB962C8B-B14F-4D97-AF65-F5344CB8AC3E}">
        <p14:creationId xmlns:p14="http://schemas.microsoft.com/office/powerpoint/2010/main" xmlns="" val="667263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2F4F2D-3052-4963-8360-B96F07BE31CE}" type="slidenum">
              <a:rPr lang="zh-CN" altLang="en-US" smtClean="0"/>
              <a:pPr/>
              <a:t>14</a:t>
            </a:fld>
            <a:endParaRPr lang="zh-CN" altLang="en-US"/>
          </a:p>
        </p:txBody>
      </p:sp>
    </p:spTree>
    <p:extLst>
      <p:ext uri="{BB962C8B-B14F-4D97-AF65-F5344CB8AC3E}">
        <p14:creationId xmlns:p14="http://schemas.microsoft.com/office/powerpoint/2010/main" xmlns="" val="20538473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2301472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7012234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2118777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4886546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784425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25559655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0289354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41454750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2100728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28065231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11346037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42780457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5925810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xmlns="" val="1999754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3590868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2F4F2D-3052-4963-8360-B96F07BE31CE}" type="slidenum">
              <a:rPr lang="zh-CN" altLang="en-US" smtClean="0"/>
              <a:pPr/>
              <a:t>4</a:t>
            </a:fld>
            <a:endParaRPr lang="zh-CN" altLang="en-US"/>
          </a:p>
        </p:txBody>
      </p:sp>
    </p:spTree>
    <p:extLst>
      <p:ext uri="{BB962C8B-B14F-4D97-AF65-F5344CB8AC3E}">
        <p14:creationId xmlns:p14="http://schemas.microsoft.com/office/powerpoint/2010/main" xmlns="" val="1649756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337" rtl="0" eaLnBrk="1" fontAlgn="auto" latinLnBrk="0" hangingPunct="1">
              <a:lnSpc>
                <a:spcPct val="100000"/>
              </a:lnSpc>
              <a:spcBef>
                <a:spcPts val="0"/>
              </a:spcBef>
              <a:spcAft>
                <a:spcPts val="0"/>
              </a:spcAft>
              <a:buClrTx/>
              <a:buSzTx/>
              <a:buFontTx/>
              <a:buNone/>
              <a:tabLst/>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816337"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xmlns="" val="30328357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2F4F2D-3052-4963-8360-B96F07BE31CE}" type="slidenum">
              <a:rPr lang="zh-CN" altLang="en-US" smtClean="0"/>
              <a:pPr/>
              <a:t>6</a:t>
            </a:fld>
            <a:endParaRPr lang="zh-CN" altLang="en-US"/>
          </a:p>
        </p:txBody>
      </p:sp>
    </p:spTree>
    <p:extLst>
      <p:ext uri="{BB962C8B-B14F-4D97-AF65-F5344CB8AC3E}">
        <p14:creationId xmlns:p14="http://schemas.microsoft.com/office/powerpoint/2010/main" xmlns="" val="4862902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2F4F2D-3052-4963-8360-B96F07BE31CE}" type="slidenum">
              <a:rPr lang="zh-CN" altLang="en-US" smtClean="0"/>
              <a:pPr/>
              <a:t>7</a:t>
            </a:fld>
            <a:endParaRPr lang="zh-CN" altLang="en-US"/>
          </a:p>
        </p:txBody>
      </p:sp>
    </p:spTree>
    <p:extLst>
      <p:ext uri="{BB962C8B-B14F-4D97-AF65-F5344CB8AC3E}">
        <p14:creationId xmlns:p14="http://schemas.microsoft.com/office/powerpoint/2010/main" xmlns="" val="3701991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2F4F2D-3052-4963-8360-B96F07BE31CE}" type="slidenum">
              <a:rPr lang="zh-CN" altLang="en-US" smtClean="0"/>
              <a:pPr/>
              <a:t>8</a:t>
            </a:fld>
            <a:endParaRPr lang="zh-CN" altLang="en-US"/>
          </a:p>
        </p:txBody>
      </p:sp>
    </p:spTree>
    <p:extLst>
      <p:ext uri="{BB962C8B-B14F-4D97-AF65-F5344CB8AC3E}">
        <p14:creationId xmlns:p14="http://schemas.microsoft.com/office/powerpoint/2010/main" xmlns="" val="4206220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xmlns="" val="3207526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2017/9/13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923746729"/>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2017/9/13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1859827731"/>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2017/9/13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3468846656"/>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84643704"/>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709" y="0"/>
            <a:ext cx="9141291" cy="5143500"/>
          </a:xfrm>
          <a:prstGeom prst="rect">
            <a:avLst/>
          </a:prstGeom>
        </p:spPr>
      </p:pic>
      <p:sp>
        <p:nvSpPr>
          <p:cNvPr id="8" name="圆角矩形 7"/>
          <p:cNvSpPr/>
          <p:nvPr userDrawn="1"/>
        </p:nvSpPr>
        <p:spPr>
          <a:xfrm>
            <a:off x="209550" y="571500"/>
            <a:ext cx="8724900" cy="4432300"/>
          </a:xfrm>
          <a:prstGeom prst="roundRect">
            <a:avLst>
              <a:gd name="adj" fmla="val 60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p:cNvSpPr txBox="1"/>
          <p:nvPr userDrawn="1"/>
        </p:nvSpPr>
        <p:spPr>
          <a:xfrm>
            <a:off x="899776" y="98460"/>
            <a:ext cx="3262432"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cs typeface="+mn-cs"/>
              </a:rPr>
              <a:t>单击此处添加文字标题</a:t>
            </a:r>
            <a:endParaRPr kumimoji="0" lang="zh-CN" alt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836230" y="65803"/>
            <a:ext cx="2098516" cy="776026"/>
          </a:xfrm>
          <a:prstGeom prst="rect">
            <a:avLst/>
          </a:prstGeom>
        </p:spPr>
      </p:pic>
    </p:spTree>
    <p:extLst>
      <p:ext uri="{BB962C8B-B14F-4D97-AF65-F5344CB8AC3E}">
        <p14:creationId xmlns:p14="http://schemas.microsoft.com/office/powerpoint/2010/main" xmlns="" val="234938559"/>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2017/9/13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2446103537"/>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pPr/>
              <a:t>2017/9/13 Wednesday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38579085"/>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pPr/>
              <a:t>2017/9/13 Wednesday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635159219"/>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pPr/>
              <a:t>2017/9/13 Wednesday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35492275"/>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pPr/>
              <a:t>2017/9/13 Wednesday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2389057927"/>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pPr/>
              <a:t>2017/9/13 Wednesday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4040428924"/>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pPr/>
              <a:t>2017/9/13 Wednesday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3526863871"/>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pPr/>
              <a:t>2017/9/13 Wednesday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427201385"/>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pPr/>
              <a:t>2017/9/13 Wednesday</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pPr/>
              <a:t>‹#›</a:t>
            </a:fld>
            <a:endParaRPr lang="zh-CN" altLang="en-US"/>
          </a:p>
        </p:txBody>
      </p:sp>
    </p:spTree>
    <p:extLst>
      <p:ext uri="{BB962C8B-B14F-4D97-AF65-F5344CB8AC3E}">
        <p14:creationId xmlns:p14="http://schemas.microsoft.com/office/powerpoint/2010/main" xmlns=""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4" r:id="rId13"/>
  </p:sldLayoutIdLst>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jpe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7.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709" y="0"/>
            <a:ext cx="9141291" cy="5143500"/>
          </a:xfrm>
          <a:prstGeom prst="rect">
            <a:avLst/>
          </a:prstGeom>
        </p:spPr>
      </p:pic>
      <p:pic>
        <p:nvPicPr>
          <p:cNvPr id="2" name="图片 1"/>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0" y="967852"/>
            <a:ext cx="9141291" cy="3207796"/>
          </a:xfrm>
          <a:prstGeom prst="rect">
            <a:avLst/>
          </a:prstGeom>
        </p:spPr>
      </p:pic>
      <p:sp>
        <p:nvSpPr>
          <p:cNvPr id="4" name="文本框 3"/>
          <p:cNvSpPr txBox="1"/>
          <p:nvPr/>
        </p:nvSpPr>
        <p:spPr>
          <a:xfrm>
            <a:off x="2627086" y="3367315"/>
            <a:ext cx="4201791" cy="430887"/>
          </a:xfrm>
          <a:prstGeom prst="rect">
            <a:avLst/>
          </a:prstGeom>
          <a:noFill/>
        </p:spPr>
        <p:txBody>
          <a:bodyPr wrap="none" rtlCol="0">
            <a:spAutoFit/>
          </a:bodyPr>
          <a:lstStyle/>
          <a:p>
            <a:r>
              <a:rPr lang="zh-CN" altLang="en-US" sz="2200" b="1" dirty="0" smtClean="0">
                <a:solidFill>
                  <a:srgbClr val="E4BF5A"/>
                </a:solidFill>
                <a:latin typeface="微软雅黑" panose="020B0503020204020204" pitchFamily="34" charset="-122"/>
                <a:ea typeface="微软雅黑" panose="020B0503020204020204" pitchFamily="34" charset="-122"/>
              </a:rPr>
              <a:t>热烈庆祝中国共产党成立</a:t>
            </a:r>
            <a:r>
              <a:rPr lang="en-US" altLang="zh-CN" sz="2200" b="1" dirty="0" smtClean="0">
                <a:solidFill>
                  <a:srgbClr val="E4BF5A"/>
                </a:solidFill>
                <a:latin typeface="微软雅黑" panose="020B0503020204020204" pitchFamily="34" charset="-122"/>
                <a:ea typeface="微软雅黑" panose="020B0503020204020204" pitchFamily="34" charset="-122"/>
              </a:rPr>
              <a:t>96</a:t>
            </a:r>
            <a:r>
              <a:rPr lang="zh-CN" altLang="en-US" sz="2200" b="1" dirty="0" smtClean="0">
                <a:solidFill>
                  <a:srgbClr val="E4BF5A"/>
                </a:solidFill>
                <a:latin typeface="微软雅黑" panose="020B0503020204020204" pitchFamily="34" charset="-122"/>
                <a:ea typeface="微软雅黑" panose="020B0503020204020204" pitchFamily="34" charset="-122"/>
              </a:rPr>
              <a:t>周年</a:t>
            </a:r>
            <a:endParaRPr lang="zh-CN" altLang="en-US" sz="2200" b="1" dirty="0">
              <a:solidFill>
                <a:srgbClr val="E4BF5A"/>
              </a:solidFill>
              <a:latin typeface="微软雅黑" panose="020B0503020204020204" pitchFamily="34" charset="-122"/>
              <a:ea typeface="微软雅黑" panose="020B0503020204020204" pitchFamily="34" charset="-122"/>
            </a:endParaRPr>
          </a:p>
        </p:txBody>
      </p:sp>
      <p:pic>
        <p:nvPicPr>
          <p:cNvPr id="5" name="纯音乐-红旗颂">
            <a:hlinkClick r:id="" action="ppaction://media"/>
          </p:cNvPr>
          <p:cNvPicPr>
            <a:picLocks noChangeAspect="1"/>
          </p:cNvPicPr>
          <p:nvPr>
            <a:videoFile r:link="rId1"/>
            <p:extLst>
              <p:ext uri="{DAA4B4D4-6D71-4841-9C94-3DE7FCFB9230}">
                <p14:media xmlns:p14="http://schemas.microsoft.com/office/powerpoint/2010/main" xmlns="" r:embed="rId6"/>
              </p:ext>
            </p:extLst>
          </p:nvPr>
        </p:nvPicPr>
        <p:blipFill>
          <a:blip r:embed="rId7" cstate="print"/>
          <a:stretch>
            <a:fillRect/>
          </a:stretch>
        </p:blipFill>
        <p:spPr>
          <a:xfrm>
            <a:off x="3657600" y="-609600"/>
            <a:ext cx="609600" cy="609600"/>
          </a:xfrm>
          <a:prstGeom prst="rect">
            <a:avLst/>
          </a:prstGeom>
        </p:spPr>
      </p:pic>
      <p:sp>
        <p:nvSpPr>
          <p:cNvPr id="6" name="矩形 5"/>
          <p:cNvSpPr/>
          <p:nvPr/>
        </p:nvSpPr>
        <p:spPr>
          <a:xfrm>
            <a:off x="3548742" y="4110456"/>
            <a:ext cx="2329543" cy="584775"/>
          </a:xfrm>
          <a:prstGeom prst="rect">
            <a:avLst/>
          </a:prstGeom>
        </p:spPr>
        <p:txBody>
          <a:bodyPr wrap="square">
            <a:spAutoFit/>
          </a:bodyPr>
          <a:lstStyle/>
          <a:p>
            <a:r>
              <a:rPr lang="zh-CN" altLang="en-US" sz="1600" b="1" dirty="0"/>
              <a:t>汇报人</a:t>
            </a:r>
            <a:r>
              <a:rPr lang="zh-CN" altLang="en-US" sz="1600" b="1" dirty="0" smtClean="0"/>
              <a:t>：</a:t>
            </a:r>
            <a:r>
              <a:rPr lang="en-US" altLang="zh-CN" sz="1600" b="1" dirty="0" smtClean="0"/>
              <a:t>XXX</a:t>
            </a:r>
            <a:endParaRPr lang="zh-CN" altLang="en-US" sz="1600" b="1" dirty="0"/>
          </a:p>
          <a:p>
            <a:r>
              <a:rPr lang="zh-CN" altLang="en-US" sz="1600" b="1" dirty="0"/>
              <a:t>汇报时间：XX年 XX月</a:t>
            </a:r>
          </a:p>
        </p:txBody>
      </p:sp>
    </p:spTree>
    <p:extLst>
      <p:ext uri="{BB962C8B-B14F-4D97-AF65-F5344CB8AC3E}">
        <p14:creationId xmlns:p14="http://schemas.microsoft.com/office/powerpoint/2010/main" xmlns="" val="2412638660"/>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50" presetClass="entr" presetSubtype="0" decel="10000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1000" fill="hold"/>
                                        <p:tgtEl>
                                          <p:spTgt spid="3"/>
                                        </p:tgtEl>
                                        <p:attrNameLst>
                                          <p:attrName>ppt_w</p:attrName>
                                        </p:attrNameLst>
                                      </p:cBhvr>
                                      <p:tavLst>
                                        <p:tav tm="0">
                                          <p:val>
                                            <p:strVal val="#ppt_w+.3"/>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Effect transition="in" filter="fade">
                                      <p:cBhvr>
                                        <p:cTn id="11" dur="10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1000"/>
                                        <p:tgtEl>
                                          <p:spTgt spid="2"/>
                                        </p:tgtEl>
                                      </p:cBhvr>
                                    </p:animEffect>
                                  </p:childTnLst>
                                </p:cTn>
                              </p:par>
                            </p:childTnLst>
                          </p:cTn>
                        </p:par>
                        <p:par>
                          <p:cTn id="16" fill="hold">
                            <p:stCondLst>
                              <p:cond delay="2000"/>
                            </p:stCondLst>
                            <p:childTnLst>
                              <p:par>
                                <p:cTn id="17" presetID="2" presetClass="entr" presetSubtype="2" decel="18000" fill="hold" nodeType="afterEffect">
                                  <p:stCondLst>
                                    <p:cond delay="0"/>
                                  </p:stCondLst>
                                  <p:iterate type="lt">
                                    <p:tmPct val="14000"/>
                                  </p:iterate>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1" fill="hold" display="0">
                  <p:stCondLst>
                    <p:cond delay="indefinite"/>
                  </p:stCondLst>
                  <p:endCondLst>
                    <p:cond evt="onStopAudio" delay="0">
                      <p:tgtEl>
                        <p:sldTgt/>
                      </p:tgtEl>
                    </p:cond>
                  </p:endCondLst>
                </p:cTn>
                <p:tgtEl>
                  <p:spTgt spid="5"/>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536329" y="1419225"/>
            <a:ext cx="5780087" cy="1220788"/>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3" name="组合 2"/>
          <p:cNvGrpSpPr>
            <a:grpSpLocks/>
          </p:cNvGrpSpPr>
          <p:nvPr/>
        </p:nvGrpSpPr>
        <p:grpSpPr bwMode="auto">
          <a:xfrm>
            <a:off x="1658441" y="1790700"/>
            <a:ext cx="1452563" cy="477838"/>
            <a:chOff x="1677848" y="1867118"/>
            <a:chExt cx="1453992" cy="477352"/>
          </a:xfrm>
        </p:grpSpPr>
        <p:sp>
          <p:nvSpPr>
            <p:cNvPr id="4" name="圆角矩形 3"/>
            <p:cNvSpPr/>
            <p:nvPr/>
          </p:nvSpPr>
          <p:spPr>
            <a:xfrm>
              <a:off x="1677848" y="1867118"/>
              <a:ext cx="1453992" cy="477352"/>
            </a:xfrm>
            <a:prstGeom prst="roundRect">
              <a:avLst>
                <a:gd name="adj" fmla="val 248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矩形 35"/>
            <p:cNvSpPr>
              <a:spLocks noChangeArrowheads="1"/>
            </p:cNvSpPr>
            <p:nvPr/>
          </p:nvSpPr>
          <p:spPr bwMode="auto">
            <a:xfrm>
              <a:off x="2164746" y="1921128"/>
              <a:ext cx="890580" cy="369332"/>
            </a:xfrm>
            <a:prstGeom prst="rect">
              <a:avLst/>
            </a:prstGeom>
            <a:noFill/>
            <a:ln w="9525">
              <a:noFill/>
              <a:miter lim="800000"/>
              <a:headEnd/>
              <a:tailEnd/>
            </a:ln>
          </p:spPr>
          <p:txBody>
            <a:bodyPr>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32500</a:t>
              </a:r>
              <a:endParaRPr kumimoji="0" lang="zh-CN" altLang="en-US" sz="16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cxnSp>
        <p:nvCxnSpPr>
          <p:cNvPr id="15" name="直接连接符 14"/>
          <p:cNvCxnSpPr/>
          <p:nvPr/>
        </p:nvCxnSpPr>
        <p:spPr>
          <a:xfrm>
            <a:off x="6139954" y="1697038"/>
            <a:ext cx="0" cy="66992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6271716" y="1697038"/>
            <a:ext cx="1885950" cy="673005"/>
          </a:xfrm>
          <a:prstGeom prst="rect">
            <a:avLst/>
          </a:prstGeom>
        </p:spPr>
        <p:txBody>
          <a:bodyPr>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点击输入简要文字内容，文字内容需概括精炼，不用多余的文字修饰。</a:t>
            </a:r>
            <a:endParaRPr kumimoji="0" lang="zh-CN" altLang="en-US" sz="10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17" name="圆角矩形 16"/>
          <p:cNvSpPr/>
          <p:nvPr/>
        </p:nvSpPr>
        <p:spPr>
          <a:xfrm>
            <a:off x="2531566" y="3000375"/>
            <a:ext cx="5780088" cy="1219200"/>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cxnSp>
        <p:nvCxnSpPr>
          <p:cNvPr id="19" name="直接连接符 18"/>
          <p:cNvCxnSpPr/>
          <p:nvPr/>
        </p:nvCxnSpPr>
        <p:spPr>
          <a:xfrm>
            <a:off x="6135191" y="3276600"/>
            <a:ext cx="0" cy="66992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6266954" y="3276600"/>
            <a:ext cx="1885950" cy="673005"/>
          </a:xfrm>
          <a:prstGeom prst="rect">
            <a:avLst/>
          </a:prstGeom>
        </p:spPr>
        <p:txBody>
          <a:bodyPr>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点击输入简要文字内容，文字内容需概括精炼，不用多余的文字修饰。</a:t>
            </a:r>
            <a:endParaRPr kumimoji="0" lang="zh-CN" altLang="en-US" sz="10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nvGrpSpPr>
          <p:cNvPr id="21" name="组合 20"/>
          <p:cNvGrpSpPr>
            <a:grpSpLocks/>
          </p:cNvGrpSpPr>
          <p:nvPr/>
        </p:nvGrpSpPr>
        <p:grpSpPr bwMode="auto">
          <a:xfrm>
            <a:off x="1653679" y="3370263"/>
            <a:ext cx="1454150" cy="477837"/>
            <a:chOff x="1673457" y="3447102"/>
            <a:chExt cx="1453992" cy="477352"/>
          </a:xfrm>
        </p:grpSpPr>
        <p:sp>
          <p:nvSpPr>
            <p:cNvPr id="22" name="圆角矩形 21"/>
            <p:cNvSpPr/>
            <p:nvPr/>
          </p:nvSpPr>
          <p:spPr>
            <a:xfrm>
              <a:off x="1673457" y="3447102"/>
              <a:ext cx="1453992" cy="477352"/>
            </a:xfrm>
            <a:prstGeom prst="roundRect">
              <a:avLst>
                <a:gd name="adj" fmla="val 248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3" name="矩形 78"/>
            <p:cNvSpPr>
              <a:spLocks noChangeArrowheads="1"/>
            </p:cNvSpPr>
            <p:nvPr/>
          </p:nvSpPr>
          <p:spPr bwMode="auto">
            <a:xfrm>
              <a:off x="2106095" y="3501111"/>
              <a:ext cx="890580" cy="369332"/>
            </a:xfrm>
            <a:prstGeom prst="rect">
              <a:avLst/>
            </a:prstGeom>
            <a:noFill/>
            <a:ln w="9525">
              <a:noFill/>
              <a:miter lim="800000"/>
              <a:headEnd/>
              <a:tailEnd/>
            </a:ln>
          </p:spPr>
          <p:txBody>
            <a:bodyPr>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rPr>
                <a:t>12340</a:t>
              </a:r>
              <a:endParaRPr kumimoji="0" lang="zh-CN" altLang="en-US" sz="1600" b="1"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grpSp>
      <p:grpSp>
        <p:nvGrpSpPr>
          <p:cNvPr id="33" name="Group 71"/>
          <p:cNvGrpSpPr>
            <a:grpSpLocks noChangeAspect="1"/>
          </p:cNvGrpSpPr>
          <p:nvPr/>
        </p:nvGrpSpPr>
        <p:grpSpPr>
          <a:xfrm>
            <a:off x="3352255" y="1735000"/>
            <a:ext cx="227780" cy="594000"/>
            <a:chOff x="2323306" y="2203133"/>
            <a:chExt cx="979488" cy="2554287"/>
          </a:xfrm>
          <a:solidFill>
            <a:schemeClr val="accent1"/>
          </a:solidFill>
        </p:grpSpPr>
        <p:sp>
          <p:nvSpPr>
            <p:cNvPr id="4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4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34" name="Group 72"/>
          <p:cNvGrpSpPr>
            <a:grpSpLocks noChangeAspect="1"/>
          </p:cNvGrpSpPr>
          <p:nvPr/>
        </p:nvGrpSpPr>
        <p:grpSpPr>
          <a:xfrm>
            <a:off x="3700231" y="1735000"/>
            <a:ext cx="227780" cy="594000"/>
            <a:chOff x="2323306" y="2203133"/>
            <a:chExt cx="979488" cy="2554287"/>
          </a:xfrm>
          <a:solidFill>
            <a:schemeClr val="accent1"/>
          </a:solidFill>
        </p:grpSpPr>
        <p:sp>
          <p:nvSpPr>
            <p:cNvPr id="4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4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35" name="Group 73"/>
          <p:cNvGrpSpPr>
            <a:grpSpLocks noChangeAspect="1"/>
          </p:cNvGrpSpPr>
          <p:nvPr/>
        </p:nvGrpSpPr>
        <p:grpSpPr>
          <a:xfrm>
            <a:off x="4048207" y="1735000"/>
            <a:ext cx="227780" cy="594000"/>
            <a:chOff x="2323306" y="2203133"/>
            <a:chExt cx="979488" cy="2554287"/>
          </a:xfrm>
          <a:solidFill>
            <a:schemeClr val="accent1"/>
          </a:solidFill>
        </p:grpSpPr>
        <p:sp>
          <p:nvSpPr>
            <p:cNvPr id="3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4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36" name="Group 74"/>
          <p:cNvGrpSpPr>
            <a:grpSpLocks noChangeAspect="1"/>
          </p:cNvGrpSpPr>
          <p:nvPr/>
        </p:nvGrpSpPr>
        <p:grpSpPr>
          <a:xfrm>
            <a:off x="4744157" y="1735000"/>
            <a:ext cx="227780" cy="594000"/>
            <a:chOff x="2323306" y="2203133"/>
            <a:chExt cx="979488" cy="2554287"/>
          </a:xfrm>
          <a:solidFill>
            <a:schemeClr val="tx1">
              <a:lumMod val="65000"/>
              <a:lumOff val="35000"/>
            </a:schemeClr>
          </a:solidFill>
        </p:grpSpPr>
        <p:sp>
          <p:nvSpPr>
            <p:cNvPr id="3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3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46" name="Group 169"/>
          <p:cNvGrpSpPr>
            <a:grpSpLocks noChangeAspect="1"/>
          </p:cNvGrpSpPr>
          <p:nvPr/>
        </p:nvGrpSpPr>
        <p:grpSpPr>
          <a:xfrm>
            <a:off x="3326318" y="3336033"/>
            <a:ext cx="267931" cy="610492"/>
            <a:chOff x="3672681" y="1899920"/>
            <a:chExt cx="1293813" cy="2947988"/>
          </a:xfrm>
          <a:solidFill>
            <a:schemeClr val="accent2"/>
          </a:solidFill>
        </p:grpSpPr>
        <p:sp>
          <p:nvSpPr>
            <p:cNvPr id="5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6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47" name="Group 170"/>
          <p:cNvGrpSpPr>
            <a:grpSpLocks noChangeAspect="1"/>
          </p:cNvGrpSpPr>
          <p:nvPr/>
        </p:nvGrpSpPr>
        <p:grpSpPr>
          <a:xfrm>
            <a:off x="3674434" y="3333270"/>
            <a:ext cx="267931" cy="610492"/>
            <a:chOff x="3672681" y="1899920"/>
            <a:chExt cx="1293813" cy="2947988"/>
          </a:xfrm>
          <a:solidFill>
            <a:schemeClr val="accent2"/>
          </a:solidFill>
        </p:grpSpPr>
        <p:sp>
          <p:nvSpPr>
            <p:cNvPr id="5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58"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48" name="Group 171"/>
          <p:cNvGrpSpPr>
            <a:grpSpLocks noChangeAspect="1"/>
          </p:cNvGrpSpPr>
          <p:nvPr/>
        </p:nvGrpSpPr>
        <p:grpSpPr>
          <a:xfrm>
            <a:off x="4022550" y="3333270"/>
            <a:ext cx="267931" cy="610492"/>
            <a:chOff x="3672681" y="1899920"/>
            <a:chExt cx="1293813" cy="2947988"/>
          </a:xfrm>
          <a:solidFill>
            <a:schemeClr val="accent2"/>
          </a:solidFill>
        </p:grpSpPr>
        <p:sp>
          <p:nvSpPr>
            <p:cNvPr id="5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5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49" name="Group 172"/>
          <p:cNvGrpSpPr>
            <a:grpSpLocks noChangeAspect="1"/>
          </p:cNvGrpSpPr>
          <p:nvPr/>
        </p:nvGrpSpPr>
        <p:grpSpPr>
          <a:xfrm>
            <a:off x="4370666" y="3333270"/>
            <a:ext cx="267931" cy="610492"/>
            <a:chOff x="3672681" y="1899920"/>
            <a:chExt cx="1293813" cy="2947988"/>
          </a:xfrm>
          <a:solidFill>
            <a:schemeClr val="tx1">
              <a:lumMod val="65000"/>
              <a:lumOff val="35000"/>
            </a:schemeClr>
          </a:solidFill>
        </p:grpSpPr>
        <p:sp>
          <p:nvSpPr>
            <p:cNvPr id="5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5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50" name="Group 173"/>
          <p:cNvGrpSpPr>
            <a:grpSpLocks noChangeAspect="1"/>
          </p:cNvGrpSpPr>
          <p:nvPr/>
        </p:nvGrpSpPr>
        <p:grpSpPr>
          <a:xfrm>
            <a:off x="4718781" y="3337338"/>
            <a:ext cx="267931" cy="610492"/>
            <a:chOff x="3672681" y="1899920"/>
            <a:chExt cx="1293813" cy="2947988"/>
          </a:xfrm>
          <a:solidFill>
            <a:schemeClr val="tx1">
              <a:lumMod val="65000"/>
              <a:lumOff val="35000"/>
            </a:schemeClr>
          </a:solidFill>
        </p:grpSpPr>
        <p:sp>
          <p:nvSpPr>
            <p:cNvPr id="5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5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61" name="Group 74"/>
          <p:cNvGrpSpPr>
            <a:grpSpLocks noChangeAspect="1"/>
          </p:cNvGrpSpPr>
          <p:nvPr/>
        </p:nvGrpSpPr>
        <p:grpSpPr>
          <a:xfrm>
            <a:off x="4396183" y="1735000"/>
            <a:ext cx="227780" cy="594000"/>
            <a:chOff x="2323306" y="2203133"/>
            <a:chExt cx="979488" cy="2554287"/>
          </a:xfrm>
          <a:solidFill>
            <a:schemeClr val="accent1"/>
          </a:solidFill>
        </p:grpSpPr>
        <p:sp>
          <p:nvSpPr>
            <p:cNvPr id="62"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63"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nvGrpSpPr>
          <p:cNvPr id="70" name="组合 69"/>
          <p:cNvGrpSpPr/>
          <p:nvPr/>
        </p:nvGrpSpPr>
        <p:grpSpPr>
          <a:xfrm>
            <a:off x="807467" y="1419622"/>
            <a:ext cx="1219944" cy="1219944"/>
            <a:chOff x="755576" y="1419622"/>
            <a:chExt cx="1219944" cy="1219944"/>
          </a:xfrm>
        </p:grpSpPr>
        <p:sp>
          <p:nvSpPr>
            <p:cNvPr id="7" name="Oval 25"/>
            <p:cNvSpPr/>
            <p:nvPr/>
          </p:nvSpPr>
          <p:spPr>
            <a:xfrm>
              <a:off x="755576" y="1419622"/>
              <a:ext cx="1219944" cy="1219944"/>
            </a:xfrm>
            <a:prstGeom prst="ellipse">
              <a:avLst/>
            </a:prstGeom>
            <a:solidFill>
              <a:schemeClr val="accent1"/>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67" name="Group 71"/>
            <p:cNvGrpSpPr>
              <a:grpSpLocks noChangeAspect="1"/>
            </p:cNvGrpSpPr>
            <p:nvPr/>
          </p:nvGrpSpPr>
          <p:grpSpPr>
            <a:xfrm>
              <a:off x="1205157" y="1600664"/>
              <a:ext cx="328962" cy="857860"/>
              <a:chOff x="2323306" y="2203133"/>
              <a:chExt cx="979488" cy="2554287"/>
            </a:xfrm>
            <a:solidFill>
              <a:schemeClr val="bg1"/>
            </a:solidFill>
          </p:grpSpPr>
          <p:sp>
            <p:nvSpPr>
              <p:cNvPr id="68"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6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grpSp>
        <p:nvGrpSpPr>
          <p:cNvPr id="77" name="组合 76"/>
          <p:cNvGrpSpPr/>
          <p:nvPr/>
        </p:nvGrpSpPr>
        <p:grpSpPr>
          <a:xfrm>
            <a:off x="807541" y="2999580"/>
            <a:ext cx="1219200" cy="1219200"/>
            <a:chOff x="755650" y="4219575"/>
            <a:chExt cx="1219200" cy="1219200"/>
          </a:xfrm>
        </p:grpSpPr>
        <p:sp>
          <p:nvSpPr>
            <p:cNvPr id="72" name="Oval 25"/>
            <p:cNvSpPr/>
            <p:nvPr/>
          </p:nvSpPr>
          <p:spPr bwMode="auto">
            <a:xfrm>
              <a:off x="755650" y="4219575"/>
              <a:ext cx="1219200" cy="1219200"/>
            </a:xfrm>
            <a:prstGeom prst="ellipse">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ysClr val="window" lastClr="FFFFFF"/>
                </a:solidFill>
                <a:effectLst/>
                <a:uLnTx/>
                <a:uFillTx/>
                <a:latin typeface="Calibri"/>
                <a:ea typeface="+mn-ea"/>
                <a:cs typeface="+mn-cs"/>
              </a:endParaRPr>
            </a:p>
          </p:txBody>
        </p:sp>
        <p:grpSp>
          <p:nvGrpSpPr>
            <p:cNvPr id="74" name="Group 169"/>
            <p:cNvGrpSpPr>
              <a:grpSpLocks noChangeAspect="1"/>
            </p:cNvGrpSpPr>
            <p:nvPr/>
          </p:nvGrpSpPr>
          <p:grpSpPr>
            <a:xfrm>
              <a:off x="1163370" y="4369183"/>
              <a:ext cx="403760" cy="919984"/>
              <a:chOff x="3672681" y="1899920"/>
              <a:chExt cx="1293813" cy="2947988"/>
            </a:xfrm>
            <a:solidFill>
              <a:schemeClr val="bg1"/>
            </a:solidFill>
          </p:grpSpPr>
          <p:sp>
            <p:nvSpPr>
              <p:cNvPr id="7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sp>
            <p:nvSpPr>
              <p:cNvPr id="7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lumMod val="65000"/>
                    </a:prstClr>
                  </a:solidFill>
                  <a:effectLst/>
                  <a:uLnTx/>
                  <a:uFillTx/>
                  <a:latin typeface="Calibri"/>
                  <a:ea typeface="+mn-ea"/>
                  <a:cs typeface="+mn-cs"/>
                </a:endParaRPr>
              </a:p>
            </p:txBody>
          </p:sp>
        </p:grpSp>
      </p:grpSp>
      <p:sp>
        <p:nvSpPr>
          <p:cNvPr id="133" name="TextBox 132"/>
          <p:cNvSpPr txBox="1"/>
          <p:nvPr/>
        </p:nvSpPr>
        <p:spPr>
          <a:xfrm>
            <a:off x="5129646" y="1805780"/>
            <a:ext cx="923651" cy="523220"/>
          </a:xfrm>
          <a:prstGeom prst="rect">
            <a:avLst/>
          </a:prstGeom>
          <a:noFill/>
        </p:spPr>
        <p:txBody>
          <a:bodyPr wrap="none" rtlCol="0">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80%</a:t>
            </a:r>
            <a:endParaRPr kumimoji="0" lang="zh-CN" altLang="en-US" sz="2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134" name="TextBox 133"/>
          <p:cNvSpPr txBox="1"/>
          <p:nvPr/>
        </p:nvSpPr>
        <p:spPr>
          <a:xfrm>
            <a:off x="5129646" y="3416682"/>
            <a:ext cx="923651" cy="523220"/>
          </a:xfrm>
          <a:prstGeom prst="rect">
            <a:avLst/>
          </a:prstGeom>
          <a:noFill/>
        </p:spPr>
        <p:txBody>
          <a:bodyPr wrap="none" rtlCol="0">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7</a:t>
            </a:r>
            <a:r>
              <a:rPr kumimoji="0" lang="en-US" altLang="zh-CN" sz="2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0%</a:t>
            </a:r>
            <a:endParaRPr kumimoji="0" lang="zh-CN" altLang="en-US" sz="2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1821717965"/>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
                                        <p:tgtEl>
                                          <p:spTgt spid="70"/>
                                        </p:tgtEl>
                                      </p:cBhvr>
                                    </p:animEffect>
                                  </p:childTnLst>
                                </p:cTn>
                              </p:par>
                            </p:childTnLst>
                          </p:cTn>
                        </p:par>
                        <p:par>
                          <p:cTn id="8" fill="hold">
                            <p:stCondLst>
                              <p:cond delay="100"/>
                            </p:stCondLst>
                            <p:childTnLst>
                              <p:par>
                                <p:cTn id="9" presetID="6" presetClass="emph" presetSubtype="0" fill="hold" nodeType="afterEffect">
                                  <p:stCondLst>
                                    <p:cond delay="0"/>
                                  </p:stCondLst>
                                  <p:childTnLst>
                                    <p:animScale>
                                      <p:cBhvr>
                                        <p:cTn id="10" dur="100" fill="hold"/>
                                        <p:tgtEl>
                                          <p:spTgt spid="70"/>
                                        </p:tgtEl>
                                      </p:cBhvr>
                                      <p:by x="105000" y="105000"/>
                                    </p:animScale>
                                  </p:childTnLst>
                                </p:cTn>
                              </p:par>
                            </p:childTnLst>
                          </p:cTn>
                        </p:par>
                        <p:par>
                          <p:cTn id="11" fill="hold">
                            <p:stCondLst>
                              <p:cond delay="200"/>
                            </p:stCondLst>
                            <p:childTnLst>
                              <p:par>
                                <p:cTn id="12" presetID="6" presetClass="emph" presetSubtype="0" fill="hold" nodeType="afterEffect">
                                  <p:stCondLst>
                                    <p:cond delay="0"/>
                                  </p:stCondLst>
                                  <p:childTnLst>
                                    <p:animScale>
                                      <p:cBhvr>
                                        <p:cTn id="13" dur="100" fill="hold"/>
                                        <p:tgtEl>
                                          <p:spTgt spid="70"/>
                                        </p:tgtEl>
                                      </p:cBhvr>
                                      <p:by x="95000" y="95000"/>
                                    </p:animScale>
                                  </p:childTnLst>
                                </p:cTn>
                              </p:par>
                            </p:childTnLst>
                          </p:cTn>
                        </p:par>
                        <p:par>
                          <p:cTn id="14" fill="hold">
                            <p:stCondLst>
                              <p:cond delay="300"/>
                            </p:stCondLst>
                            <p:childTnLst>
                              <p:par>
                                <p:cTn id="15" presetID="6" presetClass="emph" presetSubtype="0" fill="hold" nodeType="afterEffect">
                                  <p:stCondLst>
                                    <p:cond delay="0"/>
                                  </p:stCondLst>
                                  <p:childTnLst>
                                    <p:animScale>
                                      <p:cBhvr>
                                        <p:cTn id="16" dur="100" fill="hold"/>
                                        <p:tgtEl>
                                          <p:spTgt spid="70"/>
                                        </p:tgtEl>
                                      </p:cBhvr>
                                      <p:by x="105000" y="105000"/>
                                    </p:animScale>
                                  </p:childTnLst>
                                </p:cTn>
                              </p:par>
                            </p:childTnLst>
                          </p:cTn>
                        </p:par>
                        <p:par>
                          <p:cTn id="17" fill="hold">
                            <p:stCondLst>
                              <p:cond delay="400"/>
                            </p:stCondLst>
                            <p:childTnLst>
                              <p:par>
                                <p:cTn id="18" presetID="6" presetClass="emph" presetSubtype="0" fill="hold" nodeType="afterEffect">
                                  <p:stCondLst>
                                    <p:cond delay="0"/>
                                  </p:stCondLst>
                                  <p:childTnLst>
                                    <p:animScale>
                                      <p:cBhvr>
                                        <p:cTn id="19" dur="100" fill="hold"/>
                                        <p:tgtEl>
                                          <p:spTgt spid="70"/>
                                        </p:tgtEl>
                                      </p:cBhvr>
                                      <p:by x="95000" y="95000"/>
                                    </p:animScale>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200"/>
                                        <p:tgtEl>
                                          <p:spTgt spid="3"/>
                                        </p:tgtEl>
                                      </p:cBhvr>
                                    </p:animEffect>
                                  </p:childTnLst>
                                </p:cTn>
                              </p:par>
                            </p:childTnLst>
                          </p:cTn>
                        </p:par>
                        <p:par>
                          <p:cTn id="24" fill="hold">
                            <p:stCondLst>
                              <p:cond delay="700"/>
                            </p:stCondLst>
                            <p:childTnLst>
                              <p:par>
                                <p:cTn id="25" presetID="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300" fill="hold"/>
                                        <p:tgtEl>
                                          <p:spTgt spid="2"/>
                                        </p:tgtEl>
                                        <p:attrNameLst>
                                          <p:attrName>ppt_x</p:attrName>
                                        </p:attrNameLst>
                                      </p:cBhvr>
                                      <p:tavLst>
                                        <p:tav tm="0">
                                          <p:val>
                                            <p:strVal val="0-#ppt_w/2"/>
                                          </p:val>
                                        </p:tav>
                                        <p:tav tm="100000">
                                          <p:val>
                                            <p:strVal val="#ppt_x"/>
                                          </p:val>
                                        </p:tav>
                                      </p:tavLst>
                                    </p:anim>
                                    <p:anim calcmode="lin" valueType="num">
                                      <p:cBhvr additive="base">
                                        <p:cTn id="28" dur="3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300"/>
                                        <p:tgtEl>
                                          <p:spTgt spid="33"/>
                                        </p:tgtEl>
                                      </p:cBhvr>
                                    </p:animEffect>
                                  </p:childTnLst>
                                </p:cTn>
                              </p:par>
                            </p:childTnLst>
                          </p:cTn>
                        </p:par>
                        <p:par>
                          <p:cTn id="33" fill="hold">
                            <p:stCondLst>
                              <p:cond delay="1300"/>
                            </p:stCondLst>
                            <p:childTnLst>
                              <p:par>
                                <p:cTn id="34" presetID="10"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300"/>
                                        <p:tgtEl>
                                          <p:spTgt spid="34"/>
                                        </p:tgtEl>
                                      </p:cBhvr>
                                    </p:animEffect>
                                  </p:childTnLst>
                                </p:cTn>
                              </p:par>
                            </p:childTnLst>
                          </p:cTn>
                        </p:par>
                        <p:par>
                          <p:cTn id="37" fill="hold">
                            <p:stCondLst>
                              <p:cond delay="1600"/>
                            </p:stCondLst>
                            <p:childTnLst>
                              <p:par>
                                <p:cTn id="38" presetID="10" presetClass="entr" presetSubtype="0"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300"/>
                                        <p:tgtEl>
                                          <p:spTgt spid="35"/>
                                        </p:tgtEl>
                                      </p:cBhvr>
                                    </p:animEffect>
                                  </p:childTnLst>
                                </p:cTn>
                              </p:par>
                            </p:childTnLst>
                          </p:cTn>
                        </p:par>
                        <p:par>
                          <p:cTn id="41" fill="hold">
                            <p:stCondLst>
                              <p:cond delay="1900"/>
                            </p:stCondLst>
                            <p:childTnLst>
                              <p:par>
                                <p:cTn id="42" presetID="10" presetClass="entr" presetSubtype="0"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300"/>
                                        <p:tgtEl>
                                          <p:spTgt spid="61"/>
                                        </p:tgtEl>
                                      </p:cBhvr>
                                    </p:animEffect>
                                  </p:childTnLst>
                                </p:cTn>
                              </p:par>
                            </p:childTnLst>
                          </p:cTn>
                        </p:par>
                        <p:par>
                          <p:cTn id="45" fill="hold">
                            <p:stCondLst>
                              <p:cond delay="2200"/>
                            </p:stCondLst>
                            <p:childTnLst>
                              <p:par>
                                <p:cTn id="46" presetID="10" presetClass="entr" presetSubtype="0"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300"/>
                                        <p:tgtEl>
                                          <p:spTgt spid="36"/>
                                        </p:tgtEl>
                                      </p:cBhvr>
                                    </p:animEffect>
                                  </p:childTnLst>
                                </p:cTn>
                              </p:par>
                            </p:childTnLst>
                          </p:cTn>
                        </p:par>
                        <p:par>
                          <p:cTn id="49" fill="hold">
                            <p:stCondLst>
                              <p:cond delay="2500"/>
                            </p:stCondLst>
                            <p:childTnLst>
                              <p:par>
                                <p:cTn id="50" presetID="10" presetClass="entr" presetSubtype="0" fill="hold" grpId="0" nodeType="afterEffect">
                                  <p:stCondLst>
                                    <p:cond delay="0"/>
                                  </p:stCondLst>
                                  <p:childTnLst>
                                    <p:set>
                                      <p:cBhvr>
                                        <p:cTn id="51" dur="1" fill="hold">
                                          <p:stCondLst>
                                            <p:cond delay="0"/>
                                          </p:stCondLst>
                                        </p:cTn>
                                        <p:tgtEl>
                                          <p:spTgt spid="133"/>
                                        </p:tgtEl>
                                        <p:attrNameLst>
                                          <p:attrName>style.visibility</p:attrName>
                                        </p:attrNameLst>
                                      </p:cBhvr>
                                      <p:to>
                                        <p:strVal val="visible"/>
                                      </p:to>
                                    </p:set>
                                    <p:animEffect transition="in" filter="fade">
                                      <p:cBhvr>
                                        <p:cTn id="52" dur="300"/>
                                        <p:tgtEl>
                                          <p:spTgt spid="133"/>
                                        </p:tgtEl>
                                      </p:cBhvr>
                                    </p:animEffect>
                                  </p:childTnLst>
                                </p:cTn>
                              </p:par>
                            </p:childTnLst>
                          </p:cTn>
                        </p:par>
                        <p:par>
                          <p:cTn id="53" fill="hold">
                            <p:stCondLst>
                              <p:cond delay="2800"/>
                            </p:stCondLst>
                            <p:childTnLst>
                              <p:par>
                                <p:cTn id="54" presetID="22" presetClass="entr" presetSubtype="1"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up)">
                                      <p:cBhvr>
                                        <p:cTn id="56" dur="300"/>
                                        <p:tgtEl>
                                          <p:spTgt spid="15"/>
                                        </p:tgtEl>
                                      </p:cBhvr>
                                    </p:animEffect>
                                  </p:childTnLst>
                                </p:cTn>
                              </p:par>
                            </p:childTnLst>
                          </p:cTn>
                        </p:par>
                        <p:par>
                          <p:cTn id="57" fill="hold">
                            <p:stCondLst>
                              <p:cond delay="3100"/>
                            </p:stCondLst>
                            <p:childTnLst>
                              <p:par>
                                <p:cTn id="58" presetID="4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300"/>
                                        <p:tgtEl>
                                          <p:spTgt spid="16"/>
                                        </p:tgtEl>
                                      </p:cBhvr>
                                    </p:animEffect>
                                    <p:anim calcmode="lin" valueType="num">
                                      <p:cBhvr>
                                        <p:cTn id="61" dur="300" fill="hold"/>
                                        <p:tgtEl>
                                          <p:spTgt spid="16"/>
                                        </p:tgtEl>
                                        <p:attrNameLst>
                                          <p:attrName>ppt_x</p:attrName>
                                        </p:attrNameLst>
                                      </p:cBhvr>
                                      <p:tavLst>
                                        <p:tav tm="0">
                                          <p:val>
                                            <p:strVal val="#ppt_x"/>
                                          </p:val>
                                        </p:tav>
                                        <p:tav tm="100000">
                                          <p:val>
                                            <p:strVal val="#ppt_x"/>
                                          </p:val>
                                        </p:tav>
                                      </p:tavLst>
                                    </p:anim>
                                    <p:anim calcmode="lin" valueType="num">
                                      <p:cBhvr>
                                        <p:cTn id="62" dur="300" fill="hold"/>
                                        <p:tgtEl>
                                          <p:spTgt spid="16"/>
                                        </p:tgtEl>
                                        <p:attrNameLst>
                                          <p:attrName>ppt_y</p:attrName>
                                        </p:attrNameLst>
                                      </p:cBhvr>
                                      <p:tavLst>
                                        <p:tav tm="0">
                                          <p:val>
                                            <p:strVal val="#ppt_y+.1"/>
                                          </p:val>
                                        </p:tav>
                                        <p:tav tm="100000">
                                          <p:val>
                                            <p:strVal val="#ppt_y"/>
                                          </p:val>
                                        </p:tav>
                                      </p:tavLst>
                                    </p:anim>
                                  </p:childTnLst>
                                </p:cTn>
                              </p:par>
                            </p:childTnLst>
                          </p:cTn>
                        </p:par>
                        <p:par>
                          <p:cTn id="63" fill="hold">
                            <p:stCondLst>
                              <p:cond delay="3400"/>
                            </p:stCondLst>
                            <p:childTnLst>
                              <p:par>
                                <p:cTn id="64" presetID="10" presetClass="entr" presetSubtype="0" fill="hold" nodeType="after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100"/>
                                        <p:tgtEl>
                                          <p:spTgt spid="77"/>
                                        </p:tgtEl>
                                      </p:cBhvr>
                                    </p:animEffect>
                                  </p:childTnLst>
                                </p:cTn>
                              </p:par>
                            </p:childTnLst>
                          </p:cTn>
                        </p:par>
                        <p:par>
                          <p:cTn id="67" fill="hold">
                            <p:stCondLst>
                              <p:cond delay="3500"/>
                            </p:stCondLst>
                            <p:childTnLst>
                              <p:par>
                                <p:cTn id="68" presetID="6" presetClass="emph" presetSubtype="0" fill="hold" nodeType="afterEffect">
                                  <p:stCondLst>
                                    <p:cond delay="0"/>
                                  </p:stCondLst>
                                  <p:childTnLst>
                                    <p:animScale>
                                      <p:cBhvr>
                                        <p:cTn id="69" dur="100" fill="hold"/>
                                        <p:tgtEl>
                                          <p:spTgt spid="77"/>
                                        </p:tgtEl>
                                      </p:cBhvr>
                                      <p:by x="105000" y="105000"/>
                                    </p:animScale>
                                  </p:childTnLst>
                                </p:cTn>
                              </p:par>
                            </p:childTnLst>
                          </p:cTn>
                        </p:par>
                        <p:par>
                          <p:cTn id="70" fill="hold">
                            <p:stCondLst>
                              <p:cond delay="3600"/>
                            </p:stCondLst>
                            <p:childTnLst>
                              <p:par>
                                <p:cTn id="71" presetID="6" presetClass="emph" presetSubtype="0" fill="hold" nodeType="afterEffect">
                                  <p:stCondLst>
                                    <p:cond delay="0"/>
                                  </p:stCondLst>
                                  <p:childTnLst>
                                    <p:animScale>
                                      <p:cBhvr>
                                        <p:cTn id="72" dur="100" fill="hold"/>
                                        <p:tgtEl>
                                          <p:spTgt spid="77"/>
                                        </p:tgtEl>
                                      </p:cBhvr>
                                      <p:by x="95000" y="95000"/>
                                    </p:animScale>
                                  </p:childTnLst>
                                </p:cTn>
                              </p:par>
                            </p:childTnLst>
                          </p:cTn>
                        </p:par>
                        <p:par>
                          <p:cTn id="73" fill="hold">
                            <p:stCondLst>
                              <p:cond delay="3700"/>
                            </p:stCondLst>
                            <p:childTnLst>
                              <p:par>
                                <p:cTn id="74" presetID="6" presetClass="emph" presetSubtype="0" fill="hold" nodeType="afterEffect">
                                  <p:stCondLst>
                                    <p:cond delay="0"/>
                                  </p:stCondLst>
                                  <p:childTnLst>
                                    <p:animScale>
                                      <p:cBhvr>
                                        <p:cTn id="75" dur="100" fill="hold"/>
                                        <p:tgtEl>
                                          <p:spTgt spid="77"/>
                                        </p:tgtEl>
                                      </p:cBhvr>
                                      <p:by x="105000" y="105000"/>
                                    </p:animScale>
                                  </p:childTnLst>
                                </p:cTn>
                              </p:par>
                            </p:childTnLst>
                          </p:cTn>
                        </p:par>
                        <p:par>
                          <p:cTn id="76" fill="hold">
                            <p:stCondLst>
                              <p:cond delay="3800"/>
                            </p:stCondLst>
                            <p:childTnLst>
                              <p:par>
                                <p:cTn id="77" presetID="6" presetClass="emph" presetSubtype="0" fill="hold" nodeType="afterEffect">
                                  <p:stCondLst>
                                    <p:cond delay="0"/>
                                  </p:stCondLst>
                                  <p:childTnLst>
                                    <p:animScale>
                                      <p:cBhvr>
                                        <p:cTn id="78" dur="100" fill="hold"/>
                                        <p:tgtEl>
                                          <p:spTgt spid="77"/>
                                        </p:tgtEl>
                                      </p:cBhvr>
                                      <p:by x="95000" y="95000"/>
                                    </p:animScale>
                                  </p:childTnLst>
                                </p:cTn>
                              </p:par>
                            </p:childTnLst>
                          </p:cTn>
                        </p:par>
                        <p:par>
                          <p:cTn id="79" fill="hold">
                            <p:stCondLst>
                              <p:cond delay="3900"/>
                            </p:stCondLst>
                            <p:childTnLst>
                              <p:par>
                                <p:cTn id="80" presetID="22" presetClass="entr" presetSubtype="8"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200"/>
                                        <p:tgtEl>
                                          <p:spTgt spid="21"/>
                                        </p:tgtEl>
                                      </p:cBhvr>
                                    </p:animEffect>
                                  </p:childTnLst>
                                </p:cTn>
                              </p:par>
                            </p:childTnLst>
                          </p:cTn>
                        </p:par>
                        <p:par>
                          <p:cTn id="83" fill="hold">
                            <p:stCondLst>
                              <p:cond delay="4100"/>
                            </p:stCondLst>
                            <p:childTnLst>
                              <p:par>
                                <p:cTn id="84" presetID="2" presetClass="entr" presetSubtype="8"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300" fill="hold"/>
                                        <p:tgtEl>
                                          <p:spTgt spid="17"/>
                                        </p:tgtEl>
                                        <p:attrNameLst>
                                          <p:attrName>ppt_x</p:attrName>
                                        </p:attrNameLst>
                                      </p:cBhvr>
                                      <p:tavLst>
                                        <p:tav tm="0">
                                          <p:val>
                                            <p:strVal val="0-#ppt_w/2"/>
                                          </p:val>
                                        </p:tav>
                                        <p:tav tm="100000">
                                          <p:val>
                                            <p:strVal val="#ppt_x"/>
                                          </p:val>
                                        </p:tav>
                                      </p:tavLst>
                                    </p:anim>
                                    <p:anim calcmode="lin" valueType="num">
                                      <p:cBhvr additive="base">
                                        <p:cTn id="87" dur="300" fill="hold"/>
                                        <p:tgtEl>
                                          <p:spTgt spid="17"/>
                                        </p:tgtEl>
                                        <p:attrNameLst>
                                          <p:attrName>ppt_y</p:attrName>
                                        </p:attrNameLst>
                                      </p:cBhvr>
                                      <p:tavLst>
                                        <p:tav tm="0">
                                          <p:val>
                                            <p:strVal val="#ppt_y"/>
                                          </p:val>
                                        </p:tav>
                                        <p:tav tm="100000">
                                          <p:val>
                                            <p:strVal val="#ppt_y"/>
                                          </p:val>
                                        </p:tav>
                                      </p:tavLst>
                                    </p:anim>
                                  </p:childTnLst>
                                </p:cTn>
                              </p:par>
                            </p:childTnLst>
                          </p:cTn>
                        </p:par>
                        <p:par>
                          <p:cTn id="88" fill="hold">
                            <p:stCondLst>
                              <p:cond delay="4400"/>
                            </p:stCondLst>
                            <p:childTnLst>
                              <p:par>
                                <p:cTn id="89" presetID="10" presetClass="entr" presetSubtype="0" fill="hold"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300"/>
                                        <p:tgtEl>
                                          <p:spTgt spid="46"/>
                                        </p:tgtEl>
                                      </p:cBhvr>
                                    </p:animEffect>
                                  </p:childTnLst>
                                </p:cTn>
                              </p:par>
                            </p:childTnLst>
                          </p:cTn>
                        </p:par>
                        <p:par>
                          <p:cTn id="92" fill="hold">
                            <p:stCondLst>
                              <p:cond delay="4700"/>
                            </p:stCondLst>
                            <p:childTnLst>
                              <p:par>
                                <p:cTn id="93" presetID="10" presetClass="entr" presetSubtype="0" fill="hold"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300"/>
                                        <p:tgtEl>
                                          <p:spTgt spid="47"/>
                                        </p:tgtEl>
                                      </p:cBhvr>
                                    </p:animEffect>
                                  </p:childTnLst>
                                </p:cTn>
                              </p:par>
                            </p:childTnLst>
                          </p:cTn>
                        </p:par>
                        <p:par>
                          <p:cTn id="96" fill="hold">
                            <p:stCondLst>
                              <p:cond delay="5000"/>
                            </p:stCondLst>
                            <p:childTnLst>
                              <p:par>
                                <p:cTn id="97" presetID="10" presetClass="entr" presetSubtype="0" fill="hold" nodeType="after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fade">
                                      <p:cBhvr>
                                        <p:cTn id="99" dur="300"/>
                                        <p:tgtEl>
                                          <p:spTgt spid="48"/>
                                        </p:tgtEl>
                                      </p:cBhvr>
                                    </p:animEffect>
                                  </p:childTnLst>
                                </p:cTn>
                              </p:par>
                            </p:childTnLst>
                          </p:cTn>
                        </p:par>
                        <p:par>
                          <p:cTn id="100" fill="hold">
                            <p:stCondLst>
                              <p:cond delay="5300"/>
                            </p:stCondLst>
                            <p:childTnLst>
                              <p:par>
                                <p:cTn id="101" presetID="10" presetClass="entr" presetSubtype="0" fill="hold" nodeType="after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fade">
                                      <p:cBhvr>
                                        <p:cTn id="103" dur="300"/>
                                        <p:tgtEl>
                                          <p:spTgt spid="49"/>
                                        </p:tgtEl>
                                      </p:cBhvr>
                                    </p:animEffect>
                                  </p:childTnLst>
                                </p:cTn>
                              </p:par>
                            </p:childTnLst>
                          </p:cTn>
                        </p:par>
                        <p:par>
                          <p:cTn id="104" fill="hold">
                            <p:stCondLst>
                              <p:cond delay="5600"/>
                            </p:stCondLst>
                            <p:childTnLst>
                              <p:par>
                                <p:cTn id="105" presetID="10" presetClass="entr" presetSubtype="0" fill="hold"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300"/>
                                        <p:tgtEl>
                                          <p:spTgt spid="50"/>
                                        </p:tgtEl>
                                      </p:cBhvr>
                                    </p:animEffect>
                                  </p:childTnLst>
                                </p:cTn>
                              </p:par>
                            </p:childTnLst>
                          </p:cTn>
                        </p:par>
                        <p:par>
                          <p:cTn id="108" fill="hold">
                            <p:stCondLst>
                              <p:cond delay="5900"/>
                            </p:stCondLst>
                            <p:childTnLst>
                              <p:par>
                                <p:cTn id="109" presetID="10" presetClass="entr" presetSubtype="0" fill="hold" grpId="0" nodeType="after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fade">
                                      <p:cBhvr>
                                        <p:cTn id="111" dur="300"/>
                                        <p:tgtEl>
                                          <p:spTgt spid="134"/>
                                        </p:tgtEl>
                                      </p:cBhvr>
                                    </p:animEffect>
                                  </p:childTnLst>
                                </p:cTn>
                              </p:par>
                            </p:childTnLst>
                          </p:cTn>
                        </p:par>
                        <p:par>
                          <p:cTn id="112" fill="hold">
                            <p:stCondLst>
                              <p:cond delay="6200"/>
                            </p:stCondLst>
                            <p:childTnLst>
                              <p:par>
                                <p:cTn id="113" presetID="22" presetClass="entr" presetSubtype="1" fill="hold" nodeType="after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wipe(up)">
                                      <p:cBhvr>
                                        <p:cTn id="115" dur="300"/>
                                        <p:tgtEl>
                                          <p:spTgt spid="19"/>
                                        </p:tgtEl>
                                      </p:cBhvr>
                                    </p:animEffect>
                                  </p:childTnLst>
                                </p:cTn>
                              </p:par>
                            </p:childTnLst>
                          </p:cTn>
                        </p:par>
                        <p:par>
                          <p:cTn id="116" fill="hold">
                            <p:stCondLst>
                              <p:cond delay="6500"/>
                            </p:stCondLst>
                            <p:childTnLst>
                              <p:par>
                                <p:cTn id="117" presetID="42" presetClass="entr" presetSubtype="0" fill="hold" grpId="0" nodeType="afterEffect">
                                  <p:stCondLst>
                                    <p:cond delay="0"/>
                                  </p:stCondLst>
                                  <p:childTnLst>
                                    <p:set>
                                      <p:cBhvr>
                                        <p:cTn id="118" dur="1" fill="hold">
                                          <p:stCondLst>
                                            <p:cond delay="0"/>
                                          </p:stCondLst>
                                        </p:cTn>
                                        <p:tgtEl>
                                          <p:spTgt spid="20"/>
                                        </p:tgtEl>
                                        <p:attrNameLst>
                                          <p:attrName>style.visibility</p:attrName>
                                        </p:attrNameLst>
                                      </p:cBhvr>
                                      <p:to>
                                        <p:strVal val="visible"/>
                                      </p:to>
                                    </p:set>
                                    <p:animEffect transition="in" filter="fade">
                                      <p:cBhvr>
                                        <p:cTn id="119" dur="300"/>
                                        <p:tgtEl>
                                          <p:spTgt spid="20"/>
                                        </p:tgtEl>
                                      </p:cBhvr>
                                    </p:animEffect>
                                    <p:anim calcmode="lin" valueType="num">
                                      <p:cBhvr>
                                        <p:cTn id="120" dur="300" fill="hold"/>
                                        <p:tgtEl>
                                          <p:spTgt spid="20"/>
                                        </p:tgtEl>
                                        <p:attrNameLst>
                                          <p:attrName>ppt_x</p:attrName>
                                        </p:attrNameLst>
                                      </p:cBhvr>
                                      <p:tavLst>
                                        <p:tav tm="0">
                                          <p:val>
                                            <p:strVal val="#ppt_x"/>
                                          </p:val>
                                        </p:tav>
                                        <p:tav tm="100000">
                                          <p:val>
                                            <p:strVal val="#ppt_x"/>
                                          </p:val>
                                        </p:tav>
                                      </p:tavLst>
                                    </p:anim>
                                    <p:anim calcmode="lin" valueType="num">
                                      <p:cBhvr>
                                        <p:cTn id="121" dur="3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17" grpId="0" animBg="1"/>
      <p:bldP spid="20" grpId="0"/>
      <p:bldP spid="133" grpId="0"/>
      <p:bldP spid="1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 Same Side Corner Rectangle 56"/>
          <p:cNvSpPr/>
          <p:nvPr/>
        </p:nvSpPr>
        <p:spPr>
          <a:xfrm rot="10800000" flipH="1">
            <a:off x="4294280" y="2216268"/>
            <a:ext cx="41137" cy="540000"/>
          </a:xfrm>
          <a:prstGeom prst="round2SameRect">
            <a:avLst>
              <a:gd name="adj1" fmla="val 50000"/>
              <a:gd name="adj2"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a:endParaRPr lang="bg-BG" sz="675" dirty="0">
              <a:solidFill>
                <a:schemeClr val="tx1"/>
              </a:solidFill>
              <a:latin typeface="Lato Light"/>
            </a:endParaRPr>
          </a:p>
        </p:txBody>
      </p:sp>
      <p:sp>
        <p:nvSpPr>
          <p:cNvPr id="29" name="Round Same Side Corner Rectangle 57"/>
          <p:cNvSpPr/>
          <p:nvPr/>
        </p:nvSpPr>
        <p:spPr>
          <a:xfrm rot="10800000" flipH="1">
            <a:off x="4294280" y="2974291"/>
            <a:ext cx="41137" cy="540000"/>
          </a:xfrm>
          <a:prstGeom prst="round2SameRect">
            <a:avLst>
              <a:gd name="adj1" fmla="val 50000"/>
              <a:gd name="adj2"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a:endParaRPr lang="bg-BG" sz="675" dirty="0">
              <a:solidFill>
                <a:schemeClr val="tx1"/>
              </a:solidFill>
              <a:latin typeface="Lato Light"/>
            </a:endParaRPr>
          </a:p>
        </p:txBody>
      </p:sp>
      <p:sp>
        <p:nvSpPr>
          <p:cNvPr id="30" name="Round Same Side Corner Rectangle 58"/>
          <p:cNvSpPr/>
          <p:nvPr/>
        </p:nvSpPr>
        <p:spPr>
          <a:xfrm rot="10800000" flipH="1">
            <a:off x="4294280" y="3732314"/>
            <a:ext cx="41137" cy="540000"/>
          </a:xfrm>
          <a:prstGeom prst="round2SameRect">
            <a:avLst>
              <a:gd name="adj1" fmla="val 50000"/>
              <a:gd name="adj2"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a:endParaRPr lang="bg-BG" sz="675" dirty="0">
              <a:solidFill>
                <a:schemeClr val="tx1"/>
              </a:solidFill>
              <a:latin typeface="Lato Light"/>
            </a:endParaRPr>
          </a:p>
        </p:txBody>
      </p:sp>
      <p:sp>
        <p:nvSpPr>
          <p:cNvPr id="31" name="Round Same Side Corner Rectangle 77"/>
          <p:cNvSpPr/>
          <p:nvPr/>
        </p:nvSpPr>
        <p:spPr>
          <a:xfrm rot="10800000" flipH="1">
            <a:off x="4294280" y="1458245"/>
            <a:ext cx="41137" cy="540000"/>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3" tIns="41141" rIns="82283" bIns="41141" rtlCol="0" anchor="ctr"/>
          <a:lstStyle/>
          <a:p>
            <a:pPr algn="ctr"/>
            <a:endParaRPr lang="bg-BG" sz="675" dirty="0">
              <a:solidFill>
                <a:schemeClr val="tx1"/>
              </a:solidFill>
              <a:latin typeface="Lato Light"/>
            </a:endParaRPr>
          </a:p>
        </p:txBody>
      </p:sp>
      <p:graphicFrame>
        <p:nvGraphicFramePr>
          <p:cNvPr id="32" name="Chart 39"/>
          <p:cNvGraphicFramePr/>
          <p:nvPr>
            <p:extLst/>
          </p:nvPr>
        </p:nvGraphicFramePr>
        <p:xfrm>
          <a:off x="1158978" y="1384563"/>
          <a:ext cx="2941295" cy="2870155"/>
        </p:xfrm>
        <a:graphic>
          <a:graphicData uri="http://schemas.openxmlformats.org/drawingml/2006/chart">
            <c:chart xmlns:c="http://schemas.openxmlformats.org/drawingml/2006/chart" xmlns:r="http://schemas.openxmlformats.org/officeDocument/2006/relationships" r:id="rId3"/>
          </a:graphicData>
        </a:graphic>
      </p:graphicFrame>
      <p:sp>
        <p:nvSpPr>
          <p:cNvPr id="33" name="文本框 32"/>
          <p:cNvSpPr txBox="1"/>
          <p:nvPr/>
        </p:nvSpPr>
        <p:spPr>
          <a:xfrm>
            <a:off x="4377192" y="1663650"/>
            <a:ext cx="3704321" cy="415498"/>
          </a:xfrm>
          <a:prstGeom prst="rect">
            <a:avLst/>
          </a:prstGeom>
          <a:noFill/>
        </p:spPr>
        <p:txBody>
          <a:bodyPr wrap="square" rtlCol="0">
            <a:spAutoFit/>
          </a:bodyPr>
          <a:lstStyle/>
          <a:p>
            <a:r>
              <a:rPr lang="zh-CN" altLang="en-US" sz="1050" dirty="0">
                <a:solidFill>
                  <a:schemeClr val="tx1">
                    <a:lumMod val="75000"/>
                    <a:lumOff val="25000"/>
                  </a:schemeClr>
                </a:solidFill>
                <a:latin typeface="微软雅黑" panose="020B0503020204020204" charset="-122"/>
                <a:ea typeface="微软雅黑" panose="020B0503020204020204" charset="-122"/>
              </a:rPr>
              <a:t>在这里输入您的文字内容，或者将您的文字复制在这里，在这里输入您的文字内容，或者将您的文字复制在这里</a:t>
            </a:r>
          </a:p>
        </p:txBody>
      </p:sp>
      <p:sp>
        <p:nvSpPr>
          <p:cNvPr id="34" name="文本框 33"/>
          <p:cNvSpPr txBox="1"/>
          <p:nvPr/>
        </p:nvSpPr>
        <p:spPr>
          <a:xfrm>
            <a:off x="4377191" y="1397890"/>
            <a:ext cx="1485000" cy="323165"/>
          </a:xfrm>
          <a:prstGeom prst="rect">
            <a:avLst/>
          </a:prstGeom>
          <a:noFill/>
        </p:spPr>
        <p:txBody>
          <a:bodyPr wrap="square" rtlCol="0">
            <a:spAutoFit/>
          </a:bodyPr>
          <a:lstStyle/>
          <a:p>
            <a:r>
              <a:rPr lang="zh-CN" altLang="en-US" sz="1500" b="1" dirty="0">
                <a:solidFill>
                  <a:schemeClr val="accent1"/>
                </a:solidFill>
                <a:latin typeface="微软雅黑" panose="020B0503020204020204" charset="-122"/>
                <a:ea typeface="微软雅黑" panose="020B0503020204020204" charset="-122"/>
                <a:cs typeface="Aharoni" panose="02010803020104030203" pitchFamily="2" charset="-79"/>
              </a:rPr>
              <a:t>添加您的标题</a:t>
            </a:r>
          </a:p>
        </p:txBody>
      </p:sp>
      <p:sp>
        <p:nvSpPr>
          <p:cNvPr id="35" name="文本框 34"/>
          <p:cNvSpPr txBox="1"/>
          <p:nvPr/>
        </p:nvSpPr>
        <p:spPr>
          <a:xfrm>
            <a:off x="2109875" y="2243585"/>
            <a:ext cx="1042060" cy="553998"/>
          </a:xfrm>
          <a:prstGeom prst="rect">
            <a:avLst/>
          </a:prstGeom>
          <a:noFill/>
        </p:spPr>
        <p:txBody>
          <a:bodyPr wrap="square" rtlCol="0">
            <a:spAutoFit/>
          </a:bodyPr>
          <a:lstStyle/>
          <a:p>
            <a:pPr algn="ctr"/>
            <a:r>
              <a:rPr lang="zh-CN" altLang="en-US" sz="1500" b="1" dirty="0">
                <a:solidFill>
                  <a:schemeClr val="accent1"/>
                </a:solidFill>
                <a:latin typeface="微软雅黑" panose="020B0503020204020204" charset="-122"/>
                <a:ea typeface="微软雅黑" panose="020B0503020204020204" charset="-122"/>
                <a:cs typeface="Aharoni" panose="02010803020104030203" pitchFamily="2" charset="-79"/>
              </a:rPr>
              <a:t>单击右键</a:t>
            </a:r>
          </a:p>
          <a:p>
            <a:pPr algn="ctr"/>
            <a:r>
              <a:rPr lang="zh-CN" altLang="en-US" sz="1500" b="1" dirty="0">
                <a:solidFill>
                  <a:schemeClr val="accent1"/>
                </a:solidFill>
                <a:latin typeface="微软雅黑" panose="020B0503020204020204" charset="-122"/>
                <a:ea typeface="微软雅黑" panose="020B0503020204020204" charset="-122"/>
                <a:cs typeface="Aharoni" panose="02010803020104030203" pitchFamily="2" charset="-79"/>
              </a:rPr>
              <a:t>编辑数据</a:t>
            </a:r>
          </a:p>
        </p:txBody>
      </p:sp>
      <p:sp>
        <p:nvSpPr>
          <p:cNvPr id="36" name="文本框 35"/>
          <p:cNvSpPr txBox="1"/>
          <p:nvPr/>
        </p:nvSpPr>
        <p:spPr>
          <a:xfrm>
            <a:off x="3100542" y="2124928"/>
            <a:ext cx="742500" cy="415498"/>
          </a:xfrm>
          <a:prstGeom prst="rect">
            <a:avLst/>
          </a:prstGeom>
          <a:noFill/>
        </p:spPr>
        <p:txBody>
          <a:bodyPr wrap="square" rtlCol="0">
            <a:spAutoFit/>
          </a:bodyPr>
          <a:lstStyle/>
          <a:p>
            <a:pPr algn="ctr"/>
            <a:r>
              <a:rPr lang="en-US" altLang="zh-CN" sz="2100" b="1" dirty="0">
                <a:solidFill>
                  <a:schemeClr val="bg1"/>
                </a:solidFill>
                <a:latin typeface="微软雅黑" panose="020B0503020204020204" charset="-122"/>
                <a:ea typeface="微软雅黑" panose="020B0503020204020204" charset="-122"/>
                <a:cs typeface="Aharoni" panose="02010803020104030203" pitchFamily="2" charset="-79"/>
              </a:rPr>
              <a:t>36</a:t>
            </a:r>
            <a:r>
              <a:rPr lang="en-US" altLang="zh-CN" sz="1200" b="1" dirty="0">
                <a:solidFill>
                  <a:schemeClr val="bg1"/>
                </a:solidFill>
                <a:latin typeface="微软雅黑" panose="020B0503020204020204" charset="-122"/>
                <a:ea typeface="微软雅黑" panose="020B0503020204020204" charset="-122"/>
                <a:cs typeface="Aharoni" panose="02010803020104030203" pitchFamily="2" charset="-79"/>
              </a:rPr>
              <a:t>%</a:t>
            </a:r>
            <a:endParaRPr lang="zh-CN" altLang="en-US" sz="1200" b="1" dirty="0">
              <a:solidFill>
                <a:schemeClr val="bg1"/>
              </a:solidFill>
              <a:latin typeface="微软雅黑" panose="020B0503020204020204" charset="-122"/>
              <a:ea typeface="微软雅黑" panose="020B0503020204020204" charset="-122"/>
              <a:cs typeface="Aharoni" panose="02010803020104030203" pitchFamily="2" charset="-79"/>
            </a:endParaRPr>
          </a:p>
        </p:txBody>
      </p:sp>
      <p:sp>
        <p:nvSpPr>
          <p:cNvPr id="37" name="文本框 36"/>
          <p:cNvSpPr txBox="1"/>
          <p:nvPr/>
        </p:nvSpPr>
        <p:spPr>
          <a:xfrm>
            <a:off x="2258375" y="2978273"/>
            <a:ext cx="742500" cy="415498"/>
          </a:xfrm>
          <a:prstGeom prst="rect">
            <a:avLst/>
          </a:prstGeom>
          <a:noFill/>
        </p:spPr>
        <p:txBody>
          <a:bodyPr wrap="square" rtlCol="0">
            <a:spAutoFit/>
          </a:bodyPr>
          <a:lstStyle/>
          <a:p>
            <a:pPr algn="ctr"/>
            <a:r>
              <a:rPr lang="en-US" altLang="zh-CN" sz="2100" b="1" dirty="0">
                <a:solidFill>
                  <a:schemeClr val="bg1"/>
                </a:solidFill>
                <a:latin typeface="微软雅黑" panose="020B0503020204020204" charset="-122"/>
                <a:ea typeface="微软雅黑" panose="020B0503020204020204" charset="-122"/>
                <a:cs typeface="Aharoni" panose="02010803020104030203" pitchFamily="2" charset="-79"/>
              </a:rPr>
              <a:t>28</a:t>
            </a:r>
            <a:r>
              <a:rPr lang="en-US" altLang="zh-CN" sz="1200" b="1" dirty="0">
                <a:solidFill>
                  <a:schemeClr val="bg1"/>
                </a:solidFill>
                <a:latin typeface="微软雅黑" panose="020B0503020204020204" charset="-122"/>
                <a:ea typeface="微软雅黑" panose="020B0503020204020204" charset="-122"/>
                <a:cs typeface="Aharoni" panose="02010803020104030203" pitchFamily="2" charset="-79"/>
              </a:rPr>
              <a:t>%</a:t>
            </a:r>
            <a:endParaRPr lang="zh-CN" altLang="en-US" sz="1200" b="1" dirty="0">
              <a:solidFill>
                <a:schemeClr val="bg1"/>
              </a:solidFill>
              <a:latin typeface="微软雅黑" panose="020B0503020204020204" charset="-122"/>
              <a:ea typeface="微软雅黑" panose="020B0503020204020204" charset="-122"/>
              <a:cs typeface="Aharoni" panose="02010803020104030203" pitchFamily="2" charset="-79"/>
            </a:endParaRPr>
          </a:p>
        </p:txBody>
      </p:sp>
      <p:sp>
        <p:nvSpPr>
          <p:cNvPr id="38" name="文本框 37"/>
          <p:cNvSpPr txBox="1"/>
          <p:nvPr/>
        </p:nvSpPr>
        <p:spPr>
          <a:xfrm>
            <a:off x="1600166" y="2378653"/>
            <a:ext cx="742500" cy="415498"/>
          </a:xfrm>
          <a:prstGeom prst="rect">
            <a:avLst/>
          </a:prstGeom>
          <a:noFill/>
        </p:spPr>
        <p:txBody>
          <a:bodyPr wrap="square" rtlCol="0">
            <a:spAutoFit/>
          </a:bodyPr>
          <a:lstStyle/>
          <a:p>
            <a:pPr algn="ctr"/>
            <a:r>
              <a:rPr lang="en-US" altLang="zh-CN" sz="2100" b="1" dirty="0">
                <a:solidFill>
                  <a:schemeClr val="bg1"/>
                </a:solidFill>
                <a:latin typeface="微软雅黑" panose="020B0503020204020204" charset="-122"/>
                <a:ea typeface="微软雅黑" panose="020B0503020204020204" charset="-122"/>
                <a:cs typeface="Aharoni" panose="02010803020104030203" pitchFamily="2" charset="-79"/>
              </a:rPr>
              <a:t>20</a:t>
            </a:r>
            <a:r>
              <a:rPr lang="en-US" altLang="zh-CN" sz="1200" b="1" dirty="0">
                <a:solidFill>
                  <a:schemeClr val="bg1"/>
                </a:solidFill>
                <a:latin typeface="微软雅黑" panose="020B0503020204020204" charset="-122"/>
                <a:ea typeface="微软雅黑" panose="020B0503020204020204" charset="-122"/>
                <a:cs typeface="Aharoni" panose="02010803020104030203" pitchFamily="2" charset="-79"/>
              </a:rPr>
              <a:t>%</a:t>
            </a:r>
            <a:endParaRPr lang="zh-CN" altLang="en-US" sz="1200" b="1" dirty="0">
              <a:solidFill>
                <a:schemeClr val="bg1"/>
              </a:solidFill>
              <a:latin typeface="微软雅黑" panose="020B0503020204020204" charset="-122"/>
              <a:ea typeface="微软雅黑" panose="020B0503020204020204" charset="-122"/>
              <a:cs typeface="Aharoni" panose="02010803020104030203" pitchFamily="2" charset="-79"/>
            </a:endParaRPr>
          </a:p>
        </p:txBody>
      </p:sp>
      <p:sp>
        <p:nvSpPr>
          <p:cNvPr id="39" name="文本框 38"/>
          <p:cNvSpPr txBox="1"/>
          <p:nvPr/>
        </p:nvSpPr>
        <p:spPr>
          <a:xfrm>
            <a:off x="1843483" y="1674613"/>
            <a:ext cx="742500" cy="415498"/>
          </a:xfrm>
          <a:prstGeom prst="rect">
            <a:avLst/>
          </a:prstGeom>
          <a:noFill/>
        </p:spPr>
        <p:txBody>
          <a:bodyPr wrap="square" rtlCol="0">
            <a:spAutoFit/>
          </a:bodyPr>
          <a:lstStyle/>
          <a:p>
            <a:pPr algn="ctr"/>
            <a:r>
              <a:rPr lang="en-US" altLang="zh-CN" sz="2100" b="1" dirty="0">
                <a:solidFill>
                  <a:schemeClr val="bg1"/>
                </a:solidFill>
                <a:latin typeface="微软雅黑" panose="020B0503020204020204" charset="-122"/>
                <a:ea typeface="微软雅黑" panose="020B0503020204020204" charset="-122"/>
                <a:cs typeface="Aharoni" panose="02010803020104030203" pitchFamily="2" charset="-79"/>
              </a:rPr>
              <a:t>16</a:t>
            </a:r>
            <a:r>
              <a:rPr lang="en-US" altLang="zh-CN" sz="1200" b="1" dirty="0">
                <a:solidFill>
                  <a:schemeClr val="bg1"/>
                </a:solidFill>
                <a:latin typeface="微软雅黑" panose="020B0503020204020204" charset="-122"/>
                <a:ea typeface="微软雅黑" panose="020B0503020204020204" charset="-122"/>
                <a:cs typeface="Aharoni" panose="02010803020104030203" pitchFamily="2" charset="-79"/>
              </a:rPr>
              <a:t>%</a:t>
            </a:r>
            <a:endParaRPr lang="zh-CN" altLang="en-US" sz="1200" b="1" dirty="0">
              <a:solidFill>
                <a:schemeClr val="bg1"/>
              </a:solidFill>
              <a:latin typeface="微软雅黑" panose="020B0503020204020204" charset="-122"/>
              <a:ea typeface="微软雅黑" panose="020B0503020204020204" charset="-122"/>
              <a:cs typeface="Aharoni" panose="02010803020104030203" pitchFamily="2" charset="-79"/>
            </a:endParaRPr>
          </a:p>
        </p:txBody>
      </p:sp>
      <p:sp>
        <p:nvSpPr>
          <p:cNvPr id="40" name="文本框 39"/>
          <p:cNvSpPr txBox="1"/>
          <p:nvPr/>
        </p:nvSpPr>
        <p:spPr>
          <a:xfrm>
            <a:off x="4377192" y="2437544"/>
            <a:ext cx="3704321" cy="415498"/>
          </a:xfrm>
          <a:prstGeom prst="rect">
            <a:avLst/>
          </a:prstGeom>
          <a:noFill/>
        </p:spPr>
        <p:txBody>
          <a:bodyPr wrap="square" rtlCol="0">
            <a:spAutoFit/>
          </a:bodyPr>
          <a:lstStyle/>
          <a:p>
            <a:r>
              <a:rPr lang="zh-CN" altLang="en-US" sz="1050" dirty="0">
                <a:solidFill>
                  <a:schemeClr val="tx1">
                    <a:lumMod val="75000"/>
                    <a:lumOff val="25000"/>
                  </a:schemeClr>
                </a:solidFill>
                <a:latin typeface="微软雅黑" panose="020B0503020204020204" charset="-122"/>
                <a:ea typeface="微软雅黑" panose="020B0503020204020204" charset="-122"/>
              </a:rPr>
              <a:t>在这里输入您的文字内容，或者将您的文字复制在这里，在这里输入您的文字内容，或者将您的文字复制在这里</a:t>
            </a:r>
          </a:p>
        </p:txBody>
      </p:sp>
      <p:sp>
        <p:nvSpPr>
          <p:cNvPr id="41" name="文本框 40"/>
          <p:cNvSpPr txBox="1"/>
          <p:nvPr/>
        </p:nvSpPr>
        <p:spPr>
          <a:xfrm>
            <a:off x="4377191" y="2171784"/>
            <a:ext cx="1485000" cy="323165"/>
          </a:xfrm>
          <a:prstGeom prst="rect">
            <a:avLst/>
          </a:prstGeom>
          <a:noFill/>
        </p:spPr>
        <p:txBody>
          <a:bodyPr wrap="square" rtlCol="0">
            <a:spAutoFit/>
          </a:bodyPr>
          <a:lstStyle/>
          <a:p>
            <a:r>
              <a:rPr lang="zh-CN" altLang="en-US" sz="1500" b="1" dirty="0">
                <a:solidFill>
                  <a:schemeClr val="accent2"/>
                </a:solidFill>
                <a:latin typeface="微软雅黑" panose="020B0503020204020204" charset="-122"/>
                <a:ea typeface="微软雅黑" panose="020B0503020204020204" charset="-122"/>
                <a:cs typeface="Aharoni" panose="02010803020104030203" pitchFamily="2" charset="-79"/>
              </a:rPr>
              <a:t>添加您的标题</a:t>
            </a:r>
          </a:p>
        </p:txBody>
      </p:sp>
      <p:sp>
        <p:nvSpPr>
          <p:cNvPr id="42" name="文本框 41"/>
          <p:cNvSpPr txBox="1"/>
          <p:nvPr/>
        </p:nvSpPr>
        <p:spPr>
          <a:xfrm>
            <a:off x="4377192" y="3186022"/>
            <a:ext cx="3704321" cy="415498"/>
          </a:xfrm>
          <a:prstGeom prst="rect">
            <a:avLst/>
          </a:prstGeom>
          <a:noFill/>
        </p:spPr>
        <p:txBody>
          <a:bodyPr wrap="square" rtlCol="0">
            <a:spAutoFit/>
          </a:bodyPr>
          <a:lstStyle/>
          <a:p>
            <a:r>
              <a:rPr lang="zh-CN" altLang="en-US" sz="1050" dirty="0">
                <a:solidFill>
                  <a:schemeClr val="tx1">
                    <a:lumMod val="75000"/>
                    <a:lumOff val="25000"/>
                  </a:schemeClr>
                </a:solidFill>
                <a:latin typeface="微软雅黑" panose="020B0503020204020204" charset="-122"/>
                <a:ea typeface="微软雅黑" panose="020B0503020204020204" charset="-122"/>
              </a:rPr>
              <a:t>在这里输入您的文字内容，或者将您的文字复制在这里，在这里输入您的文字内容，或者将您的文字复制在这里</a:t>
            </a:r>
          </a:p>
        </p:txBody>
      </p:sp>
      <p:sp>
        <p:nvSpPr>
          <p:cNvPr id="43" name="文本框 42"/>
          <p:cNvSpPr txBox="1"/>
          <p:nvPr/>
        </p:nvSpPr>
        <p:spPr>
          <a:xfrm>
            <a:off x="4377191" y="2920263"/>
            <a:ext cx="1485000" cy="323165"/>
          </a:xfrm>
          <a:prstGeom prst="rect">
            <a:avLst/>
          </a:prstGeom>
          <a:noFill/>
        </p:spPr>
        <p:txBody>
          <a:bodyPr wrap="square" rtlCol="0">
            <a:spAutoFit/>
          </a:bodyPr>
          <a:lstStyle/>
          <a:p>
            <a:r>
              <a:rPr lang="zh-CN" altLang="en-US" sz="1500" b="1" dirty="0">
                <a:solidFill>
                  <a:schemeClr val="accent3"/>
                </a:solidFill>
                <a:latin typeface="微软雅黑" panose="020B0503020204020204" charset="-122"/>
                <a:ea typeface="微软雅黑" panose="020B0503020204020204" charset="-122"/>
                <a:cs typeface="Aharoni" panose="02010803020104030203" pitchFamily="2" charset="-79"/>
              </a:rPr>
              <a:t>添加您的标题</a:t>
            </a:r>
          </a:p>
        </p:txBody>
      </p:sp>
      <p:sp>
        <p:nvSpPr>
          <p:cNvPr id="44" name="文本框 43"/>
          <p:cNvSpPr txBox="1"/>
          <p:nvPr/>
        </p:nvSpPr>
        <p:spPr>
          <a:xfrm>
            <a:off x="4377192" y="3938886"/>
            <a:ext cx="3704321" cy="415498"/>
          </a:xfrm>
          <a:prstGeom prst="rect">
            <a:avLst/>
          </a:prstGeom>
          <a:noFill/>
        </p:spPr>
        <p:txBody>
          <a:bodyPr wrap="square" rtlCol="0">
            <a:spAutoFit/>
          </a:bodyPr>
          <a:lstStyle/>
          <a:p>
            <a:r>
              <a:rPr lang="zh-CN" altLang="en-US" sz="1050" dirty="0">
                <a:solidFill>
                  <a:schemeClr val="tx1">
                    <a:lumMod val="75000"/>
                    <a:lumOff val="25000"/>
                  </a:schemeClr>
                </a:solidFill>
                <a:latin typeface="微软雅黑" panose="020B0503020204020204" charset="-122"/>
                <a:ea typeface="微软雅黑" panose="020B0503020204020204" charset="-122"/>
              </a:rPr>
              <a:t>在这里输入您的文字内容，或者将您的文字复制在这里，在这里输入您的文字内容，或者将您的文字复制在这里</a:t>
            </a:r>
          </a:p>
        </p:txBody>
      </p:sp>
      <p:sp>
        <p:nvSpPr>
          <p:cNvPr id="45" name="文本框 44"/>
          <p:cNvSpPr txBox="1"/>
          <p:nvPr/>
        </p:nvSpPr>
        <p:spPr>
          <a:xfrm>
            <a:off x="4377191" y="3673126"/>
            <a:ext cx="1485000" cy="323165"/>
          </a:xfrm>
          <a:prstGeom prst="rect">
            <a:avLst/>
          </a:prstGeom>
          <a:noFill/>
        </p:spPr>
        <p:txBody>
          <a:bodyPr wrap="square" rtlCol="0">
            <a:spAutoFit/>
          </a:bodyPr>
          <a:lstStyle/>
          <a:p>
            <a:r>
              <a:rPr lang="zh-CN" altLang="en-US" sz="1500" b="1" dirty="0">
                <a:solidFill>
                  <a:schemeClr val="accent4"/>
                </a:solidFill>
                <a:latin typeface="微软雅黑" panose="020B0503020204020204" charset="-122"/>
                <a:ea typeface="微软雅黑" panose="020B0503020204020204" charset="-122"/>
                <a:cs typeface="Aharoni" panose="02010803020104030203" pitchFamily="2" charset="-79"/>
              </a:rPr>
              <a:t>添加您的标题</a:t>
            </a:r>
          </a:p>
        </p:txBody>
      </p:sp>
    </p:spTree>
    <p:extLst>
      <p:ext uri="{BB962C8B-B14F-4D97-AF65-F5344CB8AC3E}">
        <p14:creationId xmlns:p14="http://schemas.microsoft.com/office/powerpoint/2010/main" xmlns="" val="2502104773"/>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400"/>
                                  </p:stCondLst>
                                  <p:childTnLst>
                                    <p:set>
                                      <p:cBhvr>
                                        <p:cTn id="6" dur="1" fill="hold">
                                          <p:stCondLst>
                                            <p:cond delay="0"/>
                                          </p:stCondLst>
                                        </p:cTn>
                                        <p:tgtEl>
                                          <p:spTgt spid="35"/>
                                        </p:tgtEl>
                                        <p:attrNameLst>
                                          <p:attrName>style.visibility</p:attrName>
                                        </p:attrNameLst>
                                      </p:cBhvr>
                                      <p:to>
                                        <p:strVal val="visible"/>
                                      </p:to>
                                    </p:set>
                                    <p:anim calcmode="lin" valueType="num">
                                      <p:cBhvr>
                                        <p:cTn id="7" dur="250" fill="hold"/>
                                        <p:tgtEl>
                                          <p:spTgt spid="35"/>
                                        </p:tgtEl>
                                        <p:attrNameLst>
                                          <p:attrName>ppt_w</p:attrName>
                                        </p:attrNameLst>
                                      </p:cBhvr>
                                      <p:tavLst>
                                        <p:tav tm="0">
                                          <p:val>
                                            <p:fltVal val="0"/>
                                          </p:val>
                                        </p:tav>
                                        <p:tav tm="100000">
                                          <p:val>
                                            <p:strVal val="#ppt_w"/>
                                          </p:val>
                                        </p:tav>
                                      </p:tavLst>
                                    </p:anim>
                                    <p:anim calcmode="lin" valueType="num">
                                      <p:cBhvr>
                                        <p:cTn id="8" dur="250" fill="hold"/>
                                        <p:tgtEl>
                                          <p:spTgt spid="35"/>
                                        </p:tgtEl>
                                        <p:attrNameLst>
                                          <p:attrName>ppt_h</p:attrName>
                                        </p:attrNameLst>
                                      </p:cBhvr>
                                      <p:tavLst>
                                        <p:tav tm="0">
                                          <p:val>
                                            <p:fltVal val="0"/>
                                          </p:val>
                                        </p:tav>
                                        <p:tav tm="100000">
                                          <p:val>
                                            <p:strVal val="#ppt_h"/>
                                          </p:val>
                                        </p:tav>
                                      </p:tavLst>
                                    </p:anim>
                                    <p:animEffect transition="in" filter="fade">
                                      <p:cBhvr>
                                        <p:cTn id="9" dur="250"/>
                                        <p:tgtEl>
                                          <p:spTgt spid="35"/>
                                        </p:tgtEl>
                                      </p:cBhvr>
                                    </p:animEffect>
                                  </p:childTnLst>
                                </p:cTn>
                              </p:par>
                              <p:par>
                                <p:cTn id="10" presetID="6" presetClass="emph" presetSubtype="0" decel="100000" fill="hold" grpId="1" nodeType="withEffect">
                                  <p:stCondLst>
                                    <p:cond delay="600"/>
                                  </p:stCondLst>
                                  <p:childTnLst>
                                    <p:animScale>
                                      <p:cBhvr>
                                        <p:cTn id="11" dur="250" fill="hold"/>
                                        <p:tgtEl>
                                          <p:spTgt spid="35"/>
                                        </p:tgtEl>
                                      </p:cBhvr>
                                      <p:by x="120000" y="120000"/>
                                    </p:animScale>
                                  </p:childTnLst>
                                </p:cTn>
                              </p:par>
                              <p:par>
                                <p:cTn id="12" presetID="6" presetClass="emph" presetSubtype="0" decel="100000" fill="hold" grpId="2" nodeType="withEffect">
                                  <p:stCondLst>
                                    <p:cond delay="800"/>
                                  </p:stCondLst>
                                  <p:childTnLst>
                                    <p:animScale>
                                      <p:cBhvr>
                                        <p:cTn id="13" dur="250" fill="hold"/>
                                        <p:tgtEl>
                                          <p:spTgt spid="35"/>
                                        </p:tgtEl>
                                      </p:cBhvr>
                                      <p:by x="83000" y="83000"/>
                                    </p:animScale>
                                  </p:childTnLst>
                                </p:cTn>
                              </p:par>
                            </p:childTnLst>
                          </p:cTn>
                        </p:par>
                        <p:par>
                          <p:cTn id="14" fill="hold">
                            <p:stCondLst>
                              <p:cond delay="1050"/>
                            </p:stCondLst>
                            <p:childTnLst>
                              <p:par>
                                <p:cTn id="15" presetID="5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par>
                                <p:cTn id="30" presetID="53" presetClass="entr" presetSubtype="16" fill="hold" grpId="0" nodeType="withEffect">
                                  <p:stCondLst>
                                    <p:cond delay="60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2150"/>
                            </p:stCondLst>
                            <p:childTnLst>
                              <p:par>
                                <p:cTn id="36" presetID="49" presetClass="entr" presetSubtype="0" decel="100000"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 calcmode="lin" valueType="num">
                                      <p:cBhvr>
                                        <p:cTn id="40" dur="500" fill="hold"/>
                                        <p:tgtEl>
                                          <p:spTgt spid="31"/>
                                        </p:tgtEl>
                                        <p:attrNameLst>
                                          <p:attrName>style.rotation</p:attrName>
                                        </p:attrNameLst>
                                      </p:cBhvr>
                                      <p:tavLst>
                                        <p:tav tm="0">
                                          <p:val>
                                            <p:fltVal val="360"/>
                                          </p:val>
                                        </p:tav>
                                        <p:tav tm="100000">
                                          <p:val>
                                            <p:fltVal val="0"/>
                                          </p:val>
                                        </p:tav>
                                      </p:tavLst>
                                    </p:anim>
                                    <p:animEffect transition="in" filter="fade">
                                      <p:cBhvr>
                                        <p:cTn id="41" dur="500"/>
                                        <p:tgtEl>
                                          <p:spTgt spid="31"/>
                                        </p:tgtEl>
                                      </p:cBhvr>
                                    </p:animEffect>
                                  </p:childTnLst>
                                </p:cTn>
                              </p:par>
                            </p:childTnLst>
                          </p:cTn>
                        </p:par>
                        <p:par>
                          <p:cTn id="42" fill="hold">
                            <p:stCondLst>
                              <p:cond delay="2650"/>
                            </p:stCondLst>
                            <p:childTnLst>
                              <p:par>
                                <p:cTn id="43" presetID="2" presetClass="entr" presetSubtype="2"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1+#ppt_w/2"/>
                                          </p:val>
                                        </p:tav>
                                        <p:tav tm="100000">
                                          <p:val>
                                            <p:strVal val="#ppt_x"/>
                                          </p:val>
                                        </p:tav>
                                      </p:tavLst>
                                    </p:anim>
                                    <p:anim calcmode="lin" valueType="num">
                                      <p:cBhvr additive="base">
                                        <p:cTn id="46" dur="500" fill="hold"/>
                                        <p:tgtEl>
                                          <p:spTgt spid="34"/>
                                        </p:tgtEl>
                                        <p:attrNameLst>
                                          <p:attrName>ppt_y</p:attrName>
                                        </p:attrNameLst>
                                      </p:cBhvr>
                                      <p:tavLst>
                                        <p:tav tm="0">
                                          <p:val>
                                            <p:strVal val="#ppt_y"/>
                                          </p:val>
                                        </p:tav>
                                        <p:tav tm="100000">
                                          <p:val>
                                            <p:strVal val="#ppt_y"/>
                                          </p:val>
                                        </p:tav>
                                      </p:tavLst>
                                    </p:anim>
                                  </p:childTnLst>
                                </p:cTn>
                              </p:par>
                            </p:childTnLst>
                          </p:cTn>
                        </p:par>
                        <p:par>
                          <p:cTn id="47" fill="hold">
                            <p:stCondLst>
                              <p:cond delay="315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33"/>
                                        </p:tgtEl>
                                        <p:attrNameLst>
                                          <p:attrName>style.visibility</p:attrName>
                                        </p:attrNameLst>
                                      </p:cBhvr>
                                      <p:to>
                                        <p:strVal val="visible"/>
                                      </p:to>
                                    </p:set>
                                    <p:anim calcmode="lin" valueType="num">
                                      <p:cBhvr>
                                        <p:cTn id="50" dur="250" fill="hold"/>
                                        <p:tgtEl>
                                          <p:spTgt spid="33"/>
                                        </p:tgtEl>
                                        <p:attrNameLst>
                                          <p:attrName>ppt_w</p:attrName>
                                        </p:attrNameLst>
                                      </p:cBhvr>
                                      <p:tavLst>
                                        <p:tav tm="0">
                                          <p:val>
                                            <p:fltVal val="0"/>
                                          </p:val>
                                        </p:tav>
                                        <p:tav tm="100000">
                                          <p:val>
                                            <p:strVal val="#ppt_w"/>
                                          </p:val>
                                        </p:tav>
                                      </p:tavLst>
                                    </p:anim>
                                    <p:anim calcmode="lin" valueType="num">
                                      <p:cBhvr>
                                        <p:cTn id="51" dur="250" fill="hold"/>
                                        <p:tgtEl>
                                          <p:spTgt spid="33"/>
                                        </p:tgtEl>
                                        <p:attrNameLst>
                                          <p:attrName>ppt_h</p:attrName>
                                        </p:attrNameLst>
                                      </p:cBhvr>
                                      <p:tavLst>
                                        <p:tav tm="0">
                                          <p:val>
                                            <p:fltVal val="0"/>
                                          </p:val>
                                        </p:tav>
                                        <p:tav tm="100000">
                                          <p:val>
                                            <p:strVal val="#ppt_h"/>
                                          </p:val>
                                        </p:tav>
                                      </p:tavLst>
                                    </p:anim>
                                    <p:animEffect transition="in" filter="fade">
                                      <p:cBhvr>
                                        <p:cTn id="52" dur="250"/>
                                        <p:tgtEl>
                                          <p:spTgt spid="33"/>
                                        </p:tgtEl>
                                      </p:cBhvr>
                                    </p:animEffect>
                                  </p:childTnLst>
                                </p:cTn>
                              </p:par>
                            </p:childTnLst>
                          </p:cTn>
                        </p:par>
                        <p:par>
                          <p:cTn id="53" fill="hold">
                            <p:stCondLst>
                              <p:cond delay="4600"/>
                            </p:stCondLst>
                            <p:childTnLst>
                              <p:par>
                                <p:cTn id="54" presetID="49" presetClass="entr" presetSubtype="0" decel="100000"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anim calcmode="lin" valueType="num">
                                      <p:cBhvr>
                                        <p:cTn id="58" dur="500" fill="hold"/>
                                        <p:tgtEl>
                                          <p:spTgt spid="28"/>
                                        </p:tgtEl>
                                        <p:attrNameLst>
                                          <p:attrName>style.rotation</p:attrName>
                                        </p:attrNameLst>
                                      </p:cBhvr>
                                      <p:tavLst>
                                        <p:tav tm="0">
                                          <p:val>
                                            <p:fltVal val="360"/>
                                          </p:val>
                                        </p:tav>
                                        <p:tav tm="100000">
                                          <p:val>
                                            <p:fltVal val="0"/>
                                          </p:val>
                                        </p:tav>
                                      </p:tavLst>
                                    </p:anim>
                                    <p:animEffect transition="in" filter="fade">
                                      <p:cBhvr>
                                        <p:cTn id="59" dur="500"/>
                                        <p:tgtEl>
                                          <p:spTgt spid="28"/>
                                        </p:tgtEl>
                                      </p:cBhvr>
                                    </p:animEffect>
                                  </p:childTnLst>
                                </p:cTn>
                              </p:par>
                            </p:childTnLst>
                          </p:cTn>
                        </p:par>
                        <p:par>
                          <p:cTn id="60" fill="hold">
                            <p:stCondLst>
                              <p:cond delay="5100"/>
                            </p:stCondLst>
                            <p:childTnLst>
                              <p:par>
                                <p:cTn id="61" presetID="2" presetClass="entr" presetSubtype="2"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500" fill="hold"/>
                                        <p:tgtEl>
                                          <p:spTgt spid="41"/>
                                        </p:tgtEl>
                                        <p:attrNameLst>
                                          <p:attrName>ppt_x</p:attrName>
                                        </p:attrNameLst>
                                      </p:cBhvr>
                                      <p:tavLst>
                                        <p:tav tm="0">
                                          <p:val>
                                            <p:strVal val="1+#ppt_w/2"/>
                                          </p:val>
                                        </p:tav>
                                        <p:tav tm="100000">
                                          <p:val>
                                            <p:strVal val="#ppt_x"/>
                                          </p:val>
                                        </p:tav>
                                      </p:tavLst>
                                    </p:anim>
                                    <p:anim calcmode="lin" valueType="num">
                                      <p:cBhvr additive="base">
                                        <p:cTn id="64" dur="500" fill="hold"/>
                                        <p:tgtEl>
                                          <p:spTgt spid="41"/>
                                        </p:tgtEl>
                                        <p:attrNameLst>
                                          <p:attrName>ppt_y</p:attrName>
                                        </p:attrNameLst>
                                      </p:cBhvr>
                                      <p:tavLst>
                                        <p:tav tm="0">
                                          <p:val>
                                            <p:strVal val="#ppt_y"/>
                                          </p:val>
                                        </p:tav>
                                        <p:tav tm="100000">
                                          <p:val>
                                            <p:strVal val="#ppt_y"/>
                                          </p:val>
                                        </p:tav>
                                      </p:tavLst>
                                    </p:anim>
                                  </p:childTnLst>
                                </p:cTn>
                              </p:par>
                            </p:childTnLst>
                          </p:cTn>
                        </p:par>
                        <p:par>
                          <p:cTn id="65" fill="hold">
                            <p:stCondLst>
                              <p:cond delay="5600"/>
                            </p:stCondLst>
                            <p:childTnLst>
                              <p:par>
                                <p:cTn id="66" presetID="53" presetClass="entr" presetSubtype="16" fill="hold" grpId="0" nodeType="afterEffect">
                                  <p:stCondLst>
                                    <p:cond delay="0"/>
                                  </p:stCondLst>
                                  <p:iterate type="lt">
                                    <p:tmPct val="10000"/>
                                  </p:iterate>
                                  <p:childTnLst>
                                    <p:set>
                                      <p:cBhvr>
                                        <p:cTn id="67" dur="1" fill="hold">
                                          <p:stCondLst>
                                            <p:cond delay="0"/>
                                          </p:stCondLst>
                                        </p:cTn>
                                        <p:tgtEl>
                                          <p:spTgt spid="40"/>
                                        </p:tgtEl>
                                        <p:attrNameLst>
                                          <p:attrName>style.visibility</p:attrName>
                                        </p:attrNameLst>
                                      </p:cBhvr>
                                      <p:to>
                                        <p:strVal val="visible"/>
                                      </p:to>
                                    </p:set>
                                    <p:anim calcmode="lin" valueType="num">
                                      <p:cBhvr>
                                        <p:cTn id="68" dur="250" fill="hold"/>
                                        <p:tgtEl>
                                          <p:spTgt spid="40"/>
                                        </p:tgtEl>
                                        <p:attrNameLst>
                                          <p:attrName>ppt_w</p:attrName>
                                        </p:attrNameLst>
                                      </p:cBhvr>
                                      <p:tavLst>
                                        <p:tav tm="0">
                                          <p:val>
                                            <p:fltVal val="0"/>
                                          </p:val>
                                        </p:tav>
                                        <p:tav tm="100000">
                                          <p:val>
                                            <p:strVal val="#ppt_w"/>
                                          </p:val>
                                        </p:tav>
                                      </p:tavLst>
                                    </p:anim>
                                    <p:anim calcmode="lin" valueType="num">
                                      <p:cBhvr>
                                        <p:cTn id="69" dur="250" fill="hold"/>
                                        <p:tgtEl>
                                          <p:spTgt spid="40"/>
                                        </p:tgtEl>
                                        <p:attrNameLst>
                                          <p:attrName>ppt_h</p:attrName>
                                        </p:attrNameLst>
                                      </p:cBhvr>
                                      <p:tavLst>
                                        <p:tav tm="0">
                                          <p:val>
                                            <p:fltVal val="0"/>
                                          </p:val>
                                        </p:tav>
                                        <p:tav tm="100000">
                                          <p:val>
                                            <p:strVal val="#ppt_h"/>
                                          </p:val>
                                        </p:tav>
                                      </p:tavLst>
                                    </p:anim>
                                    <p:animEffect transition="in" filter="fade">
                                      <p:cBhvr>
                                        <p:cTn id="70" dur="250"/>
                                        <p:tgtEl>
                                          <p:spTgt spid="40"/>
                                        </p:tgtEl>
                                      </p:cBhvr>
                                    </p:animEffect>
                                  </p:childTnLst>
                                </p:cTn>
                              </p:par>
                            </p:childTnLst>
                          </p:cTn>
                        </p:par>
                        <p:par>
                          <p:cTn id="71" fill="hold">
                            <p:stCondLst>
                              <p:cond delay="7050"/>
                            </p:stCondLst>
                            <p:childTnLst>
                              <p:par>
                                <p:cTn id="72" presetID="49" presetClass="entr" presetSubtype="0" decel="100000"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p:cTn id="74" dur="500" fill="hold"/>
                                        <p:tgtEl>
                                          <p:spTgt spid="29"/>
                                        </p:tgtEl>
                                        <p:attrNameLst>
                                          <p:attrName>ppt_w</p:attrName>
                                        </p:attrNameLst>
                                      </p:cBhvr>
                                      <p:tavLst>
                                        <p:tav tm="0">
                                          <p:val>
                                            <p:fltVal val="0"/>
                                          </p:val>
                                        </p:tav>
                                        <p:tav tm="100000">
                                          <p:val>
                                            <p:strVal val="#ppt_w"/>
                                          </p:val>
                                        </p:tav>
                                      </p:tavLst>
                                    </p:anim>
                                    <p:anim calcmode="lin" valueType="num">
                                      <p:cBhvr>
                                        <p:cTn id="75" dur="500" fill="hold"/>
                                        <p:tgtEl>
                                          <p:spTgt spid="29"/>
                                        </p:tgtEl>
                                        <p:attrNameLst>
                                          <p:attrName>ppt_h</p:attrName>
                                        </p:attrNameLst>
                                      </p:cBhvr>
                                      <p:tavLst>
                                        <p:tav tm="0">
                                          <p:val>
                                            <p:fltVal val="0"/>
                                          </p:val>
                                        </p:tav>
                                        <p:tav tm="100000">
                                          <p:val>
                                            <p:strVal val="#ppt_h"/>
                                          </p:val>
                                        </p:tav>
                                      </p:tavLst>
                                    </p:anim>
                                    <p:anim calcmode="lin" valueType="num">
                                      <p:cBhvr>
                                        <p:cTn id="76" dur="500" fill="hold"/>
                                        <p:tgtEl>
                                          <p:spTgt spid="29"/>
                                        </p:tgtEl>
                                        <p:attrNameLst>
                                          <p:attrName>style.rotation</p:attrName>
                                        </p:attrNameLst>
                                      </p:cBhvr>
                                      <p:tavLst>
                                        <p:tav tm="0">
                                          <p:val>
                                            <p:fltVal val="360"/>
                                          </p:val>
                                        </p:tav>
                                        <p:tav tm="100000">
                                          <p:val>
                                            <p:fltVal val="0"/>
                                          </p:val>
                                        </p:tav>
                                      </p:tavLst>
                                    </p:anim>
                                    <p:animEffect transition="in" filter="fade">
                                      <p:cBhvr>
                                        <p:cTn id="77" dur="500"/>
                                        <p:tgtEl>
                                          <p:spTgt spid="29"/>
                                        </p:tgtEl>
                                      </p:cBhvr>
                                    </p:animEffect>
                                  </p:childTnLst>
                                </p:cTn>
                              </p:par>
                            </p:childTnLst>
                          </p:cTn>
                        </p:par>
                        <p:par>
                          <p:cTn id="78" fill="hold">
                            <p:stCondLst>
                              <p:cond delay="7550"/>
                            </p:stCondLst>
                            <p:childTnLst>
                              <p:par>
                                <p:cTn id="79" presetID="2" presetClass="entr" presetSubtype="2" fill="hold" grpId="0" nodeType="afterEffect">
                                  <p:stCondLst>
                                    <p:cond delay="0"/>
                                  </p:stCondLst>
                                  <p:childTnLst>
                                    <p:set>
                                      <p:cBhvr>
                                        <p:cTn id="80" dur="1" fill="hold">
                                          <p:stCondLst>
                                            <p:cond delay="0"/>
                                          </p:stCondLst>
                                        </p:cTn>
                                        <p:tgtEl>
                                          <p:spTgt spid="43"/>
                                        </p:tgtEl>
                                        <p:attrNameLst>
                                          <p:attrName>style.visibility</p:attrName>
                                        </p:attrNameLst>
                                      </p:cBhvr>
                                      <p:to>
                                        <p:strVal val="visible"/>
                                      </p:to>
                                    </p:set>
                                    <p:anim calcmode="lin" valueType="num">
                                      <p:cBhvr additive="base">
                                        <p:cTn id="81" dur="500" fill="hold"/>
                                        <p:tgtEl>
                                          <p:spTgt spid="43"/>
                                        </p:tgtEl>
                                        <p:attrNameLst>
                                          <p:attrName>ppt_x</p:attrName>
                                        </p:attrNameLst>
                                      </p:cBhvr>
                                      <p:tavLst>
                                        <p:tav tm="0">
                                          <p:val>
                                            <p:strVal val="1+#ppt_w/2"/>
                                          </p:val>
                                        </p:tav>
                                        <p:tav tm="100000">
                                          <p:val>
                                            <p:strVal val="#ppt_x"/>
                                          </p:val>
                                        </p:tav>
                                      </p:tavLst>
                                    </p:anim>
                                    <p:anim calcmode="lin" valueType="num">
                                      <p:cBhvr additive="base">
                                        <p:cTn id="82" dur="500" fill="hold"/>
                                        <p:tgtEl>
                                          <p:spTgt spid="43"/>
                                        </p:tgtEl>
                                        <p:attrNameLst>
                                          <p:attrName>ppt_y</p:attrName>
                                        </p:attrNameLst>
                                      </p:cBhvr>
                                      <p:tavLst>
                                        <p:tav tm="0">
                                          <p:val>
                                            <p:strVal val="#ppt_y"/>
                                          </p:val>
                                        </p:tav>
                                        <p:tav tm="100000">
                                          <p:val>
                                            <p:strVal val="#ppt_y"/>
                                          </p:val>
                                        </p:tav>
                                      </p:tavLst>
                                    </p:anim>
                                  </p:childTnLst>
                                </p:cTn>
                              </p:par>
                            </p:childTnLst>
                          </p:cTn>
                        </p:par>
                        <p:par>
                          <p:cTn id="83" fill="hold">
                            <p:stCondLst>
                              <p:cond delay="8050"/>
                            </p:stCondLst>
                            <p:childTnLst>
                              <p:par>
                                <p:cTn id="84" presetID="53" presetClass="entr" presetSubtype="16" fill="hold" grpId="0" nodeType="afterEffect">
                                  <p:stCondLst>
                                    <p:cond delay="0"/>
                                  </p:stCondLst>
                                  <p:iterate type="lt">
                                    <p:tmPct val="10000"/>
                                  </p:iterate>
                                  <p:childTnLst>
                                    <p:set>
                                      <p:cBhvr>
                                        <p:cTn id="85" dur="1" fill="hold">
                                          <p:stCondLst>
                                            <p:cond delay="0"/>
                                          </p:stCondLst>
                                        </p:cTn>
                                        <p:tgtEl>
                                          <p:spTgt spid="42"/>
                                        </p:tgtEl>
                                        <p:attrNameLst>
                                          <p:attrName>style.visibility</p:attrName>
                                        </p:attrNameLst>
                                      </p:cBhvr>
                                      <p:to>
                                        <p:strVal val="visible"/>
                                      </p:to>
                                    </p:set>
                                    <p:anim calcmode="lin" valueType="num">
                                      <p:cBhvr>
                                        <p:cTn id="86" dur="250" fill="hold"/>
                                        <p:tgtEl>
                                          <p:spTgt spid="42"/>
                                        </p:tgtEl>
                                        <p:attrNameLst>
                                          <p:attrName>ppt_w</p:attrName>
                                        </p:attrNameLst>
                                      </p:cBhvr>
                                      <p:tavLst>
                                        <p:tav tm="0">
                                          <p:val>
                                            <p:fltVal val="0"/>
                                          </p:val>
                                        </p:tav>
                                        <p:tav tm="100000">
                                          <p:val>
                                            <p:strVal val="#ppt_w"/>
                                          </p:val>
                                        </p:tav>
                                      </p:tavLst>
                                    </p:anim>
                                    <p:anim calcmode="lin" valueType="num">
                                      <p:cBhvr>
                                        <p:cTn id="87" dur="250" fill="hold"/>
                                        <p:tgtEl>
                                          <p:spTgt spid="42"/>
                                        </p:tgtEl>
                                        <p:attrNameLst>
                                          <p:attrName>ppt_h</p:attrName>
                                        </p:attrNameLst>
                                      </p:cBhvr>
                                      <p:tavLst>
                                        <p:tav tm="0">
                                          <p:val>
                                            <p:fltVal val="0"/>
                                          </p:val>
                                        </p:tav>
                                        <p:tav tm="100000">
                                          <p:val>
                                            <p:strVal val="#ppt_h"/>
                                          </p:val>
                                        </p:tav>
                                      </p:tavLst>
                                    </p:anim>
                                    <p:animEffect transition="in" filter="fade">
                                      <p:cBhvr>
                                        <p:cTn id="88" dur="250"/>
                                        <p:tgtEl>
                                          <p:spTgt spid="42"/>
                                        </p:tgtEl>
                                      </p:cBhvr>
                                    </p:animEffect>
                                  </p:childTnLst>
                                </p:cTn>
                              </p:par>
                            </p:childTnLst>
                          </p:cTn>
                        </p:par>
                        <p:par>
                          <p:cTn id="89" fill="hold">
                            <p:stCondLst>
                              <p:cond delay="9500"/>
                            </p:stCondLst>
                            <p:childTnLst>
                              <p:par>
                                <p:cTn id="90" presetID="49" presetClass="entr" presetSubtype="0" decel="100000"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p:cTn id="92" dur="500" fill="hold"/>
                                        <p:tgtEl>
                                          <p:spTgt spid="30"/>
                                        </p:tgtEl>
                                        <p:attrNameLst>
                                          <p:attrName>ppt_w</p:attrName>
                                        </p:attrNameLst>
                                      </p:cBhvr>
                                      <p:tavLst>
                                        <p:tav tm="0">
                                          <p:val>
                                            <p:fltVal val="0"/>
                                          </p:val>
                                        </p:tav>
                                        <p:tav tm="100000">
                                          <p:val>
                                            <p:strVal val="#ppt_w"/>
                                          </p:val>
                                        </p:tav>
                                      </p:tavLst>
                                    </p:anim>
                                    <p:anim calcmode="lin" valueType="num">
                                      <p:cBhvr>
                                        <p:cTn id="93" dur="500" fill="hold"/>
                                        <p:tgtEl>
                                          <p:spTgt spid="30"/>
                                        </p:tgtEl>
                                        <p:attrNameLst>
                                          <p:attrName>ppt_h</p:attrName>
                                        </p:attrNameLst>
                                      </p:cBhvr>
                                      <p:tavLst>
                                        <p:tav tm="0">
                                          <p:val>
                                            <p:fltVal val="0"/>
                                          </p:val>
                                        </p:tav>
                                        <p:tav tm="100000">
                                          <p:val>
                                            <p:strVal val="#ppt_h"/>
                                          </p:val>
                                        </p:tav>
                                      </p:tavLst>
                                    </p:anim>
                                    <p:anim calcmode="lin" valueType="num">
                                      <p:cBhvr>
                                        <p:cTn id="94" dur="500" fill="hold"/>
                                        <p:tgtEl>
                                          <p:spTgt spid="30"/>
                                        </p:tgtEl>
                                        <p:attrNameLst>
                                          <p:attrName>style.rotation</p:attrName>
                                        </p:attrNameLst>
                                      </p:cBhvr>
                                      <p:tavLst>
                                        <p:tav tm="0">
                                          <p:val>
                                            <p:fltVal val="360"/>
                                          </p:val>
                                        </p:tav>
                                        <p:tav tm="100000">
                                          <p:val>
                                            <p:fltVal val="0"/>
                                          </p:val>
                                        </p:tav>
                                      </p:tavLst>
                                    </p:anim>
                                    <p:animEffect transition="in" filter="fade">
                                      <p:cBhvr>
                                        <p:cTn id="95" dur="500"/>
                                        <p:tgtEl>
                                          <p:spTgt spid="30"/>
                                        </p:tgtEl>
                                      </p:cBhvr>
                                    </p:animEffect>
                                  </p:childTnLst>
                                </p:cTn>
                              </p:par>
                            </p:childTnLst>
                          </p:cTn>
                        </p:par>
                        <p:par>
                          <p:cTn id="96" fill="hold">
                            <p:stCondLst>
                              <p:cond delay="10000"/>
                            </p:stCondLst>
                            <p:childTnLst>
                              <p:par>
                                <p:cTn id="97" presetID="2" presetClass="entr" presetSubtype="2" fill="hold" grpId="0" nodeType="afterEffect">
                                  <p:stCondLst>
                                    <p:cond delay="0"/>
                                  </p:stCondLst>
                                  <p:childTnLst>
                                    <p:set>
                                      <p:cBhvr>
                                        <p:cTn id="98" dur="1" fill="hold">
                                          <p:stCondLst>
                                            <p:cond delay="0"/>
                                          </p:stCondLst>
                                        </p:cTn>
                                        <p:tgtEl>
                                          <p:spTgt spid="45"/>
                                        </p:tgtEl>
                                        <p:attrNameLst>
                                          <p:attrName>style.visibility</p:attrName>
                                        </p:attrNameLst>
                                      </p:cBhvr>
                                      <p:to>
                                        <p:strVal val="visible"/>
                                      </p:to>
                                    </p:set>
                                    <p:anim calcmode="lin" valueType="num">
                                      <p:cBhvr additive="base">
                                        <p:cTn id="99" dur="500" fill="hold"/>
                                        <p:tgtEl>
                                          <p:spTgt spid="45"/>
                                        </p:tgtEl>
                                        <p:attrNameLst>
                                          <p:attrName>ppt_x</p:attrName>
                                        </p:attrNameLst>
                                      </p:cBhvr>
                                      <p:tavLst>
                                        <p:tav tm="0">
                                          <p:val>
                                            <p:strVal val="1+#ppt_w/2"/>
                                          </p:val>
                                        </p:tav>
                                        <p:tav tm="100000">
                                          <p:val>
                                            <p:strVal val="#ppt_x"/>
                                          </p:val>
                                        </p:tav>
                                      </p:tavLst>
                                    </p:anim>
                                    <p:anim calcmode="lin" valueType="num">
                                      <p:cBhvr additive="base">
                                        <p:cTn id="100" dur="500" fill="hold"/>
                                        <p:tgtEl>
                                          <p:spTgt spid="45"/>
                                        </p:tgtEl>
                                        <p:attrNameLst>
                                          <p:attrName>ppt_y</p:attrName>
                                        </p:attrNameLst>
                                      </p:cBhvr>
                                      <p:tavLst>
                                        <p:tav tm="0">
                                          <p:val>
                                            <p:strVal val="#ppt_y"/>
                                          </p:val>
                                        </p:tav>
                                        <p:tav tm="100000">
                                          <p:val>
                                            <p:strVal val="#ppt_y"/>
                                          </p:val>
                                        </p:tav>
                                      </p:tavLst>
                                    </p:anim>
                                  </p:childTnLst>
                                </p:cTn>
                              </p:par>
                            </p:childTnLst>
                          </p:cTn>
                        </p:par>
                        <p:par>
                          <p:cTn id="101" fill="hold">
                            <p:stCondLst>
                              <p:cond delay="10500"/>
                            </p:stCondLst>
                            <p:childTnLst>
                              <p:par>
                                <p:cTn id="102" presetID="53" presetClass="entr" presetSubtype="16" fill="hold" grpId="0" nodeType="afterEffect">
                                  <p:stCondLst>
                                    <p:cond delay="0"/>
                                  </p:stCondLst>
                                  <p:iterate type="lt">
                                    <p:tmPct val="10000"/>
                                  </p:iterate>
                                  <p:childTnLst>
                                    <p:set>
                                      <p:cBhvr>
                                        <p:cTn id="103" dur="1" fill="hold">
                                          <p:stCondLst>
                                            <p:cond delay="0"/>
                                          </p:stCondLst>
                                        </p:cTn>
                                        <p:tgtEl>
                                          <p:spTgt spid="44"/>
                                        </p:tgtEl>
                                        <p:attrNameLst>
                                          <p:attrName>style.visibility</p:attrName>
                                        </p:attrNameLst>
                                      </p:cBhvr>
                                      <p:to>
                                        <p:strVal val="visible"/>
                                      </p:to>
                                    </p:set>
                                    <p:anim calcmode="lin" valueType="num">
                                      <p:cBhvr>
                                        <p:cTn id="104" dur="250" fill="hold"/>
                                        <p:tgtEl>
                                          <p:spTgt spid="44"/>
                                        </p:tgtEl>
                                        <p:attrNameLst>
                                          <p:attrName>ppt_w</p:attrName>
                                        </p:attrNameLst>
                                      </p:cBhvr>
                                      <p:tavLst>
                                        <p:tav tm="0">
                                          <p:val>
                                            <p:fltVal val="0"/>
                                          </p:val>
                                        </p:tav>
                                        <p:tav tm="100000">
                                          <p:val>
                                            <p:strVal val="#ppt_w"/>
                                          </p:val>
                                        </p:tav>
                                      </p:tavLst>
                                    </p:anim>
                                    <p:anim calcmode="lin" valueType="num">
                                      <p:cBhvr>
                                        <p:cTn id="105" dur="250" fill="hold"/>
                                        <p:tgtEl>
                                          <p:spTgt spid="44"/>
                                        </p:tgtEl>
                                        <p:attrNameLst>
                                          <p:attrName>ppt_h</p:attrName>
                                        </p:attrNameLst>
                                      </p:cBhvr>
                                      <p:tavLst>
                                        <p:tav tm="0">
                                          <p:val>
                                            <p:fltVal val="0"/>
                                          </p:val>
                                        </p:tav>
                                        <p:tav tm="100000">
                                          <p:val>
                                            <p:strVal val="#ppt_h"/>
                                          </p:val>
                                        </p:tav>
                                      </p:tavLst>
                                    </p:anim>
                                    <p:animEffect transition="in" filter="fade">
                                      <p:cBhvr>
                                        <p:cTn id="106" dur="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0" grpId="0" bldLvl="0" animBg="1"/>
      <p:bldP spid="31" grpId="0" bldLvl="0" animBg="1"/>
      <p:bldGraphic spid="32" grpId="0">
        <p:bldAsOne/>
      </p:bldGraphic>
      <p:bldGraphic spid="32" grpId="1">
        <p:bldAsOne/>
      </p:bldGraphic>
      <p:bldGraphic spid="32" grpId="2">
        <p:bldAsOne/>
      </p:bldGraphic>
      <p:bldP spid="33" grpId="0"/>
      <p:bldP spid="34" grpId="0"/>
      <p:bldP spid="35" grpId="0"/>
      <p:bldP spid="35" grpId="1"/>
      <p:bldP spid="35" grpId="2"/>
      <p:bldP spid="36" grpId="0"/>
      <p:bldP spid="37" grpId="0"/>
      <p:bldP spid="38" grpId="0"/>
      <p:bldP spid="39" grpId="0"/>
      <p:bldP spid="40" grpId="0"/>
      <p:bldP spid="41" grpId="0"/>
      <p:bldP spid="42" grpId="0"/>
      <p:bldP spid="43" grpId="0"/>
      <p:bldP spid="44" grpId="0"/>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原创设计师QQ598969553      _1"/>
          <p:cNvSpPr/>
          <p:nvPr/>
        </p:nvSpPr>
        <p:spPr>
          <a:xfrm>
            <a:off x="3201308" y="2219318"/>
            <a:ext cx="1060950" cy="106095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1" name="原创设计师QQ598969553      _2"/>
          <p:cNvSpPr/>
          <p:nvPr/>
        </p:nvSpPr>
        <p:spPr>
          <a:xfrm>
            <a:off x="4817354" y="2219318"/>
            <a:ext cx="1060950" cy="1060950"/>
          </a:xfrm>
          <a:prstGeom prst="ellips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cxnSp>
        <p:nvCxnSpPr>
          <p:cNvPr id="12" name="原创设计师QQ598969553      _3"/>
          <p:cNvCxnSpPr/>
          <p:nvPr/>
        </p:nvCxnSpPr>
        <p:spPr>
          <a:xfrm>
            <a:off x="4258372" y="2749793"/>
            <a:ext cx="5588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3" name="原创设计师QQ598969553      _4"/>
          <p:cNvCxnSpPr/>
          <p:nvPr/>
        </p:nvCxnSpPr>
        <p:spPr>
          <a:xfrm flipH="1">
            <a:off x="5871211" y="2757940"/>
            <a:ext cx="2828107"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4" name="原创设计师QQ598969553      _5"/>
          <p:cNvCxnSpPr/>
          <p:nvPr/>
        </p:nvCxnSpPr>
        <p:spPr>
          <a:xfrm flipH="1">
            <a:off x="588917" y="2757940"/>
            <a:ext cx="2609487"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5" name="原创设计师QQ598969553      _6"/>
          <p:cNvSpPr/>
          <p:nvPr/>
        </p:nvSpPr>
        <p:spPr>
          <a:xfrm>
            <a:off x="6020388" y="1470353"/>
            <a:ext cx="1338828" cy="369332"/>
          </a:xfrm>
          <a:prstGeom prst="rect">
            <a:avLst/>
          </a:prstGeom>
        </p:spPr>
        <p:txBody>
          <a:bodyPr wrap="none">
            <a:spAutoFit/>
          </a:bodyPr>
          <a:lstStyle/>
          <a:p>
            <a:r>
              <a:rPr lang="zh-CN" altLang="en-US" sz="1800" dirty="0">
                <a:solidFill>
                  <a:schemeClr val="accent2"/>
                </a:solidFill>
                <a:cs typeface="+mn-ea"/>
                <a:sym typeface="+mn-lt"/>
              </a:rPr>
              <a:t>存在的问题</a:t>
            </a:r>
          </a:p>
        </p:txBody>
      </p:sp>
      <p:sp>
        <p:nvSpPr>
          <p:cNvPr id="16" name="原创设计师QQ598969553      _7"/>
          <p:cNvSpPr/>
          <p:nvPr/>
        </p:nvSpPr>
        <p:spPr>
          <a:xfrm>
            <a:off x="5960152" y="1800749"/>
            <a:ext cx="2270172" cy="466410"/>
          </a:xfrm>
          <a:prstGeom prst="rect">
            <a:avLst/>
          </a:prstGeom>
        </p:spPr>
        <p:txBody>
          <a:bodyPr wrap="square">
            <a:spAutoFit/>
          </a:bodyPr>
          <a:lstStyle/>
          <a:p>
            <a:pPr>
              <a:lnSpc>
                <a:spcPct val="120000"/>
              </a:lnSpc>
            </a:pPr>
            <a:r>
              <a:rPr lang="zh-CN" altLang="en-US" sz="1013" dirty="0">
                <a:solidFill>
                  <a:schemeClr val="tx1">
                    <a:lumMod val="75000"/>
                    <a:lumOff val="25000"/>
                  </a:schemeClr>
                </a:solidFill>
                <a:cs typeface="+mn-ea"/>
                <a:sym typeface="+mn-lt"/>
              </a:rPr>
              <a:t>任务中遇见问题可以从外的问题和内的问题两方面考虑</a:t>
            </a:r>
          </a:p>
        </p:txBody>
      </p:sp>
      <p:sp>
        <p:nvSpPr>
          <p:cNvPr id="17" name="原创设计师QQ598969553      _8"/>
          <p:cNvSpPr/>
          <p:nvPr/>
        </p:nvSpPr>
        <p:spPr>
          <a:xfrm>
            <a:off x="6020388" y="3280268"/>
            <a:ext cx="1338828" cy="369332"/>
          </a:xfrm>
          <a:prstGeom prst="rect">
            <a:avLst/>
          </a:prstGeom>
        </p:spPr>
        <p:txBody>
          <a:bodyPr wrap="none">
            <a:spAutoFit/>
          </a:bodyPr>
          <a:lstStyle/>
          <a:p>
            <a:r>
              <a:rPr lang="zh-CN" altLang="en-US" sz="1800" dirty="0">
                <a:solidFill>
                  <a:schemeClr val="accent2"/>
                </a:solidFill>
                <a:cs typeface="+mn-ea"/>
                <a:sym typeface="+mn-lt"/>
              </a:rPr>
              <a:t>存在的问题</a:t>
            </a:r>
          </a:p>
        </p:txBody>
      </p:sp>
      <p:sp>
        <p:nvSpPr>
          <p:cNvPr id="18" name="原创设计师QQ598969553      _9"/>
          <p:cNvSpPr/>
          <p:nvPr/>
        </p:nvSpPr>
        <p:spPr>
          <a:xfrm>
            <a:off x="6020388" y="3579182"/>
            <a:ext cx="2346372" cy="466410"/>
          </a:xfrm>
          <a:prstGeom prst="rect">
            <a:avLst/>
          </a:prstGeom>
        </p:spPr>
        <p:txBody>
          <a:bodyPr wrap="square">
            <a:spAutoFit/>
          </a:bodyPr>
          <a:lstStyle/>
          <a:p>
            <a:pPr>
              <a:lnSpc>
                <a:spcPct val="120000"/>
              </a:lnSpc>
            </a:pPr>
            <a:r>
              <a:rPr lang="zh-CN" altLang="en-US" sz="1013" dirty="0">
                <a:solidFill>
                  <a:schemeClr val="tx1">
                    <a:lumMod val="75000"/>
                    <a:lumOff val="25000"/>
                  </a:schemeClr>
                </a:solidFill>
                <a:cs typeface="+mn-ea"/>
                <a:sym typeface="+mn-lt"/>
              </a:rPr>
              <a:t>任务中遇见问题可以从外的问题和内的问题两方面考虑</a:t>
            </a:r>
          </a:p>
        </p:txBody>
      </p:sp>
      <p:sp>
        <p:nvSpPr>
          <p:cNvPr id="19" name="原创设计师QQ598969553      _10"/>
          <p:cNvSpPr/>
          <p:nvPr/>
        </p:nvSpPr>
        <p:spPr>
          <a:xfrm>
            <a:off x="1876557" y="1470353"/>
            <a:ext cx="1338828" cy="369332"/>
          </a:xfrm>
          <a:prstGeom prst="rect">
            <a:avLst/>
          </a:prstGeom>
        </p:spPr>
        <p:txBody>
          <a:bodyPr wrap="none">
            <a:spAutoFit/>
          </a:bodyPr>
          <a:lstStyle/>
          <a:p>
            <a:r>
              <a:rPr lang="zh-CN" altLang="en-US" sz="1800" dirty="0">
                <a:solidFill>
                  <a:schemeClr val="accent1"/>
                </a:solidFill>
                <a:cs typeface="+mn-ea"/>
                <a:sym typeface="+mn-lt"/>
              </a:rPr>
              <a:t>存在的问题</a:t>
            </a:r>
          </a:p>
        </p:txBody>
      </p:sp>
      <p:sp>
        <p:nvSpPr>
          <p:cNvPr id="20" name="原创设计师QQ598969553      _11"/>
          <p:cNvSpPr/>
          <p:nvPr/>
        </p:nvSpPr>
        <p:spPr>
          <a:xfrm>
            <a:off x="1072597" y="1885802"/>
            <a:ext cx="2229605" cy="466410"/>
          </a:xfrm>
          <a:prstGeom prst="rect">
            <a:avLst/>
          </a:prstGeom>
        </p:spPr>
        <p:txBody>
          <a:bodyPr wrap="square">
            <a:spAutoFit/>
          </a:bodyPr>
          <a:lstStyle/>
          <a:p>
            <a:pPr>
              <a:lnSpc>
                <a:spcPct val="120000"/>
              </a:lnSpc>
            </a:pPr>
            <a:r>
              <a:rPr lang="zh-CN" altLang="en-US" sz="1013" dirty="0">
                <a:solidFill>
                  <a:schemeClr val="tx1">
                    <a:lumMod val="75000"/>
                    <a:lumOff val="25000"/>
                  </a:schemeClr>
                </a:solidFill>
                <a:cs typeface="+mn-ea"/>
                <a:sym typeface="+mn-lt"/>
              </a:rPr>
              <a:t>任务中遇见问题可以从外的问题和内的问题两方面考虑</a:t>
            </a:r>
          </a:p>
        </p:txBody>
      </p:sp>
      <p:sp>
        <p:nvSpPr>
          <p:cNvPr id="21" name="原创设计师QQ598969553      _12"/>
          <p:cNvSpPr/>
          <p:nvPr/>
        </p:nvSpPr>
        <p:spPr>
          <a:xfrm>
            <a:off x="1876557" y="3280268"/>
            <a:ext cx="1338828" cy="369332"/>
          </a:xfrm>
          <a:prstGeom prst="rect">
            <a:avLst/>
          </a:prstGeom>
        </p:spPr>
        <p:txBody>
          <a:bodyPr wrap="none">
            <a:spAutoFit/>
          </a:bodyPr>
          <a:lstStyle/>
          <a:p>
            <a:r>
              <a:rPr lang="zh-CN" altLang="en-US" sz="1800" dirty="0">
                <a:solidFill>
                  <a:schemeClr val="accent1"/>
                </a:solidFill>
                <a:cs typeface="+mn-ea"/>
                <a:sym typeface="+mn-lt"/>
              </a:rPr>
              <a:t>存在的问题</a:t>
            </a:r>
          </a:p>
        </p:txBody>
      </p:sp>
      <p:sp>
        <p:nvSpPr>
          <p:cNvPr id="22" name="原创设计师QQ598969553      _13"/>
          <p:cNvSpPr/>
          <p:nvPr/>
        </p:nvSpPr>
        <p:spPr>
          <a:xfrm>
            <a:off x="1007098" y="3659901"/>
            <a:ext cx="2258180" cy="466410"/>
          </a:xfrm>
          <a:prstGeom prst="rect">
            <a:avLst/>
          </a:prstGeom>
        </p:spPr>
        <p:txBody>
          <a:bodyPr wrap="square">
            <a:spAutoFit/>
          </a:bodyPr>
          <a:lstStyle/>
          <a:p>
            <a:pPr>
              <a:lnSpc>
                <a:spcPct val="120000"/>
              </a:lnSpc>
            </a:pPr>
            <a:r>
              <a:rPr lang="zh-CN" altLang="en-US" sz="1013" dirty="0">
                <a:solidFill>
                  <a:schemeClr val="tx1">
                    <a:lumMod val="75000"/>
                    <a:lumOff val="25000"/>
                  </a:schemeClr>
                </a:solidFill>
                <a:cs typeface="+mn-ea"/>
                <a:sym typeface="+mn-lt"/>
              </a:rPr>
              <a:t>任务中遇见问题可以从外的问题和内的问题两方面考虑</a:t>
            </a:r>
          </a:p>
        </p:txBody>
      </p:sp>
      <p:sp>
        <p:nvSpPr>
          <p:cNvPr id="23" name="原创设计师QQ598969553      _14"/>
          <p:cNvSpPr>
            <a:spLocks/>
          </p:cNvSpPr>
          <p:nvPr/>
        </p:nvSpPr>
        <p:spPr bwMode="auto">
          <a:xfrm>
            <a:off x="3507491" y="2520023"/>
            <a:ext cx="448584" cy="455484"/>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1800">
              <a:cs typeface="+mn-ea"/>
              <a:sym typeface="+mn-lt"/>
            </a:endParaRPr>
          </a:p>
        </p:txBody>
      </p:sp>
      <p:sp>
        <p:nvSpPr>
          <p:cNvPr id="24" name="原创设计师QQ598969553      _15"/>
          <p:cNvSpPr>
            <a:spLocks/>
          </p:cNvSpPr>
          <p:nvPr/>
        </p:nvSpPr>
        <p:spPr bwMode="auto">
          <a:xfrm flipH="1" flipV="1">
            <a:off x="5123537" y="2520023"/>
            <a:ext cx="448584" cy="455484"/>
          </a:xfrm>
          <a:custGeom>
            <a:avLst/>
            <a:gdLst>
              <a:gd name="T0" fmla="*/ 53 w 55"/>
              <a:gd name="T1" fmla="*/ 20 h 56"/>
              <a:gd name="T2" fmla="*/ 54 w 55"/>
              <a:gd name="T3" fmla="*/ 28 h 56"/>
              <a:gd name="T4" fmla="*/ 52 w 55"/>
              <a:gd name="T5" fmla="*/ 30 h 56"/>
              <a:gd name="T6" fmla="*/ 55 w 55"/>
              <a:gd name="T7" fmla="*/ 33 h 56"/>
              <a:gd name="T8" fmla="*/ 54 w 55"/>
              <a:gd name="T9" fmla="*/ 37 h 56"/>
              <a:gd name="T10" fmla="*/ 52 w 55"/>
              <a:gd name="T11" fmla="*/ 38 h 56"/>
              <a:gd name="T12" fmla="*/ 53 w 55"/>
              <a:gd name="T13" fmla="*/ 40 h 56"/>
              <a:gd name="T14" fmla="*/ 52 w 55"/>
              <a:gd name="T15" fmla="*/ 45 h 56"/>
              <a:gd name="T16" fmla="*/ 50 w 55"/>
              <a:gd name="T17" fmla="*/ 46 h 56"/>
              <a:gd name="T18" fmla="*/ 52 w 55"/>
              <a:gd name="T19" fmla="*/ 48 h 56"/>
              <a:gd name="T20" fmla="*/ 51 w 55"/>
              <a:gd name="T21" fmla="*/ 54 h 56"/>
              <a:gd name="T22" fmla="*/ 47 w 55"/>
              <a:gd name="T23" fmla="*/ 56 h 56"/>
              <a:gd name="T24" fmla="*/ 20 w 55"/>
              <a:gd name="T25" fmla="*/ 49 h 56"/>
              <a:gd name="T26" fmla="*/ 13 w 55"/>
              <a:gd name="T27" fmla="*/ 48 h 56"/>
              <a:gd name="T28" fmla="*/ 13 w 55"/>
              <a:gd name="T29" fmla="*/ 52 h 56"/>
              <a:gd name="T30" fmla="*/ 0 w 55"/>
              <a:gd name="T31" fmla="*/ 52 h 56"/>
              <a:gd name="T32" fmla="*/ 0 w 55"/>
              <a:gd name="T33" fmla="*/ 17 h 56"/>
              <a:gd name="T34" fmla="*/ 13 w 55"/>
              <a:gd name="T35" fmla="*/ 17 h 56"/>
              <a:gd name="T36" fmla="*/ 13 w 55"/>
              <a:gd name="T37" fmla="*/ 23 h 56"/>
              <a:gd name="T38" fmla="*/ 18 w 55"/>
              <a:gd name="T39" fmla="*/ 22 h 56"/>
              <a:gd name="T40" fmla="*/ 40 w 55"/>
              <a:gd name="T41" fmla="*/ 0 h 56"/>
              <a:gd name="T42" fmla="*/ 34 w 55"/>
              <a:gd name="T43" fmla="*/ 21 h 56"/>
              <a:gd name="T44" fmla="*/ 53 w 55"/>
              <a:gd name="T4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56">
                <a:moveTo>
                  <a:pt x="53" y="20"/>
                </a:moveTo>
                <a:cubicBezTo>
                  <a:pt x="54" y="28"/>
                  <a:pt x="54" y="28"/>
                  <a:pt x="54" y="28"/>
                </a:cubicBezTo>
                <a:cubicBezTo>
                  <a:pt x="52" y="30"/>
                  <a:pt x="52" y="30"/>
                  <a:pt x="52" y="30"/>
                </a:cubicBezTo>
                <a:cubicBezTo>
                  <a:pt x="55" y="33"/>
                  <a:pt x="55" y="33"/>
                  <a:pt x="55" y="33"/>
                </a:cubicBezTo>
                <a:cubicBezTo>
                  <a:pt x="54" y="37"/>
                  <a:pt x="54" y="37"/>
                  <a:pt x="54" y="37"/>
                </a:cubicBezTo>
                <a:cubicBezTo>
                  <a:pt x="52" y="38"/>
                  <a:pt x="52" y="38"/>
                  <a:pt x="52" y="38"/>
                </a:cubicBezTo>
                <a:cubicBezTo>
                  <a:pt x="53" y="40"/>
                  <a:pt x="53" y="40"/>
                  <a:pt x="53" y="40"/>
                </a:cubicBezTo>
                <a:cubicBezTo>
                  <a:pt x="52" y="45"/>
                  <a:pt x="52" y="45"/>
                  <a:pt x="52" y="45"/>
                </a:cubicBezTo>
                <a:cubicBezTo>
                  <a:pt x="50" y="46"/>
                  <a:pt x="50" y="46"/>
                  <a:pt x="50" y="46"/>
                </a:cubicBezTo>
                <a:cubicBezTo>
                  <a:pt x="52" y="48"/>
                  <a:pt x="52" y="48"/>
                  <a:pt x="52" y="48"/>
                </a:cubicBezTo>
                <a:cubicBezTo>
                  <a:pt x="51" y="54"/>
                  <a:pt x="51" y="54"/>
                  <a:pt x="51" y="54"/>
                </a:cubicBezTo>
                <a:cubicBezTo>
                  <a:pt x="47" y="56"/>
                  <a:pt x="47" y="56"/>
                  <a:pt x="47" y="56"/>
                </a:cubicBezTo>
                <a:cubicBezTo>
                  <a:pt x="20" y="49"/>
                  <a:pt x="20" y="49"/>
                  <a:pt x="20" y="49"/>
                </a:cubicBezTo>
                <a:cubicBezTo>
                  <a:pt x="13" y="48"/>
                  <a:pt x="13" y="48"/>
                  <a:pt x="13" y="48"/>
                </a:cubicBezTo>
                <a:cubicBezTo>
                  <a:pt x="13" y="52"/>
                  <a:pt x="13" y="52"/>
                  <a:pt x="13" y="52"/>
                </a:cubicBezTo>
                <a:cubicBezTo>
                  <a:pt x="0" y="52"/>
                  <a:pt x="0" y="52"/>
                  <a:pt x="0" y="52"/>
                </a:cubicBezTo>
                <a:cubicBezTo>
                  <a:pt x="0" y="17"/>
                  <a:pt x="0" y="17"/>
                  <a:pt x="0" y="17"/>
                </a:cubicBezTo>
                <a:cubicBezTo>
                  <a:pt x="13" y="17"/>
                  <a:pt x="13" y="17"/>
                  <a:pt x="13" y="17"/>
                </a:cubicBezTo>
                <a:cubicBezTo>
                  <a:pt x="13" y="23"/>
                  <a:pt x="13" y="23"/>
                  <a:pt x="13" y="23"/>
                </a:cubicBezTo>
                <a:cubicBezTo>
                  <a:pt x="18" y="22"/>
                  <a:pt x="18" y="22"/>
                  <a:pt x="18" y="22"/>
                </a:cubicBezTo>
                <a:cubicBezTo>
                  <a:pt x="40" y="0"/>
                  <a:pt x="40" y="0"/>
                  <a:pt x="40" y="0"/>
                </a:cubicBezTo>
                <a:cubicBezTo>
                  <a:pt x="51" y="8"/>
                  <a:pt x="41" y="15"/>
                  <a:pt x="34" y="21"/>
                </a:cubicBezTo>
                <a:lnTo>
                  <a:pt x="53" y="2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sz="1800">
              <a:cs typeface="+mn-ea"/>
              <a:sym typeface="+mn-lt"/>
            </a:endParaRPr>
          </a:p>
        </p:txBody>
      </p:sp>
      <p:grpSp>
        <p:nvGrpSpPr>
          <p:cNvPr id="25" name="原创设计师QQ598969553      _16"/>
          <p:cNvGrpSpPr/>
          <p:nvPr/>
        </p:nvGrpSpPr>
        <p:grpSpPr>
          <a:xfrm>
            <a:off x="1282493" y="3178284"/>
            <a:ext cx="486905" cy="487027"/>
            <a:chOff x="1505114" y="3434341"/>
            <a:chExt cx="589156" cy="589303"/>
          </a:xfrm>
        </p:grpSpPr>
        <p:sp>
          <p:nvSpPr>
            <p:cNvPr id="26" name="Oval 53"/>
            <p:cNvSpPr>
              <a:spLocks noChangeArrowheads="1"/>
            </p:cNvSpPr>
            <p:nvPr/>
          </p:nvSpPr>
          <p:spPr bwMode="auto">
            <a:xfrm>
              <a:off x="1505114" y="3434341"/>
              <a:ext cx="589156" cy="589303"/>
            </a:xfrm>
            <a:prstGeom prst="ellipse">
              <a:avLst/>
            </a:prstGeom>
            <a:solidFill>
              <a:schemeClr val="accent1"/>
            </a:solidFill>
            <a:ln w="381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cs typeface="+mn-ea"/>
                <a:sym typeface="+mn-lt"/>
              </a:endParaRPr>
            </a:p>
          </p:txBody>
        </p:sp>
        <p:sp>
          <p:nvSpPr>
            <p:cNvPr id="27" name="文本框 9"/>
            <p:cNvSpPr txBox="1"/>
            <p:nvPr/>
          </p:nvSpPr>
          <p:spPr>
            <a:xfrm>
              <a:off x="1571853" y="3440327"/>
              <a:ext cx="438747" cy="558615"/>
            </a:xfrm>
            <a:prstGeom prst="rect">
              <a:avLst/>
            </a:prstGeom>
            <a:noFill/>
          </p:spPr>
          <p:txBody>
            <a:bodyPr wrap="none" rtlCol="0" anchor="ctr">
              <a:spAutoFit/>
            </a:bodyPr>
            <a:lstStyle/>
            <a:p>
              <a:pPr algn="ctr"/>
              <a:r>
                <a:rPr lang="en-US" altLang="zh-CN" sz="2400" dirty="0">
                  <a:solidFill>
                    <a:schemeClr val="bg1"/>
                  </a:solidFill>
                  <a:cs typeface="+mn-ea"/>
                  <a:sym typeface="+mn-lt"/>
                </a:rPr>
                <a:t>A</a:t>
              </a:r>
              <a:endParaRPr lang="zh-CN" altLang="en-US" sz="2400" dirty="0">
                <a:solidFill>
                  <a:schemeClr val="bg1"/>
                </a:solidFill>
                <a:cs typeface="+mn-ea"/>
                <a:sym typeface="+mn-lt"/>
              </a:endParaRPr>
            </a:p>
          </p:txBody>
        </p:sp>
      </p:grpSp>
      <p:grpSp>
        <p:nvGrpSpPr>
          <p:cNvPr id="28" name="原创设计师QQ598969553      _17"/>
          <p:cNvGrpSpPr/>
          <p:nvPr/>
        </p:nvGrpSpPr>
        <p:grpSpPr>
          <a:xfrm>
            <a:off x="5394701" y="3380970"/>
            <a:ext cx="486905" cy="487027"/>
            <a:chOff x="1505114" y="3434341"/>
            <a:chExt cx="589156" cy="589303"/>
          </a:xfrm>
        </p:grpSpPr>
        <p:sp>
          <p:nvSpPr>
            <p:cNvPr id="29" name="Oval 53"/>
            <p:cNvSpPr>
              <a:spLocks noChangeArrowheads="1"/>
            </p:cNvSpPr>
            <p:nvPr/>
          </p:nvSpPr>
          <p:spPr bwMode="auto">
            <a:xfrm>
              <a:off x="1505114" y="3434341"/>
              <a:ext cx="589156" cy="589303"/>
            </a:xfrm>
            <a:prstGeom prst="ellipse">
              <a:avLst/>
            </a:prstGeom>
            <a:solidFill>
              <a:schemeClr val="accent2"/>
            </a:solidFill>
            <a:ln w="381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cs typeface="+mn-ea"/>
                <a:sym typeface="+mn-lt"/>
              </a:endParaRPr>
            </a:p>
          </p:txBody>
        </p:sp>
        <p:sp>
          <p:nvSpPr>
            <p:cNvPr id="30" name="文本框 9"/>
            <p:cNvSpPr txBox="1"/>
            <p:nvPr/>
          </p:nvSpPr>
          <p:spPr>
            <a:xfrm>
              <a:off x="1581832" y="3448709"/>
              <a:ext cx="452323" cy="558615"/>
            </a:xfrm>
            <a:prstGeom prst="rect">
              <a:avLst/>
            </a:prstGeom>
            <a:noFill/>
          </p:spPr>
          <p:txBody>
            <a:bodyPr wrap="none" rtlCol="0" anchor="ctr">
              <a:spAutoFit/>
            </a:bodyPr>
            <a:lstStyle/>
            <a:p>
              <a:pPr algn="ctr"/>
              <a:r>
                <a:rPr lang="en-US" altLang="zh-CN" sz="2400" dirty="0">
                  <a:solidFill>
                    <a:schemeClr val="bg1"/>
                  </a:solidFill>
                  <a:cs typeface="+mn-ea"/>
                  <a:sym typeface="+mn-lt"/>
                </a:rPr>
                <a:t>D</a:t>
              </a:r>
              <a:endParaRPr lang="zh-CN" altLang="en-US" sz="2400" dirty="0">
                <a:solidFill>
                  <a:schemeClr val="bg1"/>
                </a:solidFill>
                <a:cs typeface="+mn-ea"/>
                <a:sym typeface="+mn-lt"/>
              </a:endParaRPr>
            </a:p>
          </p:txBody>
        </p:sp>
      </p:grpSp>
      <p:grpSp>
        <p:nvGrpSpPr>
          <p:cNvPr id="31" name="原创设计师QQ598969553      _18"/>
          <p:cNvGrpSpPr/>
          <p:nvPr/>
        </p:nvGrpSpPr>
        <p:grpSpPr>
          <a:xfrm>
            <a:off x="5445912" y="1474087"/>
            <a:ext cx="486905" cy="487027"/>
            <a:chOff x="1505114" y="3434341"/>
            <a:chExt cx="589156" cy="589303"/>
          </a:xfrm>
        </p:grpSpPr>
        <p:sp>
          <p:nvSpPr>
            <p:cNvPr id="32" name="Oval 53"/>
            <p:cNvSpPr>
              <a:spLocks noChangeArrowheads="1"/>
            </p:cNvSpPr>
            <p:nvPr/>
          </p:nvSpPr>
          <p:spPr bwMode="auto">
            <a:xfrm>
              <a:off x="1505114" y="3434341"/>
              <a:ext cx="589156" cy="589303"/>
            </a:xfrm>
            <a:prstGeom prst="ellipse">
              <a:avLst/>
            </a:prstGeom>
            <a:solidFill>
              <a:schemeClr val="accent2"/>
            </a:solidFill>
            <a:ln w="381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cs typeface="+mn-ea"/>
                <a:sym typeface="+mn-lt"/>
              </a:endParaRPr>
            </a:p>
          </p:txBody>
        </p:sp>
        <p:sp>
          <p:nvSpPr>
            <p:cNvPr id="33" name="文本框 9"/>
            <p:cNvSpPr txBox="1"/>
            <p:nvPr/>
          </p:nvSpPr>
          <p:spPr>
            <a:xfrm>
              <a:off x="1580583" y="3440328"/>
              <a:ext cx="421289" cy="558615"/>
            </a:xfrm>
            <a:prstGeom prst="rect">
              <a:avLst/>
            </a:prstGeom>
            <a:noFill/>
          </p:spPr>
          <p:txBody>
            <a:bodyPr wrap="none" rtlCol="0" anchor="ctr">
              <a:spAutoFit/>
            </a:bodyPr>
            <a:lstStyle/>
            <a:p>
              <a:pPr algn="ctr"/>
              <a:r>
                <a:rPr lang="en-US" altLang="zh-CN" sz="2400" dirty="0">
                  <a:solidFill>
                    <a:schemeClr val="bg1"/>
                  </a:solidFill>
                  <a:cs typeface="+mn-ea"/>
                  <a:sym typeface="+mn-lt"/>
                </a:rPr>
                <a:t>C</a:t>
              </a:r>
              <a:endParaRPr lang="zh-CN" altLang="en-US" sz="2000" dirty="0">
                <a:solidFill>
                  <a:schemeClr val="bg1"/>
                </a:solidFill>
                <a:cs typeface="+mn-ea"/>
                <a:sym typeface="+mn-lt"/>
              </a:endParaRPr>
            </a:p>
          </p:txBody>
        </p:sp>
      </p:grpSp>
      <p:grpSp>
        <p:nvGrpSpPr>
          <p:cNvPr id="34" name="原创设计师QQ598969553      _19"/>
          <p:cNvGrpSpPr/>
          <p:nvPr/>
        </p:nvGrpSpPr>
        <p:grpSpPr>
          <a:xfrm>
            <a:off x="1282493" y="1376603"/>
            <a:ext cx="486905" cy="487027"/>
            <a:chOff x="1505114" y="3434341"/>
            <a:chExt cx="589156" cy="589303"/>
          </a:xfrm>
        </p:grpSpPr>
        <p:sp>
          <p:nvSpPr>
            <p:cNvPr id="35" name="Oval 53"/>
            <p:cNvSpPr>
              <a:spLocks noChangeArrowheads="1"/>
            </p:cNvSpPr>
            <p:nvPr/>
          </p:nvSpPr>
          <p:spPr bwMode="auto">
            <a:xfrm>
              <a:off x="1505114" y="3434341"/>
              <a:ext cx="589156" cy="589303"/>
            </a:xfrm>
            <a:prstGeom prst="ellipse">
              <a:avLst/>
            </a:prstGeom>
            <a:solidFill>
              <a:schemeClr val="accent1"/>
            </a:solidFill>
            <a:ln w="381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sz="1800">
                <a:cs typeface="+mn-ea"/>
                <a:sym typeface="+mn-lt"/>
              </a:endParaRPr>
            </a:p>
          </p:txBody>
        </p:sp>
        <p:sp>
          <p:nvSpPr>
            <p:cNvPr id="36" name="文本框 9"/>
            <p:cNvSpPr txBox="1"/>
            <p:nvPr/>
          </p:nvSpPr>
          <p:spPr>
            <a:xfrm>
              <a:off x="1578640" y="3440327"/>
              <a:ext cx="425169" cy="558615"/>
            </a:xfrm>
            <a:prstGeom prst="rect">
              <a:avLst/>
            </a:prstGeom>
            <a:noFill/>
          </p:spPr>
          <p:txBody>
            <a:bodyPr wrap="none" rtlCol="0" anchor="ctr">
              <a:spAutoFit/>
            </a:bodyPr>
            <a:lstStyle/>
            <a:p>
              <a:pPr algn="ctr"/>
              <a:r>
                <a:rPr lang="en-US" altLang="zh-CN" sz="2400" dirty="0">
                  <a:solidFill>
                    <a:schemeClr val="bg1"/>
                  </a:solidFill>
                  <a:cs typeface="+mn-ea"/>
                  <a:sym typeface="+mn-lt"/>
                </a:rPr>
                <a:t>B</a:t>
              </a:r>
              <a:endParaRPr lang="zh-CN" altLang="en-US" sz="2400" dirty="0">
                <a:solidFill>
                  <a:schemeClr val="bg1"/>
                </a:solidFill>
                <a:cs typeface="+mn-ea"/>
                <a:sym typeface="+mn-lt"/>
              </a:endParaRPr>
            </a:p>
          </p:txBody>
        </p:sp>
      </p:grpSp>
    </p:spTree>
    <p:extLst>
      <p:ext uri="{BB962C8B-B14F-4D97-AF65-F5344CB8AC3E}">
        <p14:creationId xmlns:p14="http://schemas.microsoft.com/office/powerpoint/2010/main" xmlns="" val="2885289667"/>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right)">
                                      <p:cBhvr>
                                        <p:cTn id="17" dur="500"/>
                                        <p:tgtEl>
                                          <p:spTgt spid="12"/>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ppt_w</p:attrName>
                                        </p:attrNameLst>
                                      </p:cBhvr>
                                      <p:tavLst>
                                        <p:tav tm="0">
                                          <p:val>
                                            <p:fltVal val="0"/>
                                          </p:val>
                                        </p:tav>
                                        <p:tav tm="100000">
                                          <p:val>
                                            <p:strVal val="#ppt_w"/>
                                          </p:val>
                                        </p:tav>
                                      </p:tavLst>
                                    </p:anim>
                                    <p:anim calcmode="lin" valueType="num">
                                      <p:cBhvr>
                                        <p:cTn id="37" dur="500" fill="hold"/>
                                        <p:tgtEl>
                                          <p:spTgt spid="23"/>
                                        </p:tgtEl>
                                        <p:attrNameLst>
                                          <p:attrName>ppt_h</p:attrName>
                                        </p:attrNameLst>
                                      </p:cBhvr>
                                      <p:tavLst>
                                        <p:tav tm="0">
                                          <p:val>
                                            <p:fltVal val="0"/>
                                          </p:val>
                                        </p:tav>
                                        <p:tav tm="100000">
                                          <p:val>
                                            <p:strVal val="#ppt_h"/>
                                          </p:val>
                                        </p:tav>
                                      </p:tavLst>
                                    </p:anim>
                                    <p:animEffect transition="in" filter="fade">
                                      <p:cBhvr>
                                        <p:cTn id="38" dur="500"/>
                                        <p:tgtEl>
                                          <p:spTgt spid="23"/>
                                        </p:tgtEl>
                                      </p:cBhvr>
                                    </p:animEffect>
                                  </p:childTnLst>
                                </p:cTn>
                              </p:par>
                            </p:childTnLst>
                          </p:cTn>
                        </p:par>
                        <p:par>
                          <p:cTn id="39" fill="hold">
                            <p:stCondLst>
                              <p:cond delay="3000"/>
                            </p:stCondLst>
                            <p:childTnLst>
                              <p:par>
                                <p:cTn id="40" presetID="21" presetClass="entr" presetSubtype="1"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heel(1)">
                                      <p:cBhvr>
                                        <p:cTn id="42" dur="800"/>
                                        <p:tgtEl>
                                          <p:spTgt spid="34"/>
                                        </p:tgtEl>
                                      </p:cBhvr>
                                    </p:animEffect>
                                  </p:childTnLst>
                                </p:cTn>
                              </p:par>
                              <p:par>
                                <p:cTn id="43" presetID="21" presetClass="entr" presetSubtype="1" fill="hold" nodeType="withEffect">
                                  <p:stCondLst>
                                    <p:cond delay="40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800"/>
                                        <p:tgtEl>
                                          <p:spTgt spid="25"/>
                                        </p:tgtEl>
                                      </p:cBhvr>
                                    </p:animEffect>
                                  </p:childTnLst>
                                </p:cTn>
                              </p:par>
                              <p:par>
                                <p:cTn id="46" presetID="21" presetClass="entr" presetSubtype="1" fill="hold" nodeType="withEffect">
                                  <p:stCondLst>
                                    <p:cond delay="1100"/>
                                  </p:stCondLst>
                                  <p:childTnLst>
                                    <p:set>
                                      <p:cBhvr>
                                        <p:cTn id="47" dur="1" fill="hold">
                                          <p:stCondLst>
                                            <p:cond delay="0"/>
                                          </p:stCondLst>
                                        </p:cTn>
                                        <p:tgtEl>
                                          <p:spTgt spid="28"/>
                                        </p:tgtEl>
                                        <p:attrNameLst>
                                          <p:attrName>style.visibility</p:attrName>
                                        </p:attrNameLst>
                                      </p:cBhvr>
                                      <p:to>
                                        <p:strVal val="visible"/>
                                      </p:to>
                                    </p:set>
                                    <p:animEffect transition="in" filter="wheel(1)">
                                      <p:cBhvr>
                                        <p:cTn id="48" dur="800"/>
                                        <p:tgtEl>
                                          <p:spTgt spid="28"/>
                                        </p:tgtEl>
                                      </p:cBhvr>
                                    </p:animEffect>
                                  </p:childTnLst>
                                </p:cTn>
                              </p:par>
                              <p:par>
                                <p:cTn id="49" presetID="21" presetClass="entr" presetSubtype="1" fill="hold" nodeType="withEffect">
                                  <p:stCondLst>
                                    <p:cond delay="800"/>
                                  </p:stCondLst>
                                  <p:childTnLst>
                                    <p:set>
                                      <p:cBhvr>
                                        <p:cTn id="50" dur="1" fill="hold">
                                          <p:stCondLst>
                                            <p:cond delay="0"/>
                                          </p:stCondLst>
                                        </p:cTn>
                                        <p:tgtEl>
                                          <p:spTgt spid="31"/>
                                        </p:tgtEl>
                                        <p:attrNameLst>
                                          <p:attrName>style.visibility</p:attrName>
                                        </p:attrNameLst>
                                      </p:cBhvr>
                                      <p:to>
                                        <p:strVal val="visible"/>
                                      </p:to>
                                    </p:set>
                                    <p:animEffect transition="in" filter="wheel(1)">
                                      <p:cBhvr>
                                        <p:cTn id="51" dur="800"/>
                                        <p:tgtEl>
                                          <p:spTgt spid="31"/>
                                        </p:tgtEl>
                                      </p:cBhvr>
                                    </p:animEffect>
                                  </p:childTnLst>
                                </p:cTn>
                              </p:par>
                            </p:childTnLst>
                          </p:cTn>
                        </p:par>
                        <p:par>
                          <p:cTn id="52" fill="hold">
                            <p:stCondLst>
                              <p:cond delay="4900"/>
                            </p:stCondLst>
                            <p:childTnLst>
                              <p:par>
                                <p:cTn id="53" presetID="22" presetClass="entr" presetSubtype="8"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500"/>
                                        <p:tgtEl>
                                          <p:spTgt spid="1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left)">
                                      <p:cBhvr>
                                        <p:cTn id="58" dur="500"/>
                                        <p:tgtEl>
                                          <p:spTgt spid="16"/>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right)">
                                      <p:cBhvr>
                                        <p:cTn id="67" dur="500"/>
                                        <p:tgtEl>
                                          <p:spTgt spid="19"/>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right)">
                                      <p:cBhvr>
                                        <p:cTn id="70" dur="500"/>
                                        <p:tgtEl>
                                          <p:spTgt spid="20"/>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right)">
                                      <p:cBhvr>
                                        <p:cTn id="73" dur="500"/>
                                        <p:tgtEl>
                                          <p:spTgt spid="21"/>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right)">
                                      <p:cBhvr>
                                        <p:cTn id="7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5" grpId="0"/>
      <p:bldP spid="16" grpId="0"/>
      <p:bldP spid="17" grpId="0"/>
      <p:bldP spid="18" grpId="0"/>
      <p:bldP spid="19" grpId="0"/>
      <p:bldP spid="20" grpId="0"/>
      <p:bldP spid="21" grpId="0"/>
      <p:bldP spid="22" grpId="0"/>
      <p:bldP spid="23"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p:cNvSpPr/>
          <p:nvPr/>
        </p:nvSpPr>
        <p:spPr bwMode="auto">
          <a:xfrm>
            <a:off x="3917628" y="2117189"/>
            <a:ext cx="1146820" cy="1285875"/>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flip="none" rotWithShape="1">
            <a:gsLst>
              <a:gs pos="0">
                <a:srgbClr val="F9F9F9"/>
              </a:gs>
              <a:gs pos="100000">
                <a:schemeClr val="bg1">
                  <a:lumMod val="85000"/>
                </a:schemeClr>
              </a:gs>
            </a:gsLst>
            <a:lin ang="2700000" scaled="1"/>
            <a:tileRect/>
          </a:gradFill>
          <a:ln w="31750">
            <a:gradFill flip="none" rotWithShape="1">
              <a:gsLst>
                <a:gs pos="0">
                  <a:schemeClr val="bg1"/>
                </a:gs>
                <a:gs pos="100000">
                  <a:schemeClr val="bg1">
                    <a:lumMod val="75000"/>
                  </a:schemeClr>
                </a:gs>
              </a:gsLst>
              <a:lin ang="2700000" scaled="1"/>
              <a:tileRect/>
            </a:gradFill>
          </a:ln>
          <a:effectLst>
            <a:outerShdw blurRad="152400" dist="1016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1" name="Freeform 5"/>
          <p:cNvSpPr/>
          <p:nvPr/>
        </p:nvSpPr>
        <p:spPr bwMode="auto">
          <a:xfrm>
            <a:off x="4022888" y="2235212"/>
            <a:ext cx="936301" cy="104982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accent1"/>
          </a:solidFill>
          <a:ln w="25400">
            <a:gradFill flip="none" rotWithShape="1">
              <a:gsLst>
                <a:gs pos="0">
                  <a:srgbClr val="CFCFCF"/>
                </a:gs>
                <a:gs pos="100000">
                  <a:schemeClr val="bg1"/>
                </a:gs>
              </a:gsLst>
              <a:lin ang="2700000" scaled="1"/>
              <a:tileRect/>
            </a:gradFill>
          </a:ln>
          <a:effectLst>
            <a:innerShdw blurRad="139700" dist="635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2" name="Freeform 5"/>
          <p:cNvSpPr/>
          <p:nvPr/>
        </p:nvSpPr>
        <p:spPr bwMode="auto">
          <a:xfrm>
            <a:off x="4085813" y="2305766"/>
            <a:ext cx="810451" cy="908721"/>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bg1">
              <a:lumMod val="95000"/>
            </a:schemeClr>
          </a:solidFill>
          <a:ln>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3" name="Freeform 5"/>
          <p:cNvSpPr/>
          <p:nvPr/>
        </p:nvSpPr>
        <p:spPr bwMode="auto">
          <a:xfrm>
            <a:off x="3306350" y="1522952"/>
            <a:ext cx="620736" cy="696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accent3"/>
          </a:soli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4" name="Freeform 5"/>
          <p:cNvSpPr/>
          <p:nvPr/>
        </p:nvSpPr>
        <p:spPr bwMode="auto">
          <a:xfrm>
            <a:off x="2685614" y="2412126"/>
            <a:ext cx="620736" cy="696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accent2"/>
          </a:soli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5" name="Freeform 5"/>
          <p:cNvSpPr/>
          <p:nvPr/>
        </p:nvSpPr>
        <p:spPr bwMode="auto">
          <a:xfrm>
            <a:off x="3306350" y="3301300"/>
            <a:ext cx="620736" cy="696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accent3"/>
          </a:soli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6" name="Freeform 5"/>
          <p:cNvSpPr/>
          <p:nvPr/>
        </p:nvSpPr>
        <p:spPr bwMode="auto">
          <a:xfrm>
            <a:off x="5054989" y="1522952"/>
            <a:ext cx="620736" cy="696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accent1"/>
          </a:soli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7" name="Freeform 5"/>
          <p:cNvSpPr/>
          <p:nvPr/>
        </p:nvSpPr>
        <p:spPr bwMode="auto">
          <a:xfrm>
            <a:off x="5675725" y="2412126"/>
            <a:ext cx="620736" cy="696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accent2"/>
          </a:soli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8" name="Freeform 5"/>
          <p:cNvSpPr/>
          <p:nvPr/>
        </p:nvSpPr>
        <p:spPr bwMode="auto">
          <a:xfrm>
            <a:off x="5054989" y="3301300"/>
            <a:ext cx="620736" cy="696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accent1"/>
          </a:soli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9" name="矩形 18"/>
          <p:cNvSpPr/>
          <p:nvPr/>
        </p:nvSpPr>
        <p:spPr>
          <a:xfrm>
            <a:off x="1220467" y="1674745"/>
            <a:ext cx="2085884" cy="415498"/>
          </a:xfrm>
          <a:prstGeom prst="rect">
            <a:avLst/>
          </a:prstGeom>
        </p:spPr>
        <p:txBody>
          <a:bodyPr wrap="square">
            <a:spAutoFit/>
          </a:bodyPr>
          <a:lstStyle/>
          <a:p>
            <a:pPr algn="ctr"/>
            <a:r>
              <a:rPr lang="zh-CN" altLang="en-US" sz="1050" dirty="0">
                <a:solidFill>
                  <a:schemeClr val="tx1">
                    <a:lumMod val="75000"/>
                    <a:lumOff val="25000"/>
                  </a:schemeClr>
                </a:solidFill>
                <a:latin typeface="微软雅黑" panose="020B0503020204020204" charset="-122"/>
                <a:ea typeface="微软雅黑" panose="020B0503020204020204" charset="-122"/>
              </a:rPr>
              <a:t>在这里输入您的文字内容，或者将您的文字内容复制在这里</a:t>
            </a:r>
          </a:p>
        </p:txBody>
      </p:sp>
      <p:sp>
        <p:nvSpPr>
          <p:cNvPr id="20" name="矩形 19"/>
          <p:cNvSpPr/>
          <p:nvPr/>
        </p:nvSpPr>
        <p:spPr>
          <a:xfrm>
            <a:off x="599731" y="2563919"/>
            <a:ext cx="2085884" cy="415498"/>
          </a:xfrm>
          <a:prstGeom prst="rect">
            <a:avLst/>
          </a:prstGeom>
        </p:spPr>
        <p:txBody>
          <a:bodyPr wrap="square">
            <a:spAutoFit/>
          </a:bodyPr>
          <a:lstStyle/>
          <a:p>
            <a:pPr algn="ctr"/>
            <a:r>
              <a:rPr lang="zh-CN" altLang="en-US" sz="1050" dirty="0">
                <a:solidFill>
                  <a:schemeClr val="tx1">
                    <a:lumMod val="75000"/>
                    <a:lumOff val="25000"/>
                  </a:schemeClr>
                </a:solidFill>
                <a:latin typeface="微软雅黑" panose="020B0503020204020204" charset="-122"/>
                <a:ea typeface="微软雅黑" panose="020B0503020204020204" charset="-122"/>
              </a:rPr>
              <a:t>在这里输入您的文字内容，或者将您的文字内容复制在这里</a:t>
            </a:r>
          </a:p>
        </p:txBody>
      </p:sp>
      <p:sp>
        <p:nvSpPr>
          <p:cNvPr id="21" name="矩形 20"/>
          <p:cNvSpPr/>
          <p:nvPr/>
        </p:nvSpPr>
        <p:spPr>
          <a:xfrm>
            <a:off x="1220467" y="3453093"/>
            <a:ext cx="2085884" cy="415498"/>
          </a:xfrm>
          <a:prstGeom prst="rect">
            <a:avLst/>
          </a:prstGeom>
        </p:spPr>
        <p:txBody>
          <a:bodyPr wrap="square">
            <a:spAutoFit/>
          </a:bodyPr>
          <a:lstStyle/>
          <a:p>
            <a:pPr algn="ctr"/>
            <a:r>
              <a:rPr lang="zh-CN" altLang="en-US" sz="1050" dirty="0">
                <a:solidFill>
                  <a:schemeClr val="tx1">
                    <a:lumMod val="75000"/>
                    <a:lumOff val="25000"/>
                  </a:schemeClr>
                </a:solidFill>
                <a:latin typeface="微软雅黑" panose="020B0503020204020204" charset="-122"/>
                <a:ea typeface="微软雅黑" panose="020B0503020204020204" charset="-122"/>
              </a:rPr>
              <a:t>在这里输入您的文字内容，或者将您的文字内容复制在这里</a:t>
            </a:r>
          </a:p>
        </p:txBody>
      </p:sp>
      <p:sp>
        <p:nvSpPr>
          <p:cNvPr id="22" name="矩形 21"/>
          <p:cNvSpPr/>
          <p:nvPr/>
        </p:nvSpPr>
        <p:spPr>
          <a:xfrm>
            <a:off x="5675725" y="1674745"/>
            <a:ext cx="2085884" cy="415498"/>
          </a:xfrm>
          <a:prstGeom prst="rect">
            <a:avLst/>
          </a:prstGeom>
        </p:spPr>
        <p:txBody>
          <a:bodyPr wrap="square">
            <a:spAutoFit/>
          </a:bodyPr>
          <a:lstStyle/>
          <a:p>
            <a:pPr algn="ctr"/>
            <a:r>
              <a:rPr lang="zh-CN" altLang="en-US" sz="1050" dirty="0">
                <a:solidFill>
                  <a:schemeClr val="tx1">
                    <a:lumMod val="75000"/>
                    <a:lumOff val="25000"/>
                  </a:schemeClr>
                </a:solidFill>
                <a:latin typeface="微软雅黑" panose="020B0503020204020204" charset="-122"/>
                <a:ea typeface="微软雅黑" panose="020B0503020204020204" charset="-122"/>
              </a:rPr>
              <a:t>在这里输入您的文字内容，或者将您的文字内容复制在这里</a:t>
            </a:r>
          </a:p>
        </p:txBody>
      </p:sp>
      <p:sp>
        <p:nvSpPr>
          <p:cNvPr id="23" name="矩形 22"/>
          <p:cNvSpPr/>
          <p:nvPr/>
        </p:nvSpPr>
        <p:spPr>
          <a:xfrm>
            <a:off x="6296461" y="2563919"/>
            <a:ext cx="2085884" cy="415498"/>
          </a:xfrm>
          <a:prstGeom prst="rect">
            <a:avLst/>
          </a:prstGeom>
        </p:spPr>
        <p:txBody>
          <a:bodyPr wrap="square">
            <a:spAutoFit/>
          </a:bodyPr>
          <a:lstStyle/>
          <a:p>
            <a:pPr algn="ctr"/>
            <a:r>
              <a:rPr lang="zh-CN" altLang="en-US" sz="1050" dirty="0">
                <a:solidFill>
                  <a:schemeClr val="tx1">
                    <a:lumMod val="75000"/>
                    <a:lumOff val="25000"/>
                  </a:schemeClr>
                </a:solidFill>
                <a:latin typeface="微软雅黑" panose="020B0503020204020204" charset="-122"/>
                <a:ea typeface="微软雅黑" panose="020B0503020204020204" charset="-122"/>
              </a:rPr>
              <a:t>在这里输入您的文字内容，或者将您的文字内容复制在这里</a:t>
            </a:r>
          </a:p>
        </p:txBody>
      </p:sp>
      <p:sp>
        <p:nvSpPr>
          <p:cNvPr id="24" name="矩形 23"/>
          <p:cNvSpPr/>
          <p:nvPr/>
        </p:nvSpPr>
        <p:spPr>
          <a:xfrm>
            <a:off x="5675725" y="3453093"/>
            <a:ext cx="2085884" cy="415498"/>
          </a:xfrm>
          <a:prstGeom prst="rect">
            <a:avLst/>
          </a:prstGeom>
        </p:spPr>
        <p:txBody>
          <a:bodyPr wrap="square">
            <a:spAutoFit/>
          </a:bodyPr>
          <a:lstStyle/>
          <a:p>
            <a:pPr algn="ctr"/>
            <a:r>
              <a:rPr lang="zh-CN" altLang="en-US" sz="1050" dirty="0">
                <a:solidFill>
                  <a:schemeClr val="tx1">
                    <a:lumMod val="75000"/>
                    <a:lumOff val="25000"/>
                  </a:schemeClr>
                </a:solidFill>
                <a:latin typeface="微软雅黑" panose="020B0503020204020204" charset="-122"/>
                <a:ea typeface="微软雅黑" panose="020B0503020204020204" charset="-122"/>
              </a:rPr>
              <a:t>在这里输入您的文字内容，或者将您的文字内容复制在这里</a:t>
            </a:r>
          </a:p>
        </p:txBody>
      </p:sp>
      <p:sp>
        <p:nvSpPr>
          <p:cNvPr id="25" name="Freeform 9"/>
          <p:cNvSpPr>
            <a:spLocks noEditPoints="1"/>
          </p:cNvSpPr>
          <p:nvPr/>
        </p:nvSpPr>
        <p:spPr bwMode="auto">
          <a:xfrm>
            <a:off x="5198589" y="1738191"/>
            <a:ext cx="333536" cy="265525"/>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solidFill>
                <a:schemeClr val="tx1"/>
              </a:solidFill>
              <a:sym typeface="Gill Sans" charset="0"/>
            </a:endParaRPr>
          </a:p>
        </p:txBody>
      </p:sp>
      <p:sp>
        <p:nvSpPr>
          <p:cNvPr id="26" name="Freeform 36"/>
          <p:cNvSpPr>
            <a:spLocks noEditPoints="1"/>
          </p:cNvSpPr>
          <p:nvPr/>
        </p:nvSpPr>
        <p:spPr bwMode="auto">
          <a:xfrm>
            <a:off x="2799776" y="2566980"/>
            <a:ext cx="392412" cy="386294"/>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27" name="Freeform 34"/>
          <p:cNvSpPr>
            <a:spLocks noEditPoints="1"/>
          </p:cNvSpPr>
          <p:nvPr/>
        </p:nvSpPr>
        <p:spPr bwMode="auto">
          <a:xfrm>
            <a:off x="5823933" y="2539476"/>
            <a:ext cx="324322" cy="441304"/>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28" name="KSO_Shape"/>
          <p:cNvSpPr/>
          <p:nvPr/>
        </p:nvSpPr>
        <p:spPr bwMode="auto">
          <a:xfrm>
            <a:off x="3462423" y="3495005"/>
            <a:ext cx="308593" cy="308593"/>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grpSp>
        <p:nvGrpSpPr>
          <p:cNvPr id="29" name="组合 28"/>
          <p:cNvGrpSpPr/>
          <p:nvPr/>
        </p:nvGrpSpPr>
        <p:grpSpPr>
          <a:xfrm>
            <a:off x="3413705" y="1728415"/>
            <a:ext cx="406028" cy="285077"/>
            <a:chOff x="2409665" y="939861"/>
            <a:chExt cx="5638961" cy="3959164"/>
          </a:xfrm>
          <a:solidFill>
            <a:schemeClr val="bg1"/>
          </a:solidFill>
        </p:grpSpPr>
        <p:sp>
          <p:nvSpPr>
            <p:cNvPr id="30"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31"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32"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grpSp>
      <p:sp>
        <p:nvSpPr>
          <p:cNvPr id="33" name="Freeform 913"/>
          <p:cNvSpPr>
            <a:spLocks noEditPoints="1"/>
          </p:cNvSpPr>
          <p:nvPr/>
        </p:nvSpPr>
        <p:spPr bwMode="auto">
          <a:xfrm>
            <a:off x="5185635" y="3495036"/>
            <a:ext cx="359444" cy="308530"/>
          </a:xfrm>
          <a:custGeom>
            <a:avLst/>
            <a:gdLst>
              <a:gd name="T0" fmla="*/ 562282 w 154"/>
              <a:gd name="T1" fmla="*/ 371910 h 144"/>
              <a:gd name="T2" fmla="*/ 621754 w 154"/>
              <a:gd name="T3" fmla="*/ 355740 h 144"/>
              <a:gd name="T4" fmla="*/ 805577 w 154"/>
              <a:gd name="T5" fmla="*/ 32340 h 144"/>
              <a:gd name="T6" fmla="*/ 697446 w 154"/>
              <a:gd name="T7" fmla="*/ 32340 h 144"/>
              <a:gd name="T8" fmla="*/ 643380 w 154"/>
              <a:gd name="T9" fmla="*/ 32340 h 144"/>
              <a:gd name="T10" fmla="*/ 643380 w 154"/>
              <a:gd name="T11" fmla="*/ 0 h 144"/>
              <a:gd name="T12" fmla="*/ 189230 w 154"/>
              <a:gd name="T13" fmla="*/ 0 h 144"/>
              <a:gd name="T14" fmla="*/ 189230 w 154"/>
              <a:gd name="T15" fmla="*/ 32340 h 144"/>
              <a:gd name="T16" fmla="*/ 135164 w 154"/>
              <a:gd name="T17" fmla="*/ 32340 h 144"/>
              <a:gd name="T18" fmla="*/ 27033 w 154"/>
              <a:gd name="T19" fmla="*/ 32340 h 144"/>
              <a:gd name="T20" fmla="*/ 210856 w 154"/>
              <a:gd name="T21" fmla="*/ 355740 h 144"/>
              <a:gd name="T22" fmla="*/ 270328 w 154"/>
              <a:gd name="T23" fmla="*/ 371910 h 144"/>
              <a:gd name="T24" fmla="*/ 383866 w 154"/>
              <a:gd name="T25" fmla="*/ 447371 h 144"/>
              <a:gd name="T26" fmla="*/ 383866 w 154"/>
              <a:gd name="T27" fmla="*/ 679141 h 144"/>
              <a:gd name="T28" fmla="*/ 189230 w 154"/>
              <a:gd name="T29" fmla="*/ 776161 h 144"/>
              <a:gd name="T30" fmla="*/ 643380 w 154"/>
              <a:gd name="T31" fmla="*/ 776161 h 144"/>
              <a:gd name="T32" fmla="*/ 448744 w 154"/>
              <a:gd name="T33" fmla="*/ 679141 h 144"/>
              <a:gd name="T34" fmla="*/ 448744 w 154"/>
              <a:gd name="T35" fmla="*/ 447371 h 144"/>
              <a:gd name="T36" fmla="*/ 562282 w 154"/>
              <a:gd name="T37" fmla="*/ 371910 h 144"/>
              <a:gd name="T38" fmla="*/ 643380 w 154"/>
              <a:gd name="T39" fmla="*/ 140140 h 144"/>
              <a:gd name="T40" fmla="*/ 643380 w 154"/>
              <a:gd name="T41" fmla="*/ 64680 h 144"/>
              <a:gd name="T42" fmla="*/ 697446 w 154"/>
              <a:gd name="T43" fmla="*/ 64680 h 144"/>
              <a:gd name="T44" fmla="*/ 773138 w 154"/>
              <a:gd name="T45" fmla="*/ 64680 h 144"/>
              <a:gd name="T46" fmla="*/ 610941 w 154"/>
              <a:gd name="T47" fmla="*/ 323400 h 144"/>
              <a:gd name="T48" fmla="*/ 589315 w 154"/>
              <a:gd name="T49" fmla="*/ 334180 h 144"/>
              <a:gd name="T50" fmla="*/ 643380 w 154"/>
              <a:gd name="T51" fmla="*/ 140140 h 144"/>
              <a:gd name="T52" fmla="*/ 221669 w 154"/>
              <a:gd name="T53" fmla="*/ 323400 h 144"/>
              <a:gd name="T54" fmla="*/ 59472 w 154"/>
              <a:gd name="T55" fmla="*/ 64680 h 144"/>
              <a:gd name="T56" fmla="*/ 135164 w 154"/>
              <a:gd name="T57" fmla="*/ 64680 h 144"/>
              <a:gd name="T58" fmla="*/ 189230 w 154"/>
              <a:gd name="T59" fmla="*/ 64680 h 144"/>
              <a:gd name="T60" fmla="*/ 189230 w 154"/>
              <a:gd name="T61" fmla="*/ 140140 h 144"/>
              <a:gd name="T62" fmla="*/ 243295 w 154"/>
              <a:gd name="T63" fmla="*/ 334180 h 144"/>
              <a:gd name="T64" fmla="*/ 221669 w 154"/>
              <a:gd name="T65" fmla="*/ 323400 h 144"/>
              <a:gd name="T66" fmla="*/ 416305 w 154"/>
              <a:gd name="T67" fmla="*/ 285670 h 144"/>
              <a:gd name="T68" fmla="*/ 313580 w 154"/>
              <a:gd name="T69" fmla="*/ 355740 h 144"/>
              <a:gd name="T70" fmla="*/ 351426 w 154"/>
              <a:gd name="T71" fmla="*/ 237160 h 144"/>
              <a:gd name="T72" fmla="*/ 254108 w 154"/>
              <a:gd name="T73" fmla="*/ 167090 h 144"/>
              <a:gd name="T74" fmla="*/ 378459 w 154"/>
              <a:gd name="T75" fmla="*/ 161700 h 144"/>
              <a:gd name="T76" fmla="*/ 416305 w 154"/>
              <a:gd name="T77" fmla="*/ 48510 h 144"/>
              <a:gd name="T78" fmla="*/ 454151 w 154"/>
              <a:gd name="T79" fmla="*/ 161700 h 144"/>
              <a:gd name="T80" fmla="*/ 578502 w 154"/>
              <a:gd name="T81" fmla="*/ 167090 h 144"/>
              <a:gd name="T82" fmla="*/ 481184 w 154"/>
              <a:gd name="T83" fmla="*/ 237160 h 144"/>
              <a:gd name="T84" fmla="*/ 519030 w 154"/>
              <a:gd name="T85" fmla="*/ 355740 h 144"/>
              <a:gd name="T86" fmla="*/ 416305 w 154"/>
              <a:gd name="T87" fmla="*/ 285670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4"/>
              <a:gd name="T133" fmla="*/ 0 h 144"/>
              <a:gd name="T134" fmla="*/ 154 w 154"/>
              <a:gd name="T135" fmla="*/ 144 h 1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34" name="文本框 33"/>
          <p:cNvSpPr txBox="1"/>
          <p:nvPr/>
        </p:nvSpPr>
        <p:spPr>
          <a:xfrm>
            <a:off x="4103089" y="2448504"/>
            <a:ext cx="775898" cy="646331"/>
          </a:xfrm>
          <a:prstGeom prst="rect">
            <a:avLst/>
          </a:prstGeom>
          <a:noFill/>
        </p:spPr>
        <p:txBody>
          <a:bodyPr wrap="square" rtlCol="0">
            <a:spAutoFit/>
          </a:bodyPr>
          <a:lstStyle/>
          <a:p>
            <a:pPr algn="ctr"/>
            <a:r>
              <a:rPr lang="zh-CN" altLang="en-US" sz="1800" b="1" dirty="0">
                <a:solidFill>
                  <a:schemeClr val="accent1"/>
                </a:solidFill>
                <a:latin typeface="微软雅黑" panose="020B0503020204020204" charset="-122"/>
                <a:ea typeface="微软雅黑" panose="020B0503020204020204" charset="-122"/>
                <a:cs typeface="Aharoni" panose="02010803020104030203" pitchFamily="2" charset="-79"/>
              </a:rPr>
              <a:t>工作不足</a:t>
            </a:r>
          </a:p>
        </p:txBody>
      </p:sp>
    </p:spTree>
    <p:extLst>
      <p:ext uri="{BB962C8B-B14F-4D97-AF65-F5344CB8AC3E}">
        <p14:creationId xmlns:p14="http://schemas.microsoft.com/office/powerpoint/2010/main" xmlns="" val="685761755"/>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250" fill="hold"/>
                                        <p:tgtEl>
                                          <p:spTgt spid="11"/>
                                        </p:tgtEl>
                                        <p:attrNameLst>
                                          <p:attrName>ppt_w</p:attrName>
                                        </p:attrNameLst>
                                      </p:cBhvr>
                                      <p:tavLst>
                                        <p:tav tm="0">
                                          <p:val>
                                            <p:fltVal val="0"/>
                                          </p:val>
                                        </p:tav>
                                        <p:tav tm="100000">
                                          <p:val>
                                            <p:strVal val="#ppt_w"/>
                                          </p:val>
                                        </p:tav>
                                      </p:tavLst>
                                    </p:anim>
                                    <p:anim calcmode="lin" valueType="num">
                                      <p:cBhvr>
                                        <p:cTn id="14" dur="250" fill="hold"/>
                                        <p:tgtEl>
                                          <p:spTgt spid="11"/>
                                        </p:tgtEl>
                                        <p:attrNameLst>
                                          <p:attrName>ppt_h</p:attrName>
                                        </p:attrNameLst>
                                      </p:cBhvr>
                                      <p:tavLst>
                                        <p:tav tm="0">
                                          <p:val>
                                            <p:fltVal val="0"/>
                                          </p:val>
                                        </p:tav>
                                        <p:tav tm="100000">
                                          <p:val>
                                            <p:strVal val="#ppt_h"/>
                                          </p:val>
                                        </p:tav>
                                      </p:tavLst>
                                    </p:anim>
                                    <p:animEffect transition="in" filter="fade">
                                      <p:cBhvr>
                                        <p:cTn id="15" dur="250"/>
                                        <p:tgtEl>
                                          <p:spTgt spid="11"/>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250" fill="hold"/>
                                        <p:tgtEl>
                                          <p:spTgt spid="12"/>
                                        </p:tgtEl>
                                        <p:attrNameLst>
                                          <p:attrName>ppt_w</p:attrName>
                                        </p:attrNameLst>
                                      </p:cBhvr>
                                      <p:tavLst>
                                        <p:tav tm="0">
                                          <p:val>
                                            <p:fltVal val="0"/>
                                          </p:val>
                                        </p:tav>
                                        <p:tav tm="100000">
                                          <p:val>
                                            <p:strVal val="#ppt_w"/>
                                          </p:val>
                                        </p:tav>
                                      </p:tavLst>
                                    </p:anim>
                                    <p:anim calcmode="lin" valueType="num">
                                      <p:cBhvr>
                                        <p:cTn id="20" dur="250" fill="hold"/>
                                        <p:tgtEl>
                                          <p:spTgt spid="12"/>
                                        </p:tgtEl>
                                        <p:attrNameLst>
                                          <p:attrName>ppt_h</p:attrName>
                                        </p:attrNameLst>
                                      </p:cBhvr>
                                      <p:tavLst>
                                        <p:tav tm="0">
                                          <p:val>
                                            <p:fltVal val="0"/>
                                          </p:val>
                                        </p:tav>
                                        <p:tav tm="100000">
                                          <p:val>
                                            <p:strVal val="#ppt_h"/>
                                          </p:val>
                                        </p:tav>
                                      </p:tavLst>
                                    </p:anim>
                                    <p:animEffect transition="in" filter="fade">
                                      <p:cBhvr>
                                        <p:cTn id="21" dur="250"/>
                                        <p:tgtEl>
                                          <p:spTgt spid="12"/>
                                        </p:tgtEl>
                                      </p:cBhvr>
                                    </p:animEffect>
                                  </p:childTnLst>
                                </p:cTn>
                              </p:par>
                            </p:childTnLst>
                          </p:cTn>
                        </p:par>
                        <p:par>
                          <p:cTn id="22" fill="hold">
                            <p:stCondLst>
                              <p:cond delay="750"/>
                            </p:stCondLst>
                            <p:childTnLst>
                              <p:par>
                                <p:cTn id="23" presetID="53" presetClass="entr" presetSubtype="16"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Effect transition="in" filter="fade">
                                      <p:cBhvr>
                                        <p:cTn id="27" dur="500"/>
                                        <p:tgtEl>
                                          <p:spTgt spid="34"/>
                                        </p:tgtEl>
                                      </p:cBhvr>
                                    </p:animEffect>
                                  </p:childTnLst>
                                </p:cTn>
                              </p:par>
                            </p:childTnLst>
                          </p:cTn>
                        </p:par>
                        <p:par>
                          <p:cTn id="28" fill="hold">
                            <p:stCondLst>
                              <p:cond delay="1250"/>
                            </p:stCondLst>
                            <p:childTnLst>
                              <p:par>
                                <p:cTn id="29" presetID="53" presetClass="entr" presetSubtype="52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anim calcmode="lin" valueType="num">
                                      <p:cBhvr>
                                        <p:cTn id="34" dur="500" fill="hold"/>
                                        <p:tgtEl>
                                          <p:spTgt spid="13"/>
                                        </p:tgtEl>
                                        <p:attrNameLst>
                                          <p:attrName>ppt_x</p:attrName>
                                        </p:attrNameLst>
                                      </p:cBhvr>
                                      <p:tavLst>
                                        <p:tav tm="0">
                                          <p:val>
                                            <p:fltVal val="0.5"/>
                                          </p:val>
                                        </p:tav>
                                        <p:tav tm="100000">
                                          <p:val>
                                            <p:strVal val="#ppt_x"/>
                                          </p:val>
                                        </p:tav>
                                      </p:tavLst>
                                    </p:anim>
                                    <p:anim calcmode="lin" valueType="num">
                                      <p:cBhvr>
                                        <p:cTn id="35" dur="500" fill="hold"/>
                                        <p:tgtEl>
                                          <p:spTgt spid="13"/>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anim calcmode="lin" valueType="num">
                                      <p:cBhvr>
                                        <p:cTn id="41" dur="500" fill="hold"/>
                                        <p:tgtEl>
                                          <p:spTgt spid="16"/>
                                        </p:tgtEl>
                                        <p:attrNameLst>
                                          <p:attrName>ppt_x</p:attrName>
                                        </p:attrNameLst>
                                      </p:cBhvr>
                                      <p:tavLst>
                                        <p:tav tm="0">
                                          <p:val>
                                            <p:fltVal val="0.5"/>
                                          </p:val>
                                        </p:tav>
                                        <p:tav tm="100000">
                                          <p:val>
                                            <p:strVal val="#ppt_x"/>
                                          </p:val>
                                        </p:tav>
                                      </p:tavLst>
                                    </p:anim>
                                    <p:anim calcmode="lin" valueType="num">
                                      <p:cBhvr>
                                        <p:cTn id="42" dur="500" fill="hold"/>
                                        <p:tgtEl>
                                          <p:spTgt spid="16"/>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anim calcmode="lin" valueType="num">
                                      <p:cBhvr>
                                        <p:cTn id="48" dur="500" fill="hold"/>
                                        <p:tgtEl>
                                          <p:spTgt spid="14"/>
                                        </p:tgtEl>
                                        <p:attrNameLst>
                                          <p:attrName>ppt_x</p:attrName>
                                        </p:attrNameLst>
                                      </p:cBhvr>
                                      <p:tavLst>
                                        <p:tav tm="0">
                                          <p:val>
                                            <p:fltVal val="0.5"/>
                                          </p:val>
                                        </p:tav>
                                        <p:tav tm="100000">
                                          <p:val>
                                            <p:strVal val="#ppt_x"/>
                                          </p:val>
                                        </p:tav>
                                      </p:tavLst>
                                    </p:anim>
                                    <p:anim calcmode="lin" valueType="num">
                                      <p:cBhvr>
                                        <p:cTn id="49" dur="500" fill="hold"/>
                                        <p:tgtEl>
                                          <p:spTgt spid="14"/>
                                        </p:tgtEl>
                                        <p:attrNameLst>
                                          <p:attrName>ppt_y</p:attrName>
                                        </p:attrNameLst>
                                      </p:cBhvr>
                                      <p:tavLst>
                                        <p:tav tm="0">
                                          <p:val>
                                            <p:fltVal val="0.5"/>
                                          </p:val>
                                        </p:tav>
                                        <p:tav tm="100000">
                                          <p:val>
                                            <p:strVal val="#ppt_y"/>
                                          </p:val>
                                        </p:tav>
                                      </p:tavLst>
                                    </p:anim>
                                  </p:childTnLst>
                                </p:cTn>
                              </p:par>
                              <p:par>
                                <p:cTn id="50" presetID="53" presetClass="entr" presetSubtype="528"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fltVal val="0.5"/>
                                          </p:val>
                                        </p:tav>
                                        <p:tav tm="100000">
                                          <p:val>
                                            <p:strVal val="#ppt_x"/>
                                          </p:val>
                                        </p:tav>
                                      </p:tavLst>
                                    </p:anim>
                                    <p:anim calcmode="lin" valueType="num">
                                      <p:cBhvr>
                                        <p:cTn id="56" dur="500" fill="hold"/>
                                        <p:tgtEl>
                                          <p:spTgt spid="17"/>
                                        </p:tgtEl>
                                        <p:attrNameLst>
                                          <p:attrName>ppt_y</p:attrName>
                                        </p:attrNameLst>
                                      </p:cBhvr>
                                      <p:tavLst>
                                        <p:tav tm="0">
                                          <p:val>
                                            <p:fltVal val="0.5"/>
                                          </p:val>
                                        </p:tav>
                                        <p:tav tm="100000">
                                          <p:val>
                                            <p:strVal val="#ppt_y"/>
                                          </p:val>
                                        </p:tav>
                                      </p:tavLst>
                                    </p:anim>
                                  </p:childTnLst>
                                </p:cTn>
                              </p:par>
                              <p:par>
                                <p:cTn id="57" presetID="53" presetClass="entr" presetSubtype="528"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anim calcmode="lin" valueType="num">
                                      <p:cBhvr>
                                        <p:cTn id="62" dur="500" fill="hold"/>
                                        <p:tgtEl>
                                          <p:spTgt spid="15"/>
                                        </p:tgtEl>
                                        <p:attrNameLst>
                                          <p:attrName>ppt_x</p:attrName>
                                        </p:attrNameLst>
                                      </p:cBhvr>
                                      <p:tavLst>
                                        <p:tav tm="0">
                                          <p:val>
                                            <p:fltVal val="0.5"/>
                                          </p:val>
                                        </p:tav>
                                        <p:tav tm="100000">
                                          <p:val>
                                            <p:strVal val="#ppt_x"/>
                                          </p:val>
                                        </p:tav>
                                      </p:tavLst>
                                    </p:anim>
                                    <p:anim calcmode="lin" valueType="num">
                                      <p:cBhvr>
                                        <p:cTn id="63" dur="500" fill="hold"/>
                                        <p:tgtEl>
                                          <p:spTgt spid="15"/>
                                        </p:tgtEl>
                                        <p:attrNameLst>
                                          <p:attrName>ppt_y</p:attrName>
                                        </p:attrNameLst>
                                      </p:cBhvr>
                                      <p:tavLst>
                                        <p:tav tm="0">
                                          <p:val>
                                            <p:fltVal val="0.5"/>
                                          </p:val>
                                        </p:tav>
                                        <p:tav tm="100000">
                                          <p:val>
                                            <p:strVal val="#ppt_y"/>
                                          </p:val>
                                        </p:tav>
                                      </p:tavLst>
                                    </p:anim>
                                  </p:childTnLst>
                                </p:cTn>
                              </p:par>
                              <p:par>
                                <p:cTn id="64" presetID="53" presetClass="entr" presetSubtype="528"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Effect transition="in" filter="fade">
                                      <p:cBhvr>
                                        <p:cTn id="68" dur="500"/>
                                        <p:tgtEl>
                                          <p:spTgt spid="18"/>
                                        </p:tgtEl>
                                      </p:cBhvr>
                                    </p:animEffect>
                                    <p:anim calcmode="lin" valueType="num">
                                      <p:cBhvr>
                                        <p:cTn id="69" dur="500" fill="hold"/>
                                        <p:tgtEl>
                                          <p:spTgt spid="18"/>
                                        </p:tgtEl>
                                        <p:attrNameLst>
                                          <p:attrName>ppt_x</p:attrName>
                                        </p:attrNameLst>
                                      </p:cBhvr>
                                      <p:tavLst>
                                        <p:tav tm="0">
                                          <p:val>
                                            <p:fltVal val="0.5"/>
                                          </p:val>
                                        </p:tav>
                                        <p:tav tm="100000">
                                          <p:val>
                                            <p:strVal val="#ppt_x"/>
                                          </p:val>
                                        </p:tav>
                                      </p:tavLst>
                                    </p:anim>
                                    <p:anim calcmode="lin" valueType="num">
                                      <p:cBhvr>
                                        <p:cTn id="70" dur="500" fill="hold"/>
                                        <p:tgtEl>
                                          <p:spTgt spid="18"/>
                                        </p:tgtEl>
                                        <p:attrNameLst>
                                          <p:attrName>ppt_y</p:attrName>
                                        </p:attrNameLst>
                                      </p:cBhvr>
                                      <p:tavLst>
                                        <p:tav tm="0">
                                          <p:val>
                                            <p:fltVal val="0.5"/>
                                          </p:val>
                                        </p:tav>
                                        <p:tav tm="100000">
                                          <p:val>
                                            <p:strVal val="#ppt_y"/>
                                          </p:val>
                                        </p:tav>
                                      </p:tavLst>
                                    </p:anim>
                                  </p:childTnLst>
                                </p:cTn>
                              </p:par>
                            </p:childTnLst>
                          </p:cTn>
                        </p:par>
                        <p:par>
                          <p:cTn id="71" fill="hold">
                            <p:stCondLst>
                              <p:cond delay="1750"/>
                            </p:stCondLst>
                            <p:childTnLst>
                              <p:par>
                                <p:cTn id="72" presetID="10" presetClass="entr" presetSubtype="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500"/>
                                        <p:tgtEl>
                                          <p:spTgt spid="29"/>
                                        </p:tgtEl>
                                      </p:cBhvr>
                                    </p:animEffect>
                                  </p:childTnLst>
                                </p:cTn>
                              </p:par>
                            </p:childTnLst>
                          </p:cTn>
                        </p:par>
                        <p:par>
                          <p:cTn id="75" fill="hold">
                            <p:stCondLst>
                              <p:cond delay="2250"/>
                            </p:stCondLst>
                            <p:childTnLst>
                              <p:par>
                                <p:cTn id="76" presetID="22" presetClass="entr" presetSubtype="2"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right)">
                                      <p:cBhvr>
                                        <p:cTn id="78" dur="500"/>
                                        <p:tgtEl>
                                          <p:spTgt spid="19"/>
                                        </p:tgtEl>
                                      </p:cBhvr>
                                    </p:animEffect>
                                  </p:childTnLst>
                                </p:cTn>
                              </p:par>
                            </p:childTnLst>
                          </p:cTn>
                        </p:par>
                        <p:par>
                          <p:cTn id="79" fill="hold">
                            <p:stCondLst>
                              <p:cond delay="2750"/>
                            </p:stCondLst>
                            <p:childTnLst>
                              <p:par>
                                <p:cTn id="80" presetID="10" presetClass="entr" presetSubtype="0"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childTnLst>
                                </p:cTn>
                              </p:par>
                            </p:childTnLst>
                          </p:cTn>
                        </p:par>
                        <p:par>
                          <p:cTn id="83" fill="hold">
                            <p:stCondLst>
                              <p:cond delay="3250"/>
                            </p:stCondLst>
                            <p:childTnLst>
                              <p:par>
                                <p:cTn id="84" presetID="22" presetClass="entr" presetSubtype="8"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left)">
                                      <p:cBhvr>
                                        <p:cTn id="86" dur="500"/>
                                        <p:tgtEl>
                                          <p:spTgt spid="22"/>
                                        </p:tgtEl>
                                      </p:cBhvr>
                                    </p:animEffect>
                                  </p:childTnLst>
                                </p:cTn>
                              </p:par>
                            </p:childTnLst>
                          </p:cTn>
                        </p:par>
                        <p:par>
                          <p:cTn id="87" fill="hold">
                            <p:stCondLst>
                              <p:cond delay="3750"/>
                            </p:stCondLst>
                            <p:childTnLst>
                              <p:par>
                                <p:cTn id="88" presetID="10" presetClass="entr" presetSubtype="0"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fade">
                                      <p:cBhvr>
                                        <p:cTn id="90" dur="500"/>
                                        <p:tgtEl>
                                          <p:spTgt spid="26"/>
                                        </p:tgtEl>
                                      </p:cBhvr>
                                    </p:animEffect>
                                  </p:childTnLst>
                                </p:cTn>
                              </p:par>
                            </p:childTnLst>
                          </p:cTn>
                        </p:par>
                        <p:par>
                          <p:cTn id="91" fill="hold">
                            <p:stCondLst>
                              <p:cond delay="4250"/>
                            </p:stCondLst>
                            <p:childTnLst>
                              <p:par>
                                <p:cTn id="92" presetID="22" presetClass="entr" presetSubtype="2"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wipe(right)">
                                      <p:cBhvr>
                                        <p:cTn id="94" dur="500"/>
                                        <p:tgtEl>
                                          <p:spTgt spid="20"/>
                                        </p:tgtEl>
                                      </p:cBhvr>
                                    </p:animEffect>
                                  </p:childTnLst>
                                </p:cTn>
                              </p:par>
                            </p:childTnLst>
                          </p:cTn>
                        </p:par>
                        <p:par>
                          <p:cTn id="95" fill="hold">
                            <p:stCondLst>
                              <p:cond delay="4750"/>
                            </p:stCondLst>
                            <p:childTnLst>
                              <p:par>
                                <p:cTn id="96" presetID="10" presetClass="entr" presetSubtype="0" fill="hold" grpId="0" nodeType="afterEffect">
                                  <p:stCondLst>
                                    <p:cond delay="0"/>
                                  </p:stCondLst>
                                  <p:childTnLst>
                                    <p:set>
                                      <p:cBhvr>
                                        <p:cTn id="97" dur="1" fill="hold">
                                          <p:stCondLst>
                                            <p:cond delay="0"/>
                                          </p:stCondLst>
                                        </p:cTn>
                                        <p:tgtEl>
                                          <p:spTgt spid="27"/>
                                        </p:tgtEl>
                                        <p:attrNameLst>
                                          <p:attrName>style.visibility</p:attrName>
                                        </p:attrNameLst>
                                      </p:cBhvr>
                                      <p:to>
                                        <p:strVal val="visible"/>
                                      </p:to>
                                    </p:set>
                                    <p:animEffect transition="in" filter="fade">
                                      <p:cBhvr>
                                        <p:cTn id="98" dur="500"/>
                                        <p:tgtEl>
                                          <p:spTgt spid="27"/>
                                        </p:tgtEl>
                                      </p:cBhvr>
                                    </p:animEffect>
                                  </p:childTnLst>
                                </p:cTn>
                              </p:par>
                            </p:childTnLst>
                          </p:cTn>
                        </p:par>
                        <p:par>
                          <p:cTn id="99" fill="hold">
                            <p:stCondLst>
                              <p:cond delay="5250"/>
                            </p:stCondLst>
                            <p:childTnLst>
                              <p:par>
                                <p:cTn id="100" presetID="2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wipe(left)">
                                      <p:cBhvr>
                                        <p:cTn id="102" dur="500"/>
                                        <p:tgtEl>
                                          <p:spTgt spid="23"/>
                                        </p:tgtEl>
                                      </p:cBhvr>
                                    </p:animEffect>
                                  </p:childTnLst>
                                </p:cTn>
                              </p:par>
                            </p:childTnLst>
                          </p:cTn>
                        </p:par>
                        <p:par>
                          <p:cTn id="103" fill="hold">
                            <p:stCondLst>
                              <p:cond delay="5750"/>
                            </p:stCondLst>
                            <p:childTnLst>
                              <p:par>
                                <p:cTn id="104" presetID="10" presetClass="entr" presetSubtype="0" fill="hold" grpId="0" nodeType="after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fade">
                                      <p:cBhvr>
                                        <p:cTn id="106" dur="500"/>
                                        <p:tgtEl>
                                          <p:spTgt spid="28"/>
                                        </p:tgtEl>
                                      </p:cBhvr>
                                    </p:animEffect>
                                  </p:childTnLst>
                                </p:cTn>
                              </p:par>
                            </p:childTnLst>
                          </p:cTn>
                        </p:par>
                        <p:par>
                          <p:cTn id="107" fill="hold">
                            <p:stCondLst>
                              <p:cond delay="6250"/>
                            </p:stCondLst>
                            <p:childTnLst>
                              <p:par>
                                <p:cTn id="108" presetID="22" presetClass="entr" presetSubtype="2" fill="hold" grpId="0" nodeType="afterEffect">
                                  <p:stCondLst>
                                    <p:cond delay="0"/>
                                  </p:stCondLst>
                                  <p:childTnLst>
                                    <p:set>
                                      <p:cBhvr>
                                        <p:cTn id="109" dur="1" fill="hold">
                                          <p:stCondLst>
                                            <p:cond delay="0"/>
                                          </p:stCondLst>
                                        </p:cTn>
                                        <p:tgtEl>
                                          <p:spTgt spid="21"/>
                                        </p:tgtEl>
                                        <p:attrNameLst>
                                          <p:attrName>style.visibility</p:attrName>
                                        </p:attrNameLst>
                                      </p:cBhvr>
                                      <p:to>
                                        <p:strVal val="visible"/>
                                      </p:to>
                                    </p:set>
                                    <p:animEffect transition="in" filter="wipe(right)">
                                      <p:cBhvr>
                                        <p:cTn id="110" dur="500"/>
                                        <p:tgtEl>
                                          <p:spTgt spid="21"/>
                                        </p:tgtEl>
                                      </p:cBhvr>
                                    </p:animEffect>
                                  </p:childTnLst>
                                </p:cTn>
                              </p:par>
                            </p:childTnLst>
                          </p:cTn>
                        </p:par>
                        <p:par>
                          <p:cTn id="111" fill="hold">
                            <p:stCondLst>
                              <p:cond delay="6750"/>
                            </p:stCondLst>
                            <p:childTnLst>
                              <p:par>
                                <p:cTn id="112" presetID="10" presetClass="entr" presetSubtype="0" fill="hold" grpId="0" nodeType="afterEffect">
                                  <p:stCondLst>
                                    <p:cond delay="0"/>
                                  </p:stCondLst>
                                  <p:childTnLst>
                                    <p:set>
                                      <p:cBhvr>
                                        <p:cTn id="113" dur="1" fill="hold">
                                          <p:stCondLst>
                                            <p:cond delay="0"/>
                                          </p:stCondLst>
                                        </p:cTn>
                                        <p:tgtEl>
                                          <p:spTgt spid="33"/>
                                        </p:tgtEl>
                                        <p:attrNameLst>
                                          <p:attrName>style.visibility</p:attrName>
                                        </p:attrNameLst>
                                      </p:cBhvr>
                                      <p:to>
                                        <p:strVal val="visible"/>
                                      </p:to>
                                    </p:set>
                                    <p:animEffect transition="in" filter="fade">
                                      <p:cBhvr>
                                        <p:cTn id="114" dur="500"/>
                                        <p:tgtEl>
                                          <p:spTgt spid="33"/>
                                        </p:tgtEl>
                                      </p:cBhvr>
                                    </p:animEffect>
                                  </p:childTnLst>
                                </p:cTn>
                              </p:par>
                            </p:childTnLst>
                          </p:cTn>
                        </p:par>
                        <p:par>
                          <p:cTn id="115" fill="hold">
                            <p:stCondLst>
                              <p:cond delay="7250"/>
                            </p:stCondLst>
                            <p:childTnLst>
                              <p:par>
                                <p:cTn id="116" presetID="22" presetClass="entr" presetSubtype="8" fill="hold" grpId="0" nodeType="afterEffect">
                                  <p:stCondLst>
                                    <p:cond delay="0"/>
                                  </p:stCondLst>
                                  <p:childTnLst>
                                    <p:set>
                                      <p:cBhvr>
                                        <p:cTn id="117" dur="1" fill="hold">
                                          <p:stCondLst>
                                            <p:cond delay="0"/>
                                          </p:stCondLst>
                                        </p:cTn>
                                        <p:tgtEl>
                                          <p:spTgt spid="24"/>
                                        </p:tgtEl>
                                        <p:attrNameLst>
                                          <p:attrName>style.visibility</p:attrName>
                                        </p:attrNameLst>
                                      </p:cBhvr>
                                      <p:to>
                                        <p:strVal val="visible"/>
                                      </p:to>
                                    </p:set>
                                    <p:animEffect transition="in" filter="wipe(left)">
                                      <p:cBhvr>
                                        <p:cTn id="11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p:bldP spid="20" grpId="0"/>
      <p:bldP spid="21" grpId="0"/>
      <p:bldP spid="22" grpId="0"/>
      <p:bldP spid="23" grpId="0"/>
      <p:bldP spid="24" grpId="0"/>
      <p:bldP spid="25" grpId="0" bldLvl="0" animBg="1"/>
      <p:bldP spid="26" grpId="0" bldLvl="0" animBg="1"/>
      <p:bldP spid="27" grpId="0" bldLvl="0" animBg="1"/>
      <p:bldP spid="28" grpId="0" bldLvl="0" animBg="1"/>
      <p:bldP spid="33" grpId="0" bldLvl="0" animBg="1"/>
      <p:bldP spid="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淘宝店chenying0907 5"/>
          <p:cNvSpPr/>
          <p:nvPr/>
        </p:nvSpPr>
        <p:spPr bwMode="auto">
          <a:xfrm>
            <a:off x="4010722" y="1713649"/>
            <a:ext cx="1110208" cy="2030545"/>
          </a:xfrm>
          <a:custGeom>
            <a:avLst/>
            <a:gdLst>
              <a:gd name="T0" fmla="*/ 1046 w 6427"/>
              <a:gd name="T1" fmla="*/ 3493 h 11752"/>
              <a:gd name="T2" fmla="*/ 1375 w 6427"/>
              <a:gd name="T3" fmla="*/ 2835 h 11752"/>
              <a:gd name="T4" fmla="*/ 1731 w 6427"/>
              <a:gd name="T5" fmla="*/ 2191 h 11752"/>
              <a:gd name="T6" fmla="*/ 2113 w 6427"/>
              <a:gd name="T7" fmla="*/ 1562 h 11752"/>
              <a:gd name="T8" fmla="*/ 2520 w 6427"/>
              <a:gd name="T9" fmla="*/ 948 h 11752"/>
              <a:gd name="T10" fmla="*/ 2948 w 6427"/>
              <a:gd name="T11" fmla="*/ 351 h 11752"/>
              <a:gd name="T12" fmla="*/ 3406 w 6427"/>
              <a:gd name="T13" fmla="*/ 250 h 11752"/>
              <a:gd name="T14" fmla="*/ 3864 w 6427"/>
              <a:gd name="T15" fmla="*/ 889 h 11752"/>
              <a:gd name="T16" fmla="*/ 4299 w 6427"/>
              <a:gd name="T17" fmla="*/ 1544 h 11752"/>
              <a:gd name="T18" fmla="*/ 4707 w 6427"/>
              <a:gd name="T19" fmla="*/ 2216 h 11752"/>
              <a:gd name="T20" fmla="*/ 5087 w 6427"/>
              <a:gd name="T21" fmla="*/ 2905 h 11752"/>
              <a:gd name="T22" fmla="*/ 5435 w 6427"/>
              <a:gd name="T23" fmla="*/ 3609 h 11752"/>
              <a:gd name="T24" fmla="*/ 5748 w 6427"/>
              <a:gd name="T25" fmla="*/ 4330 h 11752"/>
              <a:gd name="T26" fmla="*/ 5947 w 6427"/>
              <a:gd name="T27" fmla="*/ 4867 h 11752"/>
              <a:gd name="T28" fmla="*/ 6119 w 6427"/>
              <a:gd name="T29" fmla="*/ 5416 h 11752"/>
              <a:gd name="T30" fmla="*/ 6260 w 6427"/>
              <a:gd name="T31" fmla="*/ 5974 h 11752"/>
              <a:gd name="T32" fmla="*/ 6362 w 6427"/>
              <a:gd name="T33" fmla="*/ 6538 h 11752"/>
              <a:gd name="T34" fmla="*/ 6418 w 6427"/>
              <a:gd name="T35" fmla="*/ 7108 h 11752"/>
              <a:gd name="T36" fmla="*/ 6422 w 6427"/>
              <a:gd name="T37" fmla="*/ 7681 h 11752"/>
              <a:gd name="T38" fmla="*/ 6392 w 6427"/>
              <a:gd name="T39" fmla="*/ 8037 h 11752"/>
              <a:gd name="T40" fmla="*/ 6322 w 6427"/>
              <a:gd name="T41" fmla="*/ 8219 h 11752"/>
              <a:gd name="T42" fmla="*/ 6207 w 6427"/>
              <a:gd name="T43" fmla="*/ 8375 h 11752"/>
              <a:gd name="T44" fmla="*/ 6061 w 6427"/>
              <a:gd name="T45" fmla="*/ 8508 h 11752"/>
              <a:gd name="T46" fmla="*/ 5795 w 6427"/>
              <a:gd name="T47" fmla="*/ 8697 h 11752"/>
              <a:gd name="T48" fmla="*/ 5379 w 6427"/>
              <a:gd name="T49" fmla="*/ 8980 h 11752"/>
              <a:gd name="T50" fmla="*/ 4815 w 6427"/>
              <a:gd name="T51" fmla="*/ 9348 h 11752"/>
              <a:gd name="T52" fmla="*/ 4484 w 6427"/>
              <a:gd name="T53" fmla="*/ 9579 h 11752"/>
              <a:gd name="T54" fmla="*/ 4221 w 6427"/>
              <a:gd name="T55" fmla="*/ 9786 h 11752"/>
              <a:gd name="T56" fmla="*/ 3976 w 6427"/>
              <a:gd name="T57" fmla="*/ 10014 h 11752"/>
              <a:gd name="T58" fmla="*/ 3777 w 6427"/>
              <a:gd name="T59" fmla="*/ 10248 h 11752"/>
              <a:gd name="T60" fmla="*/ 3621 w 6427"/>
              <a:gd name="T61" fmla="*/ 10486 h 11752"/>
              <a:gd name="T62" fmla="*/ 3488 w 6427"/>
              <a:gd name="T63" fmla="*/ 10738 h 11752"/>
              <a:gd name="T64" fmla="*/ 3373 w 6427"/>
              <a:gd name="T65" fmla="*/ 10999 h 11752"/>
              <a:gd name="T66" fmla="*/ 3213 w 6427"/>
              <a:gd name="T67" fmla="*/ 11429 h 11752"/>
              <a:gd name="T68" fmla="*/ 3024 w 6427"/>
              <a:gd name="T69" fmla="*/ 11521 h 11752"/>
              <a:gd name="T70" fmla="*/ 2882 w 6427"/>
              <a:gd name="T71" fmla="*/ 11117 h 11752"/>
              <a:gd name="T72" fmla="*/ 2765 w 6427"/>
              <a:gd name="T73" fmla="*/ 10835 h 11752"/>
              <a:gd name="T74" fmla="*/ 2630 w 6427"/>
              <a:gd name="T75" fmla="*/ 10563 h 11752"/>
              <a:gd name="T76" fmla="*/ 2470 w 6427"/>
              <a:gd name="T77" fmla="*/ 10305 h 11752"/>
              <a:gd name="T78" fmla="*/ 2280 w 6427"/>
              <a:gd name="T79" fmla="*/ 10066 h 11752"/>
              <a:gd name="T80" fmla="*/ 2013 w 6427"/>
              <a:gd name="T81" fmla="*/ 9807 h 11752"/>
              <a:gd name="T82" fmla="*/ 1710 w 6427"/>
              <a:gd name="T83" fmla="*/ 9568 h 11752"/>
              <a:gd name="T84" fmla="*/ 1262 w 6427"/>
              <a:gd name="T85" fmla="*/ 9264 h 11752"/>
              <a:gd name="T86" fmla="*/ 676 w 6427"/>
              <a:gd name="T87" fmla="*/ 8883 h 11752"/>
              <a:gd name="T88" fmla="*/ 364 w 6427"/>
              <a:gd name="T89" fmla="*/ 8656 h 11752"/>
              <a:gd name="T90" fmla="*/ 196 w 6427"/>
              <a:gd name="T91" fmla="*/ 8513 h 11752"/>
              <a:gd name="T92" fmla="*/ 134 w 6427"/>
              <a:gd name="T93" fmla="*/ 8428 h 11752"/>
              <a:gd name="T94" fmla="*/ 91 w 6427"/>
              <a:gd name="T95" fmla="*/ 8332 h 11752"/>
              <a:gd name="T96" fmla="*/ 53 w 6427"/>
              <a:gd name="T97" fmla="*/ 8187 h 11752"/>
              <a:gd name="T98" fmla="*/ 10 w 6427"/>
              <a:gd name="T99" fmla="*/ 7807 h 11752"/>
              <a:gd name="T100" fmla="*/ 6 w 6427"/>
              <a:gd name="T101" fmla="*/ 7179 h 11752"/>
              <a:gd name="T102" fmla="*/ 62 w 6427"/>
              <a:gd name="T103" fmla="*/ 6555 h 11752"/>
              <a:gd name="T104" fmla="*/ 172 w 6427"/>
              <a:gd name="T105" fmla="*/ 5937 h 11752"/>
              <a:gd name="T106" fmla="*/ 329 w 6427"/>
              <a:gd name="T107" fmla="*/ 5327 h 11752"/>
              <a:gd name="T108" fmla="*/ 526 w 6427"/>
              <a:gd name="T109" fmla="*/ 4730 h 11752"/>
              <a:gd name="T110" fmla="*/ 753 w 6427"/>
              <a:gd name="T111" fmla="*/ 4145 h 11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427" h="11752">
                <a:moveTo>
                  <a:pt x="802" y="4029"/>
                </a:moveTo>
                <a:lnTo>
                  <a:pt x="861" y="3895"/>
                </a:lnTo>
                <a:lnTo>
                  <a:pt x="921" y="3760"/>
                </a:lnTo>
                <a:lnTo>
                  <a:pt x="983" y="3627"/>
                </a:lnTo>
                <a:lnTo>
                  <a:pt x="1046" y="3493"/>
                </a:lnTo>
                <a:lnTo>
                  <a:pt x="1109" y="3361"/>
                </a:lnTo>
                <a:lnTo>
                  <a:pt x="1174" y="3228"/>
                </a:lnTo>
                <a:lnTo>
                  <a:pt x="1239" y="3097"/>
                </a:lnTo>
                <a:lnTo>
                  <a:pt x="1307" y="2966"/>
                </a:lnTo>
                <a:lnTo>
                  <a:pt x="1375" y="2835"/>
                </a:lnTo>
                <a:lnTo>
                  <a:pt x="1444" y="2705"/>
                </a:lnTo>
                <a:lnTo>
                  <a:pt x="1515" y="2576"/>
                </a:lnTo>
                <a:lnTo>
                  <a:pt x="1585" y="2447"/>
                </a:lnTo>
                <a:lnTo>
                  <a:pt x="1657" y="2319"/>
                </a:lnTo>
                <a:lnTo>
                  <a:pt x="1731" y="2191"/>
                </a:lnTo>
                <a:lnTo>
                  <a:pt x="1805" y="2064"/>
                </a:lnTo>
                <a:lnTo>
                  <a:pt x="1881" y="1937"/>
                </a:lnTo>
                <a:lnTo>
                  <a:pt x="1957" y="1812"/>
                </a:lnTo>
                <a:lnTo>
                  <a:pt x="2035" y="1686"/>
                </a:lnTo>
                <a:lnTo>
                  <a:pt x="2113" y="1562"/>
                </a:lnTo>
                <a:lnTo>
                  <a:pt x="2193" y="1438"/>
                </a:lnTo>
                <a:lnTo>
                  <a:pt x="2273" y="1314"/>
                </a:lnTo>
                <a:lnTo>
                  <a:pt x="2354" y="1192"/>
                </a:lnTo>
                <a:lnTo>
                  <a:pt x="2436" y="1070"/>
                </a:lnTo>
                <a:lnTo>
                  <a:pt x="2520" y="948"/>
                </a:lnTo>
                <a:lnTo>
                  <a:pt x="2603" y="827"/>
                </a:lnTo>
                <a:lnTo>
                  <a:pt x="2688" y="708"/>
                </a:lnTo>
                <a:lnTo>
                  <a:pt x="2774" y="587"/>
                </a:lnTo>
                <a:lnTo>
                  <a:pt x="2861" y="469"/>
                </a:lnTo>
                <a:lnTo>
                  <a:pt x="2948" y="351"/>
                </a:lnTo>
                <a:lnTo>
                  <a:pt x="3037" y="233"/>
                </a:lnTo>
                <a:lnTo>
                  <a:pt x="3126" y="116"/>
                </a:lnTo>
                <a:lnTo>
                  <a:pt x="3216" y="0"/>
                </a:lnTo>
                <a:lnTo>
                  <a:pt x="3312" y="125"/>
                </a:lnTo>
                <a:lnTo>
                  <a:pt x="3406" y="250"/>
                </a:lnTo>
                <a:lnTo>
                  <a:pt x="3499" y="376"/>
                </a:lnTo>
                <a:lnTo>
                  <a:pt x="3592" y="504"/>
                </a:lnTo>
                <a:lnTo>
                  <a:pt x="3683" y="631"/>
                </a:lnTo>
                <a:lnTo>
                  <a:pt x="3775" y="760"/>
                </a:lnTo>
                <a:lnTo>
                  <a:pt x="3864" y="889"/>
                </a:lnTo>
                <a:lnTo>
                  <a:pt x="3953" y="1019"/>
                </a:lnTo>
                <a:lnTo>
                  <a:pt x="4041" y="1149"/>
                </a:lnTo>
                <a:lnTo>
                  <a:pt x="4128" y="1280"/>
                </a:lnTo>
                <a:lnTo>
                  <a:pt x="4214" y="1411"/>
                </a:lnTo>
                <a:lnTo>
                  <a:pt x="4299" y="1544"/>
                </a:lnTo>
                <a:lnTo>
                  <a:pt x="4383" y="1677"/>
                </a:lnTo>
                <a:lnTo>
                  <a:pt x="4466" y="1811"/>
                </a:lnTo>
                <a:lnTo>
                  <a:pt x="4547" y="1945"/>
                </a:lnTo>
                <a:lnTo>
                  <a:pt x="4628" y="2080"/>
                </a:lnTo>
                <a:lnTo>
                  <a:pt x="4707" y="2216"/>
                </a:lnTo>
                <a:lnTo>
                  <a:pt x="4786" y="2352"/>
                </a:lnTo>
                <a:lnTo>
                  <a:pt x="4863" y="2489"/>
                </a:lnTo>
                <a:lnTo>
                  <a:pt x="4939" y="2628"/>
                </a:lnTo>
                <a:lnTo>
                  <a:pt x="5013" y="2765"/>
                </a:lnTo>
                <a:lnTo>
                  <a:pt x="5087" y="2905"/>
                </a:lnTo>
                <a:lnTo>
                  <a:pt x="5159" y="3045"/>
                </a:lnTo>
                <a:lnTo>
                  <a:pt x="5230" y="3184"/>
                </a:lnTo>
                <a:lnTo>
                  <a:pt x="5300" y="3325"/>
                </a:lnTo>
                <a:lnTo>
                  <a:pt x="5368" y="3467"/>
                </a:lnTo>
                <a:lnTo>
                  <a:pt x="5435" y="3609"/>
                </a:lnTo>
                <a:lnTo>
                  <a:pt x="5500" y="3752"/>
                </a:lnTo>
                <a:lnTo>
                  <a:pt x="5565" y="3896"/>
                </a:lnTo>
                <a:lnTo>
                  <a:pt x="5627" y="4040"/>
                </a:lnTo>
                <a:lnTo>
                  <a:pt x="5689" y="4184"/>
                </a:lnTo>
                <a:lnTo>
                  <a:pt x="5748" y="4330"/>
                </a:lnTo>
                <a:lnTo>
                  <a:pt x="5790" y="4437"/>
                </a:lnTo>
                <a:lnTo>
                  <a:pt x="5831" y="4544"/>
                </a:lnTo>
                <a:lnTo>
                  <a:pt x="5870" y="4651"/>
                </a:lnTo>
                <a:lnTo>
                  <a:pt x="5909" y="4759"/>
                </a:lnTo>
                <a:lnTo>
                  <a:pt x="5947" y="4867"/>
                </a:lnTo>
                <a:lnTo>
                  <a:pt x="5984" y="4977"/>
                </a:lnTo>
                <a:lnTo>
                  <a:pt x="6019" y="5086"/>
                </a:lnTo>
                <a:lnTo>
                  <a:pt x="6054" y="5196"/>
                </a:lnTo>
                <a:lnTo>
                  <a:pt x="6088" y="5306"/>
                </a:lnTo>
                <a:lnTo>
                  <a:pt x="6119" y="5416"/>
                </a:lnTo>
                <a:lnTo>
                  <a:pt x="6151" y="5527"/>
                </a:lnTo>
                <a:lnTo>
                  <a:pt x="6180" y="5638"/>
                </a:lnTo>
                <a:lnTo>
                  <a:pt x="6208" y="5749"/>
                </a:lnTo>
                <a:lnTo>
                  <a:pt x="6235" y="5862"/>
                </a:lnTo>
                <a:lnTo>
                  <a:pt x="6260" y="5974"/>
                </a:lnTo>
                <a:lnTo>
                  <a:pt x="6284" y="6086"/>
                </a:lnTo>
                <a:lnTo>
                  <a:pt x="6306" y="6199"/>
                </a:lnTo>
                <a:lnTo>
                  <a:pt x="6326" y="6312"/>
                </a:lnTo>
                <a:lnTo>
                  <a:pt x="6345" y="6425"/>
                </a:lnTo>
                <a:lnTo>
                  <a:pt x="6362" y="6538"/>
                </a:lnTo>
                <a:lnTo>
                  <a:pt x="6377" y="6652"/>
                </a:lnTo>
                <a:lnTo>
                  <a:pt x="6390" y="6766"/>
                </a:lnTo>
                <a:lnTo>
                  <a:pt x="6402" y="6880"/>
                </a:lnTo>
                <a:lnTo>
                  <a:pt x="6411" y="6994"/>
                </a:lnTo>
                <a:lnTo>
                  <a:pt x="6418" y="7108"/>
                </a:lnTo>
                <a:lnTo>
                  <a:pt x="6423" y="7223"/>
                </a:lnTo>
                <a:lnTo>
                  <a:pt x="6426" y="7338"/>
                </a:lnTo>
                <a:lnTo>
                  <a:pt x="6427" y="7452"/>
                </a:lnTo>
                <a:lnTo>
                  <a:pt x="6426" y="7567"/>
                </a:lnTo>
                <a:lnTo>
                  <a:pt x="6422" y="7681"/>
                </a:lnTo>
                <a:lnTo>
                  <a:pt x="6416" y="7797"/>
                </a:lnTo>
                <a:lnTo>
                  <a:pt x="6408" y="7912"/>
                </a:lnTo>
                <a:lnTo>
                  <a:pt x="6405" y="7955"/>
                </a:lnTo>
                <a:lnTo>
                  <a:pt x="6400" y="7996"/>
                </a:lnTo>
                <a:lnTo>
                  <a:pt x="6392" y="8037"/>
                </a:lnTo>
                <a:lnTo>
                  <a:pt x="6383" y="8076"/>
                </a:lnTo>
                <a:lnTo>
                  <a:pt x="6371" y="8114"/>
                </a:lnTo>
                <a:lnTo>
                  <a:pt x="6357" y="8149"/>
                </a:lnTo>
                <a:lnTo>
                  <a:pt x="6340" y="8185"/>
                </a:lnTo>
                <a:lnTo>
                  <a:pt x="6322" y="8219"/>
                </a:lnTo>
                <a:lnTo>
                  <a:pt x="6303" y="8252"/>
                </a:lnTo>
                <a:lnTo>
                  <a:pt x="6281" y="8284"/>
                </a:lnTo>
                <a:lnTo>
                  <a:pt x="6258" y="8315"/>
                </a:lnTo>
                <a:lnTo>
                  <a:pt x="6233" y="8345"/>
                </a:lnTo>
                <a:lnTo>
                  <a:pt x="6207" y="8375"/>
                </a:lnTo>
                <a:lnTo>
                  <a:pt x="6180" y="8402"/>
                </a:lnTo>
                <a:lnTo>
                  <a:pt x="6152" y="8430"/>
                </a:lnTo>
                <a:lnTo>
                  <a:pt x="6122" y="8457"/>
                </a:lnTo>
                <a:lnTo>
                  <a:pt x="6092" y="8483"/>
                </a:lnTo>
                <a:lnTo>
                  <a:pt x="6061" y="8508"/>
                </a:lnTo>
                <a:lnTo>
                  <a:pt x="6028" y="8534"/>
                </a:lnTo>
                <a:lnTo>
                  <a:pt x="5996" y="8558"/>
                </a:lnTo>
                <a:lnTo>
                  <a:pt x="5930" y="8605"/>
                </a:lnTo>
                <a:lnTo>
                  <a:pt x="5862" y="8651"/>
                </a:lnTo>
                <a:lnTo>
                  <a:pt x="5795" y="8697"/>
                </a:lnTo>
                <a:lnTo>
                  <a:pt x="5728" y="8741"/>
                </a:lnTo>
                <a:lnTo>
                  <a:pt x="5662" y="8785"/>
                </a:lnTo>
                <a:lnTo>
                  <a:pt x="5600" y="8828"/>
                </a:lnTo>
                <a:lnTo>
                  <a:pt x="5490" y="8905"/>
                </a:lnTo>
                <a:lnTo>
                  <a:pt x="5379" y="8980"/>
                </a:lnTo>
                <a:lnTo>
                  <a:pt x="5267" y="9054"/>
                </a:lnTo>
                <a:lnTo>
                  <a:pt x="5154" y="9127"/>
                </a:lnTo>
                <a:lnTo>
                  <a:pt x="5041" y="9201"/>
                </a:lnTo>
                <a:lnTo>
                  <a:pt x="4928" y="9274"/>
                </a:lnTo>
                <a:lnTo>
                  <a:pt x="4815" y="9348"/>
                </a:lnTo>
                <a:lnTo>
                  <a:pt x="4703" y="9424"/>
                </a:lnTo>
                <a:lnTo>
                  <a:pt x="4648" y="9462"/>
                </a:lnTo>
                <a:lnTo>
                  <a:pt x="4593" y="9500"/>
                </a:lnTo>
                <a:lnTo>
                  <a:pt x="4539" y="9539"/>
                </a:lnTo>
                <a:lnTo>
                  <a:pt x="4484" y="9579"/>
                </a:lnTo>
                <a:lnTo>
                  <a:pt x="4431" y="9619"/>
                </a:lnTo>
                <a:lnTo>
                  <a:pt x="4378" y="9659"/>
                </a:lnTo>
                <a:lnTo>
                  <a:pt x="4325" y="9701"/>
                </a:lnTo>
                <a:lnTo>
                  <a:pt x="4273" y="9743"/>
                </a:lnTo>
                <a:lnTo>
                  <a:pt x="4221" y="9786"/>
                </a:lnTo>
                <a:lnTo>
                  <a:pt x="4171" y="9830"/>
                </a:lnTo>
                <a:lnTo>
                  <a:pt x="4121" y="9874"/>
                </a:lnTo>
                <a:lnTo>
                  <a:pt x="4072" y="9919"/>
                </a:lnTo>
                <a:lnTo>
                  <a:pt x="4023" y="9966"/>
                </a:lnTo>
                <a:lnTo>
                  <a:pt x="3976" y="10014"/>
                </a:lnTo>
                <a:lnTo>
                  <a:pt x="3930" y="10063"/>
                </a:lnTo>
                <a:lnTo>
                  <a:pt x="3884" y="10113"/>
                </a:lnTo>
                <a:lnTo>
                  <a:pt x="3847" y="10157"/>
                </a:lnTo>
                <a:lnTo>
                  <a:pt x="3811" y="10202"/>
                </a:lnTo>
                <a:lnTo>
                  <a:pt x="3777" y="10248"/>
                </a:lnTo>
                <a:lnTo>
                  <a:pt x="3744" y="10293"/>
                </a:lnTo>
                <a:lnTo>
                  <a:pt x="3711" y="10341"/>
                </a:lnTo>
                <a:lnTo>
                  <a:pt x="3680" y="10388"/>
                </a:lnTo>
                <a:lnTo>
                  <a:pt x="3650" y="10437"/>
                </a:lnTo>
                <a:lnTo>
                  <a:pt x="3621" y="10486"/>
                </a:lnTo>
                <a:lnTo>
                  <a:pt x="3592" y="10535"/>
                </a:lnTo>
                <a:lnTo>
                  <a:pt x="3566" y="10585"/>
                </a:lnTo>
                <a:lnTo>
                  <a:pt x="3539" y="10636"/>
                </a:lnTo>
                <a:lnTo>
                  <a:pt x="3513" y="10686"/>
                </a:lnTo>
                <a:lnTo>
                  <a:pt x="3488" y="10738"/>
                </a:lnTo>
                <a:lnTo>
                  <a:pt x="3464" y="10789"/>
                </a:lnTo>
                <a:lnTo>
                  <a:pt x="3440" y="10841"/>
                </a:lnTo>
                <a:lnTo>
                  <a:pt x="3418" y="10894"/>
                </a:lnTo>
                <a:lnTo>
                  <a:pt x="3395" y="10946"/>
                </a:lnTo>
                <a:lnTo>
                  <a:pt x="3373" y="10999"/>
                </a:lnTo>
                <a:lnTo>
                  <a:pt x="3352" y="11053"/>
                </a:lnTo>
                <a:lnTo>
                  <a:pt x="3331" y="11106"/>
                </a:lnTo>
                <a:lnTo>
                  <a:pt x="3290" y="11213"/>
                </a:lnTo>
                <a:lnTo>
                  <a:pt x="3251" y="11321"/>
                </a:lnTo>
                <a:lnTo>
                  <a:pt x="3213" y="11429"/>
                </a:lnTo>
                <a:lnTo>
                  <a:pt x="3175" y="11537"/>
                </a:lnTo>
                <a:lnTo>
                  <a:pt x="3138" y="11644"/>
                </a:lnTo>
                <a:lnTo>
                  <a:pt x="3100" y="11752"/>
                </a:lnTo>
                <a:lnTo>
                  <a:pt x="3062" y="11636"/>
                </a:lnTo>
                <a:lnTo>
                  <a:pt x="3024" y="11521"/>
                </a:lnTo>
                <a:lnTo>
                  <a:pt x="2986" y="11405"/>
                </a:lnTo>
                <a:lnTo>
                  <a:pt x="2946" y="11290"/>
                </a:lnTo>
                <a:lnTo>
                  <a:pt x="2924" y="11231"/>
                </a:lnTo>
                <a:lnTo>
                  <a:pt x="2904" y="11174"/>
                </a:lnTo>
                <a:lnTo>
                  <a:pt x="2882" y="11117"/>
                </a:lnTo>
                <a:lnTo>
                  <a:pt x="2860" y="11060"/>
                </a:lnTo>
                <a:lnTo>
                  <a:pt x="2837" y="11003"/>
                </a:lnTo>
                <a:lnTo>
                  <a:pt x="2813" y="10947"/>
                </a:lnTo>
                <a:lnTo>
                  <a:pt x="2790" y="10891"/>
                </a:lnTo>
                <a:lnTo>
                  <a:pt x="2765" y="10835"/>
                </a:lnTo>
                <a:lnTo>
                  <a:pt x="2740" y="10780"/>
                </a:lnTo>
                <a:lnTo>
                  <a:pt x="2713" y="10725"/>
                </a:lnTo>
                <a:lnTo>
                  <a:pt x="2686" y="10671"/>
                </a:lnTo>
                <a:lnTo>
                  <a:pt x="2658" y="10617"/>
                </a:lnTo>
                <a:lnTo>
                  <a:pt x="2630" y="10563"/>
                </a:lnTo>
                <a:lnTo>
                  <a:pt x="2599" y="10510"/>
                </a:lnTo>
                <a:lnTo>
                  <a:pt x="2569" y="10458"/>
                </a:lnTo>
                <a:lnTo>
                  <a:pt x="2537" y="10407"/>
                </a:lnTo>
                <a:lnTo>
                  <a:pt x="2503" y="10356"/>
                </a:lnTo>
                <a:lnTo>
                  <a:pt x="2470" y="10305"/>
                </a:lnTo>
                <a:lnTo>
                  <a:pt x="2434" y="10256"/>
                </a:lnTo>
                <a:lnTo>
                  <a:pt x="2397" y="10207"/>
                </a:lnTo>
                <a:lnTo>
                  <a:pt x="2360" y="10159"/>
                </a:lnTo>
                <a:lnTo>
                  <a:pt x="2321" y="10112"/>
                </a:lnTo>
                <a:lnTo>
                  <a:pt x="2280" y="10066"/>
                </a:lnTo>
                <a:lnTo>
                  <a:pt x="2238" y="10020"/>
                </a:lnTo>
                <a:lnTo>
                  <a:pt x="2184" y="9965"/>
                </a:lnTo>
                <a:lnTo>
                  <a:pt x="2128" y="9911"/>
                </a:lnTo>
                <a:lnTo>
                  <a:pt x="2071" y="9858"/>
                </a:lnTo>
                <a:lnTo>
                  <a:pt x="2013" y="9807"/>
                </a:lnTo>
                <a:lnTo>
                  <a:pt x="1954" y="9757"/>
                </a:lnTo>
                <a:lnTo>
                  <a:pt x="1895" y="9708"/>
                </a:lnTo>
                <a:lnTo>
                  <a:pt x="1834" y="9660"/>
                </a:lnTo>
                <a:lnTo>
                  <a:pt x="1773" y="9613"/>
                </a:lnTo>
                <a:lnTo>
                  <a:pt x="1710" y="9568"/>
                </a:lnTo>
                <a:lnTo>
                  <a:pt x="1647" y="9523"/>
                </a:lnTo>
                <a:lnTo>
                  <a:pt x="1584" y="9478"/>
                </a:lnTo>
                <a:lnTo>
                  <a:pt x="1521" y="9434"/>
                </a:lnTo>
                <a:lnTo>
                  <a:pt x="1391" y="9348"/>
                </a:lnTo>
                <a:lnTo>
                  <a:pt x="1262" y="9264"/>
                </a:lnTo>
                <a:lnTo>
                  <a:pt x="1130" y="9180"/>
                </a:lnTo>
                <a:lnTo>
                  <a:pt x="1000" y="9097"/>
                </a:lnTo>
                <a:lnTo>
                  <a:pt x="869" y="9013"/>
                </a:lnTo>
                <a:lnTo>
                  <a:pt x="740" y="8927"/>
                </a:lnTo>
                <a:lnTo>
                  <a:pt x="676" y="8883"/>
                </a:lnTo>
                <a:lnTo>
                  <a:pt x="613" y="8840"/>
                </a:lnTo>
                <a:lnTo>
                  <a:pt x="549" y="8795"/>
                </a:lnTo>
                <a:lnTo>
                  <a:pt x="487" y="8750"/>
                </a:lnTo>
                <a:lnTo>
                  <a:pt x="425" y="8703"/>
                </a:lnTo>
                <a:lnTo>
                  <a:pt x="364" y="8656"/>
                </a:lnTo>
                <a:lnTo>
                  <a:pt x="304" y="8607"/>
                </a:lnTo>
                <a:lnTo>
                  <a:pt x="243" y="8558"/>
                </a:lnTo>
                <a:lnTo>
                  <a:pt x="227" y="8544"/>
                </a:lnTo>
                <a:lnTo>
                  <a:pt x="211" y="8529"/>
                </a:lnTo>
                <a:lnTo>
                  <a:pt x="196" y="8513"/>
                </a:lnTo>
                <a:lnTo>
                  <a:pt x="182" y="8497"/>
                </a:lnTo>
                <a:lnTo>
                  <a:pt x="169" y="8481"/>
                </a:lnTo>
                <a:lnTo>
                  <a:pt x="157" y="8463"/>
                </a:lnTo>
                <a:lnTo>
                  <a:pt x="145" y="8446"/>
                </a:lnTo>
                <a:lnTo>
                  <a:pt x="134" y="8428"/>
                </a:lnTo>
                <a:lnTo>
                  <a:pt x="124" y="8409"/>
                </a:lnTo>
                <a:lnTo>
                  <a:pt x="115" y="8390"/>
                </a:lnTo>
                <a:lnTo>
                  <a:pt x="106" y="8372"/>
                </a:lnTo>
                <a:lnTo>
                  <a:pt x="98" y="8351"/>
                </a:lnTo>
                <a:lnTo>
                  <a:pt x="91" y="8332"/>
                </a:lnTo>
                <a:lnTo>
                  <a:pt x="83" y="8311"/>
                </a:lnTo>
                <a:lnTo>
                  <a:pt x="77" y="8291"/>
                </a:lnTo>
                <a:lnTo>
                  <a:pt x="71" y="8271"/>
                </a:lnTo>
                <a:lnTo>
                  <a:pt x="61" y="8229"/>
                </a:lnTo>
                <a:lnTo>
                  <a:pt x="53" y="8187"/>
                </a:lnTo>
                <a:lnTo>
                  <a:pt x="46" y="8144"/>
                </a:lnTo>
                <a:lnTo>
                  <a:pt x="39" y="8101"/>
                </a:lnTo>
                <a:lnTo>
                  <a:pt x="28" y="8016"/>
                </a:lnTo>
                <a:lnTo>
                  <a:pt x="19" y="7933"/>
                </a:lnTo>
                <a:lnTo>
                  <a:pt x="10" y="7807"/>
                </a:lnTo>
                <a:lnTo>
                  <a:pt x="4" y="7680"/>
                </a:lnTo>
                <a:lnTo>
                  <a:pt x="1" y="7555"/>
                </a:lnTo>
                <a:lnTo>
                  <a:pt x="0" y="7430"/>
                </a:lnTo>
                <a:lnTo>
                  <a:pt x="1" y="7304"/>
                </a:lnTo>
                <a:lnTo>
                  <a:pt x="6" y="7179"/>
                </a:lnTo>
                <a:lnTo>
                  <a:pt x="12" y="7053"/>
                </a:lnTo>
                <a:lnTo>
                  <a:pt x="21" y="6928"/>
                </a:lnTo>
                <a:lnTo>
                  <a:pt x="32" y="6804"/>
                </a:lnTo>
                <a:lnTo>
                  <a:pt x="47" y="6679"/>
                </a:lnTo>
                <a:lnTo>
                  <a:pt x="62" y="6555"/>
                </a:lnTo>
                <a:lnTo>
                  <a:pt x="80" y="6430"/>
                </a:lnTo>
                <a:lnTo>
                  <a:pt x="100" y="6306"/>
                </a:lnTo>
                <a:lnTo>
                  <a:pt x="122" y="6183"/>
                </a:lnTo>
                <a:lnTo>
                  <a:pt x="147" y="6059"/>
                </a:lnTo>
                <a:lnTo>
                  <a:pt x="172" y="5937"/>
                </a:lnTo>
                <a:lnTo>
                  <a:pt x="201" y="5815"/>
                </a:lnTo>
                <a:lnTo>
                  <a:pt x="230" y="5692"/>
                </a:lnTo>
                <a:lnTo>
                  <a:pt x="262" y="5570"/>
                </a:lnTo>
                <a:lnTo>
                  <a:pt x="294" y="5449"/>
                </a:lnTo>
                <a:lnTo>
                  <a:pt x="329" y="5327"/>
                </a:lnTo>
                <a:lnTo>
                  <a:pt x="366" y="5207"/>
                </a:lnTo>
                <a:lnTo>
                  <a:pt x="404" y="5087"/>
                </a:lnTo>
                <a:lnTo>
                  <a:pt x="443" y="4967"/>
                </a:lnTo>
                <a:lnTo>
                  <a:pt x="483" y="4848"/>
                </a:lnTo>
                <a:lnTo>
                  <a:pt x="526" y="4730"/>
                </a:lnTo>
                <a:lnTo>
                  <a:pt x="569" y="4612"/>
                </a:lnTo>
                <a:lnTo>
                  <a:pt x="614" y="4494"/>
                </a:lnTo>
                <a:lnTo>
                  <a:pt x="659" y="4377"/>
                </a:lnTo>
                <a:lnTo>
                  <a:pt x="706" y="4261"/>
                </a:lnTo>
                <a:lnTo>
                  <a:pt x="753" y="4145"/>
                </a:lnTo>
                <a:lnTo>
                  <a:pt x="802" y="4029"/>
                </a:lnTo>
                <a:close/>
              </a:path>
            </a:pathLst>
          </a:custGeom>
          <a:solidFill>
            <a:schemeClr val="accent1"/>
          </a:solidFill>
          <a:ln>
            <a:noFill/>
          </a:ln>
        </p:spPr>
        <p:txBody>
          <a:bodyPr vert="horz" wrap="square" lIns="91440" tIns="45720" rIns="91440" bIns="45720" numCol="1" anchor="t" anchorCtr="0" compatLnSpc="1"/>
          <a:lstStyle/>
          <a:p>
            <a:endParaRPr lang="zh-CN" altLang="en-US" sz="1800"/>
          </a:p>
        </p:txBody>
      </p:sp>
      <p:grpSp>
        <p:nvGrpSpPr>
          <p:cNvPr id="11" name="淘宝店chenying0907 62"/>
          <p:cNvGrpSpPr/>
          <p:nvPr/>
        </p:nvGrpSpPr>
        <p:grpSpPr>
          <a:xfrm>
            <a:off x="3794243" y="1785002"/>
            <a:ext cx="1517769" cy="1344828"/>
            <a:chOff x="3582988" y="1298575"/>
            <a:chExt cx="1992313" cy="1765300"/>
          </a:xfrm>
          <a:solidFill>
            <a:schemeClr val="accent2"/>
          </a:solidFill>
        </p:grpSpPr>
        <p:sp>
          <p:nvSpPr>
            <p:cNvPr id="12" name="淘宝店chenying0907 7"/>
            <p:cNvSpPr/>
            <p:nvPr/>
          </p:nvSpPr>
          <p:spPr bwMode="auto">
            <a:xfrm>
              <a:off x="3582988" y="1298575"/>
              <a:ext cx="663575" cy="1765300"/>
            </a:xfrm>
            <a:custGeom>
              <a:avLst/>
              <a:gdLst>
                <a:gd name="T0" fmla="*/ 1516 w 2930"/>
                <a:gd name="T1" fmla="*/ 68 h 7787"/>
                <a:gd name="T2" fmla="*/ 1716 w 2930"/>
                <a:gd name="T3" fmla="*/ 211 h 7787"/>
                <a:gd name="T4" fmla="*/ 2006 w 2930"/>
                <a:gd name="T5" fmla="*/ 436 h 7787"/>
                <a:gd name="T6" fmla="*/ 2290 w 2930"/>
                <a:gd name="T7" fmla="*/ 672 h 7787"/>
                <a:gd name="T8" fmla="*/ 2567 w 2930"/>
                <a:gd name="T9" fmla="*/ 915 h 7787"/>
                <a:gd name="T10" fmla="*/ 2840 w 2930"/>
                <a:gd name="T11" fmla="*/ 1162 h 7787"/>
                <a:gd name="T12" fmla="*/ 2777 w 2930"/>
                <a:gd name="T13" fmla="*/ 1513 h 7787"/>
                <a:gd name="T14" fmla="*/ 2551 w 2930"/>
                <a:gd name="T15" fmla="*/ 1919 h 7787"/>
                <a:gd name="T16" fmla="*/ 2330 w 2930"/>
                <a:gd name="T17" fmla="*/ 2329 h 7787"/>
                <a:gd name="T18" fmla="*/ 2120 w 2930"/>
                <a:gd name="T19" fmla="*/ 2744 h 7787"/>
                <a:gd name="T20" fmla="*/ 1921 w 2930"/>
                <a:gd name="T21" fmla="*/ 3164 h 7787"/>
                <a:gd name="T22" fmla="*/ 1734 w 2930"/>
                <a:gd name="T23" fmla="*/ 3589 h 7787"/>
                <a:gd name="T24" fmla="*/ 1562 w 2930"/>
                <a:gd name="T25" fmla="*/ 4020 h 7787"/>
                <a:gd name="T26" fmla="*/ 1407 w 2930"/>
                <a:gd name="T27" fmla="*/ 4457 h 7787"/>
                <a:gd name="T28" fmla="*/ 1271 w 2930"/>
                <a:gd name="T29" fmla="*/ 4901 h 7787"/>
                <a:gd name="T30" fmla="*/ 1156 w 2930"/>
                <a:gd name="T31" fmla="*/ 5351 h 7787"/>
                <a:gd name="T32" fmla="*/ 1065 w 2930"/>
                <a:gd name="T33" fmla="*/ 5807 h 7787"/>
                <a:gd name="T34" fmla="*/ 1034 w 2930"/>
                <a:gd name="T35" fmla="*/ 5991 h 7787"/>
                <a:gd name="T36" fmla="*/ 1009 w 2930"/>
                <a:gd name="T37" fmla="*/ 6175 h 7787"/>
                <a:gd name="T38" fmla="*/ 992 w 2930"/>
                <a:gd name="T39" fmla="*/ 6361 h 7787"/>
                <a:gd name="T40" fmla="*/ 980 w 2930"/>
                <a:gd name="T41" fmla="*/ 6547 h 7787"/>
                <a:gd name="T42" fmla="*/ 970 w 2930"/>
                <a:gd name="T43" fmla="*/ 6919 h 7787"/>
                <a:gd name="T44" fmla="*/ 974 w 2930"/>
                <a:gd name="T45" fmla="*/ 7291 h 7787"/>
                <a:gd name="T46" fmla="*/ 986 w 2930"/>
                <a:gd name="T47" fmla="*/ 7663 h 7787"/>
                <a:gd name="T48" fmla="*/ 878 w 2930"/>
                <a:gd name="T49" fmla="*/ 7715 h 7787"/>
                <a:gd name="T50" fmla="*/ 707 w 2930"/>
                <a:gd name="T51" fmla="*/ 7609 h 7787"/>
                <a:gd name="T52" fmla="*/ 535 w 2930"/>
                <a:gd name="T53" fmla="*/ 7500 h 7787"/>
                <a:gd name="T54" fmla="*/ 399 w 2930"/>
                <a:gd name="T55" fmla="*/ 7402 h 7787"/>
                <a:gd name="T56" fmla="*/ 320 w 2930"/>
                <a:gd name="T57" fmla="*/ 7339 h 7787"/>
                <a:gd name="T58" fmla="*/ 245 w 2930"/>
                <a:gd name="T59" fmla="*/ 7272 h 7787"/>
                <a:gd name="T60" fmla="*/ 174 w 2930"/>
                <a:gd name="T61" fmla="*/ 7201 h 7787"/>
                <a:gd name="T62" fmla="*/ 117 w 2930"/>
                <a:gd name="T63" fmla="*/ 7127 h 7787"/>
                <a:gd name="T64" fmla="*/ 86 w 2930"/>
                <a:gd name="T65" fmla="*/ 7054 h 7787"/>
                <a:gd name="T66" fmla="*/ 61 w 2930"/>
                <a:gd name="T67" fmla="*/ 6981 h 7787"/>
                <a:gd name="T68" fmla="*/ 42 w 2930"/>
                <a:gd name="T69" fmla="*/ 6904 h 7787"/>
                <a:gd name="T70" fmla="*/ 26 w 2930"/>
                <a:gd name="T71" fmla="*/ 6800 h 7787"/>
                <a:gd name="T72" fmla="*/ 12 w 2930"/>
                <a:gd name="T73" fmla="*/ 6642 h 7787"/>
                <a:gd name="T74" fmla="*/ 7 w 2930"/>
                <a:gd name="T75" fmla="*/ 6483 h 7787"/>
                <a:gd name="T76" fmla="*/ 0 w 2930"/>
                <a:gd name="T77" fmla="*/ 6327 h 7787"/>
                <a:gd name="T78" fmla="*/ 15 w 2930"/>
                <a:gd name="T79" fmla="*/ 5715 h 7787"/>
                <a:gd name="T80" fmla="*/ 59 w 2930"/>
                <a:gd name="T81" fmla="*/ 5105 h 7787"/>
                <a:gd name="T82" fmla="*/ 131 w 2930"/>
                <a:gd name="T83" fmla="*/ 4497 h 7787"/>
                <a:gd name="T84" fmla="*/ 227 w 2930"/>
                <a:gd name="T85" fmla="*/ 3895 h 7787"/>
                <a:gd name="T86" fmla="*/ 350 w 2930"/>
                <a:gd name="T87" fmla="*/ 3295 h 7787"/>
                <a:gd name="T88" fmla="*/ 493 w 2930"/>
                <a:gd name="T89" fmla="*/ 2700 h 7787"/>
                <a:gd name="T90" fmla="*/ 659 w 2930"/>
                <a:gd name="T91" fmla="*/ 2110 h 7787"/>
                <a:gd name="T92" fmla="*/ 842 w 2930"/>
                <a:gd name="T93" fmla="*/ 1526 h 7787"/>
                <a:gd name="T94" fmla="*/ 1044 w 2930"/>
                <a:gd name="T95" fmla="*/ 948 h 7787"/>
                <a:gd name="T96" fmla="*/ 1261 w 2930"/>
                <a:gd name="T97" fmla="*/ 377 h 7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30" h="7787">
                  <a:moveTo>
                    <a:pt x="1414" y="0"/>
                  </a:moveTo>
                  <a:lnTo>
                    <a:pt x="1465" y="34"/>
                  </a:lnTo>
                  <a:lnTo>
                    <a:pt x="1516" y="68"/>
                  </a:lnTo>
                  <a:lnTo>
                    <a:pt x="1566" y="104"/>
                  </a:lnTo>
                  <a:lnTo>
                    <a:pt x="1616" y="140"/>
                  </a:lnTo>
                  <a:lnTo>
                    <a:pt x="1716" y="211"/>
                  </a:lnTo>
                  <a:lnTo>
                    <a:pt x="1814" y="286"/>
                  </a:lnTo>
                  <a:lnTo>
                    <a:pt x="1910" y="360"/>
                  </a:lnTo>
                  <a:lnTo>
                    <a:pt x="2006" y="436"/>
                  </a:lnTo>
                  <a:lnTo>
                    <a:pt x="2102" y="514"/>
                  </a:lnTo>
                  <a:lnTo>
                    <a:pt x="2196" y="592"/>
                  </a:lnTo>
                  <a:lnTo>
                    <a:pt x="2290" y="672"/>
                  </a:lnTo>
                  <a:lnTo>
                    <a:pt x="2382" y="752"/>
                  </a:lnTo>
                  <a:lnTo>
                    <a:pt x="2475" y="833"/>
                  </a:lnTo>
                  <a:lnTo>
                    <a:pt x="2567" y="915"/>
                  </a:lnTo>
                  <a:lnTo>
                    <a:pt x="2659" y="997"/>
                  </a:lnTo>
                  <a:lnTo>
                    <a:pt x="2749" y="1080"/>
                  </a:lnTo>
                  <a:lnTo>
                    <a:pt x="2840" y="1162"/>
                  </a:lnTo>
                  <a:lnTo>
                    <a:pt x="2930" y="1245"/>
                  </a:lnTo>
                  <a:lnTo>
                    <a:pt x="2853" y="1379"/>
                  </a:lnTo>
                  <a:lnTo>
                    <a:pt x="2777" y="1513"/>
                  </a:lnTo>
                  <a:lnTo>
                    <a:pt x="2700" y="1648"/>
                  </a:lnTo>
                  <a:lnTo>
                    <a:pt x="2625" y="1783"/>
                  </a:lnTo>
                  <a:lnTo>
                    <a:pt x="2551" y="1919"/>
                  </a:lnTo>
                  <a:lnTo>
                    <a:pt x="2476" y="2055"/>
                  </a:lnTo>
                  <a:lnTo>
                    <a:pt x="2403" y="2192"/>
                  </a:lnTo>
                  <a:lnTo>
                    <a:pt x="2330" y="2329"/>
                  </a:lnTo>
                  <a:lnTo>
                    <a:pt x="2260" y="2466"/>
                  </a:lnTo>
                  <a:lnTo>
                    <a:pt x="2190" y="2605"/>
                  </a:lnTo>
                  <a:lnTo>
                    <a:pt x="2120" y="2744"/>
                  </a:lnTo>
                  <a:lnTo>
                    <a:pt x="2052" y="2883"/>
                  </a:lnTo>
                  <a:lnTo>
                    <a:pt x="1986" y="3023"/>
                  </a:lnTo>
                  <a:lnTo>
                    <a:pt x="1921" y="3164"/>
                  </a:lnTo>
                  <a:lnTo>
                    <a:pt x="1856" y="3305"/>
                  </a:lnTo>
                  <a:lnTo>
                    <a:pt x="1794" y="3447"/>
                  </a:lnTo>
                  <a:lnTo>
                    <a:pt x="1734" y="3589"/>
                  </a:lnTo>
                  <a:lnTo>
                    <a:pt x="1675" y="3733"/>
                  </a:lnTo>
                  <a:lnTo>
                    <a:pt x="1618" y="3876"/>
                  </a:lnTo>
                  <a:lnTo>
                    <a:pt x="1562" y="4020"/>
                  </a:lnTo>
                  <a:lnTo>
                    <a:pt x="1509" y="4165"/>
                  </a:lnTo>
                  <a:lnTo>
                    <a:pt x="1457" y="4311"/>
                  </a:lnTo>
                  <a:lnTo>
                    <a:pt x="1407" y="4457"/>
                  </a:lnTo>
                  <a:lnTo>
                    <a:pt x="1360" y="4604"/>
                  </a:lnTo>
                  <a:lnTo>
                    <a:pt x="1314" y="4752"/>
                  </a:lnTo>
                  <a:lnTo>
                    <a:pt x="1271" y="4901"/>
                  </a:lnTo>
                  <a:lnTo>
                    <a:pt x="1230" y="5050"/>
                  </a:lnTo>
                  <a:lnTo>
                    <a:pt x="1193" y="5200"/>
                  </a:lnTo>
                  <a:lnTo>
                    <a:pt x="1156" y="5351"/>
                  </a:lnTo>
                  <a:lnTo>
                    <a:pt x="1123" y="5503"/>
                  </a:lnTo>
                  <a:lnTo>
                    <a:pt x="1093" y="5654"/>
                  </a:lnTo>
                  <a:lnTo>
                    <a:pt x="1065" y="5807"/>
                  </a:lnTo>
                  <a:lnTo>
                    <a:pt x="1054" y="5869"/>
                  </a:lnTo>
                  <a:lnTo>
                    <a:pt x="1043" y="5930"/>
                  </a:lnTo>
                  <a:lnTo>
                    <a:pt x="1034" y="5991"/>
                  </a:lnTo>
                  <a:lnTo>
                    <a:pt x="1025" y="6053"/>
                  </a:lnTo>
                  <a:lnTo>
                    <a:pt x="1017" y="6114"/>
                  </a:lnTo>
                  <a:lnTo>
                    <a:pt x="1009" y="6175"/>
                  </a:lnTo>
                  <a:lnTo>
                    <a:pt x="1003" y="6238"/>
                  </a:lnTo>
                  <a:lnTo>
                    <a:pt x="997" y="6299"/>
                  </a:lnTo>
                  <a:lnTo>
                    <a:pt x="992" y="6361"/>
                  </a:lnTo>
                  <a:lnTo>
                    <a:pt x="987" y="6423"/>
                  </a:lnTo>
                  <a:lnTo>
                    <a:pt x="984" y="6484"/>
                  </a:lnTo>
                  <a:lnTo>
                    <a:pt x="980" y="6547"/>
                  </a:lnTo>
                  <a:lnTo>
                    <a:pt x="975" y="6670"/>
                  </a:lnTo>
                  <a:lnTo>
                    <a:pt x="972" y="6794"/>
                  </a:lnTo>
                  <a:lnTo>
                    <a:pt x="970" y="6919"/>
                  </a:lnTo>
                  <a:lnTo>
                    <a:pt x="970" y="7043"/>
                  </a:lnTo>
                  <a:lnTo>
                    <a:pt x="972" y="7166"/>
                  </a:lnTo>
                  <a:lnTo>
                    <a:pt x="974" y="7291"/>
                  </a:lnTo>
                  <a:lnTo>
                    <a:pt x="977" y="7415"/>
                  </a:lnTo>
                  <a:lnTo>
                    <a:pt x="982" y="7540"/>
                  </a:lnTo>
                  <a:lnTo>
                    <a:pt x="986" y="7663"/>
                  </a:lnTo>
                  <a:lnTo>
                    <a:pt x="991" y="7787"/>
                  </a:lnTo>
                  <a:lnTo>
                    <a:pt x="935" y="7751"/>
                  </a:lnTo>
                  <a:lnTo>
                    <a:pt x="878" y="7715"/>
                  </a:lnTo>
                  <a:lnTo>
                    <a:pt x="821" y="7679"/>
                  </a:lnTo>
                  <a:lnTo>
                    <a:pt x="764" y="7645"/>
                  </a:lnTo>
                  <a:lnTo>
                    <a:pt x="707" y="7609"/>
                  </a:lnTo>
                  <a:lnTo>
                    <a:pt x="648" y="7573"/>
                  </a:lnTo>
                  <a:lnTo>
                    <a:pt x="592" y="7537"/>
                  </a:lnTo>
                  <a:lnTo>
                    <a:pt x="535" y="7500"/>
                  </a:lnTo>
                  <a:lnTo>
                    <a:pt x="480" y="7461"/>
                  </a:lnTo>
                  <a:lnTo>
                    <a:pt x="425" y="7422"/>
                  </a:lnTo>
                  <a:lnTo>
                    <a:pt x="399" y="7402"/>
                  </a:lnTo>
                  <a:lnTo>
                    <a:pt x="372" y="7382"/>
                  </a:lnTo>
                  <a:lnTo>
                    <a:pt x="346" y="7360"/>
                  </a:lnTo>
                  <a:lnTo>
                    <a:pt x="320" y="7339"/>
                  </a:lnTo>
                  <a:lnTo>
                    <a:pt x="295" y="7317"/>
                  </a:lnTo>
                  <a:lnTo>
                    <a:pt x="269" y="7295"/>
                  </a:lnTo>
                  <a:lnTo>
                    <a:pt x="245" y="7272"/>
                  </a:lnTo>
                  <a:lnTo>
                    <a:pt x="221" y="7249"/>
                  </a:lnTo>
                  <a:lnTo>
                    <a:pt x="198" y="7226"/>
                  </a:lnTo>
                  <a:lnTo>
                    <a:pt x="174" y="7201"/>
                  </a:lnTo>
                  <a:lnTo>
                    <a:pt x="152" y="7176"/>
                  </a:lnTo>
                  <a:lnTo>
                    <a:pt x="130" y="7150"/>
                  </a:lnTo>
                  <a:lnTo>
                    <a:pt x="117" y="7127"/>
                  </a:lnTo>
                  <a:lnTo>
                    <a:pt x="106" y="7103"/>
                  </a:lnTo>
                  <a:lnTo>
                    <a:pt x="95" y="7079"/>
                  </a:lnTo>
                  <a:lnTo>
                    <a:pt x="86" y="7054"/>
                  </a:lnTo>
                  <a:lnTo>
                    <a:pt x="77" y="7030"/>
                  </a:lnTo>
                  <a:lnTo>
                    <a:pt x="68" y="7005"/>
                  </a:lnTo>
                  <a:lnTo>
                    <a:pt x="61" y="6981"/>
                  </a:lnTo>
                  <a:lnTo>
                    <a:pt x="54" y="6955"/>
                  </a:lnTo>
                  <a:lnTo>
                    <a:pt x="48" y="6930"/>
                  </a:lnTo>
                  <a:lnTo>
                    <a:pt x="42" y="6904"/>
                  </a:lnTo>
                  <a:lnTo>
                    <a:pt x="38" y="6879"/>
                  </a:lnTo>
                  <a:lnTo>
                    <a:pt x="33" y="6852"/>
                  </a:lnTo>
                  <a:lnTo>
                    <a:pt x="26" y="6800"/>
                  </a:lnTo>
                  <a:lnTo>
                    <a:pt x="19" y="6748"/>
                  </a:lnTo>
                  <a:lnTo>
                    <a:pt x="15" y="6695"/>
                  </a:lnTo>
                  <a:lnTo>
                    <a:pt x="12" y="6642"/>
                  </a:lnTo>
                  <a:lnTo>
                    <a:pt x="10" y="6589"/>
                  </a:lnTo>
                  <a:lnTo>
                    <a:pt x="8" y="6536"/>
                  </a:lnTo>
                  <a:lnTo>
                    <a:pt x="7" y="6483"/>
                  </a:lnTo>
                  <a:lnTo>
                    <a:pt x="5" y="6431"/>
                  </a:lnTo>
                  <a:lnTo>
                    <a:pt x="3" y="6378"/>
                  </a:lnTo>
                  <a:lnTo>
                    <a:pt x="0" y="6327"/>
                  </a:lnTo>
                  <a:lnTo>
                    <a:pt x="2" y="6122"/>
                  </a:lnTo>
                  <a:lnTo>
                    <a:pt x="7" y="5919"/>
                  </a:lnTo>
                  <a:lnTo>
                    <a:pt x="15" y="5715"/>
                  </a:lnTo>
                  <a:lnTo>
                    <a:pt x="27" y="5511"/>
                  </a:lnTo>
                  <a:lnTo>
                    <a:pt x="41" y="5308"/>
                  </a:lnTo>
                  <a:lnTo>
                    <a:pt x="59" y="5105"/>
                  </a:lnTo>
                  <a:lnTo>
                    <a:pt x="80" y="4902"/>
                  </a:lnTo>
                  <a:lnTo>
                    <a:pt x="103" y="4699"/>
                  </a:lnTo>
                  <a:lnTo>
                    <a:pt x="131" y="4497"/>
                  </a:lnTo>
                  <a:lnTo>
                    <a:pt x="160" y="4296"/>
                  </a:lnTo>
                  <a:lnTo>
                    <a:pt x="193" y="4095"/>
                  </a:lnTo>
                  <a:lnTo>
                    <a:pt x="227" y="3895"/>
                  </a:lnTo>
                  <a:lnTo>
                    <a:pt x="265" y="3694"/>
                  </a:lnTo>
                  <a:lnTo>
                    <a:pt x="306" y="3494"/>
                  </a:lnTo>
                  <a:lnTo>
                    <a:pt x="350" y="3295"/>
                  </a:lnTo>
                  <a:lnTo>
                    <a:pt x="395" y="3096"/>
                  </a:lnTo>
                  <a:lnTo>
                    <a:pt x="443" y="2898"/>
                  </a:lnTo>
                  <a:lnTo>
                    <a:pt x="493" y="2700"/>
                  </a:lnTo>
                  <a:lnTo>
                    <a:pt x="546" y="2503"/>
                  </a:lnTo>
                  <a:lnTo>
                    <a:pt x="602" y="2306"/>
                  </a:lnTo>
                  <a:lnTo>
                    <a:pt x="659" y="2110"/>
                  </a:lnTo>
                  <a:lnTo>
                    <a:pt x="718" y="1916"/>
                  </a:lnTo>
                  <a:lnTo>
                    <a:pt x="779" y="1721"/>
                  </a:lnTo>
                  <a:lnTo>
                    <a:pt x="842" y="1526"/>
                  </a:lnTo>
                  <a:lnTo>
                    <a:pt x="907" y="1333"/>
                  </a:lnTo>
                  <a:lnTo>
                    <a:pt x="975" y="1140"/>
                  </a:lnTo>
                  <a:lnTo>
                    <a:pt x="1044" y="948"/>
                  </a:lnTo>
                  <a:lnTo>
                    <a:pt x="1114" y="758"/>
                  </a:lnTo>
                  <a:lnTo>
                    <a:pt x="1187" y="567"/>
                  </a:lnTo>
                  <a:lnTo>
                    <a:pt x="1261" y="377"/>
                  </a:lnTo>
                  <a:lnTo>
                    <a:pt x="1336" y="188"/>
                  </a:lnTo>
                  <a:lnTo>
                    <a:pt x="1414"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13" name="淘宝店chenying0907 9"/>
            <p:cNvSpPr/>
            <p:nvPr/>
          </p:nvSpPr>
          <p:spPr bwMode="auto">
            <a:xfrm>
              <a:off x="4932363" y="1298575"/>
              <a:ext cx="642938" cy="1728788"/>
            </a:xfrm>
            <a:custGeom>
              <a:avLst/>
              <a:gdLst>
                <a:gd name="T0" fmla="*/ 162 w 2835"/>
                <a:gd name="T1" fmla="*/ 1034 h 7622"/>
                <a:gd name="T2" fmla="*/ 414 w 2835"/>
                <a:gd name="T3" fmla="*/ 796 h 7622"/>
                <a:gd name="T4" fmla="*/ 675 w 2835"/>
                <a:gd name="T5" fmla="*/ 569 h 7622"/>
                <a:gd name="T6" fmla="*/ 943 w 2835"/>
                <a:gd name="T7" fmla="*/ 350 h 7622"/>
                <a:gd name="T8" fmla="*/ 1216 w 2835"/>
                <a:gd name="T9" fmla="*/ 138 h 7622"/>
                <a:gd name="T10" fmla="*/ 1435 w 2835"/>
                <a:gd name="T11" fmla="*/ 67 h 7622"/>
                <a:gd name="T12" fmla="*/ 1532 w 2835"/>
                <a:gd name="T13" fmla="*/ 273 h 7622"/>
                <a:gd name="T14" fmla="*/ 1624 w 2835"/>
                <a:gd name="T15" fmla="*/ 482 h 7622"/>
                <a:gd name="T16" fmla="*/ 1710 w 2835"/>
                <a:gd name="T17" fmla="*/ 693 h 7622"/>
                <a:gd name="T18" fmla="*/ 1818 w 2835"/>
                <a:gd name="T19" fmla="*/ 977 h 7622"/>
                <a:gd name="T20" fmla="*/ 1966 w 2835"/>
                <a:gd name="T21" fmla="*/ 1407 h 7622"/>
                <a:gd name="T22" fmla="*/ 2103 w 2835"/>
                <a:gd name="T23" fmla="*/ 1841 h 7622"/>
                <a:gd name="T24" fmla="*/ 2235 w 2835"/>
                <a:gd name="T25" fmla="*/ 2278 h 7622"/>
                <a:gd name="T26" fmla="*/ 2347 w 2835"/>
                <a:gd name="T27" fmla="*/ 2691 h 7622"/>
                <a:gd name="T28" fmla="*/ 2450 w 2835"/>
                <a:gd name="T29" fmla="*/ 3107 h 7622"/>
                <a:gd name="T30" fmla="*/ 2543 w 2835"/>
                <a:gd name="T31" fmla="*/ 3525 h 7622"/>
                <a:gd name="T32" fmla="*/ 2627 w 2835"/>
                <a:gd name="T33" fmla="*/ 3946 h 7622"/>
                <a:gd name="T34" fmla="*/ 2697 w 2835"/>
                <a:gd name="T35" fmla="*/ 4369 h 7622"/>
                <a:gd name="T36" fmla="*/ 2756 w 2835"/>
                <a:gd name="T37" fmla="*/ 4793 h 7622"/>
                <a:gd name="T38" fmla="*/ 2798 w 2835"/>
                <a:gd name="T39" fmla="*/ 5219 h 7622"/>
                <a:gd name="T40" fmla="*/ 2825 w 2835"/>
                <a:gd name="T41" fmla="*/ 5646 h 7622"/>
                <a:gd name="T42" fmla="*/ 2835 w 2835"/>
                <a:gd name="T43" fmla="*/ 6075 h 7622"/>
                <a:gd name="T44" fmla="*/ 2827 w 2835"/>
                <a:gd name="T45" fmla="*/ 6503 h 7622"/>
                <a:gd name="T46" fmla="*/ 2808 w 2835"/>
                <a:gd name="T47" fmla="*/ 6828 h 7622"/>
                <a:gd name="T48" fmla="*/ 2783 w 2835"/>
                <a:gd name="T49" fmla="*/ 6940 h 7622"/>
                <a:gd name="T50" fmla="*/ 2738 w 2835"/>
                <a:gd name="T51" fmla="*/ 7040 h 7622"/>
                <a:gd name="T52" fmla="*/ 2678 w 2835"/>
                <a:gd name="T53" fmla="*/ 7130 h 7622"/>
                <a:gd name="T54" fmla="*/ 2605 w 2835"/>
                <a:gd name="T55" fmla="*/ 7211 h 7622"/>
                <a:gd name="T56" fmla="*/ 2520 w 2835"/>
                <a:gd name="T57" fmla="*/ 7285 h 7622"/>
                <a:gd name="T58" fmla="*/ 2428 w 2835"/>
                <a:gd name="T59" fmla="*/ 7353 h 7622"/>
                <a:gd name="T60" fmla="*/ 2267 w 2835"/>
                <a:gd name="T61" fmla="*/ 7458 h 7622"/>
                <a:gd name="T62" fmla="*/ 2108 w 2835"/>
                <a:gd name="T63" fmla="*/ 7560 h 7622"/>
                <a:gd name="T64" fmla="*/ 2020 w 2835"/>
                <a:gd name="T65" fmla="*/ 7622 h 7622"/>
                <a:gd name="T66" fmla="*/ 2013 w 2835"/>
                <a:gd name="T67" fmla="*/ 7248 h 7622"/>
                <a:gd name="T68" fmla="*/ 2006 w 2835"/>
                <a:gd name="T69" fmla="*/ 6875 h 7622"/>
                <a:gd name="T70" fmla="*/ 1990 w 2835"/>
                <a:gd name="T71" fmla="*/ 6501 h 7622"/>
                <a:gd name="T72" fmla="*/ 1971 w 2835"/>
                <a:gd name="T73" fmla="*/ 6253 h 7622"/>
                <a:gd name="T74" fmla="*/ 1950 w 2835"/>
                <a:gd name="T75" fmla="*/ 6067 h 7622"/>
                <a:gd name="T76" fmla="*/ 1925 w 2835"/>
                <a:gd name="T77" fmla="*/ 5883 h 7622"/>
                <a:gd name="T78" fmla="*/ 1892 w 2835"/>
                <a:gd name="T79" fmla="*/ 5698 h 7622"/>
                <a:gd name="T80" fmla="*/ 1816 w 2835"/>
                <a:gd name="T81" fmla="*/ 5340 h 7622"/>
                <a:gd name="T82" fmla="*/ 1704 w 2835"/>
                <a:gd name="T83" fmla="*/ 4900 h 7622"/>
                <a:gd name="T84" fmla="*/ 1572 w 2835"/>
                <a:gd name="T85" fmla="*/ 4466 h 7622"/>
                <a:gd name="T86" fmla="*/ 1423 w 2835"/>
                <a:gd name="T87" fmla="*/ 4036 h 7622"/>
                <a:gd name="T88" fmla="*/ 1258 w 2835"/>
                <a:gd name="T89" fmla="*/ 3613 h 7622"/>
                <a:gd name="T90" fmla="*/ 1079 w 2835"/>
                <a:gd name="T91" fmla="*/ 3196 h 7622"/>
                <a:gd name="T92" fmla="*/ 885 w 2835"/>
                <a:gd name="T93" fmla="*/ 2784 h 7622"/>
                <a:gd name="T94" fmla="*/ 679 w 2835"/>
                <a:gd name="T95" fmla="*/ 2380 h 7622"/>
                <a:gd name="T96" fmla="*/ 462 w 2835"/>
                <a:gd name="T97" fmla="*/ 1979 h 7622"/>
                <a:gd name="T98" fmla="*/ 236 w 2835"/>
                <a:gd name="T99" fmla="*/ 1585 h 7622"/>
                <a:gd name="T100" fmla="*/ 0 w 2835"/>
                <a:gd name="T101" fmla="*/ 1198 h 7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35" h="7622">
                  <a:moveTo>
                    <a:pt x="0" y="1198"/>
                  </a:moveTo>
                  <a:lnTo>
                    <a:pt x="81" y="1115"/>
                  </a:lnTo>
                  <a:lnTo>
                    <a:pt x="162" y="1034"/>
                  </a:lnTo>
                  <a:lnTo>
                    <a:pt x="245" y="953"/>
                  </a:lnTo>
                  <a:lnTo>
                    <a:pt x="329" y="875"/>
                  </a:lnTo>
                  <a:lnTo>
                    <a:pt x="414" y="796"/>
                  </a:lnTo>
                  <a:lnTo>
                    <a:pt x="500" y="720"/>
                  </a:lnTo>
                  <a:lnTo>
                    <a:pt x="587" y="643"/>
                  </a:lnTo>
                  <a:lnTo>
                    <a:pt x="675" y="569"/>
                  </a:lnTo>
                  <a:lnTo>
                    <a:pt x="764" y="495"/>
                  </a:lnTo>
                  <a:lnTo>
                    <a:pt x="852" y="422"/>
                  </a:lnTo>
                  <a:lnTo>
                    <a:pt x="943" y="350"/>
                  </a:lnTo>
                  <a:lnTo>
                    <a:pt x="1033" y="278"/>
                  </a:lnTo>
                  <a:lnTo>
                    <a:pt x="1125" y="207"/>
                  </a:lnTo>
                  <a:lnTo>
                    <a:pt x="1216" y="138"/>
                  </a:lnTo>
                  <a:lnTo>
                    <a:pt x="1309" y="68"/>
                  </a:lnTo>
                  <a:lnTo>
                    <a:pt x="1402" y="0"/>
                  </a:lnTo>
                  <a:lnTo>
                    <a:pt x="1435" y="67"/>
                  </a:lnTo>
                  <a:lnTo>
                    <a:pt x="1468" y="136"/>
                  </a:lnTo>
                  <a:lnTo>
                    <a:pt x="1501" y="205"/>
                  </a:lnTo>
                  <a:lnTo>
                    <a:pt x="1532" y="273"/>
                  </a:lnTo>
                  <a:lnTo>
                    <a:pt x="1564" y="343"/>
                  </a:lnTo>
                  <a:lnTo>
                    <a:pt x="1594" y="412"/>
                  </a:lnTo>
                  <a:lnTo>
                    <a:pt x="1624" y="482"/>
                  </a:lnTo>
                  <a:lnTo>
                    <a:pt x="1654" y="553"/>
                  </a:lnTo>
                  <a:lnTo>
                    <a:pt x="1682" y="622"/>
                  </a:lnTo>
                  <a:lnTo>
                    <a:pt x="1710" y="693"/>
                  </a:lnTo>
                  <a:lnTo>
                    <a:pt x="1737" y="764"/>
                  </a:lnTo>
                  <a:lnTo>
                    <a:pt x="1765" y="834"/>
                  </a:lnTo>
                  <a:lnTo>
                    <a:pt x="1818" y="977"/>
                  </a:lnTo>
                  <a:lnTo>
                    <a:pt x="1869" y="1119"/>
                  </a:lnTo>
                  <a:lnTo>
                    <a:pt x="1918" y="1263"/>
                  </a:lnTo>
                  <a:lnTo>
                    <a:pt x="1966" y="1407"/>
                  </a:lnTo>
                  <a:lnTo>
                    <a:pt x="2012" y="1552"/>
                  </a:lnTo>
                  <a:lnTo>
                    <a:pt x="2058" y="1697"/>
                  </a:lnTo>
                  <a:lnTo>
                    <a:pt x="2103" y="1841"/>
                  </a:lnTo>
                  <a:lnTo>
                    <a:pt x="2147" y="1987"/>
                  </a:lnTo>
                  <a:lnTo>
                    <a:pt x="2191" y="2133"/>
                  </a:lnTo>
                  <a:lnTo>
                    <a:pt x="2235" y="2278"/>
                  </a:lnTo>
                  <a:lnTo>
                    <a:pt x="2272" y="2415"/>
                  </a:lnTo>
                  <a:lnTo>
                    <a:pt x="2310" y="2553"/>
                  </a:lnTo>
                  <a:lnTo>
                    <a:pt x="2347" y="2691"/>
                  </a:lnTo>
                  <a:lnTo>
                    <a:pt x="2382" y="2829"/>
                  </a:lnTo>
                  <a:lnTo>
                    <a:pt x="2416" y="2968"/>
                  </a:lnTo>
                  <a:lnTo>
                    <a:pt x="2450" y="3107"/>
                  </a:lnTo>
                  <a:lnTo>
                    <a:pt x="2482" y="3245"/>
                  </a:lnTo>
                  <a:lnTo>
                    <a:pt x="2514" y="3385"/>
                  </a:lnTo>
                  <a:lnTo>
                    <a:pt x="2543" y="3525"/>
                  </a:lnTo>
                  <a:lnTo>
                    <a:pt x="2573" y="3665"/>
                  </a:lnTo>
                  <a:lnTo>
                    <a:pt x="2601" y="3805"/>
                  </a:lnTo>
                  <a:lnTo>
                    <a:pt x="2627" y="3946"/>
                  </a:lnTo>
                  <a:lnTo>
                    <a:pt x="2652" y="4086"/>
                  </a:lnTo>
                  <a:lnTo>
                    <a:pt x="2676" y="4227"/>
                  </a:lnTo>
                  <a:lnTo>
                    <a:pt x="2697" y="4369"/>
                  </a:lnTo>
                  <a:lnTo>
                    <a:pt x="2719" y="4511"/>
                  </a:lnTo>
                  <a:lnTo>
                    <a:pt x="2737" y="4651"/>
                  </a:lnTo>
                  <a:lnTo>
                    <a:pt x="2756" y="4793"/>
                  </a:lnTo>
                  <a:lnTo>
                    <a:pt x="2771" y="4936"/>
                  </a:lnTo>
                  <a:lnTo>
                    <a:pt x="2785" y="5077"/>
                  </a:lnTo>
                  <a:lnTo>
                    <a:pt x="2798" y="5219"/>
                  </a:lnTo>
                  <a:lnTo>
                    <a:pt x="2809" y="5362"/>
                  </a:lnTo>
                  <a:lnTo>
                    <a:pt x="2818" y="5504"/>
                  </a:lnTo>
                  <a:lnTo>
                    <a:pt x="2825" y="5646"/>
                  </a:lnTo>
                  <a:lnTo>
                    <a:pt x="2830" y="5789"/>
                  </a:lnTo>
                  <a:lnTo>
                    <a:pt x="2834" y="5932"/>
                  </a:lnTo>
                  <a:lnTo>
                    <a:pt x="2835" y="6075"/>
                  </a:lnTo>
                  <a:lnTo>
                    <a:pt x="2834" y="6217"/>
                  </a:lnTo>
                  <a:lnTo>
                    <a:pt x="2832" y="6360"/>
                  </a:lnTo>
                  <a:lnTo>
                    <a:pt x="2827" y="6503"/>
                  </a:lnTo>
                  <a:lnTo>
                    <a:pt x="2820" y="6645"/>
                  </a:lnTo>
                  <a:lnTo>
                    <a:pt x="2811" y="6788"/>
                  </a:lnTo>
                  <a:lnTo>
                    <a:pt x="2808" y="6828"/>
                  </a:lnTo>
                  <a:lnTo>
                    <a:pt x="2801" y="6867"/>
                  </a:lnTo>
                  <a:lnTo>
                    <a:pt x="2793" y="6904"/>
                  </a:lnTo>
                  <a:lnTo>
                    <a:pt x="2783" y="6940"/>
                  </a:lnTo>
                  <a:lnTo>
                    <a:pt x="2770" y="6975"/>
                  </a:lnTo>
                  <a:lnTo>
                    <a:pt x="2756" y="7008"/>
                  </a:lnTo>
                  <a:lnTo>
                    <a:pt x="2738" y="7040"/>
                  </a:lnTo>
                  <a:lnTo>
                    <a:pt x="2720" y="7072"/>
                  </a:lnTo>
                  <a:lnTo>
                    <a:pt x="2700" y="7101"/>
                  </a:lnTo>
                  <a:lnTo>
                    <a:pt x="2678" y="7130"/>
                  </a:lnTo>
                  <a:lnTo>
                    <a:pt x="2655" y="7158"/>
                  </a:lnTo>
                  <a:lnTo>
                    <a:pt x="2630" y="7185"/>
                  </a:lnTo>
                  <a:lnTo>
                    <a:pt x="2605" y="7211"/>
                  </a:lnTo>
                  <a:lnTo>
                    <a:pt x="2577" y="7236"/>
                  </a:lnTo>
                  <a:lnTo>
                    <a:pt x="2549" y="7260"/>
                  </a:lnTo>
                  <a:lnTo>
                    <a:pt x="2520" y="7285"/>
                  </a:lnTo>
                  <a:lnTo>
                    <a:pt x="2490" y="7308"/>
                  </a:lnTo>
                  <a:lnTo>
                    <a:pt x="2460" y="7331"/>
                  </a:lnTo>
                  <a:lnTo>
                    <a:pt x="2428" y="7353"/>
                  </a:lnTo>
                  <a:lnTo>
                    <a:pt x="2397" y="7374"/>
                  </a:lnTo>
                  <a:lnTo>
                    <a:pt x="2332" y="7417"/>
                  </a:lnTo>
                  <a:lnTo>
                    <a:pt x="2267" y="7458"/>
                  </a:lnTo>
                  <a:lnTo>
                    <a:pt x="2203" y="7499"/>
                  </a:lnTo>
                  <a:lnTo>
                    <a:pt x="2139" y="7540"/>
                  </a:lnTo>
                  <a:lnTo>
                    <a:pt x="2108" y="7560"/>
                  </a:lnTo>
                  <a:lnTo>
                    <a:pt x="2078" y="7580"/>
                  </a:lnTo>
                  <a:lnTo>
                    <a:pt x="2048" y="7601"/>
                  </a:lnTo>
                  <a:lnTo>
                    <a:pt x="2020" y="7622"/>
                  </a:lnTo>
                  <a:lnTo>
                    <a:pt x="2017" y="7498"/>
                  </a:lnTo>
                  <a:lnTo>
                    <a:pt x="2015" y="7373"/>
                  </a:lnTo>
                  <a:lnTo>
                    <a:pt x="2013" y="7248"/>
                  </a:lnTo>
                  <a:lnTo>
                    <a:pt x="2012" y="7124"/>
                  </a:lnTo>
                  <a:lnTo>
                    <a:pt x="2009" y="6999"/>
                  </a:lnTo>
                  <a:lnTo>
                    <a:pt x="2006" y="6875"/>
                  </a:lnTo>
                  <a:lnTo>
                    <a:pt x="2002" y="6749"/>
                  </a:lnTo>
                  <a:lnTo>
                    <a:pt x="1996" y="6625"/>
                  </a:lnTo>
                  <a:lnTo>
                    <a:pt x="1990" y="6501"/>
                  </a:lnTo>
                  <a:lnTo>
                    <a:pt x="1981" y="6377"/>
                  </a:lnTo>
                  <a:lnTo>
                    <a:pt x="1976" y="6315"/>
                  </a:lnTo>
                  <a:lnTo>
                    <a:pt x="1971" y="6253"/>
                  </a:lnTo>
                  <a:lnTo>
                    <a:pt x="1964" y="6191"/>
                  </a:lnTo>
                  <a:lnTo>
                    <a:pt x="1957" y="6130"/>
                  </a:lnTo>
                  <a:lnTo>
                    <a:pt x="1950" y="6067"/>
                  </a:lnTo>
                  <a:lnTo>
                    <a:pt x="1942" y="6005"/>
                  </a:lnTo>
                  <a:lnTo>
                    <a:pt x="1934" y="5944"/>
                  </a:lnTo>
                  <a:lnTo>
                    <a:pt x="1925" y="5883"/>
                  </a:lnTo>
                  <a:lnTo>
                    <a:pt x="1915" y="5821"/>
                  </a:lnTo>
                  <a:lnTo>
                    <a:pt x="1903" y="5759"/>
                  </a:lnTo>
                  <a:lnTo>
                    <a:pt x="1892" y="5698"/>
                  </a:lnTo>
                  <a:lnTo>
                    <a:pt x="1880" y="5637"/>
                  </a:lnTo>
                  <a:lnTo>
                    <a:pt x="1849" y="5488"/>
                  </a:lnTo>
                  <a:lnTo>
                    <a:pt x="1816" y="5340"/>
                  </a:lnTo>
                  <a:lnTo>
                    <a:pt x="1780" y="5193"/>
                  </a:lnTo>
                  <a:lnTo>
                    <a:pt x="1743" y="5047"/>
                  </a:lnTo>
                  <a:lnTo>
                    <a:pt x="1704" y="4900"/>
                  </a:lnTo>
                  <a:lnTo>
                    <a:pt x="1662" y="4755"/>
                  </a:lnTo>
                  <a:lnTo>
                    <a:pt x="1618" y="4609"/>
                  </a:lnTo>
                  <a:lnTo>
                    <a:pt x="1572" y="4466"/>
                  </a:lnTo>
                  <a:lnTo>
                    <a:pt x="1524" y="4322"/>
                  </a:lnTo>
                  <a:lnTo>
                    <a:pt x="1474" y="4179"/>
                  </a:lnTo>
                  <a:lnTo>
                    <a:pt x="1423" y="4036"/>
                  </a:lnTo>
                  <a:lnTo>
                    <a:pt x="1370" y="3895"/>
                  </a:lnTo>
                  <a:lnTo>
                    <a:pt x="1315" y="3754"/>
                  </a:lnTo>
                  <a:lnTo>
                    <a:pt x="1258" y="3613"/>
                  </a:lnTo>
                  <a:lnTo>
                    <a:pt x="1200" y="3474"/>
                  </a:lnTo>
                  <a:lnTo>
                    <a:pt x="1140" y="3335"/>
                  </a:lnTo>
                  <a:lnTo>
                    <a:pt x="1079" y="3196"/>
                  </a:lnTo>
                  <a:lnTo>
                    <a:pt x="1015" y="3059"/>
                  </a:lnTo>
                  <a:lnTo>
                    <a:pt x="951" y="2921"/>
                  </a:lnTo>
                  <a:lnTo>
                    <a:pt x="885" y="2784"/>
                  </a:lnTo>
                  <a:lnTo>
                    <a:pt x="818" y="2649"/>
                  </a:lnTo>
                  <a:lnTo>
                    <a:pt x="749" y="2514"/>
                  </a:lnTo>
                  <a:lnTo>
                    <a:pt x="679" y="2380"/>
                  </a:lnTo>
                  <a:lnTo>
                    <a:pt x="608" y="2245"/>
                  </a:lnTo>
                  <a:lnTo>
                    <a:pt x="535" y="2113"/>
                  </a:lnTo>
                  <a:lnTo>
                    <a:pt x="462" y="1979"/>
                  </a:lnTo>
                  <a:lnTo>
                    <a:pt x="388" y="1847"/>
                  </a:lnTo>
                  <a:lnTo>
                    <a:pt x="312" y="1716"/>
                  </a:lnTo>
                  <a:lnTo>
                    <a:pt x="236" y="1585"/>
                  </a:lnTo>
                  <a:lnTo>
                    <a:pt x="158" y="1456"/>
                  </a:lnTo>
                  <a:lnTo>
                    <a:pt x="80" y="1326"/>
                  </a:lnTo>
                  <a:lnTo>
                    <a:pt x="0" y="1198"/>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sz="1800"/>
            </a:p>
          </p:txBody>
        </p:sp>
      </p:grpSp>
      <p:grpSp>
        <p:nvGrpSpPr>
          <p:cNvPr id="14" name="淘宝店chenying0907 61"/>
          <p:cNvGrpSpPr/>
          <p:nvPr/>
        </p:nvGrpSpPr>
        <p:grpSpPr>
          <a:xfrm>
            <a:off x="3519713" y="1977293"/>
            <a:ext cx="2058360" cy="1470603"/>
            <a:chOff x="3222626" y="1550988"/>
            <a:chExt cx="2701925" cy="1930400"/>
          </a:xfrm>
          <a:solidFill>
            <a:schemeClr val="accent3"/>
          </a:solidFill>
        </p:grpSpPr>
        <p:sp>
          <p:nvSpPr>
            <p:cNvPr id="15" name="淘宝店chenying0907 11"/>
            <p:cNvSpPr/>
            <p:nvPr/>
          </p:nvSpPr>
          <p:spPr bwMode="auto">
            <a:xfrm>
              <a:off x="3222626" y="1552575"/>
              <a:ext cx="506413" cy="1928813"/>
            </a:xfrm>
            <a:custGeom>
              <a:avLst/>
              <a:gdLst>
                <a:gd name="T0" fmla="*/ 545 w 2233"/>
                <a:gd name="T1" fmla="*/ 126 h 8510"/>
                <a:gd name="T2" fmla="*/ 998 w 2233"/>
                <a:gd name="T3" fmla="*/ 317 h 8510"/>
                <a:gd name="T4" fmla="*/ 1438 w 2233"/>
                <a:gd name="T5" fmla="*/ 532 h 8510"/>
                <a:gd name="T6" fmla="*/ 1869 w 2233"/>
                <a:gd name="T7" fmla="*/ 768 h 8510"/>
                <a:gd name="T8" fmla="*/ 1847 w 2233"/>
                <a:gd name="T9" fmla="*/ 1281 h 8510"/>
                <a:gd name="T10" fmla="*/ 1693 w 2233"/>
                <a:gd name="T11" fmla="*/ 1886 h 8510"/>
                <a:gd name="T12" fmla="*/ 1562 w 2233"/>
                <a:gd name="T13" fmla="*/ 2495 h 8510"/>
                <a:gd name="T14" fmla="*/ 1455 w 2233"/>
                <a:gd name="T15" fmla="*/ 3109 h 8510"/>
                <a:gd name="T16" fmla="*/ 1374 w 2233"/>
                <a:gd name="T17" fmla="*/ 3728 h 8510"/>
                <a:gd name="T18" fmla="*/ 1322 w 2233"/>
                <a:gd name="T19" fmla="*/ 4348 h 8510"/>
                <a:gd name="T20" fmla="*/ 1301 w 2233"/>
                <a:gd name="T21" fmla="*/ 4971 h 8510"/>
                <a:gd name="T22" fmla="*/ 1313 w 2233"/>
                <a:gd name="T23" fmla="*/ 5596 h 8510"/>
                <a:gd name="T24" fmla="*/ 1078 w 2233"/>
                <a:gd name="T25" fmla="*/ 5572 h 8510"/>
                <a:gd name="T26" fmla="*/ 754 w 2233"/>
                <a:gd name="T27" fmla="*/ 5333 h 8510"/>
                <a:gd name="T28" fmla="*/ 606 w 2233"/>
                <a:gd name="T29" fmla="*/ 5457 h 8510"/>
                <a:gd name="T30" fmla="*/ 536 w 2233"/>
                <a:gd name="T31" fmla="*/ 5676 h 8510"/>
                <a:gd name="T32" fmla="*/ 505 w 2233"/>
                <a:gd name="T33" fmla="*/ 5803 h 8510"/>
                <a:gd name="T34" fmla="*/ 486 w 2233"/>
                <a:gd name="T35" fmla="*/ 5931 h 8510"/>
                <a:gd name="T36" fmla="*/ 482 w 2233"/>
                <a:gd name="T37" fmla="*/ 6060 h 8510"/>
                <a:gd name="T38" fmla="*/ 495 w 2233"/>
                <a:gd name="T39" fmla="*/ 6189 h 8510"/>
                <a:gd name="T40" fmla="*/ 535 w 2233"/>
                <a:gd name="T41" fmla="*/ 6337 h 8510"/>
                <a:gd name="T42" fmla="*/ 616 w 2233"/>
                <a:gd name="T43" fmla="*/ 6529 h 8510"/>
                <a:gd name="T44" fmla="*/ 722 w 2233"/>
                <a:gd name="T45" fmla="*/ 6705 h 8510"/>
                <a:gd name="T46" fmla="*/ 847 w 2233"/>
                <a:gd name="T47" fmla="*/ 6868 h 8510"/>
                <a:gd name="T48" fmla="*/ 988 w 2233"/>
                <a:gd name="T49" fmla="*/ 7020 h 8510"/>
                <a:gd name="T50" fmla="*/ 1178 w 2233"/>
                <a:gd name="T51" fmla="*/ 7200 h 8510"/>
                <a:gd name="T52" fmla="*/ 1492 w 2233"/>
                <a:gd name="T53" fmla="*/ 7473 h 8510"/>
                <a:gd name="T54" fmla="*/ 1651 w 2233"/>
                <a:gd name="T55" fmla="*/ 7617 h 8510"/>
                <a:gd name="T56" fmla="*/ 1752 w 2233"/>
                <a:gd name="T57" fmla="*/ 7724 h 8510"/>
                <a:gd name="T58" fmla="*/ 1845 w 2233"/>
                <a:gd name="T59" fmla="*/ 7839 h 8510"/>
                <a:gd name="T60" fmla="*/ 1930 w 2233"/>
                <a:gd name="T61" fmla="*/ 7960 h 8510"/>
                <a:gd name="T62" fmla="*/ 2063 w 2233"/>
                <a:gd name="T63" fmla="*/ 8181 h 8510"/>
                <a:gd name="T64" fmla="*/ 2201 w 2233"/>
                <a:gd name="T65" fmla="*/ 8444 h 8510"/>
                <a:gd name="T66" fmla="*/ 1925 w 2233"/>
                <a:gd name="T67" fmla="*/ 8347 h 8510"/>
                <a:gd name="T68" fmla="*/ 1681 w 2233"/>
                <a:gd name="T69" fmla="*/ 8203 h 8510"/>
                <a:gd name="T70" fmla="*/ 1444 w 2233"/>
                <a:gd name="T71" fmla="*/ 8044 h 8510"/>
                <a:gd name="T72" fmla="*/ 1224 w 2233"/>
                <a:gd name="T73" fmla="*/ 7868 h 8510"/>
                <a:gd name="T74" fmla="*/ 1024 w 2233"/>
                <a:gd name="T75" fmla="*/ 7673 h 8510"/>
                <a:gd name="T76" fmla="*/ 851 w 2233"/>
                <a:gd name="T77" fmla="*/ 7455 h 8510"/>
                <a:gd name="T78" fmla="*/ 712 w 2233"/>
                <a:gd name="T79" fmla="*/ 7212 h 8510"/>
                <a:gd name="T80" fmla="*/ 564 w 2233"/>
                <a:gd name="T81" fmla="*/ 6800 h 8510"/>
                <a:gd name="T82" fmla="*/ 329 w 2233"/>
                <a:gd name="T83" fmla="*/ 5945 h 8510"/>
                <a:gd name="T84" fmla="*/ 162 w 2233"/>
                <a:gd name="T85" fmla="*/ 5078 h 8510"/>
                <a:gd name="T86" fmla="*/ 56 w 2233"/>
                <a:gd name="T87" fmla="*/ 4200 h 8510"/>
                <a:gd name="T88" fmla="*/ 6 w 2233"/>
                <a:gd name="T89" fmla="*/ 3316 h 8510"/>
                <a:gd name="T90" fmla="*/ 4 w 2233"/>
                <a:gd name="T91" fmla="*/ 2428 h 8510"/>
                <a:gd name="T92" fmla="*/ 45 w 2233"/>
                <a:gd name="T93" fmla="*/ 1541 h 8510"/>
                <a:gd name="T94" fmla="*/ 121 w 2233"/>
                <a:gd name="T95" fmla="*/ 658 h 8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33" h="8510">
                  <a:moveTo>
                    <a:pt x="199" y="0"/>
                  </a:moveTo>
                  <a:lnTo>
                    <a:pt x="315" y="40"/>
                  </a:lnTo>
                  <a:lnTo>
                    <a:pt x="430" y="82"/>
                  </a:lnTo>
                  <a:lnTo>
                    <a:pt x="545" y="126"/>
                  </a:lnTo>
                  <a:lnTo>
                    <a:pt x="659" y="171"/>
                  </a:lnTo>
                  <a:lnTo>
                    <a:pt x="773" y="218"/>
                  </a:lnTo>
                  <a:lnTo>
                    <a:pt x="886" y="267"/>
                  </a:lnTo>
                  <a:lnTo>
                    <a:pt x="998" y="317"/>
                  </a:lnTo>
                  <a:lnTo>
                    <a:pt x="1109" y="369"/>
                  </a:lnTo>
                  <a:lnTo>
                    <a:pt x="1219" y="422"/>
                  </a:lnTo>
                  <a:lnTo>
                    <a:pt x="1329" y="476"/>
                  </a:lnTo>
                  <a:lnTo>
                    <a:pt x="1438" y="532"/>
                  </a:lnTo>
                  <a:lnTo>
                    <a:pt x="1547" y="589"/>
                  </a:lnTo>
                  <a:lnTo>
                    <a:pt x="1655" y="648"/>
                  </a:lnTo>
                  <a:lnTo>
                    <a:pt x="1762" y="708"/>
                  </a:lnTo>
                  <a:lnTo>
                    <a:pt x="1869" y="768"/>
                  </a:lnTo>
                  <a:lnTo>
                    <a:pt x="1975" y="830"/>
                  </a:lnTo>
                  <a:lnTo>
                    <a:pt x="1931" y="980"/>
                  </a:lnTo>
                  <a:lnTo>
                    <a:pt x="1888" y="1130"/>
                  </a:lnTo>
                  <a:lnTo>
                    <a:pt x="1847" y="1281"/>
                  </a:lnTo>
                  <a:lnTo>
                    <a:pt x="1806" y="1431"/>
                  </a:lnTo>
                  <a:lnTo>
                    <a:pt x="1767" y="1582"/>
                  </a:lnTo>
                  <a:lnTo>
                    <a:pt x="1730" y="1734"/>
                  </a:lnTo>
                  <a:lnTo>
                    <a:pt x="1693" y="1886"/>
                  </a:lnTo>
                  <a:lnTo>
                    <a:pt x="1657" y="2038"/>
                  </a:lnTo>
                  <a:lnTo>
                    <a:pt x="1624" y="2189"/>
                  </a:lnTo>
                  <a:lnTo>
                    <a:pt x="1592" y="2342"/>
                  </a:lnTo>
                  <a:lnTo>
                    <a:pt x="1562" y="2495"/>
                  </a:lnTo>
                  <a:lnTo>
                    <a:pt x="1532" y="2648"/>
                  </a:lnTo>
                  <a:lnTo>
                    <a:pt x="1504" y="2802"/>
                  </a:lnTo>
                  <a:lnTo>
                    <a:pt x="1479" y="2955"/>
                  </a:lnTo>
                  <a:lnTo>
                    <a:pt x="1455" y="3109"/>
                  </a:lnTo>
                  <a:lnTo>
                    <a:pt x="1431" y="3264"/>
                  </a:lnTo>
                  <a:lnTo>
                    <a:pt x="1411" y="3418"/>
                  </a:lnTo>
                  <a:lnTo>
                    <a:pt x="1391" y="3573"/>
                  </a:lnTo>
                  <a:lnTo>
                    <a:pt x="1374" y="3728"/>
                  </a:lnTo>
                  <a:lnTo>
                    <a:pt x="1358" y="3883"/>
                  </a:lnTo>
                  <a:lnTo>
                    <a:pt x="1343" y="4038"/>
                  </a:lnTo>
                  <a:lnTo>
                    <a:pt x="1332" y="4193"/>
                  </a:lnTo>
                  <a:lnTo>
                    <a:pt x="1322" y="4348"/>
                  </a:lnTo>
                  <a:lnTo>
                    <a:pt x="1314" y="4504"/>
                  </a:lnTo>
                  <a:lnTo>
                    <a:pt x="1308" y="4660"/>
                  </a:lnTo>
                  <a:lnTo>
                    <a:pt x="1303" y="4816"/>
                  </a:lnTo>
                  <a:lnTo>
                    <a:pt x="1301" y="4971"/>
                  </a:lnTo>
                  <a:lnTo>
                    <a:pt x="1301" y="5128"/>
                  </a:lnTo>
                  <a:lnTo>
                    <a:pt x="1303" y="5284"/>
                  </a:lnTo>
                  <a:lnTo>
                    <a:pt x="1307" y="5440"/>
                  </a:lnTo>
                  <a:lnTo>
                    <a:pt x="1313" y="5596"/>
                  </a:lnTo>
                  <a:lnTo>
                    <a:pt x="1322" y="5752"/>
                  </a:lnTo>
                  <a:lnTo>
                    <a:pt x="1240" y="5692"/>
                  </a:lnTo>
                  <a:lnTo>
                    <a:pt x="1160" y="5631"/>
                  </a:lnTo>
                  <a:lnTo>
                    <a:pt x="1078" y="5572"/>
                  </a:lnTo>
                  <a:lnTo>
                    <a:pt x="998" y="5512"/>
                  </a:lnTo>
                  <a:lnTo>
                    <a:pt x="916" y="5452"/>
                  </a:lnTo>
                  <a:lnTo>
                    <a:pt x="836" y="5393"/>
                  </a:lnTo>
                  <a:lnTo>
                    <a:pt x="754" y="5333"/>
                  </a:lnTo>
                  <a:lnTo>
                    <a:pt x="673" y="5274"/>
                  </a:lnTo>
                  <a:lnTo>
                    <a:pt x="651" y="5334"/>
                  </a:lnTo>
                  <a:lnTo>
                    <a:pt x="629" y="5395"/>
                  </a:lnTo>
                  <a:lnTo>
                    <a:pt x="606" y="5457"/>
                  </a:lnTo>
                  <a:lnTo>
                    <a:pt x="585" y="5519"/>
                  </a:lnTo>
                  <a:lnTo>
                    <a:pt x="565" y="5582"/>
                  </a:lnTo>
                  <a:lnTo>
                    <a:pt x="545" y="5645"/>
                  </a:lnTo>
                  <a:lnTo>
                    <a:pt x="536" y="5676"/>
                  </a:lnTo>
                  <a:lnTo>
                    <a:pt x="528" y="5708"/>
                  </a:lnTo>
                  <a:lnTo>
                    <a:pt x="520" y="5740"/>
                  </a:lnTo>
                  <a:lnTo>
                    <a:pt x="513" y="5771"/>
                  </a:lnTo>
                  <a:lnTo>
                    <a:pt x="505" y="5803"/>
                  </a:lnTo>
                  <a:lnTo>
                    <a:pt x="499" y="5835"/>
                  </a:lnTo>
                  <a:lnTo>
                    <a:pt x="494" y="5867"/>
                  </a:lnTo>
                  <a:lnTo>
                    <a:pt x="490" y="5900"/>
                  </a:lnTo>
                  <a:lnTo>
                    <a:pt x="486" y="5931"/>
                  </a:lnTo>
                  <a:lnTo>
                    <a:pt x="484" y="5964"/>
                  </a:lnTo>
                  <a:lnTo>
                    <a:pt x="482" y="5995"/>
                  </a:lnTo>
                  <a:lnTo>
                    <a:pt x="482" y="6028"/>
                  </a:lnTo>
                  <a:lnTo>
                    <a:pt x="482" y="6060"/>
                  </a:lnTo>
                  <a:lnTo>
                    <a:pt x="484" y="6092"/>
                  </a:lnTo>
                  <a:lnTo>
                    <a:pt x="486" y="6125"/>
                  </a:lnTo>
                  <a:lnTo>
                    <a:pt x="490" y="6157"/>
                  </a:lnTo>
                  <a:lnTo>
                    <a:pt x="495" y="6189"/>
                  </a:lnTo>
                  <a:lnTo>
                    <a:pt x="502" y="6222"/>
                  </a:lnTo>
                  <a:lnTo>
                    <a:pt x="511" y="6253"/>
                  </a:lnTo>
                  <a:lnTo>
                    <a:pt x="520" y="6286"/>
                  </a:lnTo>
                  <a:lnTo>
                    <a:pt x="535" y="6337"/>
                  </a:lnTo>
                  <a:lnTo>
                    <a:pt x="552" y="6387"/>
                  </a:lnTo>
                  <a:lnTo>
                    <a:pt x="572" y="6435"/>
                  </a:lnTo>
                  <a:lnTo>
                    <a:pt x="593" y="6483"/>
                  </a:lnTo>
                  <a:lnTo>
                    <a:pt x="616" y="6529"/>
                  </a:lnTo>
                  <a:lnTo>
                    <a:pt x="640" y="6575"/>
                  </a:lnTo>
                  <a:lnTo>
                    <a:pt x="666" y="6619"/>
                  </a:lnTo>
                  <a:lnTo>
                    <a:pt x="693" y="6662"/>
                  </a:lnTo>
                  <a:lnTo>
                    <a:pt x="722" y="6705"/>
                  </a:lnTo>
                  <a:lnTo>
                    <a:pt x="751" y="6747"/>
                  </a:lnTo>
                  <a:lnTo>
                    <a:pt x="782" y="6789"/>
                  </a:lnTo>
                  <a:lnTo>
                    <a:pt x="813" y="6828"/>
                  </a:lnTo>
                  <a:lnTo>
                    <a:pt x="847" y="6868"/>
                  </a:lnTo>
                  <a:lnTo>
                    <a:pt x="881" y="6907"/>
                  </a:lnTo>
                  <a:lnTo>
                    <a:pt x="915" y="6946"/>
                  </a:lnTo>
                  <a:lnTo>
                    <a:pt x="951" y="6983"/>
                  </a:lnTo>
                  <a:lnTo>
                    <a:pt x="988" y="7020"/>
                  </a:lnTo>
                  <a:lnTo>
                    <a:pt x="1024" y="7057"/>
                  </a:lnTo>
                  <a:lnTo>
                    <a:pt x="1062" y="7093"/>
                  </a:lnTo>
                  <a:lnTo>
                    <a:pt x="1101" y="7129"/>
                  </a:lnTo>
                  <a:lnTo>
                    <a:pt x="1178" y="7200"/>
                  </a:lnTo>
                  <a:lnTo>
                    <a:pt x="1257" y="7269"/>
                  </a:lnTo>
                  <a:lnTo>
                    <a:pt x="1335" y="7337"/>
                  </a:lnTo>
                  <a:lnTo>
                    <a:pt x="1414" y="7405"/>
                  </a:lnTo>
                  <a:lnTo>
                    <a:pt x="1492" y="7473"/>
                  </a:lnTo>
                  <a:lnTo>
                    <a:pt x="1569" y="7541"/>
                  </a:lnTo>
                  <a:lnTo>
                    <a:pt x="1597" y="7566"/>
                  </a:lnTo>
                  <a:lnTo>
                    <a:pt x="1625" y="7590"/>
                  </a:lnTo>
                  <a:lnTo>
                    <a:pt x="1651" y="7617"/>
                  </a:lnTo>
                  <a:lnTo>
                    <a:pt x="1678" y="7642"/>
                  </a:lnTo>
                  <a:lnTo>
                    <a:pt x="1703" y="7669"/>
                  </a:lnTo>
                  <a:lnTo>
                    <a:pt x="1728" y="7696"/>
                  </a:lnTo>
                  <a:lnTo>
                    <a:pt x="1752" y="7724"/>
                  </a:lnTo>
                  <a:lnTo>
                    <a:pt x="1777" y="7752"/>
                  </a:lnTo>
                  <a:lnTo>
                    <a:pt x="1800" y="7781"/>
                  </a:lnTo>
                  <a:lnTo>
                    <a:pt x="1823" y="7809"/>
                  </a:lnTo>
                  <a:lnTo>
                    <a:pt x="1845" y="7839"/>
                  </a:lnTo>
                  <a:lnTo>
                    <a:pt x="1866" y="7868"/>
                  </a:lnTo>
                  <a:lnTo>
                    <a:pt x="1888" y="7899"/>
                  </a:lnTo>
                  <a:lnTo>
                    <a:pt x="1909" y="7929"/>
                  </a:lnTo>
                  <a:lnTo>
                    <a:pt x="1930" y="7960"/>
                  </a:lnTo>
                  <a:lnTo>
                    <a:pt x="1949" y="7991"/>
                  </a:lnTo>
                  <a:lnTo>
                    <a:pt x="1989" y="8054"/>
                  </a:lnTo>
                  <a:lnTo>
                    <a:pt x="2026" y="8117"/>
                  </a:lnTo>
                  <a:lnTo>
                    <a:pt x="2063" y="8181"/>
                  </a:lnTo>
                  <a:lnTo>
                    <a:pt x="2098" y="8247"/>
                  </a:lnTo>
                  <a:lnTo>
                    <a:pt x="2132" y="8313"/>
                  </a:lnTo>
                  <a:lnTo>
                    <a:pt x="2167" y="8378"/>
                  </a:lnTo>
                  <a:lnTo>
                    <a:pt x="2201" y="8444"/>
                  </a:lnTo>
                  <a:lnTo>
                    <a:pt x="2233" y="8510"/>
                  </a:lnTo>
                  <a:lnTo>
                    <a:pt x="2111" y="8446"/>
                  </a:lnTo>
                  <a:lnTo>
                    <a:pt x="1987" y="8380"/>
                  </a:lnTo>
                  <a:lnTo>
                    <a:pt x="1925" y="8347"/>
                  </a:lnTo>
                  <a:lnTo>
                    <a:pt x="1863" y="8312"/>
                  </a:lnTo>
                  <a:lnTo>
                    <a:pt x="1802" y="8276"/>
                  </a:lnTo>
                  <a:lnTo>
                    <a:pt x="1741" y="8239"/>
                  </a:lnTo>
                  <a:lnTo>
                    <a:pt x="1681" y="8203"/>
                  </a:lnTo>
                  <a:lnTo>
                    <a:pt x="1621" y="8164"/>
                  </a:lnTo>
                  <a:lnTo>
                    <a:pt x="1562" y="8125"/>
                  </a:lnTo>
                  <a:lnTo>
                    <a:pt x="1502" y="8086"/>
                  </a:lnTo>
                  <a:lnTo>
                    <a:pt x="1444" y="8044"/>
                  </a:lnTo>
                  <a:lnTo>
                    <a:pt x="1388" y="8002"/>
                  </a:lnTo>
                  <a:lnTo>
                    <a:pt x="1332" y="7958"/>
                  </a:lnTo>
                  <a:lnTo>
                    <a:pt x="1277" y="7914"/>
                  </a:lnTo>
                  <a:lnTo>
                    <a:pt x="1224" y="7868"/>
                  </a:lnTo>
                  <a:lnTo>
                    <a:pt x="1171" y="7821"/>
                  </a:lnTo>
                  <a:lnTo>
                    <a:pt x="1121" y="7774"/>
                  </a:lnTo>
                  <a:lnTo>
                    <a:pt x="1071" y="7724"/>
                  </a:lnTo>
                  <a:lnTo>
                    <a:pt x="1024" y="7673"/>
                  </a:lnTo>
                  <a:lnTo>
                    <a:pt x="978" y="7621"/>
                  </a:lnTo>
                  <a:lnTo>
                    <a:pt x="934" y="7567"/>
                  </a:lnTo>
                  <a:lnTo>
                    <a:pt x="892" y="7512"/>
                  </a:lnTo>
                  <a:lnTo>
                    <a:pt x="851" y="7455"/>
                  </a:lnTo>
                  <a:lnTo>
                    <a:pt x="813" y="7396"/>
                  </a:lnTo>
                  <a:lnTo>
                    <a:pt x="778" y="7337"/>
                  </a:lnTo>
                  <a:lnTo>
                    <a:pt x="744" y="7275"/>
                  </a:lnTo>
                  <a:lnTo>
                    <a:pt x="712" y="7212"/>
                  </a:lnTo>
                  <a:lnTo>
                    <a:pt x="684" y="7147"/>
                  </a:lnTo>
                  <a:lnTo>
                    <a:pt x="657" y="7080"/>
                  </a:lnTo>
                  <a:lnTo>
                    <a:pt x="634" y="7011"/>
                  </a:lnTo>
                  <a:lnTo>
                    <a:pt x="564" y="6800"/>
                  </a:lnTo>
                  <a:lnTo>
                    <a:pt x="498" y="6588"/>
                  </a:lnTo>
                  <a:lnTo>
                    <a:pt x="437" y="6375"/>
                  </a:lnTo>
                  <a:lnTo>
                    <a:pt x="381" y="6161"/>
                  </a:lnTo>
                  <a:lnTo>
                    <a:pt x="329" y="5945"/>
                  </a:lnTo>
                  <a:lnTo>
                    <a:pt x="281" y="5730"/>
                  </a:lnTo>
                  <a:lnTo>
                    <a:pt x="237" y="5513"/>
                  </a:lnTo>
                  <a:lnTo>
                    <a:pt x="198" y="5296"/>
                  </a:lnTo>
                  <a:lnTo>
                    <a:pt x="162" y="5078"/>
                  </a:lnTo>
                  <a:lnTo>
                    <a:pt x="130" y="4859"/>
                  </a:lnTo>
                  <a:lnTo>
                    <a:pt x="102" y="4639"/>
                  </a:lnTo>
                  <a:lnTo>
                    <a:pt x="77" y="4420"/>
                  </a:lnTo>
                  <a:lnTo>
                    <a:pt x="56" y="4200"/>
                  </a:lnTo>
                  <a:lnTo>
                    <a:pt x="39" y="3980"/>
                  </a:lnTo>
                  <a:lnTo>
                    <a:pt x="24" y="3759"/>
                  </a:lnTo>
                  <a:lnTo>
                    <a:pt x="14" y="3537"/>
                  </a:lnTo>
                  <a:lnTo>
                    <a:pt x="6" y="3316"/>
                  </a:lnTo>
                  <a:lnTo>
                    <a:pt x="1" y="3094"/>
                  </a:lnTo>
                  <a:lnTo>
                    <a:pt x="0" y="2873"/>
                  </a:lnTo>
                  <a:lnTo>
                    <a:pt x="1" y="2650"/>
                  </a:lnTo>
                  <a:lnTo>
                    <a:pt x="4" y="2428"/>
                  </a:lnTo>
                  <a:lnTo>
                    <a:pt x="11" y="2207"/>
                  </a:lnTo>
                  <a:lnTo>
                    <a:pt x="19" y="1985"/>
                  </a:lnTo>
                  <a:lnTo>
                    <a:pt x="31" y="1763"/>
                  </a:lnTo>
                  <a:lnTo>
                    <a:pt x="45" y="1541"/>
                  </a:lnTo>
                  <a:lnTo>
                    <a:pt x="61" y="1320"/>
                  </a:lnTo>
                  <a:lnTo>
                    <a:pt x="79" y="1100"/>
                  </a:lnTo>
                  <a:lnTo>
                    <a:pt x="99" y="878"/>
                  </a:lnTo>
                  <a:lnTo>
                    <a:pt x="121" y="658"/>
                  </a:lnTo>
                  <a:lnTo>
                    <a:pt x="146" y="439"/>
                  </a:lnTo>
                  <a:lnTo>
                    <a:pt x="171" y="220"/>
                  </a:lnTo>
                  <a:lnTo>
                    <a:pt x="199"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sz="1800"/>
            </a:p>
          </p:txBody>
        </p:sp>
        <p:sp>
          <p:nvSpPr>
            <p:cNvPr id="16" name="淘宝店chenying0907 13"/>
            <p:cNvSpPr/>
            <p:nvPr/>
          </p:nvSpPr>
          <p:spPr bwMode="auto">
            <a:xfrm>
              <a:off x="5461001" y="1550988"/>
              <a:ext cx="463550" cy="1897063"/>
            </a:xfrm>
            <a:custGeom>
              <a:avLst/>
              <a:gdLst>
                <a:gd name="T0" fmla="*/ 449 w 2048"/>
                <a:gd name="T1" fmla="*/ 617 h 8362"/>
                <a:gd name="T2" fmla="*/ 872 w 2048"/>
                <a:gd name="T3" fmla="*/ 409 h 8362"/>
                <a:gd name="T4" fmla="*/ 1302 w 2048"/>
                <a:gd name="T5" fmla="*/ 215 h 8362"/>
                <a:gd name="T6" fmla="*/ 1740 w 2048"/>
                <a:gd name="T7" fmla="*/ 40 h 8362"/>
                <a:gd name="T8" fmla="*/ 1895 w 2048"/>
                <a:gd name="T9" fmla="*/ 298 h 8362"/>
                <a:gd name="T10" fmla="*/ 1945 w 2048"/>
                <a:gd name="T11" fmla="*/ 698 h 8362"/>
                <a:gd name="T12" fmla="*/ 1984 w 2048"/>
                <a:gd name="T13" fmla="*/ 1097 h 8362"/>
                <a:gd name="T14" fmla="*/ 2013 w 2048"/>
                <a:gd name="T15" fmla="*/ 1499 h 8362"/>
                <a:gd name="T16" fmla="*/ 2032 w 2048"/>
                <a:gd name="T17" fmla="*/ 1901 h 8362"/>
                <a:gd name="T18" fmla="*/ 2048 w 2048"/>
                <a:gd name="T19" fmla="*/ 2604 h 8362"/>
                <a:gd name="T20" fmla="*/ 2044 w 2048"/>
                <a:gd name="T21" fmla="*/ 3321 h 8362"/>
                <a:gd name="T22" fmla="*/ 2028 w 2048"/>
                <a:gd name="T23" fmla="*/ 3773 h 8362"/>
                <a:gd name="T24" fmla="*/ 1998 w 2048"/>
                <a:gd name="T25" fmla="*/ 4223 h 8362"/>
                <a:gd name="T26" fmla="*/ 1953 w 2048"/>
                <a:gd name="T27" fmla="*/ 4674 h 8362"/>
                <a:gd name="T28" fmla="*/ 1891 w 2048"/>
                <a:gd name="T29" fmla="*/ 5122 h 8362"/>
                <a:gd name="T30" fmla="*/ 1814 w 2048"/>
                <a:gd name="T31" fmla="*/ 5567 h 8362"/>
                <a:gd name="T32" fmla="*/ 1719 w 2048"/>
                <a:gd name="T33" fmla="*/ 6010 h 8362"/>
                <a:gd name="T34" fmla="*/ 1607 w 2048"/>
                <a:gd name="T35" fmla="*/ 6447 h 8362"/>
                <a:gd name="T36" fmla="*/ 1491 w 2048"/>
                <a:gd name="T37" fmla="*/ 6843 h 8362"/>
                <a:gd name="T38" fmla="*/ 1390 w 2048"/>
                <a:gd name="T39" fmla="*/ 7110 h 8362"/>
                <a:gd name="T40" fmla="*/ 1253 w 2048"/>
                <a:gd name="T41" fmla="*/ 7356 h 8362"/>
                <a:gd name="T42" fmla="*/ 1086 w 2048"/>
                <a:gd name="T43" fmla="*/ 7582 h 8362"/>
                <a:gd name="T44" fmla="*/ 891 w 2048"/>
                <a:gd name="T45" fmla="*/ 7787 h 8362"/>
                <a:gd name="T46" fmla="*/ 674 w 2048"/>
                <a:gd name="T47" fmla="*/ 7970 h 8362"/>
                <a:gd name="T48" fmla="*/ 440 w 2048"/>
                <a:gd name="T49" fmla="*/ 8132 h 8362"/>
                <a:gd name="T50" fmla="*/ 192 w 2048"/>
                <a:gd name="T51" fmla="*/ 8271 h 8362"/>
                <a:gd name="T52" fmla="*/ 22 w 2048"/>
                <a:gd name="T53" fmla="*/ 8307 h 8362"/>
                <a:gd name="T54" fmla="*/ 112 w 2048"/>
                <a:gd name="T55" fmla="*/ 8090 h 8362"/>
                <a:gd name="T56" fmla="*/ 216 w 2048"/>
                <a:gd name="T57" fmla="*/ 7878 h 8362"/>
                <a:gd name="T58" fmla="*/ 292 w 2048"/>
                <a:gd name="T59" fmla="*/ 7753 h 8362"/>
                <a:gd name="T60" fmla="*/ 361 w 2048"/>
                <a:gd name="T61" fmla="*/ 7659 h 8362"/>
                <a:gd name="T62" fmla="*/ 440 w 2048"/>
                <a:gd name="T63" fmla="*/ 7572 h 8362"/>
                <a:gd name="T64" fmla="*/ 569 w 2048"/>
                <a:gd name="T65" fmla="*/ 7442 h 8362"/>
                <a:gd name="T66" fmla="*/ 837 w 2048"/>
                <a:gd name="T67" fmla="*/ 7195 h 8362"/>
                <a:gd name="T68" fmla="*/ 1026 w 2048"/>
                <a:gd name="T69" fmla="*/ 7016 h 8362"/>
                <a:gd name="T70" fmla="*/ 1168 w 2048"/>
                <a:gd name="T71" fmla="*/ 6865 h 8362"/>
                <a:gd name="T72" fmla="*/ 1295 w 2048"/>
                <a:gd name="T73" fmla="*/ 6704 h 8362"/>
                <a:gd name="T74" fmla="*/ 1402 w 2048"/>
                <a:gd name="T75" fmla="*/ 6530 h 8362"/>
                <a:gd name="T76" fmla="*/ 1485 w 2048"/>
                <a:gd name="T77" fmla="*/ 6339 h 8362"/>
                <a:gd name="T78" fmla="*/ 1524 w 2048"/>
                <a:gd name="T79" fmla="*/ 6191 h 8362"/>
                <a:gd name="T80" fmla="*/ 1538 w 2048"/>
                <a:gd name="T81" fmla="*/ 6063 h 8362"/>
                <a:gd name="T82" fmla="*/ 1533 w 2048"/>
                <a:gd name="T83" fmla="*/ 5934 h 8362"/>
                <a:gd name="T84" fmla="*/ 1513 w 2048"/>
                <a:gd name="T85" fmla="*/ 5807 h 8362"/>
                <a:gd name="T86" fmla="*/ 1483 w 2048"/>
                <a:gd name="T87" fmla="*/ 5680 h 8362"/>
                <a:gd name="T88" fmla="*/ 1411 w 2048"/>
                <a:gd name="T89" fmla="*/ 5462 h 8362"/>
                <a:gd name="T90" fmla="*/ 1276 w 2048"/>
                <a:gd name="T91" fmla="*/ 5329 h 8362"/>
                <a:gd name="T92" fmla="*/ 998 w 2048"/>
                <a:gd name="T93" fmla="*/ 5524 h 8362"/>
                <a:gd name="T94" fmla="*/ 795 w 2048"/>
                <a:gd name="T95" fmla="*/ 5519 h 8362"/>
                <a:gd name="T96" fmla="*/ 798 w 2048"/>
                <a:gd name="T97" fmla="*/ 4903 h 8362"/>
                <a:gd name="T98" fmla="*/ 777 w 2048"/>
                <a:gd name="T99" fmla="*/ 4288 h 8362"/>
                <a:gd name="T100" fmla="*/ 751 w 2048"/>
                <a:gd name="T101" fmla="*/ 3904 h 8362"/>
                <a:gd name="T102" fmla="*/ 719 w 2048"/>
                <a:gd name="T103" fmla="*/ 3598 h 8362"/>
                <a:gd name="T104" fmla="*/ 677 w 2048"/>
                <a:gd name="T105" fmla="*/ 3293 h 8362"/>
                <a:gd name="T106" fmla="*/ 631 w 2048"/>
                <a:gd name="T107" fmla="*/ 2986 h 8362"/>
                <a:gd name="T108" fmla="*/ 576 w 2048"/>
                <a:gd name="T109" fmla="*/ 2678 h 8362"/>
                <a:gd name="T110" fmla="*/ 461 w 2048"/>
                <a:gd name="T111" fmla="*/ 2146 h 8362"/>
                <a:gd name="T112" fmla="*/ 313 w 2048"/>
                <a:gd name="T113" fmla="*/ 1539 h 8362"/>
                <a:gd name="T114" fmla="*/ 168 w 2048"/>
                <a:gd name="T115" fmla="*/ 932 h 8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48" h="8362">
                  <a:moveTo>
                    <a:pt x="135" y="780"/>
                  </a:moveTo>
                  <a:lnTo>
                    <a:pt x="239" y="725"/>
                  </a:lnTo>
                  <a:lnTo>
                    <a:pt x="344" y="671"/>
                  </a:lnTo>
                  <a:lnTo>
                    <a:pt x="449" y="617"/>
                  </a:lnTo>
                  <a:lnTo>
                    <a:pt x="554" y="564"/>
                  </a:lnTo>
                  <a:lnTo>
                    <a:pt x="660" y="512"/>
                  </a:lnTo>
                  <a:lnTo>
                    <a:pt x="766" y="460"/>
                  </a:lnTo>
                  <a:lnTo>
                    <a:pt x="872" y="409"/>
                  </a:lnTo>
                  <a:lnTo>
                    <a:pt x="979" y="359"/>
                  </a:lnTo>
                  <a:lnTo>
                    <a:pt x="1086" y="310"/>
                  </a:lnTo>
                  <a:lnTo>
                    <a:pt x="1194" y="262"/>
                  </a:lnTo>
                  <a:lnTo>
                    <a:pt x="1302" y="215"/>
                  </a:lnTo>
                  <a:lnTo>
                    <a:pt x="1410" y="170"/>
                  </a:lnTo>
                  <a:lnTo>
                    <a:pt x="1519" y="125"/>
                  </a:lnTo>
                  <a:lnTo>
                    <a:pt x="1629" y="82"/>
                  </a:lnTo>
                  <a:lnTo>
                    <a:pt x="1740" y="40"/>
                  </a:lnTo>
                  <a:lnTo>
                    <a:pt x="1851" y="0"/>
                  </a:lnTo>
                  <a:lnTo>
                    <a:pt x="1866" y="99"/>
                  </a:lnTo>
                  <a:lnTo>
                    <a:pt x="1881" y="199"/>
                  </a:lnTo>
                  <a:lnTo>
                    <a:pt x="1895" y="298"/>
                  </a:lnTo>
                  <a:lnTo>
                    <a:pt x="1909" y="398"/>
                  </a:lnTo>
                  <a:lnTo>
                    <a:pt x="1922" y="498"/>
                  </a:lnTo>
                  <a:lnTo>
                    <a:pt x="1934" y="598"/>
                  </a:lnTo>
                  <a:lnTo>
                    <a:pt x="1945" y="698"/>
                  </a:lnTo>
                  <a:lnTo>
                    <a:pt x="1956" y="798"/>
                  </a:lnTo>
                  <a:lnTo>
                    <a:pt x="1966" y="898"/>
                  </a:lnTo>
                  <a:lnTo>
                    <a:pt x="1975" y="998"/>
                  </a:lnTo>
                  <a:lnTo>
                    <a:pt x="1984" y="1097"/>
                  </a:lnTo>
                  <a:lnTo>
                    <a:pt x="1992" y="1197"/>
                  </a:lnTo>
                  <a:lnTo>
                    <a:pt x="1999" y="1298"/>
                  </a:lnTo>
                  <a:lnTo>
                    <a:pt x="2007" y="1398"/>
                  </a:lnTo>
                  <a:lnTo>
                    <a:pt x="2013" y="1499"/>
                  </a:lnTo>
                  <a:lnTo>
                    <a:pt x="2018" y="1599"/>
                  </a:lnTo>
                  <a:lnTo>
                    <a:pt x="2024" y="1699"/>
                  </a:lnTo>
                  <a:lnTo>
                    <a:pt x="2028" y="1800"/>
                  </a:lnTo>
                  <a:lnTo>
                    <a:pt x="2032" y="1901"/>
                  </a:lnTo>
                  <a:lnTo>
                    <a:pt x="2036" y="2001"/>
                  </a:lnTo>
                  <a:lnTo>
                    <a:pt x="2041" y="2202"/>
                  </a:lnTo>
                  <a:lnTo>
                    <a:pt x="2045" y="2404"/>
                  </a:lnTo>
                  <a:lnTo>
                    <a:pt x="2048" y="2604"/>
                  </a:lnTo>
                  <a:lnTo>
                    <a:pt x="2048" y="2805"/>
                  </a:lnTo>
                  <a:lnTo>
                    <a:pt x="2048" y="3007"/>
                  </a:lnTo>
                  <a:lnTo>
                    <a:pt x="2046" y="3208"/>
                  </a:lnTo>
                  <a:lnTo>
                    <a:pt x="2044" y="3321"/>
                  </a:lnTo>
                  <a:lnTo>
                    <a:pt x="2041" y="3433"/>
                  </a:lnTo>
                  <a:lnTo>
                    <a:pt x="2038" y="3546"/>
                  </a:lnTo>
                  <a:lnTo>
                    <a:pt x="2034" y="3660"/>
                  </a:lnTo>
                  <a:lnTo>
                    <a:pt x="2028" y="3773"/>
                  </a:lnTo>
                  <a:lnTo>
                    <a:pt x="2022" y="3886"/>
                  </a:lnTo>
                  <a:lnTo>
                    <a:pt x="2015" y="3998"/>
                  </a:lnTo>
                  <a:lnTo>
                    <a:pt x="2007" y="4111"/>
                  </a:lnTo>
                  <a:lnTo>
                    <a:pt x="1998" y="4223"/>
                  </a:lnTo>
                  <a:lnTo>
                    <a:pt x="1988" y="4337"/>
                  </a:lnTo>
                  <a:lnTo>
                    <a:pt x="1977" y="4449"/>
                  </a:lnTo>
                  <a:lnTo>
                    <a:pt x="1966" y="4562"/>
                  </a:lnTo>
                  <a:lnTo>
                    <a:pt x="1953" y="4674"/>
                  </a:lnTo>
                  <a:lnTo>
                    <a:pt x="1938" y="4786"/>
                  </a:lnTo>
                  <a:lnTo>
                    <a:pt x="1924" y="4898"/>
                  </a:lnTo>
                  <a:lnTo>
                    <a:pt x="1908" y="5010"/>
                  </a:lnTo>
                  <a:lnTo>
                    <a:pt x="1891" y="5122"/>
                  </a:lnTo>
                  <a:lnTo>
                    <a:pt x="1873" y="5234"/>
                  </a:lnTo>
                  <a:lnTo>
                    <a:pt x="1855" y="5345"/>
                  </a:lnTo>
                  <a:lnTo>
                    <a:pt x="1834" y="5456"/>
                  </a:lnTo>
                  <a:lnTo>
                    <a:pt x="1814" y="5567"/>
                  </a:lnTo>
                  <a:lnTo>
                    <a:pt x="1792" y="5678"/>
                  </a:lnTo>
                  <a:lnTo>
                    <a:pt x="1768" y="5789"/>
                  </a:lnTo>
                  <a:lnTo>
                    <a:pt x="1745" y="5900"/>
                  </a:lnTo>
                  <a:lnTo>
                    <a:pt x="1719" y="6010"/>
                  </a:lnTo>
                  <a:lnTo>
                    <a:pt x="1693" y="6120"/>
                  </a:lnTo>
                  <a:lnTo>
                    <a:pt x="1665" y="6229"/>
                  </a:lnTo>
                  <a:lnTo>
                    <a:pt x="1637" y="6338"/>
                  </a:lnTo>
                  <a:lnTo>
                    <a:pt x="1607" y="6447"/>
                  </a:lnTo>
                  <a:lnTo>
                    <a:pt x="1575" y="6556"/>
                  </a:lnTo>
                  <a:lnTo>
                    <a:pt x="1544" y="6665"/>
                  </a:lnTo>
                  <a:lnTo>
                    <a:pt x="1510" y="6773"/>
                  </a:lnTo>
                  <a:lnTo>
                    <a:pt x="1491" y="6843"/>
                  </a:lnTo>
                  <a:lnTo>
                    <a:pt x="1469" y="6911"/>
                  </a:lnTo>
                  <a:lnTo>
                    <a:pt x="1445" y="6979"/>
                  </a:lnTo>
                  <a:lnTo>
                    <a:pt x="1418" y="7044"/>
                  </a:lnTo>
                  <a:lnTo>
                    <a:pt x="1390" y="7110"/>
                  </a:lnTo>
                  <a:lnTo>
                    <a:pt x="1359" y="7173"/>
                  </a:lnTo>
                  <a:lnTo>
                    <a:pt x="1326" y="7235"/>
                  </a:lnTo>
                  <a:lnTo>
                    <a:pt x="1291" y="7296"/>
                  </a:lnTo>
                  <a:lnTo>
                    <a:pt x="1253" y="7356"/>
                  </a:lnTo>
                  <a:lnTo>
                    <a:pt x="1215" y="7415"/>
                  </a:lnTo>
                  <a:lnTo>
                    <a:pt x="1173" y="7472"/>
                  </a:lnTo>
                  <a:lnTo>
                    <a:pt x="1130" y="7528"/>
                  </a:lnTo>
                  <a:lnTo>
                    <a:pt x="1086" y="7582"/>
                  </a:lnTo>
                  <a:lnTo>
                    <a:pt x="1039" y="7635"/>
                  </a:lnTo>
                  <a:lnTo>
                    <a:pt x="991" y="7687"/>
                  </a:lnTo>
                  <a:lnTo>
                    <a:pt x="942" y="7738"/>
                  </a:lnTo>
                  <a:lnTo>
                    <a:pt x="891" y="7787"/>
                  </a:lnTo>
                  <a:lnTo>
                    <a:pt x="839" y="7835"/>
                  </a:lnTo>
                  <a:lnTo>
                    <a:pt x="785" y="7882"/>
                  </a:lnTo>
                  <a:lnTo>
                    <a:pt x="730" y="7926"/>
                  </a:lnTo>
                  <a:lnTo>
                    <a:pt x="674" y="7970"/>
                  </a:lnTo>
                  <a:lnTo>
                    <a:pt x="617" y="8013"/>
                  </a:lnTo>
                  <a:lnTo>
                    <a:pt x="559" y="8054"/>
                  </a:lnTo>
                  <a:lnTo>
                    <a:pt x="500" y="8094"/>
                  </a:lnTo>
                  <a:lnTo>
                    <a:pt x="440" y="8132"/>
                  </a:lnTo>
                  <a:lnTo>
                    <a:pt x="380" y="8169"/>
                  </a:lnTo>
                  <a:lnTo>
                    <a:pt x="318" y="8205"/>
                  </a:lnTo>
                  <a:lnTo>
                    <a:pt x="255" y="8238"/>
                  </a:lnTo>
                  <a:lnTo>
                    <a:pt x="192" y="8271"/>
                  </a:lnTo>
                  <a:lnTo>
                    <a:pt x="129" y="8303"/>
                  </a:lnTo>
                  <a:lnTo>
                    <a:pt x="65" y="8333"/>
                  </a:lnTo>
                  <a:lnTo>
                    <a:pt x="0" y="8362"/>
                  </a:lnTo>
                  <a:lnTo>
                    <a:pt x="22" y="8307"/>
                  </a:lnTo>
                  <a:lnTo>
                    <a:pt x="43" y="8253"/>
                  </a:lnTo>
                  <a:lnTo>
                    <a:pt x="66" y="8198"/>
                  </a:lnTo>
                  <a:lnTo>
                    <a:pt x="88" y="8144"/>
                  </a:lnTo>
                  <a:lnTo>
                    <a:pt x="112" y="8090"/>
                  </a:lnTo>
                  <a:lnTo>
                    <a:pt x="136" y="8035"/>
                  </a:lnTo>
                  <a:lnTo>
                    <a:pt x="162" y="7982"/>
                  </a:lnTo>
                  <a:lnTo>
                    <a:pt x="188" y="7929"/>
                  </a:lnTo>
                  <a:lnTo>
                    <a:pt x="216" y="7878"/>
                  </a:lnTo>
                  <a:lnTo>
                    <a:pt x="245" y="7828"/>
                  </a:lnTo>
                  <a:lnTo>
                    <a:pt x="260" y="7802"/>
                  </a:lnTo>
                  <a:lnTo>
                    <a:pt x="276" y="7778"/>
                  </a:lnTo>
                  <a:lnTo>
                    <a:pt x="292" y="7753"/>
                  </a:lnTo>
                  <a:lnTo>
                    <a:pt x="308" y="7730"/>
                  </a:lnTo>
                  <a:lnTo>
                    <a:pt x="326" y="7705"/>
                  </a:lnTo>
                  <a:lnTo>
                    <a:pt x="343" y="7682"/>
                  </a:lnTo>
                  <a:lnTo>
                    <a:pt x="361" y="7659"/>
                  </a:lnTo>
                  <a:lnTo>
                    <a:pt x="380" y="7637"/>
                  </a:lnTo>
                  <a:lnTo>
                    <a:pt x="399" y="7614"/>
                  </a:lnTo>
                  <a:lnTo>
                    <a:pt x="419" y="7593"/>
                  </a:lnTo>
                  <a:lnTo>
                    <a:pt x="440" y="7572"/>
                  </a:lnTo>
                  <a:lnTo>
                    <a:pt x="461" y="7550"/>
                  </a:lnTo>
                  <a:lnTo>
                    <a:pt x="497" y="7515"/>
                  </a:lnTo>
                  <a:lnTo>
                    <a:pt x="533" y="7478"/>
                  </a:lnTo>
                  <a:lnTo>
                    <a:pt x="569" y="7442"/>
                  </a:lnTo>
                  <a:lnTo>
                    <a:pt x="607" y="7406"/>
                  </a:lnTo>
                  <a:lnTo>
                    <a:pt x="683" y="7336"/>
                  </a:lnTo>
                  <a:lnTo>
                    <a:pt x="760" y="7266"/>
                  </a:lnTo>
                  <a:lnTo>
                    <a:pt x="837" y="7195"/>
                  </a:lnTo>
                  <a:lnTo>
                    <a:pt x="914" y="7125"/>
                  </a:lnTo>
                  <a:lnTo>
                    <a:pt x="952" y="7088"/>
                  </a:lnTo>
                  <a:lnTo>
                    <a:pt x="989" y="7053"/>
                  </a:lnTo>
                  <a:lnTo>
                    <a:pt x="1026" y="7016"/>
                  </a:lnTo>
                  <a:lnTo>
                    <a:pt x="1063" y="6979"/>
                  </a:lnTo>
                  <a:lnTo>
                    <a:pt x="1098" y="6942"/>
                  </a:lnTo>
                  <a:lnTo>
                    <a:pt x="1134" y="6904"/>
                  </a:lnTo>
                  <a:lnTo>
                    <a:pt x="1168" y="6865"/>
                  </a:lnTo>
                  <a:lnTo>
                    <a:pt x="1201" y="6826"/>
                  </a:lnTo>
                  <a:lnTo>
                    <a:pt x="1234" y="6787"/>
                  </a:lnTo>
                  <a:lnTo>
                    <a:pt x="1265" y="6746"/>
                  </a:lnTo>
                  <a:lnTo>
                    <a:pt x="1295" y="6704"/>
                  </a:lnTo>
                  <a:lnTo>
                    <a:pt x="1324" y="6662"/>
                  </a:lnTo>
                  <a:lnTo>
                    <a:pt x="1352" y="6619"/>
                  </a:lnTo>
                  <a:lnTo>
                    <a:pt x="1378" y="6574"/>
                  </a:lnTo>
                  <a:lnTo>
                    <a:pt x="1402" y="6530"/>
                  </a:lnTo>
                  <a:lnTo>
                    <a:pt x="1426" y="6484"/>
                  </a:lnTo>
                  <a:lnTo>
                    <a:pt x="1447" y="6437"/>
                  </a:lnTo>
                  <a:lnTo>
                    <a:pt x="1466" y="6388"/>
                  </a:lnTo>
                  <a:lnTo>
                    <a:pt x="1485" y="6339"/>
                  </a:lnTo>
                  <a:lnTo>
                    <a:pt x="1500" y="6288"/>
                  </a:lnTo>
                  <a:lnTo>
                    <a:pt x="1510" y="6256"/>
                  </a:lnTo>
                  <a:lnTo>
                    <a:pt x="1517" y="6224"/>
                  </a:lnTo>
                  <a:lnTo>
                    <a:pt x="1524" y="6191"/>
                  </a:lnTo>
                  <a:lnTo>
                    <a:pt x="1530" y="6160"/>
                  </a:lnTo>
                  <a:lnTo>
                    <a:pt x="1534" y="6127"/>
                  </a:lnTo>
                  <a:lnTo>
                    <a:pt x="1536" y="6095"/>
                  </a:lnTo>
                  <a:lnTo>
                    <a:pt x="1538" y="6063"/>
                  </a:lnTo>
                  <a:lnTo>
                    <a:pt x="1538" y="6030"/>
                  </a:lnTo>
                  <a:lnTo>
                    <a:pt x="1538" y="5998"/>
                  </a:lnTo>
                  <a:lnTo>
                    <a:pt x="1536" y="5966"/>
                  </a:lnTo>
                  <a:lnTo>
                    <a:pt x="1533" y="5934"/>
                  </a:lnTo>
                  <a:lnTo>
                    <a:pt x="1530" y="5903"/>
                  </a:lnTo>
                  <a:lnTo>
                    <a:pt x="1524" y="5870"/>
                  </a:lnTo>
                  <a:lnTo>
                    <a:pt x="1519" y="5838"/>
                  </a:lnTo>
                  <a:lnTo>
                    <a:pt x="1513" y="5807"/>
                  </a:lnTo>
                  <a:lnTo>
                    <a:pt x="1506" y="5775"/>
                  </a:lnTo>
                  <a:lnTo>
                    <a:pt x="1499" y="5744"/>
                  </a:lnTo>
                  <a:lnTo>
                    <a:pt x="1491" y="5712"/>
                  </a:lnTo>
                  <a:lnTo>
                    <a:pt x="1483" y="5680"/>
                  </a:lnTo>
                  <a:lnTo>
                    <a:pt x="1473" y="5649"/>
                  </a:lnTo>
                  <a:lnTo>
                    <a:pt x="1454" y="5586"/>
                  </a:lnTo>
                  <a:lnTo>
                    <a:pt x="1433" y="5523"/>
                  </a:lnTo>
                  <a:lnTo>
                    <a:pt x="1411" y="5462"/>
                  </a:lnTo>
                  <a:lnTo>
                    <a:pt x="1389" y="5400"/>
                  </a:lnTo>
                  <a:lnTo>
                    <a:pt x="1367" y="5340"/>
                  </a:lnTo>
                  <a:lnTo>
                    <a:pt x="1345" y="5280"/>
                  </a:lnTo>
                  <a:lnTo>
                    <a:pt x="1276" y="5329"/>
                  </a:lnTo>
                  <a:lnTo>
                    <a:pt x="1206" y="5378"/>
                  </a:lnTo>
                  <a:lnTo>
                    <a:pt x="1137" y="5426"/>
                  </a:lnTo>
                  <a:lnTo>
                    <a:pt x="1068" y="5475"/>
                  </a:lnTo>
                  <a:lnTo>
                    <a:pt x="998" y="5524"/>
                  </a:lnTo>
                  <a:lnTo>
                    <a:pt x="929" y="5574"/>
                  </a:lnTo>
                  <a:lnTo>
                    <a:pt x="861" y="5623"/>
                  </a:lnTo>
                  <a:lnTo>
                    <a:pt x="792" y="5673"/>
                  </a:lnTo>
                  <a:lnTo>
                    <a:pt x="795" y="5519"/>
                  </a:lnTo>
                  <a:lnTo>
                    <a:pt x="797" y="5365"/>
                  </a:lnTo>
                  <a:lnTo>
                    <a:pt x="799" y="5211"/>
                  </a:lnTo>
                  <a:lnTo>
                    <a:pt x="799" y="5057"/>
                  </a:lnTo>
                  <a:lnTo>
                    <a:pt x="798" y="4903"/>
                  </a:lnTo>
                  <a:lnTo>
                    <a:pt x="795" y="4749"/>
                  </a:lnTo>
                  <a:lnTo>
                    <a:pt x="790" y="4596"/>
                  </a:lnTo>
                  <a:lnTo>
                    <a:pt x="785" y="4442"/>
                  </a:lnTo>
                  <a:lnTo>
                    <a:pt x="777" y="4288"/>
                  </a:lnTo>
                  <a:lnTo>
                    <a:pt x="768" y="4135"/>
                  </a:lnTo>
                  <a:lnTo>
                    <a:pt x="763" y="4057"/>
                  </a:lnTo>
                  <a:lnTo>
                    <a:pt x="757" y="3981"/>
                  </a:lnTo>
                  <a:lnTo>
                    <a:pt x="751" y="3904"/>
                  </a:lnTo>
                  <a:lnTo>
                    <a:pt x="744" y="3828"/>
                  </a:lnTo>
                  <a:lnTo>
                    <a:pt x="735" y="3751"/>
                  </a:lnTo>
                  <a:lnTo>
                    <a:pt x="727" y="3675"/>
                  </a:lnTo>
                  <a:lnTo>
                    <a:pt x="719" y="3598"/>
                  </a:lnTo>
                  <a:lnTo>
                    <a:pt x="710" y="3522"/>
                  </a:lnTo>
                  <a:lnTo>
                    <a:pt x="700" y="3445"/>
                  </a:lnTo>
                  <a:lnTo>
                    <a:pt x="689" y="3369"/>
                  </a:lnTo>
                  <a:lnTo>
                    <a:pt x="677" y="3293"/>
                  </a:lnTo>
                  <a:lnTo>
                    <a:pt x="666" y="3217"/>
                  </a:lnTo>
                  <a:lnTo>
                    <a:pt x="655" y="3140"/>
                  </a:lnTo>
                  <a:lnTo>
                    <a:pt x="644" y="3062"/>
                  </a:lnTo>
                  <a:lnTo>
                    <a:pt x="631" y="2986"/>
                  </a:lnTo>
                  <a:lnTo>
                    <a:pt x="618" y="2908"/>
                  </a:lnTo>
                  <a:lnTo>
                    <a:pt x="605" y="2832"/>
                  </a:lnTo>
                  <a:lnTo>
                    <a:pt x="591" y="2755"/>
                  </a:lnTo>
                  <a:lnTo>
                    <a:pt x="576" y="2678"/>
                  </a:lnTo>
                  <a:lnTo>
                    <a:pt x="561" y="2601"/>
                  </a:lnTo>
                  <a:lnTo>
                    <a:pt x="530" y="2449"/>
                  </a:lnTo>
                  <a:lnTo>
                    <a:pt x="496" y="2297"/>
                  </a:lnTo>
                  <a:lnTo>
                    <a:pt x="461" y="2146"/>
                  </a:lnTo>
                  <a:lnTo>
                    <a:pt x="425" y="1994"/>
                  </a:lnTo>
                  <a:lnTo>
                    <a:pt x="388" y="1842"/>
                  </a:lnTo>
                  <a:lnTo>
                    <a:pt x="351" y="1691"/>
                  </a:lnTo>
                  <a:lnTo>
                    <a:pt x="313" y="1539"/>
                  </a:lnTo>
                  <a:lnTo>
                    <a:pt x="276" y="1388"/>
                  </a:lnTo>
                  <a:lnTo>
                    <a:pt x="239" y="1236"/>
                  </a:lnTo>
                  <a:lnTo>
                    <a:pt x="203" y="1084"/>
                  </a:lnTo>
                  <a:lnTo>
                    <a:pt x="168" y="932"/>
                  </a:lnTo>
                  <a:lnTo>
                    <a:pt x="135" y="78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sz="1800"/>
            </a:p>
          </p:txBody>
        </p:sp>
      </p:grpSp>
      <p:grpSp>
        <p:nvGrpSpPr>
          <p:cNvPr id="17" name="淘宝店chenying0907 60"/>
          <p:cNvGrpSpPr/>
          <p:nvPr/>
        </p:nvGrpSpPr>
        <p:grpSpPr>
          <a:xfrm>
            <a:off x="3139970" y="2289313"/>
            <a:ext cx="2815430" cy="800608"/>
            <a:chOff x="2724151" y="1960563"/>
            <a:chExt cx="3695700" cy="1050925"/>
          </a:xfrm>
          <a:solidFill>
            <a:schemeClr val="accent4"/>
          </a:solidFill>
        </p:grpSpPr>
        <p:sp>
          <p:nvSpPr>
            <p:cNvPr id="18" name="淘宝店chenying0907 15"/>
            <p:cNvSpPr/>
            <p:nvPr/>
          </p:nvSpPr>
          <p:spPr bwMode="auto">
            <a:xfrm>
              <a:off x="2724151" y="1960563"/>
              <a:ext cx="515938" cy="1050925"/>
            </a:xfrm>
            <a:custGeom>
              <a:avLst/>
              <a:gdLst>
                <a:gd name="T0" fmla="*/ 119 w 2275"/>
                <a:gd name="T1" fmla="*/ 12 h 4633"/>
                <a:gd name="T2" fmla="*/ 357 w 2275"/>
                <a:gd name="T3" fmla="*/ 42 h 4633"/>
                <a:gd name="T4" fmla="*/ 594 w 2275"/>
                <a:gd name="T5" fmla="*/ 76 h 4633"/>
                <a:gd name="T6" fmla="*/ 832 w 2275"/>
                <a:gd name="T7" fmla="*/ 113 h 4633"/>
                <a:gd name="T8" fmla="*/ 1067 w 2275"/>
                <a:gd name="T9" fmla="*/ 154 h 4633"/>
                <a:gd name="T10" fmla="*/ 1304 w 2275"/>
                <a:gd name="T11" fmla="*/ 199 h 4633"/>
                <a:gd name="T12" fmla="*/ 1538 w 2275"/>
                <a:gd name="T13" fmla="*/ 247 h 4633"/>
                <a:gd name="T14" fmla="*/ 1773 w 2275"/>
                <a:gd name="T15" fmla="*/ 298 h 4633"/>
                <a:gd name="T16" fmla="*/ 1892 w 2275"/>
                <a:gd name="T17" fmla="*/ 476 h 4633"/>
                <a:gd name="T18" fmla="*/ 1896 w 2275"/>
                <a:gd name="T19" fmla="*/ 782 h 4633"/>
                <a:gd name="T20" fmla="*/ 1901 w 2275"/>
                <a:gd name="T21" fmla="*/ 1088 h 4633"/>
                <a:gd name="T22" fmla="*/ 1907 w 2275"/>
                <a:gd name="T23" fmla="*/ 1394 h 4633"/>
                <a:gd name="T24" fmla="*/ 1917 w 2275"/>
                <a:gd name="T25" fmla="*/ 1699 h 4633"/>
                <a:gd name="T26" fmla="*/ 1931 w 2275"/>
                <a:gd name="T27" fmla="*/ 2005 h 4633"/>
                <a:gd name="T28" fmla="*/ 1949 w 2275"/>
                <a:gd name="T29" fmla="*/ 2309 h 4633"/>
                <a:gd name="T30" fmla="*/ 1975 w 2275"/>
                <a:gd name="T31" fmla="*/ 2614 h 4633"/>
                <a:gd name="T32" fmla="*/ 2002 w 2275"/>
                <a:gd name="T33" fmla="*/ 2883 h 4633"/>
                <a:gd name="T34" fmla="*/ 2033 w 2275"/>
                <a:gd name="T35" fmla="*/ 3118 h 4633"/>
                <a:gd name="T36" fmla="*/ 2067 w 2275"/>
                <a:gd name="T37" fmla="*/ 3351 h 4633"/>
                <a:gd name="T38" fmla="*/ 2107 w 2275"/>
                <a:gd name="T39" fmla="*/ 3584 h 4633"/>
                <a:gd name="T40" fmla="*/ 2148 w 2275"/>
                <a:gd name="T41" fmla="*/ 3816 h 4633"/>
                <a:gd name="T42" fmla="*/ 2189 w 2275"/>
                <a:gd name="T43" fmla="*/ 4050 h 4633"/>
                <a:gd name="T44" fmla="*/ 2227 w 2275"/>
                <a:gd name="T45" fmla="*/ 4282 h 4633"/>
                <a:gd name="T46" fmla="*/ 2261 w 2275"/>
                <a:gd name="T47" fmla="*/ 4516 h 4633"/>
                <a:gd name="T48" fmla="*/ 2216 w 2275"/>
                <a:gd name="T49" fmla="*/ 4555 h 4633"/>
                <a:gd name="T50" fmla="*/ 2102 w 2275"/>
                <a:gd name="T51" fmla="*/ 4397 h 4633"/>
                <a:gd name="T52" fmla="*/ 1996 w 2275"/>
                <a:gd name="T53" fmla="*/ 4234 h 4633"/>
                <a:gd name="T54" fmla="*/ 1897 w 2275"/>
                <a:gd name="T55" fmla="*/ 4068 h 4633"/>
                <a:gd name="T56" fmla="*/ 1804 w 2275"/>
                <a:gd name="T57" fmla="*/ 3898 h 4633"/>
                <a:gd name="T58" fmla="*/ 1717 w 2275"/>
                <a:gd name="T59" fmla="*/ 3726 h 4633"/>
                <a:gd name="T60" fmla="*/ 1633 w 2275"/>
                <a:gd name="T61" fmla="*/ 3550 h 4633"/>
                <a:gd name="T62" fmla="*/ 1554 w 2275"/>
                <a:gd name="T63" fmla="*/ 3373 h 4633"/>
                <a:gd name="T64" fmla="*/ 1439 w 2275"/>
                <a:gd name="T65" fmla="*/ 3105 h 4633"/>
                <a:gd name="T66" fmla="*/ 1293 w 2275"/>
                <a:gd name="T67" fmla="*/ 2744 h 4633"/>
                <a:gd name="T68" fmla="*/ 1146 w 2275"/>
                <a:gd name="T69" fmla="*/ 2383 h 4633"/>
                <a:gd name="T70" fmla="*/ 1032 w 2275"/>
                <a:gd name="T71" fmla="*/ 2115 h 4633"/>
                <a:gd name="T72" fmla="*/ 952 w 2275"/>
                <a:gd name="T73" fmla="*/ 1938 h 4633"/>
                <a:gd name="T74" fmla="*/ 897 w 2275"/>
                <a:gd name="T75" fmla="*/ 1818 h 4633"/>
                <a:gd name="T76" fmla="*/ 867 w 2275"/>
                <a:gd name="T77" fmla="*/ 1755 h 4633"/>
                <a:gd name="T78" fmla="*/ 833 w 2275"/>
                <a:gd name="T79" fmla="*/ 1694 h 4633"/>
                <a:gd name="T80" fmla="*/ 798 w 2275"/>
                <a:gd name="T81" fmla="*/ 1632 h 4633"/>
                <a:gd name="T82" fmla="*/ 743 w 2275"/>
                <a:gd name="T83" fmla="*/ 1544 h 4633"/>
                <a:gd name="T84" fmla="*/ 664 w 2275"/>
                <a:gd name="T85" fmla="*/ 1428 h 4633"/>
                <a:gd name="T86" fmla="*/ 580 w 2275"/>
                <a:gd name="T87" fmla="*/ 1316 h 4633"/>
                <a:gd name="T88" fmla="*/ 494 w 2275"/>
                <a:gd name="T89" fmla="*/ 1207 h 4633"/>
                <a:gd name="T90" fmla="*/ 405 w 2275"/>
                <a:gd name="T91" fmla="*/ 1099 h 4633"/>
                <a:gd name="T92" fmla="*/ 315 w 2275"/>
                <a:gd name="T93" fmla="*/ 991 h 4633"/>
                <a:gd name="T94" fmla="*/ 250 w 2275"/>
                <a:gd name="T95" fmla="*/ 914 h 4633"/>
                <a:gd name="T96" fmla="*/ 213 w 2275"/>
                <a:gd name="T97" fmla="*/ 863 h 4633"/>
                <a:gd name="T98" fmla="*/ 182 w 2275"/>
                <a:gd name="T99" fmla="*/ 810 h 4633"/>
                <a:gd name="T100" fmla="*/ 154 w 2275"/>
                <a:gd name="T101" fmla="*/ 755 h 4633"/>
                <a:gd name="T102" fmla="*/ 131 w 2275"/>
                <a:gd name="T103" fmla="*/ 698 h 4633"/>
                <a:gd name="T104" fmla="*/ 110 w 2275"/>
                <a:gd name="T105" fmla="*/ 641 h 4633"/>
                <a:gd name="T106" fmla="*/ 93 w 2275"/>
                <a:gd name="T107" fmla="*/ 582 h 4633"/>
                <a:gd name="T108" fmla="*/ 79 w 2275"/>
                <a:gd name="T109" fmla="*/ 522 h 4633"/>
                <a:gd name="T110" fmla="*/ 60 w 2275"/>
                <a:gd name="T111" fmla="*/ 430 h 4633"/>
                <a:gd name="T112" fmla="*/ 42 w 2275"/>
                <a:gd name="T113" fmla="*/ 307 h 4633"/>
                <a:gd name="T114" fmla="*/ 26 w 2275"/>
                <a:gd name="T115" fmla="*/ 183 h 4633"/>
                <a:gd name="T116" fmla="*/ 9 w 2275"/>
                <a:gd name="T117" fmla="*/ 60 h 4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75" h="4633">
                  <a:moveTo>
                    <a:pt x="0" y="0"/>
                  </a:moveTo>
                  <a:lnTo>
                    <a:pt x="119" y="12"/>
                  </a:lnTo>
                  <a:lnTo>
                    <a:pt x="239" y="27"/>
                  </a:lnTo>
                  <a:lnTo>
                    <a:pt x="357" y="42"/>
                  </a:lnTo>
                  <a:lnTo>
                    <a:pt x="476" y="58"/>
                  </a:lnTo>
                  <a:lnTo>
                    <a:pt x="594" y="76"/>
                  </a:lnTo>
                  <a:lnTo>
                    <a:pt x="714" y="94"/>
                  </a:lnTo>
                  <a:lnTo>
                    <a:pt x="832" y="113"/>
                  </a:lnTo>
                  <a:lnTo>
                    <a:pt x="950" y="134"/>
                  </a:lnTo>
                  <a:lnTo>
                    <a:pt x="1067" y="154"/>
                  </a:lnTo>
                  <a:lnTo>
                    <a:pt x="1186" y="176"/>
                  </a:lnTo>
                  <a:lnTo>
                    <a:pt x="1304" y="199"/>
                  </a:lnTo>
                  <a:lnTo>
                    <a:pt x="1421" y="223"/>
                  </a:lnTo>
                  <a:lnTo>
                    <a:pt x="1538" y="247"/>
                  </a:lnTo>
                  <a:lnTo>
                    <a:pt x="1656" y="272"/>
                  </a:lnTo>
                  <a:lnTo>
                    <a:pt x="1773" y="298"/>
                  </a:lnTo>
                  <a:lnTo>
                    <a:pt x="1890" y="323"/>
                  </a:lnTo>
                  <a:lnTo>
                    <a:pt x="1892" y="476"/>
                  </a:lnTo>
                  <a:lnTo>
                    <a:pt x="1894" y="629"/>
                  </a:lnTo>
                  <a:lnTo>
                    <a:pt x="1896" y="782"/>
                  </a:lnTo>
                  <a:lnTo>
                    <a:pt x="1898" y="935"/>
                  </a:lnTo>
                  <a:lnTo>
                    <a:pt x="1901" y="1088"/>
                  </a:lnTo>
                  <a:lnTo>
                    <a:pt x="1904" y="1241"/>
                  </a:lnTo>
                  <a:lnTo>
                    <a:pt x="1907" y="1394"/>
                  </a:lnTo>
                  <a:lnTo>
                    <a:pt x="1911" y="1546"/>
                  </a:lnTo>
                  <a:lnTo>
                    <a:pt x="1917" y="1699"/>
                  </a:lnTo>
                  <a:lnTo>
                    <a:pt x="1924" y="1852"/>
                  </a:lnTo>
                  <a:lnTo>
                    <a:pt x="1931" y="2005"/>
                  </a:lnTo>
                  <a:lnTo>
                    <a:pt x="1939" y="2156"/>
                  </a:lnTo>
                  <a:lnTo>
                    <a:pt x="1949" y="2309"/>
                  </a:lnTo>
                  <a:lnTo>
                    <a:pt x="1961" y="2461"/>
                  </a:lnTo>
                  <a:lnTo>
                    <a:pt x="1975" y="2614"/>
                  </a:lnTo>
                  <a:lnTo>
                    <a:pt x="1991" y="2766"/>
                  </a:lnTo>
                  <a:lnTo>
                    <a:pt x="2002" y="2883"/>
                  </a:lnTo>
                  <a:lnTo>
                    <a:pt x="2016" y="3001"/>
                  </a:lnTo>
                  <a:lnTo>
                    <a:pt x="2033" y="3118"/>
                  </a:lnTo>
                  <a:lnTo>
                    <a:pt x="2049" y="3235"/>
                  </a:lnTo>
                  <a:lnTo>
                    <a:pt x="2067" y="3351"/>
                  </a:lnTo>
                  <a:lnTo>
                    <a:pt x="2087" y="3468"/>
                  </a:lnTo>
                  <a:lnTo>
                    <a:pt x="2107" y="3584"/>
                  </a:lnTo>
                  <a:lnTo>
                    <a:pt x="2128" y="3700"/>
                  </a:lnTo>
                  <a:lnTo>
                    <a:pt x="2148" y="3816"/>
                  </a:lnTo>
                  <a:lnTo>
                    <a:pt x="2168" y="3932"/>
                  </a:lnTo>
                  <a:lnTo>
                    <a:pt x="2189" y="4050"/>
                  </a:lnTo>
                  <a:lnTo>
                    <a:pt x="2208" y="4166"/>
                  </a:lnTo>
                  <a:lnTo>
                    <a:pt x="2227" y="4282"/>
                  </a:lnTo>
                  <a:lnTo>
                    <a:pt x="2245" y="4399"/>
                  </a:lnTo>
                  <a:lnTo>
                    <a:pt x="2261" y="4516"/>
                  </a:lnTo>
                  <a:lnTo>
                    <a:pt x="2275" y="4633"/>
                  </a:lnTo>
                  <a:lnTo>
                    <a:pt x="2216" y="4555"/>
                  </a:lnTo>
                  <a:lnTo>
                    <a:pt x="2158" y="4477"/>
                  </a:lnTo>
                  <a:lnTo>
                    <a:pt x="2102" y="4397"/>
                  </a:lnTo>
                  <a:lnTo>
                    <a:pt x="2048" y="4316"/>
                  </a:lnTo>
                  <a:lnTo>
                    <a:pt x="1996" y="4234"/>
                  </a:lnTo>
                  <a:lnTo>
                    <a:pt x="1946" y="4152"/>
                  </a:lnTo>
                  <a:lnTo>
                    <a:pt x="1897" y="4068"/>
                  </a:lnTo>
                  <a:lnTo>
                    <a:pt x="1850" y="3983"/>
                  </a:lnTo>
                  <a:lnTo>
                    <a:pt x="1804" y="3898"/>
                  </a:lnTo>
                  <a:lnTo>
                    <a:pt x="1760" y="3812"/>
                  </a:lnTo>
                  <a:lnTo>
                    <a:pt x="1717" y="3726"/>
                  </a:lnTo>
                  <a:lnTo>
                    <a:pt x="1674" y="3638"/>
                  </a:lnTo>
                  <a:lnTo>
                    <a:pt x="1633" y="3550"/>
                  </a:lnTo>
                  <a:lnTo>
                    <a:pt x="1593" y="3461"/>
                  </a:lnTo>
                  <a:lnTo>
                    <a:pt x="1554" y="3373"/>
                  </a:lnTo>
                  <a:lnTo>
                    <a:pt x="1515" y="3284"/>
                  </a:lnTo>
                  <a:lnTo>
                    <a:pt x="1439" y="3105"/>
                  </a:lnTo>
                  <a:lnTo>
                    <a:pt x="1365" y="2924"/>
                  </a:lnTo>
                  <a:lnTo>
                    <a:pt x="1293" y="2744"/>
                  </a:lnTo>
                  <a:lnTo>
                    <a:pt x="1219" y="2563"/>
                  </a:lnTo>
                  <a:lnTo>
                    <a:pt x="1146" y="2383"/>
                  </a:lnTo>
                  <a:lnTo>
                    <a:pt x="1070" y="2204"/>
                  </a:lnTo>
                  <a:lnTo>
                    <a:pt x="1032" y="2115"/>
                  </a:lnTo>
                  <a:lnTo>
                    <a:pt x="993" y="2026"/>
                  </a:lnTo>
                  <a:lnTo>
                    <a:pt x="952" y="1938"/>
                  </a:lnTo>
                  <a:lnTo>
                    <a:pt x="911" y="1851"/>
                  </a:lnTo>
                  <a:lnTo>
                    <a:pt x="897" y="1818"/>
                  </a:lnTo>
                  <a:lnTo>
                    <a:pt x="882" y="1786"/>
                  </a:lnTo>
                  <a:lnTo>
                    <a:pt x="867" y="1755"/>
                  </a:lnTo>
                  <a:lnTo>
                    <a:pt x="850" y="1724"/>
                  </a:lnTo>
                  <a:lnTo>
                    <a:pt x="833" y="1694"/>
                  </a:lnTo>
                  <a:lnTo>
                    <a:pt x="816" y="1663"/>
                  </a:lnTo>
                  <a:lnTo>
                    <a:pt x="798" y="1632"/>
                  </a:lnTo>
                  <a:lnTo>
                    <a:pt x="780" y="1603"/>
                  </a:lnTo>
                  <a:lnTo>
                    <a:pt x="743" y="1544"/>
                  </a:lnTo>
                  <a:lnTo>
                    <a:pt x="704" y="1486"/>
                  </a:lnTo>
                  <a:lnTo>
                    <a:pt x="664" y="1428"/>
                  </a:lnTo>
                  <a:lnTo>
                    <a:pt x="623" y="1372"/>
                  </a:lnTo>
                  <a:lnTo>
                    <a:pt x="580" y="1316"/>
                  </a:lnTo>
                  <a:lnTo>
                    <a:pt x="537" y="1261"/>
                  </a:lnTo>
                  <a:lnTo>
                    <a:pt x="494" y="1207"/>
                  </a:lnTo>
                  <a:lnTo>
                    <a:pt x="449" y="1153"/>
                  </a:lnTo>
                  <a:lnTo>
                    <a:pt x="405" y="1099"/>
                  </a:lnTo>
                  <a:lnTo>
                    <a:pt x="360" y="1045"/>
                  </a:lnTo>
                  <a:lnTo>
                    <a:pt x="315" y="991"/>
                  </a:lnTo>
                  <a:lnTo>
                    <a:pt x="270" y="938"/>
                  </a:lnTo>
                  <a:lnTo>
                    <a:pt x="250" y="914"/>
                  </a:lnTo>
                  <a:lnTo>
                    <a:pt x="232" y="888"/>
                  </a:lnTo>
                  <a:lnTo>
                    <a:pt x="213" y="863"/>
                  </a:lnTo>
                  <a:lnTo>
                    <a:pt x="197" y="836"/>
                  </a:lnTo>
                  <a:lnTo>
                    <a:pt x="182" y="810"/>
                  </a:lnTo>
                  <a:lnTo>
                    <a:pt x="167" y="782"/>
                  </a:lnTo>
                  <a:lnTo>
                    <a:pt x="154" y="755"/>
                  </a:lnTo>
                  <a:lnTo>
                    <a:pt x="142" y="727"/>
                  </a:lnTo>
                  <a:lnTo>
                    <a:pt x="131" y="698"/>
                  </a:lnTo>
                  <a:lnTo>
                    <a:pt x="119" y="670"/>
                  </a:lnTo>
                  <a:lnTo>
                    <a:pt x="110" y="641"/>
                  </a:lnTo>
                  <a:lnTo>
                    <a:pt x="101" y="612"/>
                  </a:lnTo>
                  <a:lnTo>
                    <a:pt x="93" y="582"/>
                  </a:lnTo>
                  <a:lnTo>
                    <a:pt x="86" y="552"/>
                  </a:lnTo>
                  <a:lnTo>
                    <a:pt x="79" y="522"/>
                  </a:lnTo>
                  <a:lnTo>
                    <a:pt x="71" y="492"/>
                  </a:lnTo>
                  <a:lnTo>
                    <a:pt x="60" y="430"/>
                  </a:lnTo>
                  <a:lnTo>
                    <a:pt x="50" y="369"/>
                  </a:lnTo>
                  <a:lnTo>
                    <a:pt x="42" y="307"/>
                  </a:lnTo>
                  <a:lnTo>
                    <a:pt x="34" y="245"/>
                  </a:lnTo>
                  <a:lnTo>
                    <a:pt x="26" y="183"/>
                  </a:lnTo>
                  <a:lnTo>
                    <a:pt x="17" y="121"/>
                  </a:lnTo>
                  <a:lnTo>
                    <a:pt x="9" y="60"/>
                  </a:lnTo>
                  <a:lnTo>
                    <a:pt x="0" y="0"/>
                  </a:lnTo>
                  <a:close/>
                </a:path>
              </a:pathLst>
            </a:custGeom>
            <a:grpFill/>
            <a:ln>
              <a:noFill/>
            </a:ln>
          </p:spPr>
          <p:txBody>
            <a:bodyPr vert="horz" wrap="square" lIns="91440" tIns="45720" rIns="91440" bIns="45720" numCol="1" anchor="t" anchorCtr="0" compatLnSpc="1"/>
            <a:lstStyle/>
            <a:p>
              <a:endParaRPr lang="zh-CN" altLang="en-US" sz="1800"/>
            </a:p>
          </p:txBody>
        </p:sp>
        <p:sp>
          <p:nvSpPr>
            <p:cNvPr id="19" name="淘宝店chenying0907 17"/>
            <p:cNvSpPr/>
            <p:nvPr/>
          </p:nvSpPr>
          <p:spPr bwMode="auto">
            <a:xfrm>
              <a:off x="5907088" y="1963738"/>
              <a:ext cx="512763" cy="1044575"/>
            </a:xfrm>
            <a:custGeom>
              <a:avLst/>
              <a:gdLst>
                <a:gd name="T0" fmla="*/ 497 w 2262"/>
                <a:gd name="T1" fmla="*/ 286 h 4604"/>
                <a:gd name="T2" fmla="*/ 730 w 2262"/>
                <a:gd name="T3" fmla="*/ 233 h 4604"/>
                <a:gd name="T4" fmla="*/ 963 w 2262"/>
                <a:gd name="T5" fmla="*/ 183 h 4604"/>
                <a:gd name="T6" fmla="*/ 1198 w 2262"/>
                <a:gd name="T7" fmla="*/ 137 h 4604"/>
                <a:gd name="T8" fmla="*/ 1432 w 2262"/>
                <a:gd name="T9" fmla="*/ 95 h 4604"/>
                <a:gd name="T10" fmla="*/ 1669 w 2262"/>
                <a:gd name="T11" fmla="*/ 59 h 4604"/>
                <a:gd name="T12" fmla="*/ 1905 w 2262"/>
                <a:gd name="T13" fmla="*/ 31 h 4604"/>
                <a:gd name="T14" fmla="*/ 2143 w 2262"/>
                <a:gd name="T15" fmla="*/ 9 h 4604"/>
                <a:gd name="T16" fmla="*/ 2253 w 2262"/>
                <a:gd name="T17" fmla="*/ 61 h 4604"/>
                <a:gd name="T18" fmla="*/ 2236 w 2262"/>
                <a:gd name="T19" fmla="*/ 182 h 4604"/>
                <a:gd name="T20" fmla="*/ 2219 w 2262"/>
                <a:gd name="T21" fmla="*/ 303 h 4604"/>
                <a:gd name="T22" fmla="*/ 2198 w 2262"/>
                <a:gd name="T23" fmla="*/ 426 h 4604"/>
                <a:gd name="T24" fmla="*/ 2178 w 2262"/>
                <a:gd name="T25" fmla="*/ 515 h 4604"/>
                <a:gd name="T26" fmla="*/ 2162 w 2262"/>
                <a:gd name="T27" fmla="*/ 574 h 4604"/>
                <a:gd name="T28" fmla="*/ 2144 w 2262"/>
                <a:gd name="T29" fmla="*/ 631 h 4604"/>
                <a:gd name="T30" fmla="*/ 2121 w 2262"/>
                <a:gd name="T31" fmla="*/ 689 h 4604"/>
                <a:gd name="T32" fmla="*/ 2096 w 2262"/>
                <a:gd name="T33" fmla="*/ 744 h 4604"/>
                <a:gd name="T34" fmla="*/ 2067 w 2262"/>
                <a:gd name="T35" fmla="*/ 797 h 4604"/>
                <a:gd name="T36" fmla="*/ 2034 w 2262"/>
                <a:gd name="T37" fmla="*/ 848 h 4604"/>
                <a:gd name="T38" fmla="*/ 1996 w 2262"/>
                <a:gd name="T39" fmla="*/ 897 h 4604"/>
                <a:gd name="T40" fmla="*/ 1922 w 2262"/>
                <a:gd name="T41" fmla="*/ 979 h 4604"/>
                <a:gd name="T42" fmla="*/ 1821 w 2262"/>
                <a:gd name="T43" fmla="*/ 1098 h 4604"/>
                <a:gd name="T44" fmla="*/ 1723 w 2262"/>
                <a:gd name="T45" fmla="*/ 1221 h 4604"/>
                <a:gd name="T46" fmla="*/ 1627 w 2262"/>
                <a:gd name="T47" fmla="*/ 1346 h 4604"/>
                <a:gd name="T48" fmla="*/ 1537 w 2262"/>
                <a:gd name="T49" fmla="*/ 1475 h 4604"/>
                <a:gd name="T50" fmla="*/ 1474 w 2262"/>
                <a:gd name="T51" fmla="*/ 1572 h 4604"/>
                <a:gd name="T52" fmla="*/ 1433 w 2262"/>
                <a:gd name="T53" fmla="*/ 1640 h 4604"/>
                <a:gd name="T54" fmla="*/ 1394 w 2262"/>
                <a:gd name="T55" fmla="*/ 1708 h 4604"/>
                <a:gd name="T56" fmla="*/ 1358 w 2262"/>
                <a:gd name="T57" fmla="*/ 1777 h 4604"/>
                <a:gd name="T58" fmla="*/ 1323 w 2262"/>
                <a:gd name="T59" fmla="*/ 1848 h 4604"/>
                <a:gd name="T60" fmla="*/ 1290 w 2262"/>
                <a:gd name="T61" fmla="*/ 1920 h 4604"/>
                <a:gd name="T62" fmla="*/ 1203 w 2262"/>
                <a:gd name="T63" fmla="*/ 2125 h 4604"/>
                <a:gd name="T64" fmla="*/ 1063 w 2262"/>
                <a:gd name="T65" fmla="*/ 2466 h 4604"/>
                <a:gd name="T66" fmla="*/ 924 w 2262"/>
                <a:gd name="T67" fmla="*/ 2807 h 4604"/>
                <a:gd name="T68" fmla="*/ 783 w 2262"/>
                <a:gd name="T69" fmla="*/ 3148 h 4604"/>
                <a:gd name="T70" fmla="*/ 673 w 2262"/>
                <a:gd name="T71" fmla="*/ 3402 h 4604"/>
                <a:gd name="T72" fmla="*/ 596 w 2262"/>
                <a:gd name="T73" fmla="*/ 3569 h 4604"/>
                <a:gd name="T74" fmla="*/ 517 w 2262"/>
                <a:gd name="T75" fmla="*/ 3734 h 4604"/>
                <a:gd name="T76" fmla="*/ 434 w 2262"/>
                <a:gd name="T77" fmla="*/ 3898 h 4604"/>
                <a:gd name="T78" fmla="*/ 346 w 2262"/>
                <a:gd name="T79" fmla="*/ 4060 h 4604"/>
                <a:gd name="T80" fmla="*/ 255 w 2262"/>
                <a:gd name="T81" fmla="*/ 4219 h 4604"/>
                <a:gd name="T82" fmla="*/ 157 w 2262"/>
                <a:gd name="T83" fmla="*/ 4375 h 4604"/>
                <a:gd name="T84" fmla="*/ 54 w 2262"/>
                <a:gd name="T85" fmla="*/ 4528 h 4604"/>
                <a:gd name="T86" fmla="*/ 17 w 2262"/>
                <a:gd name="T87" fmla="*/ 4489 h 4604"/>
                <a:gd name="T88" fmla="*/ 55 w 2262"/>
                <a:gd name="T89" fmla="*/ 4262 h 4604"/>
                <a:gd name="T90" fmla="*/ 96 w 2262"/>
                <a:gd name="T91" fmla="*/ 4034 h 4604"/>
                <a:gd name="T92" fmla="*/ 136 w 2262"/>
                <a:gd name="T93" fmla="*/ 3806 h 4604"/>
                <a:gd name="T94" fmla="*/ 177 w 2262"/>
                <a:gd name="T95" fmla="*/ 3579 h 4604"/>
                <a:gd name="T96" fmla="*/ 216 w 2262"/>
                <a:gd name="T97" fmla="*/ 3352 h 4604"/>
                <a:gd name="T98" fmla="*/ 251 w 2262"/>
                <a:gd name="T99" fmla="*/ 3123 h 4604"/>
                <a:gd name="T100" fmla="*/ 281 w 2262"/>
                <a:gd name="T101" fmla="*/ 2894 h 4604"/>
                <a:gd name="T102" fmla="*/ 303 w 2262"/>
                <a:gd name="T103" fmla="*/ 2702 h 4604"/>
                <a:gd name="T104" fmla="*/ 319 w 2262"/>
                <a:gd name="T105" fmla="*/ 2549 h 4604"/>
                <a:gd name="T106" fmla="*/ 338 w 2262"/>
                <a:gd name="T107" fmla="*/ 2319 h 4604"/>
                <a:gd name="T108" fmla="*/ 358 w 2262"/>
                <a:gd name="T109" fmla="*/ 2011 h 4604"/>
                <a:gd name="T110" fmla="*/ 371 w 2262"/>
                <a:gd name="T111" fmla="*/ 1702 h 4604"/>
                <a:gd name="T112" fmla="*/ 379 w 2262"/>
                <a:gd name="T113" fmla="*/ 1394 h 4604"/>
                <a:gd name="T114" fmla="*/ 382 w 2262"/>
                <a:gd name="T115" fmla="*/ 1085 h 4604"/>
                <a:gd name="T116" fmla="*/ 383 w 2262"/>
                <a:gd name="T117" fmla="*/ 776 h 4604"/>
                <a:gd name="T118" fmla="*/ 382 w 2262"/>
                <a:gd name="T119" fmla="*/ 467 h 4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62" h="4604">
                  <a:moveTo>
                    <a:pt x="381" y="313"/>
                  </a:moveTo>
                  <a:lnTo>
                    <a:pt x="497" y="286"/>
                  </a:lnTo>
                  <a:lnTo>
                    <a:pt x="614" y="258"/>
                  </a:lnTo>
                  <a:lnTo>
                    <a:pt x="730" y="233"/>
                  </a:lnTo>
                  <a:lnTo>
                    <a:pt x="846" y="207"/>
                  </a:lnTo>
                  <a:lnTo>
                    <a:pt x="963" y="183"/>
                  </a:lnTo>
                  <a:lnTo>
                    <a:pt x="1080" y="159"/>
                  </a:lnTo>
                  <a:lnTo>
                    <a:pt x="1198" y="137"/>
                  </a:lnTo>
                  <a:lnTo>
                    <a:pt x="1315" y="116"/>
                  </a:lnTo>
                  <a:lnTo>
                    <a:pt x="1432" y="95"/>
                  </a:lnTo>
                  <a:lnTo>
                    <a:pt x="1550" y="77"/>
                  </a:lnTo>
                  <a:lnTo>
                    <a:pt x="1669" y="59"/>
                  </a:lnTo>
                  <a:lnTo>
                    <a:pt x="1787" y="44"/>
                  </a:lnTo>
                  <a:lnTo>
                    <a:pt x="1905" y="31"/>
                  </a:lnTo>
                  <a:lnTo>
                    <a:pt x="2024" y="19"/>
                  </a:lnTo>
                  <a:lnTo>
                    <a:pt x="2143" y="9"/>
                  </a:lnTo>
                  <a:lnTo>
                    <a:pt x="2262" y="0"/>
                  </a:lnTo>
                  <a:lnTo>
                    <a:pt x="2253" y="61"/>
                  </a:lnTo>
                  <a:lnTo>
                    <a:pt x="2245" y="121"/>
                  </a:lnTo>
                  <a:lnTo>
                    <a:pt x="2236" y="182"/>
                  </a:lnTo>
                  <a:lnTo>
                    <a:pt x="2228" y="242"/>
                  </a:lnTo>
                  <a:lnTo>
                    <a:pt x="2219" y="303"/>
                  </a:lnTo>
                  <a:lnTo>
                    <a:pt x="2209" y="364"/>
                  </a:lnTo>
                  <a:lnTo>
                    <a:pt x="2198" y="426"/>
                  </a:lnTo>
                  <a:lnTo>
                    <a:pt x="2185" y="486"/>
                  </a:lnTo>
                  <a:lnTo>
                    <a:pt x="2178" y="515"/>
                  </a:lnTo>
                  <a:lnTo>
                    <a:pt x="2170" y="545"/>
                  </a:lnTo>
                  <a:lnTo>
                    <a:pt x="2162" y="574"/>
                  </a:lnTo>
                  <a:lnTo>
                    <a:pt x="2153" y="603"/>
                  </a:lnTo>
                  <a:lnTo>
                    <a:pt x="2144" y="631"/>
                  </a:lnTo>
                  <a:lnTo>
                    <a:pt x="2132" y="660"/>
                  </a:lnTo>
                  <a:lnTo>
                    <a:pt x="2121" y="689"/>
                  </a:lnTo>
                  <a:lnTo>
                    <a:pt x="2109" y="716"/>
                  </a:lnTo>
                  <a:lnTo>
                    <a:pt x="2096" y="744"/>
                  </a:lnTo>
                  <a:lnTo>
                    <a:pt x="2082" y="770"/>
                  </a:lnTo>
                  <a:lnTo>
                    <a:pt x="2067" y="797"/>
                  </a:lnTo>
                  <a:lnTo>
                    <a:pt x="2051" y="822"/>
                  </a:lnTo>
                  <a:lnTo>
                    <a:pt x="2034" y="848"/>
                  </a:lnTo>
                  <a:lnTo>
                    <a:pt x="2015" y="872"/>
                  </a:lnTo>
                  <a:lnTo>
                    <a:pt x="1996" y="897"/>
                  </a:lnTo>
                  <a:lnTo>
                    <a:pt x="1974" y="920"/>
                  </a:lnTo>
                  <a:lnTo>
                    <a:pt x="1922" y="979"/>
                  </a:lnTo>
                  <a:lnTo>
                    <a:pt x="1871" y="1039"/>
                  </a:lnTo>
                  <a:lnTo>
                    <a:pt x="1821" y="1098"/>
                  </a:lnTo>
                  <a:lnTo>
                    <a:pt x="1772" y="1160"/>
                  </a:lnTo>
                  <a:lnTo>
                    <a:pt x="1723" y="1221"/>
                  </a:lnTo>
                  <a:lnTo>
                    <a:pt x="1675" y="1283"/>
                  </a:lnTo>
                  <a:lnTo>
                    <a:pt x="1627" y="1346"/>
                  </a:lnTo>
                  <a:lnTo>
                    <a:pt x="1582" y="1409"/>
                  </a:lnTo>
                  <a:lnTo>
                    <a:pt x="1537" y="1475"/>
                  </a:lnTo>
                  <a:lnTo>
                    <a:pt x="1494" y="1540"/>
                  </a:lnTo>
                  <a:lnTo>
                    <a:pt x="1474" y="1572"/>
                  </a:lnTo>
                  <a:lnTo>
                    <a:pt x="1454" y="1606"/>
                  </a:lnTo>
                  <a:lnTo>
                    <a:pt x="1433" y="1640"/>
                  </a:lnTo>
                  <a:lnTo>
                    <a:pt x="1414" y="1674"/>
                  </a:lnTo>
                  <a:lnTo>
                    <a:pt x="1394" y="1708"/>
                  </a:lnTo>
                  <a:lnTo>
                    <a:pt x="1376" y="1743"/>
                  </a:lnTo>
                  <a:lnTo>
                    <a:pt x="1358" y="1777"/>
                  </a:lnTo>
                  <a:lnTo>
                    <a:pt x="1340" y="1813"/>
                  </a:lnTo>
                  <a:lnTo>
                    <a:pt x="1323" y="1848"/>
                  </a:lnTo>
                  <a:lnTo>
                    <a:pt x="1307" y="1883"/>
                  </a:lnTo>
                  <a:lnTo>
                    <a:pt x="1290" y="1920"/>
                  </a:lnTo>
                  <a:lnTo>
                    <a:pt x="1275" y="1957"/>
                  </a:lnTo>
                  <a:lnTo>
                    <a:pt x="1203" y="2125"/>
                  </a:lnTo>
                  <a:lnTo>
                    <a:pt x="1132" y="2295"/>
                  </a:lnTo>
                  <a:lnTo>
                    <a:pt x="1063" y="2466"/>
                  </a:lnTo>
                  <a:lnTo>
                    <a:pt x="994" y="2636"/>
                  </a:lnTo>
                  <a:lnTo>
                    <a:pt x="924" y="2807"/>
                  </a:lnTo>
                  <a:lnTo>
                    <a:pt x="854" y="2977"/>
                  </a:lnTo>
                  <a:lnTo>
                    <a:pt x="783" y="3148"/>
                  </a:lnTo>
                  <a:lnTo>
                    <a:pt x="710" y="3317"/>
                  </a:lnTo>
                  <a:lnTo>
                    <a:pt x="673" y="3402"/>
                  </a:lnTo>
                  <a:lnTo>
                    <a:pt x="635" y="3485"/>
                  </a:lnTo>
                  <a:lnTo>
                    <a:pt x="596" y="3569"/>
                  </a:lnTo>
                  <a:lnTo>
                    <a:pt x="557" y="3651"/>
                  </a:lnTo>
                  <a:lnTo>
                    <a:pt x="517" y="3734"/>
                  </a:lnTo>
                  <a:lnTo>
                    <a:pt x="476" y="3817"/>
                  </a:lnTo>
                  <a:lnTo>
                    <a:pt x="434" y="3898"/>
                  </a:lnTo>
                  <a:lnTo>
                    <a:pt x="390" y="3980"/>
                  </a:lnTo>
                  <a:lnTo>
                    <a:pt x="346" y="4060"/>
                  </a:lnTo>
                  <a:lnTo>
                    <a:pt x="301" y="4140"/>
                  </a:lnTo>
                  <a:lnTo>
                    <a:pt x="255" y="4219"/>
                  </a:lnTo>
                  <a:lnTo>
                    <a:pt x="207" y="4298"/>
                  </a:lnTo>
                  <a:lnTo>
                    <a:pt x="157" y="4375"/>
                  </a:lnTo>
                  <a:lnTo>
                    <a:pt x="106" y="4453"/>
                  </a:lnTo>
                  <a:lnTo>
                    <a:pt x="54" y="4528"/>
                  </a:lnTo>
                  <a:lnTo>
                    <a:pt x="0" y="4604"/>
                  </a:lnTo>
                  <a:lnTo>
                    <a:pt x="17" y="4489"/>
                  </a:lnTo>
                  <a:lnTo>
                    <a:pt x="36" y="4375"/>
                  </a:lnTo>
                  <a:lnTo>
                    <a:pt x="55" y="4262"/>
                  </a:lnTo>
                  <a:lnTo>
                    <a:pt x="75" y="4148"/>
                  </a:lnTo>
                  <a:lnTo>
                    <a:pt x="96" y="4034"/>
                  </a:lnTo>
                  <a:lnTo>
                    <a:pt x="116" y="3921"/>
                  </a:lnTo>
                  <a:lnTo>
                    <a:pt x="136" y="3806"/>
                  </a:lnTo>
                  <a:lnTo>
                    <a:pt x="157" y="3693"/>
                  </a:lnTo>
                  <a:lnTo>
                    <a:pt x="177" y="3579"/>
                  </a:lnTo>
                  <a:lnTo>
                    <a:pt x="197" y="3466"/>
                  </a:lnTo>
                  <a:lnTo>
                    <a:pt x="216" y="3352"/>
                  </a:lnTo>
                  <a:lnTo>
                    <a:pt x="233" y="3237"/>
                  </a:lnTo>
                  <a:lnTo>
                    <a:pt x="251" y="3123"/>
                  </a:lnTo>
                  <a:lnTo>
                    <a:pt x="267" y="3009"/>
                  </a:lnTo>
                  <a:lnTo>
                    <a:pt x="281" y="2894"/>
                  </a:lnTo>
                  <a:lnTo>
                    <a:pt x="294" y="2780"/>
                  </a:lnTo>
                  <a:lnTo>
                    <a:pt x="303" y="2702"/>
                  </a:lnTo>
                  <a:lnTo>
                    <a:pt x="311" y="2626"/>
                  </a:lnTo>
                  <a:lnTo>
                    <a:pt x="319" y="2549"/>
                  </a:lnTo>
                  <a:lnTo>
                    <a:pt x="326" y="2472"/>
                  </a:lnTo>
                  <a:lnTo>
                    <a:pt x="338" y="2319"/>
                  </a:lnTo>
                  <a:lnTo>
                    <a:pt x="350" y="2165"/>
                  </a:lnTo>
                  <a:lnTo>
                    <a:pt x="358" y="2011"/>
                  </a:lnTo>
                  <a:lnTo>
                    <a:pt x="366" y="1856"/>
                  </a:lnTo>
                  <a:lnTo>
                    <a:pt x="371" y="1702"/>
                  </a:lnTo>
                  <a:lnTo>
                    <a:pt x="376" y="1548"/>
                  </a:lnTo>
                  <a:lnTo>
                    <a:pt x="379" y="1394"/>
                  </a:lnTo>
                  <a:lnTo>
                    <a:pt x="381" y="1239"/>
                  </a:lnTo>
                  <a:lnTo>
                    <a:pt x="382" y="1085"/>
                  </a:lnTo>
                  <a:lnTo>
                    <a:pt x="383" y="931"/>
                  </a:lnTo>
                  <a:lnTo>
                    <a:pt x="383" y="776"/>
                  </a:lnTo>
                  <a:lnTo>
                    <a:pt x="382" y="622"/>
                  </a:lnTo>
                  <a:lnTo>
                    <a:pt x="382" y="467"/>
                  </a:lnTo>
                  <a:lnTo>
                    <a:pt x="381" y="313"/>
                  </a:lnTo>
                  <a:close/>
                </a:path>
              </a:pathLst>
            </a:custGeom>
            <a:grpFill/>
            <a:ln>
              <a:noFill/>
            </a:ln>
          </p:spPr>
          <p:txBody>
            <a:bodyPr vert="horz" wrap="square" lIns="91440" tIns="45720" rIns="91440" bIns="45720" numCol="1" anchor="t" anchorCtr="0" compatLnSpc="1"/>
            <a:lstStyle/>
            <a:p>
              <a:endParaRPr lang="zh-CN" altLang="en-US" sz="1800"/>
            </a:p>
          </p:txBody>
        </p:sp>
      </p:grpSp>
      <p:sp>
        <p:nvSpPr>
          <p:cNvPr id="20" name="淘宝店chenying0907 19"/>
          <p:cNvSpPr/>
          <p:nvPr/>
        </p:nvSpPr>
        <p:spPr bwMode="auto">
          <a:xfrm>
            <a:off x="3159320" y="2502163"/>
            <a:ext cx="1360550" cy="1684663"/>
          </a:xfrm>
          <a:custGeom>
            <a:avLst/>
            <a:gdLst>
              <a:gd name="T0" fmla="*/ 216 w 7871"/>
              <a:gd name="T1" fmla="*/ 2085 h 9750"/>
              <a:gd name="T2" fmla="*/ 112 w 7871"/>
              <a:gd name="T3" fmla="*/ 1628 h 9750"/>
              <a:gd name="T4" fmla="*/ 38 w 7871"/>
              <a:gd name="T5" fmla="*/ 1166 h 9750"/>
              <a:gd name="T6" fmla="*/ 2 w 7871"/>
              <a:gd name="T7" fmla="*/ 700 h 9750"/>
              <a:gd name="T8" fmla="*/ 14 w 7871"/>
              <a:gd name="T9" fmla="*/ 233 h 9750"/>
              <a:gd name="T10" fmla="*/ 195 w 7871"/>
              <a:gd name="T11" fmla="*/ 197 h 9750"/>
              <a:gd name="T12" fmla="*/ 457 w 7871"/>
              <a:gd name="T13" fmla="*/ 621 h 9750"/>
              <a:gd name="T14" fmla="*/ 675 w 7871"/>
              <a:gd name="T15" fmla="*/ 1068 h 9750"/>
              <a:gd name="T16" fmla="*/ 1025 w 7871"/>
              <a:gd name="T17" fmla="*/ 1915 h 9750"/>
              <a:gd name="T18" fmla="*/ 1286 w 7871"/>
              <a:gd name="T19" fmla="*/ 2498 h 9750"/>
              <a:gd name="T20" fmla="*/ 1684 w 7871"/>
              <a:gd name="T21" fmla="*/ 3251 h 9750"/>
              <a:gd name="T22" fmla="*/ 2148 w 7871"/>
              <a:gd name="T23" fmla="*/ 3974 h 9750"/>
              <a:gd name="T24" fmla="*/ 2687 w 7871"/>
              <a:gd name="T25" fmla="*/ 4637 h 9750"/>
              <a:gd name="T26" fmla="*/ 3313 w 7871"/>
              <a:gd name="T27" fmla="*/ 5209 h 9750"/>
              <a:gd name="T28" fmla="*/ 4035 w 7871"/>
              <a:gd name="T29" fmla="*/ 5659 h 9750"/>
              <a:gd name="T30" fmla="*/ 4350 w 7871"/>
              <a:gd name="T31" fmla="*/ 5782 h 9750"/>
              <a:gd name="T32" fmla="*/ 4578 w 7871"/>
              <a:gd name="T33" fmla="*/ 5822 h 9750"/>
              <a:gd name="T34" fmla="*/ 4848 w 7871"/>
              <a:gd name="T35" fmla="*/ 5836 h 9750"/>
              <a:gd name="T36" fmla="*/ 5314 w 7871"/>
              <a:gd name="T37" fmla="*/ 5811 h 9750"/>
              <a:gd name="T38" fmla="*/ 5262 w 7871"/>
              <a:gd name="T39" fmla="*/ 5536 h 9750"/>
              <a:gd name="T40" fmla="*/ 5088 w 7871"/>
              <a:gd name="T41" fmla="*/ 5258 h 9750"/>
              <a:gd name="T42" fmla="*/ 4971 w 7871"/>
              <a:gd name="T43" fmla="*/ 5124 h 9750"/>
              <a:gd name="T44" fmla="*/ 4803 w 7871"/>
              <a:gd name="T45" fmla="*/ 4978 h 9750"/>
              <a:gd name="T46" fmla="*/ 4275 w 7871"/>
              <a:gd name="T47" fmla="*/ 4588 h 9750"/>
              <a:gd name="T48" fmla="*/ 3743 w 7871"/>
              <a:gd name="T49" fmla="*/ 4199 h 9750"/>
              <a:gd name="T50" fmla="*/ 3413 w 7871"/>
              <a:gd name="T51" fmla="*/ 3916 h 9750"/>
              <a:gd name="T52" fmla="*/ 3119 w 7871"/>
              <a:gd name="T53" fmla="*/ 3593 h 9750"/>
              <a:gd name="T54" fmla="*/ 3000 w 7871"/>
              <a:gd name="T55" fmla="*/ 3419 h 9750"/>
              <a:gd name="T56" fmla="*/ 2937 w 7871"/>
              <a:gd name="T57" fmla="*/ 3271 h 9750"/>
              <a:gd name="T58" fmla="*/ 2891 w 7871"/>
              <a:gd name="T59" fmla="*/ 3089 h 9750"/>
              <a:gd name="T60" fmla="*/ 2844 w 7871"/>
              <a:gd name="T61" fmla="*/ 2767 h 9750"/>
              <a:gd name="T62" fmla="*/ 3915 w 7871"/>
              <a:gd name="T63" fmla="*/ 3479 h 9750"/>
              <a:gd name="T64" fmla="*/ 5210 w 7871"/>
              <a:gd name="T65" fmla="*/ 4396 h 9750"/>
              <a:gd name="T66" fmla="*/ 6355 w 7871"/>
              <a:gd name="T67" fmla="*/ 5164 h 9750"/>
              <a:gd name="T68" fmla="*/ 6623 w 7871"/>
              <a:gd name="T69" fmla="*/ 5359 h 9750"/>
              <a:gd name="T70" fmla="*/ 6868 w 7871"/>
              <a:gd name="T71" fmla="*/ 5584 h 9750"/>
              <a:gd name="T72" fmla="*/ 7086 w 7871"/>
              <a:gd name="T73" fmla="*/ 5834 h 9750"/>
              <a:gd name="T74" fmla="*/ 7273 w 7871"/>
              <a:gd name="T75" fmla="*/ 6107 h 9750"/>
              <a:gd name="T76" fmla="*/ 7424 w 7871"/>
              <a:gd name="T77" fmla="*/ 6403 h 9750"/>
              <a:gd name="T78" fmla="*/ 7632 w 7871"/>
              <a:gd name="T79" fmla="*/ 6947 h 9750"/>
              <a:gd name="T80" fmla="*/ 7774 w 7871"/>
              <a:gd name="T81" fmla="*/ 7556 h 9750"/>
              <a:gd name="T82" fmla="*/ 7846 w 7871"/>
              <a:gd name="T83" fmla="*/ 8178 h 9750"/>
              <a:gd name="T84" fmla="*/ 7871 w 7871"/>
              <a:gd name="T85" fmla="*/ 8808 h 9750"/>
              <a:gd name="T86" fmla="*/ 7768 w 7871"/>
              <a:gd name="T87" fmla="*/ 9689 h 9750"/>
              <a:gd name="T88" fmla="*/ 6927 w 7871"/>
              <a:gd name="T89" fmla="*/ 9163 h 9750"/>
              <a:gd name="T90" fmla="*/ 5777 w 7871"/>
              <a:gd name="T91" fmla="*/ 8511 h 9750"/>
              <a:gd name="T92" fmla="*/ 4684 w 7871"/>
              <a:gd name="T93" fmla="*/ 7945 h 9750"/>
              <a:gd name="T94" fmla="*/ 4064 w 7871"/>
              <a:gd name="T95" fmla="*/ 7613 h 9750"/>
              <a:gd name="T96" fmla="*/ 3736 w 7871"/>
              <a:gd name="T97" fmla="*/ 7411 h 9750"/>
              <a:gd name="T98" fmla="*/ 3425 w 7871"/>
              <a:gd name="T99" fmla="*/ 7187 h 9750"/>
              <a:gd name="T100" fmla="*/ 3134 w 7871"/>
              <a:gd name="T101" fmla="*/ 6938 h 9750"/>
              <a:gd name="T102" fmla="*/ 2893 w 7871"/>
              <a:gd name="T103" fmla="*/ 6684 h 9750"/>
              <a:gd name="T104" fmla="*/ 2686 w 7871"/>
              <a:gd name="T105" fmla="*/ 6412 h 9750"/>
              <a:gd name="T106" fmla="*/ 2338 w 7871"/>
              <a:gd name="T107" fmla="*/ 5889 h 9750"/>
              <a:gd name="T108" fmla="*/ 2104 w 7871"/>
              <a:gd name="T109" fmla="*/ 5565 h 9750"/>
              <a:gd name="T110" fmla="*/ 1787 w 7871"/>
              <a:gd name="T111" fmla="*/ 5187 h 9750"/>
              <a:gd name="T112" fmla="*/ 1403 w 7871"/>
              <a:gd name="T113" fmla="*/ 4670 h 9750"/>
              <a:gd name="T114" fmla="*/ 1059 w 7871"/>
              <a:gd name="T115" fmla="*/ 4126 h 9750"/>
              <a:gd name="T116" fmla="*/ 758 w 7871"/>
              <a:gd name="T117" fmla="*/ 3557 h 9750"/>
              <a:gd name="T118" fmla="*/ 501 w 7871"/>
              <a:gd name="T119" fmla="*/ 2966 h 9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71" h="9750">
                <a:moveTo>
                  <a:pt x="320" y="2460"/>
                </a:moveTo>
                <a:lnTo>
                  <a:pt x="299" y="2385"/>
                </a:lnTo>
                <a:lnTo>
                  <a:pt x="278" y="2311"/>
                </a:lnTo>
                <a:lnTo>
                  <a:pt x="257" y="2236"/>
                </a:lnTo>
                <a:lnTo>
                  <a:pt x="237" y="2160"/>
                </a:lnTo>
                <a:lnTo>
                  <a:pt x="216" y="2085"/>
                </a:lnTo>
                <a:lnTo>
                  <a:pt x="198" y="2009"/>
                </a:lnTo>
                <a:lnTo>
                  <a:pt x="179" y="1934"/>
                </a:lnTo>
                <a:lnTo>
                  <a:pt x="161" y="1857"/>
                </a:lnTo>
                <a:lnTo>
                  <a:pt x="144" y="1781"/>
                </a:lnTo>
                <a:lnTo>
                  <a:pt x="128" y="1704"/>
                </a:lnTo>
                <a:lnTo>
                  <a:pt x="112" y="1628"/>
                </a:lnTo>
                <a:lnTo>
                  <a:pt x="97" y="1551"/>
                </a:lnTo>
                <a:lnTo>
                  <a:pt x="84" y="1475"/>
                </a:lnTo>
                <a:lnTo>
                  <a:pt x="71" y="1397"/>
                </a:lnTo>
                <a:lnTo>
                  <a:pt x="58" y="1320"/>
                </a:lnTo>
                <a:lnTo>
                  <a:pt x="47" y="1244"/>
                </a:lnTo>
                <a:lnTo>
                  <a:pt x="38" y="1166"/>
                </a:lnTo>
                <a:lnTo>
                  <a:pt x="29" y="1089"/>
                </a:lnTo>
                <a:lnTo>
                  <a:pt x="21" y="1011"/>
                </a:lnTo>
                <a:lnTo>
                  <a:pt x="15" y="934"/>
                </a:lnTo>
                <a:lnTo>
                  <a:pt x="9" y="855"/>
                </a:lnTo>
                <a:lnTo>
                  <a:pt x="4" y="778"/>
                </a:lnTo>
                <a:lnTo>
                  <a:pt x="2" y="700"/>
                </a:lnTo>
                <a:lnTo>
                  <a:pt x="0" y="623"/>
                </a:lnTo>
                <a:lnTo>
                  <a:pt x="0" y="544"/>
                </a:lnTo>
                <a:lnTo>
                  <a:pt x="1" y="467"/>
                </a:lnTo>
                <a:lnTo>
                  <a:pt x="4" y="389"/>
                </a:lnTo>
                <a:lnTo>
                  <a:pt x="8" y="311"/>
                </a:lnTo>
                <a:lnTo>
                  <a:pt x="14" y="233"/>
                </a:lnTo>
                <a:lnTo>
                  <a:pt x="22" y="155"/>
                </a:lnTo>
                <a:lnTo>
                  <a:pt x="30" y="77"/>
                </a:lnTo>
                <a:lnTo>
                  <a:pt x="41" y="0"/>
                </a:lnTo>
                <a:lnTo>
                  <a:pt x="94" y="65"/>
                </a:lnTo>
                <a:lnTo>
                  <a:pt x="145" y="130"/>
                </a:lnTo>
                <a:lnTo>
                  <a:pt x="195" y="197"/>
                </a:lnTo>
                <a:lnTo>
                  <a:pt x="243" y="266"/>
                </a:lnTo>
                <a:lnTo>
                  <a:pt x="289" y="335"/>
                </a:lnTo>
                <a:lnTo>
                  <a:pt x="333" y="405"/>
                </a:lnTo>
                <a:lnTo>
                  <a:pt x="375" y="476"/>
                </a:lnTo>
                <a:lnTo>
                  <a:pt x="417" y="548"/>
                </a:lnTo>
                <a:lnTo>
                  <a:pt x="457" y="621"/>
                </a:lnTo>
                <a:lnTo>
                  <a:pt x="497" y="694"/>
                </a:lnTo>
                <a:lnTo>
                  <a:pt x="533" y="767"/>
                </a:lnTo>
                <a:lnTo>
                  <a:pt x="570" y="842"/>
                </a:lnTo>
                <a:lnTo>
                  <a:pt x="606" y="916"/>
                </a:lnTo>
                <a:lnTo>
                  <a:pt x="641" y="992"/>
                </a:lnTo>
                <a:lnTo>
                  <a:pt x="675" y="1068"/>
                </a:lnTo>
                <a:lnTo>
                  <a:pt x="709" y="1145"/>
                </a:lnTo>
                <a:lnTo>
                  <a:pt x="773" y="1298"/>
                </a:lnTo>
                <a:lnTo>
                  <a:pt x="836" y="1451"/>
                </a:lnTo>
                <a:lnTo>
                  <a:pt x="899" y="1606"/>
                </a:lnTo>
                <a:lnTo>
                  <a:pt x="962" y="1761"/>
                </a:lnTo>
                <a:lnTo>
                  <a:pt x="1025" y="1915"/>
                </a:lnTo>
                <a:lnTo>
                  <a:pt x="1089" y="2069"/>
                </a:lnTo>
                <a:lnTo>
                  <a:pt x="1122" y="2145"/>
                </a:lnTo>
                <a:lnTo>
                  <a:pt x="1155" y="2221"/>
                </a:lnTo>
                <a:lnTo>
                  <a:pt x="1189" y="2297"/>
                </a:lnTo>
                <a:lnTo>
                  <a:pt x="1225" y="2372"/>
                </a:lnTo>
                <a:lnTo>
                  <a:pt x="1286" y="2498"/>
                </a:lnTo>
                <a:lnTo>
                  <a:pt x="1348" y="2624"/>
                </a:lnTo>
                <a:lnTo>
                  <a:pt x="1412" y="2750"/>
                </a:lnTo>
                <a:lnTo>
                  <a:pt x="1477" y="2876"/>
                </a:lnTo>
                <a:lnTo>
                  <a:pt x="1545" y="3001"/>
                </a:lnTo>
                <a:lnTo>
                  <a:pt x="1614" y="3127"/>
                </a:lnTo>
                <a:lnTo>
                  <a:pt x="1684" y="3251"/>
                </a:lnTo>
                <a:lnTo>
                  <a:pt x="1757" y="3374"/>
                </a:lnTo>
                <a:lnTo>
                  <a:pt x="1831" y="3497"/>
                </a:lnTo>
                <a:lnTo>
                  <a:pt x="1908" y="3618"/>
                </a:lnTo>
                <a:lnTo>
                  <a:pt x="1986" y="3738"/>
                </a:lnTo>
                <a:lnTo>
                  <a:pt x="2066" y="3857"/>
                </a:lnTo>
                <a:lnTo>
                  <a:pt x="2148" y="3974"/>
                </a:lnTo>
                <a:lnTo>
                  <a:pt x="2233" y="4089"/>
                </a:lnTo>
                <a:lnTo>
                  <a:pt x="2319" y="4203"/>
                </a:lnTo>
                <a:lnTo>
                  <a:pt x="2408" y="4314"/>
                </a:lnTo>
                <a:lnTo>
                  <a:pt x="2499" y="4424"/>
                </a:lnTo>
                <a:lnTo>
                  <a:pt x="2592" y="4532"/>
                </a:lnTo>
                <a:lnTo>
                  <a:pt x="2687" y="4637"/>
                </a:lnTo>
                <a:lnTo>
                  <a:pt x="2785" y="4740"/>
                </a:lnTo>
                <a:lnTo>
                  <a:pt x="2886" y="4839"/>
                </a:lnTo>
                <a:lnTo>
                  <a:pt x="2989" y="4936"/>
                </a:lnTo>
                <a:lnTo>
                  <a:pt x="3094" y="5030"/>
                </a:lnTo>
                <a:lnTo>
                  <a:pt x="3202" y="5121"/>
                </a:lnTo>
                <a:lnTo>
                  <a:pt x="3313" y="5209"/>
                </a:lnTo>
                <a:lnTo>
                  <a:pt x="3426" y="5293"/>
                </a:lnTo>
                <a:lnTo>
                  <a:pt x="3543" y="5374"/>
                </a:lnTo>
                <a:lnTo>
                  <a:pt x="3661" y="5451"/>
                </a:lnTo>
                <a:lnTo>
                  <a:pt x="3783" y="5525"/>
                </a:lnTo>
                <a:lnTo>
                  <a:pt x="3908" y="5594"/>
                </a:lnTo>
                <a:lnTo>
                  <a:pt x="4035" y="5659"/>
                </a:lnTo>
                <a:lnTo>
                  <a:pt x="4165" y="5720"/>
                </a:lnTo>
                <a:lnTo>
                  <a:pt x="4202" y="5736"/>
                </a:lnTo>
                <a:lnTo>
                  <a:pt x="4239" y="5749"/>
                </a:lnTo>
                <a:lnTo>
                  <a:pt x="4276" y="5761"/>
                </a:lnTo>
                <a:lnTo>
                  <a:pt x="4313" y="5772"/>
                </a:lnTo>
                <a:lnTo>
                  <a:pt x="4350" y="5782"/>
                </a:lnTo>
                <a:lnTo>
                  <a:pt x="4388" y="5791"/>
                </a:lnTo>
                <a:lnTo>
                  <a:pt x="4425" y="5799"/>
                </a:lnTo>
                <a:lnTo>
                  <a:pt x="4463" y="5806"/>
                </a:lnTo>
                <a:lnTo>
                  <a:pt x="4502" y="5812"/>
                </a:lnTo>
                <a:lnTo>
                  <a:pt x="4540" y="5818"/>
                </a:lnTo>
                <a:lnTo>
                  <a:pt x="4578" y="5822"/>
                </a:lnTo>
                <a:lnTo>
                  <a:pt x="4616" y="5826"/>
                </a:lnTo>
                <a:lnTo>
                  <a:pt x="4655" y="5829"/>
                </a:lnTo>
                <a:lnTo>
                  <a:pt x="4693" y="5831"/>
                </a:lnTo>
                <a:lnTo>
                  <a:pt x="4732" y="5834"/>
                </a:lnTo>
                <a:lnTo>
                  <a:pt x="4771" y="5835"/>
                </a:lnTo>
                <a:lnTo>
                  <a:pt x="4848" y="5836"/>
                </a:lnTo>
                <a:lnTo>
                  <a:pt x="4926" y="5835"/>
                </a:lnTo>
                <a:lnTo>
                  <a:pt x="5004" y="5831"/>
                </a:lnTo>
                <a:lnTo>
                  <a:pt x="5082" y="5827"/>
                </a:lnTo>
                <a:lnTo>
                  <a:pt x="5159" y="5822"/>
                </a:lnTo>
                <a:lnTo>
                  <a:pt x="5237" y="5817"/>
                </a:lnTo>
                <a:lnTo>
                  <a:pt x="5314" y="5811"/>
                </a:lnTo>
                <a:lnTo>
                  <a:pt x="5391" y="5806"/>
                </a:lnTo>
                <a:lnTo>
                  <a:pt x="5367" y="5751"/>
                </a:lnTo>
                <a:lnTo>
                  <a:pt x="5342" y="5697"/>
                </a:lnTo>
                <a:lnTo>
                  <a:pt x="5316" y="5643"/>
                </a:lnTo>
                <a:lnTo>
                  <a:pt x="5290" y="5589"/>
                </a:lnTo>
                <a:lnTo>
                  <a:pt x="5262" y="5536"/>
                </a:lnTo>
                <a:lnTo>
                  <a:pt x="5234" y="5484"/>
                </a:lnTo>
                <a:lnTo>
                  <a:pt x="5204" y="5432"/>
                </a:lnTo>
                <a:lnTo>
                  <a:pt x="5173" y="5381"/>
                </a:lnTo>
                <a:lnTo>
                  <a:pt x="5140" y="5331"/>
                </a:lnTo>
                <a:lnTo>
                  <a:pt x="5106" y="5282"/>
                </a:lnTo>
                <a:lnTo>
                  <a:pt x="5088" y="5258"/>
                </a:lnTo>
                <a:lnTo>
                  <a:pt x="5070" y="5235"/>
                </a:lnTo>
                <a:lnTo>
                  <a:pt x="5051" y="5212"/>
                </a:lnTo>
                <a:lnTo>
                  <a:pt x="5032" y="5189"/>
                </a:lnTo>
                <a:lnTo>
                  <a:pt x="5013" y="5167"/>
                </a:lnTo>
                <a:lnTo>
                  <a:pt x="4992" y="5145"/>
                </a:lnTo>
                <a:lnTo>
                  <a:pt x="4971" y="5124"/>
                </a:lnTo>
                <a:lnTo>
                  <a:pt x="4950" y="5102"/>
                </a:lnTo>
                <a:lnTo>
                  <a:pt x="4928" y="5082"/>
                </a:lnTo>
                <a:lnTo>
                  <a:pt x="4906" y="5062"/>
                </a:lnTo>
                <a:lnTo>
                  <a:pt x="4883" y="5042"/>
                </a:lnTo>
                <a:lnTo>
                  <a:pt x="4859" y="5024"/>
                </a:lnTo>
                <a:lnTo>
                  <a:pt x="4803" y="4978"/>
                </a:lnTo>
                <a:lnTo>
                  <a:pt x="4745" y="4932"/>
                </a:lnTo>
                <a:lnTo>
                  <a:pt x="4688" y="4888"/>
                </a:lnTo>
                <a:lnTo>
                  <a:pt x="4630" y="4845"/>
                </a:lnTo>
                <a:lnTo>
                  <a:pt x="4513" y="4758"/>
                </a:lnTo>
                <a:lnTo>
                  <a:pt x="4394" y="4672"/>
                </a:lnTo>
                <a:lnTo>
                  <a:pt x="4275" y="4588"/>
                </a:lnTo>
                <a:lnTo>
                  <a:pt x="4155" y="4503"/>
                </a:lnTo>
                <a:lnTo>
                  <a:pt x="4036" y="4418"/>
                </a:lnTo>
                <a:lnTo>
                  <a:pt x="3918" y="4332"/>
                </a:lnTo>
                <a:lnTo>
                  <a:pt x="3860" y="4288"/>
                </a:lnTo>
                <a:lnTo>
                  <a:pt x="3802" y="4244"/>
                </a:lnTo>
                <a:lnTo>
                  <a:pt x="3743" y="4199"/>
                </a:lnTo>
                <a:lnTo>
                  <a:pt x="3687" y="4154"/>
                </a:lnTo>
                <a:lnTo>
                  <a:pt x="3630" y="4108"/>
                </a:lnTo>
                <a:lnTo>
                  <a:pt x="3575" y="4062"/>
                </a:lnTo>
                <a:lnTo>
                  <a:pt x="3520" y="4014"/>
                </a:lnTo>
                <a:lnTo>
                  <a:pt x="3466" y="3965"/>
                </a:lnTo>
                <a:lnTo>
                  <a:pt x="3413" y="3916"/>
                </a:lnTo>
                <a:lnTo>
                  <a:pt x="3361" y="3865"/>
                </a:lnTo>
                <a:lnTo>
                  <a:pt x="3310" y="3813"/>
                </a:lnTo>
                <a:lnTo>
                  <a:pt x="3260" y="3760"/>
                </a:lnTo>
                <a:lnTo>
                  <a:pt x="3212" y="3706"/>
                </a:lnTo>
                <a:lnTo>
                  <a:pt x="3164" y="3650"/>
                </a:lnTo>
                <a:lnTo>
                  <a:pt x="3119" y="3593"/>
                </a:lnTo>
                <a:lnTo>
                  <a:pt x="3074" y="3533"/>
                </a:lnTo>
                <a:lnTo>
                  <a:pt x="3057" y="3512"/>
                </a:lnTo>
                <a:lnTo>
                  <a:pt x="3042" y="3490"/>
                </a:lnTo>
                <a:lnTo>
                  <a:pt x="3027" y="3466"/>
                </a:lnTo>
                <a:lnTo>
                  <a:pt x="3013" y="3443"/>
                </a:lnTo>
                <a:lnTo>
                  <a:pt x="3000" y="3419"/>
                </a:lnTo>
                <a:lnTo>
                  <a:pt x="2988" y="3396"/>
                </a:lnTo>
                <a:lnTo>
                  <a:pt x="2976" y="3371"/>
                </a:lnTo>
                <a:lnTo>
                  <a:pt x="2966" y="3347"/>
                </a:lnTo>
                <a:lnTo>
                  <a:pt x="2955" y="3322"/>
                </a:lnTo>
                <a:lnTo>
                  <a:pt x="2946" y="3297"/>
                </a:lnTo>
                <a:lnTo>
                  <a:pt x="2937" y="3271"/>
                </a:lnTo>
                <a:lnTo>
                  <a:pt x="2929" y="3246"/>
                </a:lnTo>
                <a:lnTo>
                  <a:pt x="2922" y="3220"/>
                </a:lnTo>
                <a:lnTo>
                  <a:pt x="2915" y="3194"/>
                </a:lnTo>
                <a:lnTo>
                  <a:pt x="2908" y="3168"/>
                </a:lnTo>
                <a:lnTo>
                  <a:pt x="2901" y="3142"/>
                </a:lnTo>
                <a:lnTo>
                  <a:pt x="2891" y="3089"/>
                </a:lnTo>
                <a:lnTo>
                  <a:pt x="2881" y="3035"/>
                </a:lnTo>
                <a:lnTo>
                  <a:pt x="2873" y="2981"/>
                </a:lnTo>
                <a:lnTo>
                  <a:pt x="2866" y="2928"/>
                </a:lnTo>
                <a:lnTo>
                  <a:pt x="2859" y="2874"/>
                </a:lnTo>
                <a:lnTo>
                  <a:pt x="2851" y="2820"/>
                </a:lnTo>
                <a:lnTo>
                  <a:pt x="2844" y="2767"/>
                </a:lnTo>
                <a:lnTo>
                  <a:pt x="2837" y="2714"/>
                </a:lnTo>
                <a:lnTo>
                  <a:pt x="3053" y="2866"/>
                </a:lnTo>
                <a:lnTo>
                  <a:pt x="3268" y="3019"/>
                </a:lnTo>
                <a:lnTo>
                  <a:pt x="3485" y="3172"/>
                </a:lnTo>
                <a:lnTo>
                  <a:pt x="3700" y="3325"/>
                </a:lnTo>
                <a:lnTo>
                  <a:pt x="3915" y="3479"/>
                </a:lnTo>
                <a:lnTo>
                  <a:pt x="4130" y="3633"/>
                </a:lnTo>
                <a:lnTo>
                  <a:pt x="4346" y="3786"/>
                </a:lnTo>
                <a:lnTo>
                  <a:pt x="4561" y="3940"/>
                </a:lnTo>
                <a:lnTo>
                  <a:pt x="4777" y="4092"/>
                </a:lnTo>
                <a:lnTo>
                  <a:pt x="4994" y="4244"/>
                </a:lnTo>
                <a:lnTo>
                  <a:pt x="5210" y="4396"/>
                </a:lnTo>
                <a:lnTo>
                  <a:pt x="5428" y="4546"/>
                </a:lnTo>
                <a:lnTo>
                  <a:pt x="5647" y="4695"/>
                </a:lnTo>
                <a:lnTo>
                  <a:pt x="5866" y="4843"/>
                </a:lnTo>
                <a:lnTo>
                  <a:pt x="6087" y="4989"/>
                </a:lnTo>
                <a:lnTo>
                  <a:pt x="6308" y="5134"/>
                </a:lnTo>
                <a:lnTo>
                  <a:pt x="6355" y="5164"/>
                </a:lnTo>
                <a:lnTo>
                  <a:pt x="6401" y="5194"/>
                </a:lnTo>
                <a:lnTo>
                  <a:pt x="6447" y="5226"/>
                </a:lnTo>
                <a:lnTo>
                  <a:pt x="6492" y="5258"/>
                </a:lnTo>
                <a:lnTo>
                  <a:pt x="6537" y="5291"/>
                </a:lnTo>
                <a:lnTo>
                  <a:pt x="6580" y="5325"/>
                </a:lnTo>
                <a:lnTo>
                  <a:pt x="6623" y="5359"/>
                </a:lnTo>
                <a:lnTo>
                  <a:pt x="6666" y="5395"/>
                </a:lnTo>
                <a:lnTo>
                  <a:pt x="6708" y="5431"/>
                </a:lnTo>
                <a:lnTo>
                  <a:pt x="6749" y="5469"/>
                </a:lnTo>
                <a:lnTo>
                  <a:pt x="6789" y="5506"/>
                </a:lnTo>
                <a:lnTo>
                  <a:pt x="6829" y="5544"/>
                </a:lnTo>
                <a:lnTo>
                  <a:pt x="6868" y="5584"/>
                </a:lnTo>
                <a:lnTo>
                  <a:pt x="6907" y="5623"/>
                </a:lnTo>
                <a:lnTo>
                  <a:pt x="6944" y="5664"/>
                </a:lnTo>
                <a:lnTo>
                  <a:pt x="6981" y="5705"/>
                </a:lnTo>
                <a:lnTo>
                  <a:pt x="7017" y="5747"/>
                </a:lnTo>
                <a:lnTo>
                  <a:pt x="7051" y="5790"/>
                </a:lnTo>
                <a:lnTo>
                  <a:pt x="7086" y="5834"/>
                </a:lnTo>
                <a:lnTo>
                  <a:pt x="7120" y="5877"/>
                </a:lnTo>
                <a:lnTo>
                  <a:pt x="7152" y="5922"/>
                </a:lnTo>
                <a:lnTo>
                  <a:pt x="7184" y="5967"/>
                </a:lnTo>
                <a:lnTo>
                  <a:pt x="7214" y="6013"/>
                </a:lnTo>
                <a:lnTo>
                  <a:pt x="7244" y="6060"/>
                </a:lnTo>
                <a:lnTo>
                  <a:pt x="7273" y="6107"/>
                </a:lnTo>
                <a:lnTo>
                  <a:pt x="7300" y="6155"/>
                </a:lnTo>
                <a:lnTo>
                  <a:pt x="7328" y="6204"/>
                </a:lnTo>
                <a:lnTo>
                  <a:pt x="7353" y="6253"/>
                </a:lnTo>
                <a:lnTo>
                  <a:pt x="7378" y="6302"/>
                </a:lnTo>
                <a:lnTo>
                  <a:pt x="7402" y="6352"/>
                </a:lnTo>
                <a:lnTo>
                  <a:pt x="7424" y="6403"/>
                </a:lnTo>
                <a:lnTo>
                  <a:pt x="7446" y="6454"/>
                </a:lnTo>
                <a:lnTo>
                  <a:pt x="7489" y="6551"/>
                </a:lnTo>
                <a:lnTo>
                  <a:pt x="7529" y="6649"/>
                </a:lnTo>
                <a:lnTo>
                  <a:pt x="7566" y="6748"/>
                </a:lnTo>
                <a:lnTo>
                  <a:pt x="7601" y="6847"/>
                </a:lnTo>
                <a:lnTo>
                  <a:pt x="7632" y="6947"/>
                </a:lnTo>
                <a:lnTo>
                  <a:pt x="7662" y="7047"/>
                </a:lnTo>
                <a:lnTo>
                  <a:pt x="7688" y="7148"/>
                </a:lnTo>
                <a:lnTo>
                  <a:pt x="7714" y="7249"/>
                </a:lnTo>
                <a:lnTo>
                  <a:pt x="7736" y="7351"/>
                </a:lnTo>
                <a:lnTo>
                  <a:pt x="7757" y="7453"/>
                </a:lnTo>
                <a:lnTo>
                  <a:pt x="7774" y="7556"/>
                </a:lnTo>
                <a:lnTo>
                  <a:pt x="7790" y="7658"/>
                </a:lnTo>
                <a:lnTo>
                  <a:pt x="7806" y="7761"/>
                </a:lnTo>
                <a:lnTo>
                  <a:pt x="7818" y="7865"/>
                </a:lnTo>
                <a:lnTo>
                  <a:pt x="7829" y="7969"/>
                </a:lnTo>
                <a:lnTo>
                  <a:pt x="7838" y="8073"/>
                </a:lnTo>
                <a:lnTo>
                  <a:pt x="7846" y="8178"/>
                </a:lnTo>
                <a:lnTo>
                  <a:pt x="7854" y="8282"/>
                </a:lnTo>
                <a:lnTo>
                  <a:pt x="7859" y="8387"/>
                </a:lnTo>
                <a:lnTo>
                  <a:pt x="7864" y="8492"/>
                </a:lnTo>
                <a:lnTo>
                  <a:pt x="7867" y="8598"/>
                </a:lnTo>
                <a:lnTo>
                  <a:pt x="7869" y="8703"/>
                </a:lnTo>
                <a:lnTo>
                  <a:pt x="7871" y="8808"/>
                </a:lnTo>
                <a:lnTo>
                  <a:pt x="7871" y="8913"/>
                </a:lnTo>
                <a:lnTo>
                  <a:pt x="7871" y="9123"/>
                </a:lnTo>
                <a:lnTo>
                  <a:pt x="7868" y="9333"/>
                </a:lnTo>
                <a:lnTo>
                  <a:pt x="7865" y="9542"/>
                </a:lnTo>
                <a:lnTo>
                  <a:pt x="7861" y="9750"/>
                </a:lnTo>
                <a:lnTo>
                  <a:pt x="7768" y="9689"/>
                </a:lnTo>
                <a:lnTo>
                  <a:pt x="7676" y="9629"/>
                </a:lnTo>
                <a:lnTo>
                  <a:pt x="7583" y="9569"/>
                </a:lnTo>
                <a:lnTo>
                  <a:pt x="7490" y="9510"/>
                </a:lnTo>
                <a:lnTo>
                  <a:pt x="7303" y="9393"/>
                </a:lnTo>
                <a:lnTo>
                  <a:pt x="7116" y="9278"/>
                </a:lnTo>
                <a:lnTo>
                  <a:pt x="6927" y="9163"/>
                </a:lnTo>
                <a:lnTo>
                  <a:pt x="6737" y="9051"/>
                </a:lnTo>
                <a:lnTo>
                  <a:pt x="6547" y="8940"/>
                </a:lnTo>
                <a:lnTo>
                  <a:pt x="6355" y="8831"/>
                </a:lnTo>
                <a:lnTo>
                  <a:pt x="6163" y="8723"/>
                </a:lnTo>
                <a:lnTo>
                  <a:pt x="5971" y="8616"/>
                </a:lnTo>
                <a:lnTo>
                  <a:pt x="5777" y="8511"/>
                </a:lnTo>
                <a:lnTo>
                  <a:pt x="5582" y="8407"/>
                </a:lnTo>
                <a:lnTo>
                  <a:pt x="5388" y="8304"/>
                </a:lnTo>
                <a:lnTo>
                  <a:pt x="5192" y="8202"/>
                </a:lnTo>
                <a:lnTo>
                  <a:pt x="4995" y="8101"/>
                </a:lnTo>
                <a:lnTo>
                  <a:pt x="4798" y="8002"/>
                </a:lnTo>
                <a:lnTo>
                  <a:pt x="4684" y="7945"/>
                </a:lnTo>
                <a:lnTo>
                  <a:pt x="4570" y="7887"/>
                </a:lnTo>
                <a:lnTo>
                  <a:pt x="4457" y="7828"/>
                </a:lnTo>
                <a:lnTo>
                  <a:pt x="4344" y="7768"/>
                </a:lnTo>
                <a:lnTo>
                  <a:pt x="4231" y="7706"/>
                </a:lnTo>
                <a:lnTo>
                  <a:pt x="4119" y="7644"/>
                </a:lnTo>
                <a:lnTo>
                  <a:pt x="4064" y="7613"/>
                </a:lnTo>
                <a:lnTo>
                  <a:pt x="4007" y="7580"/>
                </a:lnTo>
                <a:lnTo>
                  <a:pt x="3952" y="7547"/>
                </a:lnTo>
                <a:lnTo>
                  <a:pt x="3898" y="7514"/>
                </a:lnTo>
                <a:lnTo>
                  <a:pt x="3844" y="7480"/>
                </a:lnTo>
                <a:lnTo>
                  <a:pt x="3790" y="7445"/>
                </a:lnTo>
                <a:lnTo>
                  <a:pt x="3736" y="7411"/>
                </a:lnTo>
                <a:lnTo>
                  <a:pt x="3683" y="7375"/>
                </a:lnTo>
                <a:lnTo>
                  <a:pt x="3630" y="7339"/>
                </a:lnTo>
                <a:lnTo>
                  <a:pt x="3578" y="7303"/>
                </a:lnTo>
                <a:lnTo>
                  <a:pt x="3526" y="7265"/>
                </a:lnTo>
                <a:lnTo>
                  <a:pt x="3475" y="7226"/>
                </a:lnTo>
                <a:lnTo>
                  <a:pt x="3425" y="7187"/>
                </a:lnTo>
                <a:lnTo>
                  <a:pt x="3374" y="7148"/>
                </a:lnTo>
                <a:lnTo>
                  <a:pt x="3325" y="7108"/>
                </a:lnTo>
                <a:lnTo>
                  <a:pt x="3277" y="7066"/>
                </a:lnTo>
                <a:lnTo>
                  <a:pt x="3229" y="7024"/>
                </a:lnTo>
                <a:lnTo>
                  <a:pt x="3181" y="6982"/>
                </a:lnTo>
                <a:lnTo>
                  <a:pt x="3134" y="6938"/>
                </a:lnTo>
                <a:lnTo>
                  <a:pt x="3088" y="6893"/>
                </a:lnTo>
                <a:lnTo>
                  <a:pt x="3046" y="6852"/>
                </a:lnTo>
                <a:lnTo>
                  <a:pt x="3006" y="6811"/>
                </a:lnTo>
                <a:lnTo>
                  <a:pt x="2968" y="6769"/>
                </a:lnTo>
                <a:lnTo>
                  <a:pt x="2930" y="6727"/>
                </a:lnTo>
                <a:lnTo>
                  <a:pt x="2893" y="6684"/>
                </a:lnTo>
                <a:lnTo>
                  <a:pt x="2857" y="6639"/>
                </a:lnTo>
                <a:lnTo>
                  <a:pt x="2821" y="6595"/>
                </a:lnTo>
                <a:lnTo>
                  <a:pt x="2786" y="6549"/>
                </a:lnTo>
                <a:lnTo>
                  <a:pt x="2753" y="6504"/>
                </a:lnTo>
                <a:lnTo>
                  <a:pt x="2719" y="6457"/>
                </a:lnTo>
                <a:lnTo>
                  <a:pt x="2686" y="6412"/>
                </a:lnTo>
                <a:lnTo>
                  <a:pt x="2654" y="6365"/>
                </a:lnTo>
                <a:lnTo>
                  <a:pt x="2589" y="6270"/>
                </a:lnTo>
                <a:lnTo>
                  <a:pt x="2526" y="6175"/>
                </a:lnTo>
                <a:lnTo>
                  <a:pt x="2464" y="6079"/>
                </a:lnTo>
                <a:lnTo>
                  <a:pt x="2401" y="5983"/>
                </a:lnTo>
                <a:lnTo>
                  <a:pt x="2338" y="5889"/>
                </a:lnTo>
                <a:lnTo>
                  <a:pt x="2273" y="5794"/>
                </a:lnTo>
                <a:lnTo>
                  <a:pt x="2241" y="5748"/>
                </a:lnTo>
                <a:lnTo>
                  <a:pt x="2207" y="5701"/>
                </a:lnTo>
                <a:lnTo>
                  <a:pt x="2174" y="5655"/>
                </a:lnTo>
                <a:lnTo>
                  <a:pt x="2140" y="5610"/>
                </a:lnTo>
                <a:lnTo>
                  <a:pt x="2104" y="5565"/>
                </a:lnTo>
                <a:lnTo>
                  <a:pt x="2069" y="5521"/>
                </a:lnTo>
                <a:lnTo>
                  <a:pt x="2032" y="5477"/>
                </a:lnTo>
                <a:lnTo>
                  <a:pt x="1994" y="5434"/>
                </a:lnTo>
                <a:lnTo>
                  <a:pt x="1924" y="5352"/>
                </a:lnTo>
                <a:lnTo>
                  <a:pt x="1856" y="5271"/>
                </a:lnTo>
                <a:lnTo>
                  <a:pt x="1787" y="5187"/>
                </a:lnTo>
                <a:lnTo>
                  <a:pt x="1720" y="5104"/>
                </a:lnTo>
                <a:lnTo>
                  <a:pt x="1655" y="5018"/>
                </a:lnTo>
                <a:lnTo>
                  <a:pt x="1589" y="4932"/>
                </a:lnTo>
                <a:lnTo>
                  <a:pt x="1526" y="4847"/>
                </a:lnTo>
                <a:lnTo>
                  <a:pt x="1464" y="4759"/>
                </a:lnTo>
                <a:lnTo>
                  <a:pt x="1403" y="4670"/>
                </a:lnTo>
                <a:lnTo>
                  <a:pt x="1343" y="4582"/>
                </a:lnTo>
                <a:lnTo>
                  <a:pt x="1284" y="4492"/>
                </a:lnTo>
                <a:lnTo>
                  <a:pt x="1226" y="4402"/>
                </a:lnTo>
                <a:lnTo>
                  <a:pt x="1170" y="4310"/>
                </a:lnTo>
                <a:lnTo>
                  <a:pt x="1113" y="4219"/>
                </a:lnTo>
                <a:lnTo>
                  <a:pt x="1059" y="4126"/>
                </a:lnTo>
                <a:lnTo>
                  <a:pt x="1006" y="4033"/>
                </a:lnTo>
                <a:lnTo>
                  <a:pt x="954" y="3939"/>
                </a:lnTo>
                <a:lnTo>
                  <a:pt x="903" y="3844"/>
                </a:lnTo>
                <a:lnTo>
                  <a:pt x="854" y="3749"/>
                </a:lnTo>
                <a:lnTo>
                  <a:pt x="806" y="3653"/>
                </a:lnTo>
                <a:lnTo>
                  <a:pt x="758" y="3557"/>
                </a:lnTo>
                <a:lnTo>
                  <a:pt x="712" y="3460"/>
                </a:lnTo>
                <a:lnTo>
                  <a:pt x="667" y="3362"/>
                </a:lnTo>
                <a:lnTo>
                  <a:pt x="623" y="3263"/>
                </a:lnTo>
                <a:lnTo>
                  <a:pt x="581" y="3165"/>
                </a:lnTo>
                <a:lnTo>
                  <a:pt x="541" y="3065"/>
                </a:lnTo>
                <a:lnTo>
                  <a:pt x="501" y="2966"/>
                </a:lnTo>
                <a:lnTo>
                  <a:pt x="462" y="2866"/>
                </a:lnTo>
                <a:lnTo>
                  <a:pt x="424" y="2765"/>
                </a:lnTo>
                <a:lnTo>
                  <a:pt x="389" y="2664"/>
                </a:lnTo>
                <a:lnTo>
                  <a:pt x="354" y="2562"/>
                </a:lnTo>
                <a:lnTo>
                  <a:pt x="320" y="2460"/>
                </a:lnTo>
                <a:close/>
              </a:path>
            </a:pathLst>
          </a:custGeom>
          <a:solidFill>
            <a:schemeClr val="accent3"/>
          </a:solidFill>
          <a:ln>
            <a:noFill/>
          </a:ln>
        </p:spPr>
        <p:txBody>
          <a:bodyPr vert="horz" wrap="square" lIns="91440" tIns="45720" rIns="91440" bIns="45720" numCol="1" anchor="t" anchorCtr="0" compatLnSpc="1"/>
          <a:lstStyle/>
          <a:p>
            <a:endParaRPr lang="zh-CN" altLang="en-US" sz="1800"/>
          </a:p>
        </p:txBody>
      </p:sp>
      <p:sp>
        <p:nvSpPr>
          <p:cNvPr id="21" name="淘宝店chenying0907 21"/>
          <p:cNvSpPr/>
          <p:nvPr/>
        </p:nvSpPr>
        <p:spPr bwMode="auto">
          <a:xfrm>
            <a:off x="4567036" y="2505791"/>
            <a:ext cx="1364177" cy="1683453"/>
          </a:xfrm>
          <a:custGeom>
            <a:avLst/>
            <a:gdLst>
              <a:gd name="T0" fmla="*/ 6809 w 7893"/>
              <a:gd name="T1" fmla="*/ 2075 h 9744"/>
              <a:gd name="T2" fmla="*/ 7101 w 7893"/>
              <a:gd name="T3" fmla="*/ 1351 h 9744"/>
              <a:gd name="T4" fmla="*/ 7345 w 7893"/>
              <a:gd name="T5" fmla="*/ 797 h 9744"/>
              <a:gd name="T6" fmla="*/ 7598 w 7893"/>
              <a:gd name="T7" fmla="*/ 348 h 9744"/>
              <a:gd name="T8" fmla="*/ 7872 w 7893"/>
              <a:gd name="T9" fmla="*/ 125 h 9744"/>
              <a:gd name="T10" fmla="*/ 7886 w 7893"/>
              <a:gd name="T11" fmla="*/ 875 h 9744"/>
              <a:gd name="T12" fmla="*/ 7794 w 7893"/>
              <a:gd name="T13" fmla="*/ 1617 h 9744"/>
              <a:gd name="T14" fmla="*/ 7614 w 7893"/>
              <a:gd name="T15" fmla="*/ 2347 h 9744"/>
              <a:gd name="T16" fmla="*/ 7360 w 7893"/>
              <a:gd name="T17" fmla="*/ 3056 h 9744"/>
              <a:gd name="T18" fmla="*/ 7048 w 7893"/>
              <a:gd name="T19" fmla="*/ 3737 h 9744"/>
              <a:gd name="T20" fmla="*/ 6812 w 7893"/>
              <a:gd name="T21" fmla="*/ 4169 h 9744"/>
              <a:gd name="T22" fmla="*/ 6407 w 7893"/>
              <a:gd name="T23" fmla="*/ 4786 h 9744"/>
              <a:gd name="T24" fmla="*/ 5952 w 7893"/>
              <a:gd name="T25" fmla="*/ 5367 h 9744"/>
              <a:gd name="T26" fmla="*/ 5700 w 7893"/>
              <a:gd name="T27" fmla="*/ 5676 h 9744"/>
              <a:gd name="T28" fmla="*/ 5422 w 7893"/>
              <a:gd name="T29" fmla="*/ 6086 h 9744"/>
              <a:gd name="T30" fmla="*/ 5146 w 7893"/>
              <a:gd name="T31" fmla="*/ 6497 h 9744"/>
              <a:gd name="T32" fmla="*/ 4938 w 7893"/>
              <a:gd name="T33" fmla="*/ 6753 h 9744"/>
              <a:gd name="T34" fmla="*/ 4677 w 7893"/>
              <a:gd name="T35" fmla="*/ 7006 h 9744"/>
              <a:gd name="T36" fmla="*/ 4368 w 7893"/>
              <a:gd name="T37" fmla="*/ 7253 h 9744"/>
              <a:gd name="T38" fmla="*/ 4040 w 7893"/>
              <a:gd name="T39" fmla="*/ 7474 h 9744"/>
              <a:gd name="T40" fmla="*/ 3639 w 7893"/>
              <a:gd name="T41" fmla="*/ 7708 h 9744"/>
              <a:gd name="T42" fmla="*/ 2857 w 7893"/>
              <a:gd name="T43" fmla="*/ 8109 h 9744"/>
              <a:gd name="T44" fmla="*/ 1703 w 7893"/>
              <a:gd name="T45" fmla="*/ 8726 h 9744"/>
              <a:gd name="T46" fmla="*/ 574 w 7893"/>
              <a:gd name="T47" fmla="*/ 9392 h 9744"/>
              <a:gd name="T48" fmla="*/ 6 w 7893"/>
              <a:gd name="T49" fmla="*/ 9393 h 9744"/>
              <a:gd name="T50" fmla="*/ 5 w 7893"/>
              <a:gd name="T51" fmla="*/ 8683 h 9744"/>
              <a:gd name="T52" fmla="*/ 58 w 7893"/>
              <a:gd name="T53" fmla="*/ 7974 h 9744"/>
              <a:gd name="T54" fmla="*/ 182 w 7893"/>
              <a:gd name="T55" fmla="*/ 7277 h 9744"/>
              <a:gd name="T56" fmla="*/ 392 w 7893"/>
              <a:gd name="T57" fmla="*/ 6603 h 9744"/>
              <a:gd name="T58" fmla="*/ 684 w 7893"/>
              <a:gd name="T59" fmla="*/ 6004 h 9744"/>
              <a:gd name="T60" fmla="*/ 950 w 7893"/>
              <a:gd name="T61" fmla="*/ 5652 h 9744"/>
              <a:gd name="T62" fmla="*/ 1271 w 7893"/>
              <a:gd name="T63" fmla="*/ 5356 h 9744"/>
              <a:gd name="T64" fmla="*/ 1627 w 7893"/>
              <a:gd name="T65" fmla="*/ 5094 h 9744"/>
              <a:gd name="T66" fmla="*/ 2244 w 7893"/>
              <a:gd name="T67" fmla="*/ 4688 h 9744"/>
              <a:gd name="T68" fmla="*/ 2925 w 7893"/>
              <a:gd name="T69" fmla="*/ 4220 h 9744"/>
              <a:gd name="T70" fmla="*/ 3913 w 7893"/>
              <a:gd name="T71" fmla="*/ 3511 h 9744"/>
              <a:gd name="T72" fmla="*/ 4902 w 7893"/>
              <a:gd name="T73" fmla="*/ 2807 h 9744"/>
              <a:gd name="T74" fmla="*/ 5027 w 7893"/>
              <a:gd name="T75" fmla="*/ 2979 h 9744"/>
              <a:gd name="T76" fmla="*/ 4970 w 7893"/>
              <a:gd name="T77" fmla="*/ 3233 h 9744"/>
              <a:gd name="T78" fmla="*/ 4906 w 7893"/>
              <a:gd name="T79" fmla="*/ 3394 h 9744"/>
              <a:gd name="T80" fmla="*/ 4816 w 7893"/>
              <a:gd name="T81" fmla="*/ 3542 h 9744"/>
              <a:gd name="T82" fmla="*/ 4555 w 7893"/>
              <a:gd name="T83" fmla="*/ 3839 h 9744"/>
              <a:gd name="T84" fmla="*/ 4229 w 7893"/>
              <a:gd name="T85" fmla="*/ 4129 h 9744"/>
              <a:gd name="T86" fmla="*/ 3820 w 7893"/>
              <a:gd name="T87" fmla="*/ 4435 h 9744"/>
              <a:gd name="T88" fmla="*/ 3285 w 7893"/>
              <a:gd name="T89" fmla="*/ 4818 h 9744"/>
              <a:gd name="T90" fmla="*/ 2979 w 7893"/>
              <a:gd name="T91" fmla="*/ 5064 h 9744"/>
              <a:gd name="T92" fmla="*/ 2859 w 7893"/>
              <a:gd name="T93" fmla="*/ 5182 h 9744"/>
              <a:gd name="T94" fmla="*/ 2744 w 7893"/>
              <a:gd name="T95" fmla="*/ 5339 h 9744"/>
              <a:gd name="T96" fmla="*/ 2587 w 7893"/>
              <a:gd name="T97" fmla="*/ 5635 h 9744"/>
              <a:gd name="T98" fmla="*/ 2801 w 7893"/>
              <a:gd name="T99" fmla="*/ 5808 h 9744"/>
              <a:gd name="T100" fmla="*/ 3135 w 7893"/>
              <a:gd name="T101" fmla="*/ 5811 h 9744"/>
              <a:gd name="T102" fmla="*/ 3417 w 7893"/>
              <a:gd name="T103" fmla="*/ 5785 h 9744"/>
              <a:gd name="T104" fmla="*/ 3691 w 7893"/>
              <a:gd name="T105" fmla="*/ 5720 h 9744"/>
              <a:gd name="T106" fmla="*/ 3953 w 7893"/>
              <a:gd name="T107" fmla="*/ 5607 h 9744"/>
              <a:gd name="T108" fmla="*/ 4539 w 7893"/>
              <a:gd name="T109" fmla="*/ 5228 h 9744"/>
              <a:gd name="T110" fmla="*/ 5119 w 7893"/>
              <a:gd name="T111" fmla="*/ 4717 h 9744"/>
              <a:gd name="T112" fmla="*/ 5627 w 7893"/>
              <a:gd name="T113" fmla="*/ 4131 h 9744"/>
              <a:gd name="T114" fmla="*/ 6071 w 7893"/>
              <a:gd name="T115" fmla="*/ 3489 h 9744"/>
              <a:gd name="T116" fmla="*/ 6455 w 7893"/>
              <a:gd name="T117" fmla="*/ 2812 h 9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93" h="9744">
                <a:moveTo>
                  <a:pt x="6627" y="2466"/>
                </a:moveTo>
                <a:lnTo>
                  <a:pt x="6666" y="2389"/>
                </a:lnTo>
                <a:lnTo>
                  <a:pt x="6703" y="2311"/>
                </a:lnTo>
                <a:lnTo>
                  <a:pt x="6739" y="2233"/>
                </a:lnTo>
                <a:lnTo>
                  <a:pt x="6774" y="2154"/>
                </a:lnTo>
                <a:lnTo>
                  <a:pt x="6809" y="2075"/>
                </a:lnTo>
                <a:lnTo>
                  <a:pt x="6842" y="1995"/>
                </a:lnTo>
                <a:lnTo>
                  <a:pt x="6876" y="1915"/>
                </a:lnTo>
                <a:lnTo>
                  <a:pt x="6908" y="1834"/>
                </a:lnTo>
                <a:lnTo>
                  <a:pt x="6973" y="1673"/>
                </a:lnTo>
                <a:lnTo>
                  <a:pt x="7037" y="1512"/>
                </a:lnTo>
                <a:lnTo>
                  <a:pt x="7101" y="1351"/>
                </a:lnTo>
                <a:lnTo>
                  <a:pt x="7167" y="1191"/>
                </a:lnTo>
                <a:lnTo>
                  <a:pt x="7201" y="1111"/>
                </a:lnTo>
                <a:lnTo>
                  <a:pt x="7236" y="1032"/>
                </a:lnTo>
                <a:lnTo>
                  <a:pt x="7271" y="953"/>
                </a:lnTo>
                <a:lnTo>
                  <a:pt x="7307" y="875"/>
                </a:lnTo>
                <a:lnTo>
                  <a:pt x="7345" y="797"/>
                </a:lnTo>
                <a:lnTo>
                  <a:pt x="7383" y="720"/>
                </a:lnTo>
                <a:lnTo>
                  <a:pt x="7423" y="643"/>
                </a:lnTo>
                <a:lnTo>
                  <a:pt x="7464" y="568"/>
                </a:lnTo>
                <a:lnTo>
                  <a:pt x="7507" y="494"/>
                </a:lnTo>
                <a:lnTo>
                  <a:pt x="7552" y="420"/>
                </a:lnTo>
                <a:lnTo>
                  <a:pt x="7598" y="348"/>
                </a:lnTo>
                <a:lnTo>
                  <a:pt x="7645" y="275"/>
                </a:lnTo>
                <a:lnTo>
                  <a:pt x="7695" y="205"/>
                </a:lnTo>
                <a:lnTo>
                  <a:pt x="7747" y="136"/>
                </a:lnTo>
                <a:lnTo>
                  <a:pt x="7801" y="67"/>
                </a:lnTo>
                <a:lnTo>
                  <a:pt x="7859" y="0"/>
                </a:lnTo>
                <a:lnTo>
                  <a:pt x="7872" y="125"/>
                </a:lnTo>
                <a:lnTo>
                  <a:pt x="7882" y="251"/>
                </a:lnTo>
                <a:lnTo>
                  <a:pt x="7889" y="375"/>
                </a:lnTo>
                <a:lnTo>
                  <a:pt x="7893" y="501"/>
                </a:lnTo>
                <a:lnTo>
                  <a:pt x="7893" y="625"/>
                </a:lnTo>
                <a:lnTo>
                  <a:pt x="7891" y="750"/>
                </a:lnTo>
                <a:lnTo>
                  <a:pt x="7886" y="875"/>
                </a:lnTo>
                <a:lnTo>
                  <a:pt x="7877" y="999"/>
                </a:lnTo>
                <a:lnTo>
                  <a:pt x="7866" y="1124"/>
                </a:lnTo>
                <a:lnTo>
                  <a:pt x="7852" y="1247"/>
                </a:lnTo>
                <a:lnTo>
                  <a:pt x="7835" y="1371"/>
                </a:lnTo>
                <a:lnTo>
                  <a:pt x="7817" y="1495"/>
                </a:lnTo>
                <a:lnTo>
                  <a:pt x="7794" y="1617"/>
                </a:lnTo>
                <a:lnTo>
                  <a:pt x="7770" y="1740"/>
                </a:lnTo>
                <a:lnTo>
                  <a:pt x="7743" y="1863"/>
                </a:lnTo>
                <a:lnTo>
                  <a:pt x="7715" y="1984"/>
                </a:lnTo>
                <a:lnTo>
                  <a:pt x="7683" y="2105"/>
                </a:lnTo>
                <a:lnTo>
                  <a:pt x="7650" y="2227"/>
                </a:lnTo>
                <a:lnTo>
                  <a:pt x="7614" y="2347"/>
                </a:lnTo>
                <a:lnTo>
                  <a:pt x="7576" y="2466"/>
                </a:lnTo>
                <a:lnTo>
                  <a:pt x="7537" y="2586"/>
                </a:lnTo>
                <a:lnTo>
                  <a:pt x="7496" y="2704"/>
                </a:lnTo>
                <a:lnTo>
                  <a:pt x="7452" y="2822"/>
                </a:lnTo>
                <a:lnTo>
                  <a:pt x="7407" y="2939"/>
                </a:lnTo>
                <a:lnTo>
                  <a:pt x="7360" y="3056"/>
                </a:lnTo>
                <a:lnTo>
                  <a:pt x="7312" y="3171"/>
                </a:lnTo>
                <a:lnTo>
                  <a:pt x="7262" y="3286"/>
                </a:lnTo>
                <a:lnTo>
                  <a:pt x="7210" y="3400"/>
                </a:lnTo>
                <a:lnTo>
                  <a:pt x="7157" y="3513"/>
                </a:lnTo>
                <a:lnTo>
                  <a:pt x="7103" y="3626"/>
                </a:lnTo>
                <a:lnTo>
                  <a:pt x="7048" y="3737"/>
                </a:lnTo>
                <a:lnTo>
                  <a:pt x="6991" y="3847"/>
                </a:lnTo>
                <a:lnTo>
                  <a:pt x="6962" y="3902"/>
                </a:lnTo>
                <a:lnTo>
                  <a:pt x="6933" y="3956"/>
                </a:lnTo>
                <a:lnTo>
                  <a:pt x="6903" y="4010"/>
                </a:lnTo>
                <a:lnTo>
                  <a:pt x="6873" y="4063"/>
                </a:lnTo>
                <a:lnTo>
                  <a:pt x="6812" y="4169"/>
                </a:lnTo>
                <a:lnTo>
                  <a:pt x="6747" y="4275"/>
                </a:lnTo>
                <a:lnTo>
                  <a:pt x="6682" y="4379"/>
                </a:lnTo>
                <a:lnTo>
                  <a:pt x="6616" y="4482"/>
                </a:lnTo>
                <a:lnTo>
                  <a:pt x="6548" y="4584"/>
                </a:lnTo>
                <a:lnTo>
                  <a:pt x="6477" y="4686"/>
                </a:lnTo>
                <a:lnTo>
                  <a:pt x="6407" y="4786"/>
                </a:lnTo>
                <a:lnTo>
                  <a:pt x="6334" y="4885"/>
                </a:lnTo>
                <a:lnTo>
                  <a:pt x="6260" y="4984"/>
                </a:lnTo>
                <a:lnTo>
                  <a:pt x="6185" y="5080"/>
                </a:lnTo>
                <a:lnTo>
                  <a:pt x="6108" y="5177"/>
                </a:lnTo>
                <a:lnTo>
                  <a:pt x="6031" y="5273"/>
                </a:lnTo>
                <a:lnTo>
                  <a:pt x="5952" y="5367"/>
                </a:lnTo>
                <a:lnTo>
                  <a:pt x="5872" y="5461"/>
                </a:lnTo>
                <a:lnTo>
                  <a:pt x="5836" y="5503"/>
                </a:lnTo>
                <a:lnTo>
                  <a:pt x="5801" y="5545"/>
                </a:lnTo>
                <a:lnTo>
                  <a:pt x="5767" y="5588"/>
                </a:lnTo>
                <a:lnTo>
                  <a:pt x="5733" y="5632"/>
                </a:lnTo>
                <a:lnTo>
                  <a:pt x="5700" y="5676"/>
                </a:lnTo>
                <a:lnTo>
                  <a:pt x="5668" y="5721"/>
                </a:lnTo>
                <a:lnTo>
                  <a:pt x="5636" y="5766"/>
                </a:lnTo>
                <a:lnTo>
                  <a:pt x="5605" y="5810"/>
                </a:lnTo>
                <a:lnTo>
                  <a:pt x="5544" y="5902"/>
                </a:lnTo>
                <a:lnTo>
                  <a:pt x="5482" y="5994"/>
                </a:lnTo>
                <a:lnTo>
                  <a:pt x="5422" y="6086"/>
                </a:lnTo>
                <a:lnTo>
                  <a:pt x="5363" y="6179"/>
                </a:lnTo>
                <a:lnTo>
                  <a:pt x="5302" y="6270"/>
                </a:lnTo>
                <a:lnTo>
                  <a:pt x="5241" y="6362"/>
                </a:lnTo>
                <a:lnTo>
                  <a:pt x="5209" y="6407"/>
                </a:lnTo>
                <a:lnTo>
                  <a:pt x="5178" y="6452"/>
                </a:lnTo>
                <a:lnTo>
                  <a:pt x="5146" y="6497"/>
                </a:lnTo>
                <a:lnTo>
                  <a:pt x="5113" y="6540"/>
                </a:lnTo>
                <a:lnTo>
                  <a:pt x="5080" y="6584"/>
                </a:lnTo>
                <a:lnTo>
                  <a:pt x="5045" y="6627"/>
                </a:lnTo>
                <a:lnTo>
                  <a:pt x="5010" y="6670"/>
                </a:lnTo>
                <a:lnTo>
                  <a:pt x="4975" y="6712"/>
                </a:lnTo>
                <a:lnTo>
                  <a:pt x="4938" y="6753"/>
                </a:lnTo>
                <a:lnTo>
                  <a:pt x="4900" y="6792"/>
                </a:lnTo>
                <a:lnTo>
                  <a:pt x="4863" y="6832"/>
                </a:lnTo>
                <a:lnTo>
                  <a:pt x="4823" y="6871"/>
                </a:lnTo>
                <a:lnTo>
                  <a:pt x="4775" y="6917"/>
                </a:lnTo>
                <a:lnTo>
                  <a:pt x="4726" y="6962"/>
                </a:lnTo>
                <a:lnTo>
                  <a:pt x="4677" y="7006"/>
                </a:lnTo>
                <a:lnTo>
                  <a:pt x="4627" y="7049"/>
                </a:lnTo>
                <a:lnTo>
                  <a:pt x="4576" y="7092"/>
                </a:lnTo>
                <a:lnTo>
                  <a:pt x="4525" y="7134"/>
                </a:lnTo>
                <a:lnTo>
                  <a:pt x="4473" y="7175"/>
                </a:lnTo>
                <a:lnTo>
                  <a:pt x="4420" y="7214"/>
                </a:lnTo>
                <a:lnTo>
                  <a:pt x="4368" y="7253"/>
                </a:lnTo>
                <a:lnTo>
                  <a:pt x="4314" y="7292"/>
                </a:lnTo>
                <a:lnTo>
                  <a:pt x="4260" y="7330"/>
                </a:lnTo>
                <a:lnTo>
                  <a:pt x="4206" y="7367"/>
                </a:lnTo>
                <a:lnTo>
                  <a:pt x="4151" y="7404"/>
                </a:lnTo>
                <a:lnTo>
                  <a:pt x="4095" y="7440"/>
                </a:lnTo>
                <a:lnTo>
                  <a:pt x="4040" y="7474"/>
                </a:lnTo>
                <a:lnTo>
                  <a:pt x="3984" y="7510"/>
                </a:lnTo>
                <a:lnTo>
                  <a:pt x="3927" y="7544"/>
                </a:lnTo>
                <a:lnTo>
                  <a:pt x="3870" y="7577"/>
                </a:lnTo>
                <a:lnTo>
                  <a:pt x="3813" y="7611"/>
                </a:lnTo>
                <a:lnTo>
                  <a:pt x="3756" y="7644"/>
                </a:lnTo>
                <a:lnTo>
                  <a:pt x="3639" y="7708"/>
                </a:lnTo>
                <a:lnTo>
                  <a:pt x="3523" y="7770"/>
                </a:lnTo>
                <a:lnTo>
                  <a:pt x="3406" y="7832"/>
                </a:lnTo>
                <a:lnTo>
                  <a:pt x="3288" y="7892"/>
                </a:lnTo>
                <a:lnTo>
                  <a:pt x="3170" y="7951"/>
                </a:lnTo>
                <a:lnTo>
                  <a:pt x="3052" y="8010"/>
                </a:lnTo>
                <a:lnTo>
                  <a:pt x="2857" y="8109"/>
                </a:lnTo>
                <a:lnTo>
                  <a:pt x="2663" y="8208"/>
                </a:lnTo>
                <a:lnTo>
                  <a:pt x="2469" y="8309"/>
                </a:lnTo>
                <a:lnTo>
                  <a:pt x="2276" y="8412"/>
                </a:lnTo>
                <a:lnTo>
                  <a:pt x="2085" y="8515"/>
                </a:lnTo>
                <a:lnTo>
                  <a:pt x="1893" y="8620"/>
                </a:lnTo>
                <a:lnTo>
                  <a:pt x="1703" y="8726"/>
                </a:lnTo>
                <a:lnTo>
                  <a:pt x="1512" y="8834"/>
                </a:lnTo>
                <a:lnTo>
                  <a:pt x="1323" y="8942"/>
                </a:lnTo>
                <a:lnTo>
                  <a:pt x="1135" y="9054"/>
                </a:lnTo>
                <a:lnTo>
                  <a:pt x="947" y="9165"/>
                </a:lnTo>
                <a:lnTo>
                  <a:pt x="760" y="9278"/>
                </a:lnTo>
                <a:lnTo>
                  <a:pt x="574" y="9392"/>
                </a:lnTo>
                <a:lnTo>
                  <a:pt x="389" y="9508"/>
                </a:lnTo>
                <a:lnTo>
                  <a:pt x="205" y="9626"/>
                </a:lnTo>
                <a:lnTo>
                  <a:pt x="22" y="9744"/>
                </a:lnTo>
                <a:lnTo>
                  <a:pt x="15" y="9628"/>
                </a:lnTo>
                <a:lnTo>
                  <a:pt x="10" y="9510"/>
                </a:lnTo>
                <a:lnTo>
                  <a:pt x="6" y="9393"/>
                </a:lnTo>
                <a:lnTo>
                  <a:pt x="3" y="9275"/>
                </a:lnTo>
                <a:lnTo>
                  <a:pt x="1" y="9157"/>
                </a:lnTo>
                <a:lnTo>
                  <a:pt x="0" y="9038"/>
                </a:lnTo>
                <a:lnTo>
                  <a:pt x="0" y="8920"/>
                </a:lnTo>
                <a:lnTo>
                  <a:pt x="2" y="8802"/>
                </a:lnTo>
                <a:lnTo>
                  <a:pt x="5" y="8683"/>
                </a:lnTo>
                <a:lnTo>
                  <a:pt x="9" y="8564"/>
                </a:lnTo>
                <a:lnTo>
                  <a:pt x="16" y="8446"/>
                </a:lnTo>
                <a:lnTo>
                  <a:pt x="24" y="8328"/>
                </a:lnTo>
                <a:lnTo>
                  <a:pt x="34" y="8209"/>
                </a:lnTo>
                <a:lnTo>
                  <a:pt x="45" y="8091"/>
                </a:lnTo>
                <a:lnTo>
                  <a:pt x="58" y="7974"/>
                </a:lnTo>
                <a:lnTo>
                  <a:pt x="74" y="7856"/>
                </a:lnTo>
                <a:lnTo>
                  <a:pt x="91" y="7739"/>
                </a:lnTo>
                <a:lnTo>
                  <a:pt x="110" y="7622"/>
                </a:lnTo>
                <a:lnTo>
                  <a:pt x="132" y="7507"/>
                </a:lnTo>
                <a:lnTo>
                  <a:pt x="155" y="7391"/>
                </a:lnTo>
                <a:lnTo>
                  <a:pt x="182" y="7277"/>
                </a:lnTo>
                <a:lnTo>
                  <a:pt x="210" y="7162"/>
                </a:lnTo>
                <a:lnTo>
                  <a:pt x="241" y="7048"/>
                </a:lnTo>
                <a:lnTo>
                  <a:pt x="274" y="6936"/>
                </a:lnTo>
                <a:lnTo>
                  <a:pt x="311" y="6824"/>
                </a:lnTo>
                <a:lnTo>
                  <a:pt x="350" y="6713"/>
                </a:lnTo>
                <a:lnTo>
                  <a:pt x="392" y="6603"/>
                </a:lnTo>
                <a:lnTo>
                  <a:pt x="436" y="6495"/>
                </a:lnTo>
                <a:lnTo>
                  <a:pt x="484" y="6386"/>
                </a:lnTo>
                <a:lnTo>
                  <a:pt x="535" y="6279"/>
                </a:lnTo>
                <a:lnTo>
                  <a:pt x="589" y="6173"/>
                </a:lnTo>
                <a:lnTo>
                  <a:pt x="646" y="6069"/>
                </a:lnTo>
                <a:lnTo>
                  <a:pt x="684" y="6004"/>
                </a:lnTo>
                <a:lnTo>
                  <a:pt x="724" y="5941"/>
                </a:lnTo>
                <a:lnTo>
                  <a:pt x="766" y="5880"/>
                </a:lnTo>
                <a:lnTo>
                  <a:pt x="810" y="5821"/>
                </a:lnTo>
                <a:lnTo>
                  <a:pt x="854" y="5763"/>
                </a:lnTo>
                <a:lnTo>
                  <a:pt x="901" y="5706"/>
                </a:lnTo>
                <a:lnTo>
                  <a:pt x="950" y="5652"/>
                </a:lnTo>
                <a:lnTo>
                  <a:pt x="1000" y="5599"/>
                </a:lnTo>
                <a:lnTo>
                  <a:pt x="1052" y="5548"/>
                </a:lnTo>
                <a:lnTo>
                  <a:pt x="1105" y="5498"/>
                </a:lnTo>
                <a:lnTo>
                  <a:pt x="1159" y="5450"/>
                </a:lnTo>
                <a:lnTo>
                  <a:pt x="1215" y="5402"/>
                </a:lnTo>
                <a:lnTo>
                  <a:pt x="1271" y="5356"/>
                </a:lnTo>
                <a:lnTo>
                  <a:pt x="1328" y="5310"/>
                </a:lnTo>
                <a:lnTo>
                  <a:pt x="1387" y="5265"/>
                </a:lnTo>
                <a:lnTo>
                  <a:pt x="1446" y="5221"/>
                </a:lnTo>
                <a:lnTo>
                  <a:pt x="1506" y="5178"/>
                </a:lnTo>
                <a:lnTo>
                  <a:pt x="1566" y="5136"/>
                </a:lnTo>
                <a:lnTo>
                  <a:pt x="1627" y="5094"/>
                </a:lnTo>
                <a:lnTo>
                  <a:pt x="1688" y="5053"/>
                </a:lnTo>
                <a:lnTo>
                  <a:pt x="1812" y="4971"/>
                </a:lnTo>
                <a:lnTo>
                  <a:pt x="1936" y="4890"/>
                </a:lnTo>
                <a:lnTo>
                  <a:pt x="2060" y="4809"/>
                </a:lnTo>
                <a:lnTo>
                  <a:pt x="2183" y="4729"/>
                </a:lnTo>
                <a:lnTo>
                  <a:pt x="2244" y="4688"/>
                </a:lnTo>
                <a:lnTo>
                  <a:pt x="2304" y="4646"/>
                </a:lnTo>
                <a:lnTo>
                  <a:pt x="2364" y="4604"/>
                </a:lnTo>
                <a:lnTo>
                  <a:pt x="2423" y="4563"/>
                </a:lnTo>
                <a:lnTo>
                  <a:pt x="2591" y="4449"/>
                </a:lnTo>
                <a:lnTo>
                  <a:pt x="2759" y="4335"/>
                </a:lnTo>
                <a:lnTo>
                  <a:pt x="2925" y="4220"/>
                </a:lnTo>
                <a:lnTo>
                  <a:pt x="3091" y="4103"/>
                </a:lnTo>
                <a:lnTo>
                  <a:pt x="3256" y="3985"/>
                </a:lnTo>
                <a:lnTo>
                  <a:pt x="3420" y="3867"/>
                </a:lnTo>
                <a:lnTo>
                  <a:pt x="3584" y="3749"/>
                </a:lnTo>
                <a:lnTo>
                  <a:pt x="3748" y="3630"/>
                </a:lnTo>
                <a:lnTo>
                  <a:pt x="3913" y="3511"/>
                </a:lnTo>
                <a:lnTo>
                  <a:pt x="4077" y="3392"/>
                </a:lnTo>
                <a:lnTo>
                  <a:pt x="4241" y="3274"/>
                </a:lnTo>
                <a:lnTo>
                  <a:pt x="4405" y="3156"/>
                </a:lnTo>
                <a:lnTo>
                  <a:pt x="4570" y="3038"/>
                </a:lnTo>
                <a:lnTo>
                  <a:pt x="4736" y="2922"/>
                </a:lnTo>
                <a:lnTo>
                  <a:pt x="4902" y="2807"/>
                </a:lnTo>
                <a:lnTo>
                  <a:pt x="5070" y="2693"/>
                </a:lnTo>
                <a:lnTo>
                  <a:pt x="5061" y="2749"/>
                </a:lnTo>
                <a:lnTo>
                  <a:pt x="5053" y="2806"/>
                </a:lnTo>
                <a:lnTo>
                  <a:pt x="5045" y="2864"/>
                </a:lnTo>
                <a:lnTo>
                  <a:pt x="5037" y="2921"/>
                </a:lnTo>
                <a:lnTo>
                  <a:pt x="5027" y="2979"/>
                </a:lnTo>
                <a:lnTo>
                  <a:pt x="5016" y="3036"/>
                </a:lnTo>
                <a:lnTo>
                  <a:pt x="5005" y="3093"/>
                </a:lnTo>
                <a:lnTo>
                  <a:pt x="4992" y="3149"/>
                </a:lnTo>
                <a:lnTo>
                  <a:pt x="4985" y="3178"/>
                </a:lnTo>
                <a:lnTo>
                  <a:pt x="4978" y="3206"/>
                </a:lnTo>
                <a:lnTo>
                  <a:pt x="4970" y="3233"/>
                </a:lnTo>
                <a:lnTo>
                  <a:pt x="4960" y="3261"/>
                </a:lnTo>
                <a:lnTo>
                  <a:pt x="4951" y="3288"/>
                </a:lnTo>
                <a:lnTo>
                  <a:pt x="4941" y="3315"/>
                </a:lnTo>
                <a:lnTo>
                  <a:pt x="4930" y="3341"/>
                </a:lnTo>
                <a:lnTo>
                  <a:pt x="4919" y="3368"/>
                </a:lnTo>
                <a:lnTo>
                  <a:pt x="4906" y="3394"/>
                </a:lnTo>
                <a:lnTo>
                  <a:pt x="4893" y="3420"/>
                </a:lnTo>
                <a:lnTo>
                  <a:pt x="4880" y="3444"/>
                </a:lnTo>
                <a:lnTo>
                  <a:pt x="4865" y="3470"/>
                </a:lnTo>
                <a:lnTo>
                  <a:pt x="4849" y="3494"/>
                </a:lnTo>
                <a:lnTo>
                  <a:pt x="4833" y="3517"/>
                </a:lnTo>
                <a:lnTo>
                  <a:pt x="4816" y="3542"/>
                </a:lnTo>
                <a:lnTo>
                  <a:pt x="4797" y="3564"/>
                </a:lnTo>
                <a:lnTo>
                  <a:pt x="4751" y="3622"/>
                </a:lnTo>
                <a:lnTo>
                  <a:pt x="4704" y="3679"/>
                </a:lnTo>
                <a:lnTo>
                  <a:pt x="4656" y="3734"/>
                </a:lnTo>
                <a:lnTo>
                  <a:pt x="4606" y="3787"/>
                </a:lnTo>
                <a:lnTo>
                  <a:pt x="4555" y="3839"/>
                </a:lnTo>
                <a:lnTo>
                  <a:pt x="4503" y="3890"/>
                </a:lnTo>
                <a:lnTo>
                  <a:pt x="4450" y="3940"/>
                </a:lnTo>
                <a:lnTo>
                  <a:pt x="4396" y="3989"/>
                </a:lnTo>
                <a:lnTo>
                  <a:pt x="4341" y="4036"/>
                </a:lnTo>
                <a:lnTo>
                  <a:pt x="4286" y="4083"/>
                </a:lnTo>
                <a:lnTo>
                  <a:pt x="4229" y="4129"/>
                </a:lnTo>
                <a:lnTo>
                  <a:pt x="4172" y="4174"/>
                </a:lnTo>
                <a:lnTo>
                  <a:pt x="4114" y="4219"/>
                </a:lnTo>
                <a:lnTo>
                  <a:pt x="4056" y="4263"/>
                </a:lnTo>
                <a:lnTo>
                  <a:pt x="3998" y="4307"/>
                </a:lnTo>
                <a:lnTo>
                  <a:pt x="3939" y="4349"/>
                </a:lnTo>
                <a:lnTo>
                  <a:pt x="3820" y="4435"/>
                </a:lnTo>
                <a:lnTo>
                  <a:pt x="3700" y="4520"/>
                </a:lnTo>
                <a:lnTo>
                  <a:pt x="3581" y="4604"/>
                </a:lnTo>
                <a:lnTo>
                  <a:pt x="3462" y="4689"/>
                </a:lnTo>
                <a:lnTo>
                  <a:pt x="3403" y="4732"/>
                </a:lnTo>
                <a:lnTo>
                  <a:pt x="3344" y="4776"/>
                </a:lnTo>
                <a:lnTo>
                  <a:pt x="3285" y="4818"/>
                </a:lnTo>
                <a:lnTo>
                  <a:pt x="3226" y="4863"/>
                </a:lnTo>
                <a:lnTo>
                  <a:pt x="3169" y="4907"/>
                </a:lnTo>
                <a:lnTo>
                  <a:pt x="3112" y="4953"/>
                </a:lnTo>
                <a:lnTo>
                  <a:pt x="3056" y="4999"/>
                </a:lnTo>
                <a:lnTo>
                  <a:pt x="3000" y="5046"/>
                </a:lnTo>
                <a:lnTo>
                  <a:pt x="2979" y="5064"/>
                </a:lnTo>
                <a:lnTo>
                  <a:pt x="2957" y="5082"/>
                </a:lnTo>
                <a:lnTo>
                  <a:pt x="2937" y="5102"/>
                </a:lnTo>
                <a:lnTo>
                  <a:pt x="2917" y="5121"/>
                </a:lnTo>
                <a:lnTo>
                  <a:pt x="2897" y="5141"/>
                </a:lnTo>
                <a:lnTo>
                  <a:pt x="2878" y="5162"/>
                </a:lnTo>
                <a:lnTo>
                  <a:pt x="2859" y="5182"/>
                </a:lnTo>
                <a:lnTo>
                  <a:pt x="2842" y="5204"/>
                </a:lnTo>
                <a:lnTo>
                  <a:pt x="2825" y="5225"/>
                </a:lnTo>
                <a:lnTo>
                  <a:pt x="2808" y="5248"/>
                </a:lnTo>
                <a:lnTo>
                  <a:pt x="2791" y="5270"/>
                </a:lnTo>
                <a:lnTo>
                  <a:pt x="2775" y="5293"/>
                </a:lnTo>
                <a:lnTo>
                  <a:pt x="2744" y="5339"/>
                </a:lnTo>
                <a:lnTo>
                  <a:pt x="2716" y="5386"/>
                </a:lnTo>
                <a:lnTo>
                  <a:pt x="2687" y="5435"/>
                </a:lnTo>
                <a:lnTo>
                  <a:pt x="2661" y="5484"/>
                </a:lnTo>
                <a:lnTo>
                  <a:pt x="2635" y="5534"/>
                </a:lnTo>
                <a:lnTo>
                  <a:pt x="2611" y="5584"/>
                </a:lnTo>
                <a:lnTo>
                  <a:pt x="2587" y="5635"/>
                </a:lnTo>
                <a:lnTo>
                  <a:pt x="2564" y="5686"/>
                </a:lnTo>
                <a:lnTo>
                  <a:pt x="2541" y="5737"/>
                </a:lnTo>
                <a:lnTo>
                  <a:pt x="2519" y="5788"/>
                </a:lnTo>
                <a:lnTo>
                  <a:pt x="2613" y="5796"/>
                </a:lnTo>
                <a:lnTo>
                  <a:pt x="2707" y="5803"/>
                </a:lnTo>
                <a:lnTo>
                  <a:pt x="2801" y="5808"/>
                </a:lnTo>
                <a:lnTo>
                  <a:pt x="2897" y="5812"/>
                </a:lnTo>
                <a:lnTo>
                  <a:pt x="2944" y="5814"/>
                </a:lnTo>
                <a:lnTo>
                  <a:pt x="2992" y="5814"/>
                </a:lnTo>
                <a:lnTo>
                  <a:pt x="3040" y="5814"/>
                </a:lnTo>
                <a:lnTo>
                  <a:pt x="3088" y="5812"/>
                </a:lnTo>
                <a:lnTo>
                  <a:pt x="3135" y="5811"/>
                </a:lnTo>
                <a:lnTo>
                  <a:pt x="3183" y="5809"/>
                </a:lnTo>
                <a:lnTo>
                  <a:pt x="3230" y="5806"/>
                </a:lnTo>
                <a:lnTo>
                  <a:pt x="3276" y="5802"/>
                </a:lnTo>
                <a:lnTo>
                  <a:pt x="3324" y="5797"/>
                </a:lnTo>
                <a:lnTo>
                  <a:pt x="3371" y="5791"/>
                </a:lnTo>
                <a:lnTo>
                  <a:pt x="3417" y="5785"/>
                </a:lnTo>
                <a:lnTo>
                  <a:pt x="3464" y="5777"/>
                </a:lnTo>
                <a:lnTo>
                  <a:pt x="3510" y="5768"/>
                </a:lnTo>
                <a:lnTo>
                  <a:pt x="3556" y="5757"/>
                </a:lnTo>
                <a:lnTo>
                  <a:pt x="3602" y="5746"/>
                </a:lnTo>
                <a:lnTo>
                  <a:pt x="3646" y="5734"/>
                </a:lnTo>
                <a:lnTo>
                  <a:pt x="3691" y="5720"/>
                </a:lnTo>
                <a:lnTo>
                  <a:pt x="3736" y="5704"/>
                </a:lnTo>
                <a:lnTo>
                  <a:pt x="3781" y="5688"/>
                </a:lnTo>
                <a:lnTo>
                  <a:pt x="3825" y="5670"/>
                </a:lnTo>
                <a:lnTo>
                  <a:pt x="3868" y="5650"/>
                </a:lnTo>
                <a:lnTo>
                  <a:pt x="3910" y="5629"/>
                </a:lnTo>
                <a:lnTo>
                  <a:pt x="3953" y="5607"/>
                </a:lnTo>
                <a:lnTo>
                  <a:pt x="3995" y="5582"/>
                </a:lnTo>
                <a:lnTo>
                  <a:pt x="4108" y="5518"/>
                </a:lnTo>
                <a:lnTo>
                  <a:pt x="4219" y="5450"/>
                </a:lnTo>
                <a:lnTo>
                  <a:pt x="4328" y="5378"/>
                </a:lnTo>
                <a:lnTo>
                  <a:pt x="4434" y="5305"/>
                </a:lnTo>
                <a:lnTo>
                  <a:pt x="4539" y="5228"/>
                </a:lnTo>
                <a:lnTo>
                  <a:pt x="4641" y="5149"/>
                </a:lnTo>
                <a:lnTo>
                  <a:pt x="4741" y="5067"/>
                </a:lnTo>
                <a:lnTo>
                  <a:pt x="4839" y="4984"/>
                </a:lnTo>
                <a:lnTo>
                  <a:pt x="4934" y="4897"/>
                </a:lnTo>
                <a:lnTo>
                  <a:pt x="5028" y="4808"/>
                </a:lnTo>
                <a:lnTo>
                  <a:pt x="5119" y="4717"/>
                </a:lnTo>
                <a:lnTo>
                  <a:pt x="5209" y="4624"/>
                </a:lnTo>
                <a:lnTo>
                  <a:pt x="5297" y="4529"/>
                </a:lnTo>
                <a:lnTo>
                  <a:pt x="5382" y="4432"/>
                </a:lnTo>
                <a:lnTo>
                  <a:pt x="5466" y="4333"/>
                </a:lnTo>
                <a:lnTo>
                  <a:pt x="5548" y="4233"/>
                </a:lnTo>
                <a:lnTo>
                  <a:pt x="5627" y="4131"/>
                </a:lnTo>
                <a:lnTo>
                  <a:pt x="5706" y="4027"/>
                </a:lnTo>
                <a:lnTo>
                  <a:pt x="5782" y="3922"/>
                </a:lnTo>
                <a:lnTo>
                  <a:pt x="5856" y="3815"/>
                </a:lnTo>
                <a:lnTo>
                  <a:pt x="5930" y="3708"/>
                </a:lnTo>
                <a:lnTo>
                  <a:pt x="6000" y="3599"/>
                </a:lnTo>
                <a:lnTo>
                  <a:pt x="6071" y="3489"/>
                </a:lnTo>
                <a:lnTo>
                  <a:pt x="6138" y="3378"/>
                </a:lnTo>
                <a:lnTo>
                  <a:pt x="6204" y="3267"/>
                </a:lnTo>
                <a:lnTo>
                  <a:pt x="6269" y="3154"/>
                </a:lnTo>
                <a:lnTo>
                  <a:pt x="6333" y="3040"/>
                </a:lnTo>
                <a:lnTo>
                  <a:pt x="6395" y="2926"/>
                </a:lnTo>
                <a:lnTo>
                  <a:pt x="6455" y="2812"/>
                </a:lnTo>
                <a:lnTo>
                  <a:pt x="6514" y="2697"/>
                </a:lnTo>
                <a:lnTo>
                  <a:pt x="6571" y="2582"/>
                </a:lnTo>
                <a:lnTo>
                  <a:pt x="6627" y="2466"/>
                </a:lnTo>
                <a:close/>
              </a:path>
            </a:pathLst>
          </a:custGeom>
          <a:solidFill>
            <a:schemeClr val="accent3"/>
          </a:solidFill>
          <a:ln>
            <a:noFill/>
          </a:ln>
        </p:spPr>
        <p:txBody>
          <a:bodyPr vert="horz" wrap="square" lIns="91440" tIns="45720" rIns="91440" bIns="45720" numCol="1" anchor="t" anchorCtr="0" compatLnSpc="1"/>
          <a:lstStyle/>
          <a:p>
            <a:endParaRPr lang="zh-CN" altLang="en-US" sz="1800"/>
          </a:p>
        </p:txBody>
      </p:sp>
      <p:sp>
        <p:nvSpPr>
          <p:cNvPr id="22" name="淘宝店chenying0907 9"/>
          <p:cNvSpPr/>
          <p:nvPr/>
        </p:nvSpPr>
        <p:spPr bwMode="auto">
          <a:xfrm>
            <a:off x="5834934" y="1380502"/>
            <a:ext cx="356095" cy="356095"/>
          </a:xfrm>
          <a:custGeom>
            <a:avLst/>
            <a:gdLst>
              <a:gd name="T0" fmla="*/ 934 w 1693"/>
              <a:gd name="T1" fmla="*/ 3 h 1693"/>
              <a:gd name="T2" fmla="*/ 1059 w 1693"/>
              <a:gd name="T3" fmla="*/ 26 h 1693"/>
              <a:gd name="T4" fmla="*/ 1176 w 1693"/>
              <a:gd name="T5" fmla="*/ 66 h 1693"/>
              <a:gd name="T6" fmla="*/ 1286 w 1693"/>
              <a:gd name="T7" fmla="*/ 122 h 1693"/>
              <a:gd name="T8" fmla="*/ 1386 w 1693"/>
              <a:gd name="T9" fmla="*/ 193 h 1693"/>
              <a:gd name="T10" fmla="*/ 1473 w 1693"/>
              <a:gd name="T11" fmla="*/ 277 h 1693"/>
              <a:gd name="T12" fmla="*/ 1549 w 1693"/>
              <a:gd name="T13" fmla="*/ 372 h 1693"/>
              <a:gd name="T14" fmla="*/ 1610 w 1693"/>
              <a:gd name="T15" fmla="*/ 479 h 1693"/>
              <a:gd name="T16" fmla="*/ 1655 w 1693"/>
              <a:gd name="T17" fmla="*/ 594 h 1693"/>
              <a:gd name="T18" fmla="*/ 1684 w 1693"/>
              <a:gd name="T19" fmla="*/ 717 h 1693"/>
              <a:gd name="T20" fmla="*/ 1693 w 1693"/>
              <a:gd name="T21" fmla="*/ 846 h 1693"/>
              <a:gd name="T22" fmla="*/ 1684 w 1693"/>
              <a:gd name="T23" fmla="*/ 974 h 1693"/>
              <a:gd name="T24" fmla="*/ 1655 w 1693"/>
              <a:gd name="T25" fmla="*/ 1098 h 1693"/>
              <a:gd name="T26" fmla="*/ 1610 w 1693"/>
              <a:gd name="T27" fmla="*/ 1213 h 1693"/>
              <a:gd name="T28" fmla="*/ 1549 w 1693"/>
              <a:gd name="T29" fmla="*/ 1319 h 1693"/>
              <a:gd name="T30" fmla="*/ 1473 w 1693"/>
              <a:gd name="T31" fmla="*/ 1415 h 1693"/>
              <a:gd name="T32" fmla="*/ 1386 w 1693"/>
              <a:gd name="T33" fmla="*/ 1499 h 1693"/>
              <a:gd name="T34" fmla="*/ 1286 w 1693"/>
              <a:gd name="T35" fmla="*/ 1570 h 1693"/>
              <a:gd name="T36" fmla="*/ 1176 w 1693"/>
              <a:gd name="T37" fmla="*/ 1625 h 1693"/>
              <a:gd name="T38" fmla="*/ 1059 w 1693"/>
              <a:gd name="T39" fmla="*/ 1665 h 1693"/>
              <a:gd name="T40" fmla="*/ 934 w 1693"/>
              <a:gd name="T41" fmla="*/ 1688 h 1693"/>
              <a:gd name="T42" fmla="*/ 803 w 1693"/>
              <a:gd name="T43" fmla="*/ 1691 h 1693"/>
              <a:gd name="T44" fmla="*/ 676 w 1693"/>
              <a:gd name="T45" fmla="*/ 1675 h 1693"/>
              <a:gd name="T46" fmla="*/ 555 w 1693"/>
              <a:gd name="T47" fmla="*/ 1641 h 1693"/>
              <a:gd name="T48" fmla="*/ 443 w 1693"/>
              <a:gd name="T49" fmla="*/ 1590 h 1693"/>
              <a:gd name="T50" fmla="*/ 340 w 1693"/>
              <a:gd name="T51" fmla="*/ 1524 h 1693"/>
              <a:gd name="T52" fmla="*/ 249 w 1693"/>
              <a:gd name="T53" fmla="*/ 1444 h 1693"/>
              <a:gd name="T54" fmla="*/ 168 w 1693"/>
              <a:gd name="T55" fmla="*/ 1353 h 1693"/>
              <a:gd name="T56" fmla="*/ 102 w 1693"/>
              <a:gd name="T57" fmla="*/ 1249 h 1693"/>
              <a:gd name="T58" fmla="*/ 51 w 1693"/>
              <a:gd name="T59" fmla="*/ 1136 h 1693"/>
              <a:gd name="T60" fmla="*/ 18 w 1693"/>
              <a:gd name="T61" fmla="*/ 1016 h 1693"/>
              <a:gd name="T62" fmla="*/ 1 w 1693"/>
              <a:gd name="T63" fmla="*/ 889 h 1693"/>
              <a:gd name="T64" fmla="*/ 5 w 1693"/>
              <a:gd name="T65" fmla="*/ 759 h 1693"/>
              <a:gd name="T66" fmla="*/ 26 w 1693"/>
              <a:gd name="T67" fmla="*/ 634 h 1693"/>
              <a:gd name="T68" fmla="*/ 67 w 1693"/>
              <a:gd name="T69" fmla="*/ 516 h 1693"/>
              <a:gd name="T70" fmla="*/ 122 w 1693"/>
              <a:gd name="T71" fmla="*/ 407 h 1693"/>
              <a:gd name="T72" fmla="*/ 193 w 1693"/>
              <a:gd name="T73" fmla="*/ 307 h 1693"/>
              <a:gd name="T74" fmla="*/ 277 w 1693"/>
              <a:gd name="T75" fmla="*/ 219 h 1693"/>
              <a:gd name="T76" fmla="*/ 374 w 1693"/>
              <a:gd name="T77" fmla="*/ 144 h 1693"/>
              <a:gd name="T78" fmla="*/ 479 w 1693"/>
              <a:gd name="T79" fmla="*/ 82 h 1693"/>
              <a:gd name="T80" fmla="*/ 595 w 1693"/>
              <a:gd name="T81" fmla="*/ 37 h 1693"/>
              <a:gd name="T82" fmla="*/ 717 w 1693"/>
              <a:gd name="T83" fmla="*/ 9 h 1693"/>
              <a:gd name="T84" fmla="*/ 847 w 1693"/>
              <a:gd name="T85" fmla="*/ 0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3" h="1693">
                <a:moveTo>
                  <a:pt x="847" y="0"/>
                </a:moveTo>
                <a:lnTo>
                  <a:pt x="890" y="1"/>
                </a:lnTo>
                <a:lnTo>
                  <a:pt x="934" y="3"/>
                </a:lnTo>
                <a:lnTo>
                  <a:pt x="976" y="9"/>
                </a:lnTo>
                <a:lnTo>
                  <a:pt x="1018" y="16"/>
                </a:lnTo>
                <a:lnTo>
                  <a:pt x="1059" y="26"/>
                </a:lnTo>
                <a:lnTo>
                  <a:pt x="1098" y="37"/>
                </a:lnTo>
                <a:lnTo>
                  <a:pt x="1138" y="51"/>
                </a:lnTo>
                <a:lnTo>
                  <a:pt x="1176" y="66"/>
                </a:lnTo>
                <a:lnTo>
                  <a:pt x="1214" y="82"/>
                </a:lnTo>
                <a:lnTo>
                  <a:pt x="1250" y="102"/>
                </a:lnTo>
                <a:lnTo>
                  <a:pt x="1286" y="122"/>
                </a:lnTo>
                <a:lnTo>
                  <a:pt x="1321" y="144"/>
                </a:lnTo>
                <a:lnTo>
                  <a:pt x="1353" y="168"/>
                </a:lnTo>
                <a:lnTo>
                  <a:pt x="1386" y="193"/>
                </a:lnTo>
                <a:lnTo>
                  <a:pt x="1416" y="219"/>
                </a:lnTo>
                <a:lnTo>
                  <a:pt x="1446" y="247"/>
                </a:lnTo>
                <a:lnTo>
                  <a:pt x="1473" y="277"/>
                </a:lnTo>
                <a:lnTo>
                  <a:pt x="1500" y="307"/>
                </a:lnTo>
                <a:lnTo>
                  <a:pt x="1525" y="340"/>
                </a:lnTo>
                <a:lnTo>
                  <a:pt x="1549" y="372"/>
                </a:lnTo>
                <a:lnTo>
                  <a:pt x="1571" y="407"/>
                </a:lnTo>
                <a:lnTo>
                  <a:pt x="1591" y="442"/>
                </a:lnTo>
                <a:lnTo>
                  <a:pt x="1610" y="479"/>
                </a:lnTo>
                <a:lnTo>
                  <a:pt x="1627" y="516"/>
                </a:lnTo>
                <a:lnTo>
                  <a:pt x="1642" y="555"/>
                </a:lnTo>
                <a:lnTo>
                  <a:pt x="1655" y="594"/>
                </a:lnTo>
                <a:lnTo>
                  <a:pt x="1667" y="634"/>
                </a:lnTo>
                <a:lnTo>
                  <a:pt x="1676" y="675"/>
                </a:lnTo>
                <a:lnTo>
                  <a:pt x="1684" y="717"/>
                </a:lnTo>
                <a:lnTo>
                  <a:pt x="1688" y="759"/>
                </a:lnTo>
                <a:lnTo>
                  <a:pt x="1692" y="802"/>
                </a:lnTo>
                <a:lnTo>
                  <a:pt x="1693" y="846"/>
                </a:lnTo>
                <a:lnTo>
                  <a:pt x="1692" y="889"/>
                </a:lnTo>
                <a:lnTo>
                  <a:pt x="1688" y="932"/>
                </a:lnTo>
                <a:lnTo>
                  <a:pt x="1684" y="974"/>
                </a:lnTo>
                <a:lnTo>
                  <a:pt x="1676" y="1016"/>
                </a:lnTo>
                <a:lnTo>
                  <a:pt x="1667" y="1057"/>
                </a:lnTo>
                <a:lnTo>
                  <a:pt x="1655" y="1098"/>
                </a:lnTo>
                <a:lnTo>
                  <a:pt x="1642" y="1136"/>
                </a:lnTo>
                <a:lnTo>
                  <a:pt x="1627" y="1175"/>
                </a:lnTo>
                <a:lnTo>
                  <a:pt x="1610" y="1213"/>
                </a:lnTo>
                <a:lnTo>
                  <a:pt x="1591" y="1249"/>
                </a:lnTo>
                <a:lnTo>
                  <a:pt x="1571" y="1284"/>
                </a:lnTo>
                <a:lnTo>
                  <a:pt x="1549" y="1319"/>
                </a:lnTo>
                <a:lnTo>
                  <a:pt x="1525" y="1353"/>
                </a:lnTo>
                <a:lnTo>
                  <a:pt x="1500" y="1384"/>
                </a:lnTo>
                <a:lnTo>
                  <a:pt x="1473" y="1415"/>
                </a:lnTo>
                <a:lnTo>
                  <a:pt x="1446" y="1444"/>
                </a:lnTo>
                <a:lnTo>
                  <a:pt x="1416" y="1473"/>
                </a:lnTo>
                <a:lnTo>
                  <a:pt x="1386" y="1499"/>
                </a:lnTo>
                <a:lnTo>
                  <a:pt x="1353" y="1524"/>
                </a:lnTo>
                <a:lnTo>
                  <a:pt x="1321" y="1547"/>
                </a:lnTo>
                <a:lnTo>
                  <a:pt x="1286" y="1570"/>
                </a:lnTo>
                <a:lnTo>
                  <a:pt x="1250" y="1590"/>
                </a:lnTo>
                <a:lnTo>
                  <a:pt x="1214" y="1609"/>
                </a:lnTo>
                <a:lnTo>
                  <a:pt x="1176" y="1625"/>
                </a:lnTo>
                <a:lnTo>
                  <a:pt x="1138" y="1641"/>
                </a:lnTo>
                <a:lnTo>
                  <a:pt x="1098" y="1654"/>
                </a:lnTo>
                <a:lnTo>
                  <a:pt x="1059" y="1665"/>
                </a:lnTo>
                <a:lnTo>
                  <a:pt x="1018" y="1675"/>
                </a:lnTo>
                <a:lnTo>
                  <a:pt x="976" y="1683"/>
                </a:lnTo>
                <a:lnTo>
                  <a:pt x="934" y="1688"/>
                </a:lnTo>
                <a:lnTo>
                  <a:pt x="890" y="1691"/>
                </a:lnTo>
                <a:lnTo>
                  <a:pt x="847" y="1693"/>
                </a:lnTo>
                <a:lnTo>
                  <a:pt x="803" y="1691"/>
                </a:lnTo>
                <a:lnTo>
                  <a:pt x="761" y="1688"/>
                </a:lnTo>
                <a:lnTo>
                  <a:pt x="717" y="1683"/>
                </a:lnTo>
                <a:lnTo>
                  <a:pt x="676" y="1675"/>
                </a:lnTo>
                <a:lnTo>
                  <a:pt x="636" y="1665"/>
                </a:lnTo>
                <a:lnTo>
                  <a:pt x="595" y="1654"/>
                </a:lnTo>
                <a:lnTo>
                  <a:pt x="555" y="1641"/>
                </a:lnTo>
                <a:lnTo>
                  <a:pt x="517" y="1625"/>
                </a:lnTo>
                <a:lnTo>
                  <a:pt x="479" y="1609"/>
                </a:lnTo>
                <a:lnTo>
                  <a:pt x="443" y="1590"/>
                </a:lnTo>
                <a:lnTo>
                  <a:pt x="407" y="1570"/>
                </a:lnTo>
                <a:lnTo>
                  <a:pt x="374" y="1547"/>
                </a:lnTo>
                <a:lnTo>
                  <a:pt x="340" y="1524"/>
                </a:lnTo>
                <a:lnTo>
                  <a:pt x="309" y="1499"/>
                </a:lnTo>
                <a:lnTo>
                  <a:pt x="277" y="1473"/>
                </a:lnTo>
                <a:lnTo>
                  <a:pt x="249" y="1444"/>
                </a:lnTo>
                <a:lnTo>
                  <a:pt x="220" y="1415"/>
                </a:lnTo>
                <a:lnTo>
                  <a:pt x="193" y="1384"/>
                </a:lnTo>
                <a:lnTo>
                  <a:pt x="168" y="1353"/>
                </a:lnTo>
                <a:lnTo>
                  <a:pt x="145" y="1319"/>
                </a:lnTo>
                <a:lnTo>
                  <a:pt x="122" y="1284"/>
                </a:lnTo>
                <a:lnTo>
                  <a:pt x="102" y="1249"/>
                </a:lnTo>
                <a:lnTo>
                  <a:pt x="84" y="1213"/>
                </a:lnTo>
                <a:lnTo>
                  <a:pt x="67" y="1175"/>
                </a:lnTo>
                <a:lnTo>
                  <a:pt x="51" y="1136"/>
                </a:lnTo>
                <a:lnTo>
                  <a:pt x="38" y="1098"/>
                </a:lnTo>
                <a:lnTo>
                  <a:pt x="26" y="1057"/>
                </a:lnTo>
                <a:lnTo>
                  <a:pt x="18" y="1016"/>
                </a:lnTo>
                <a:lnTo>
                  <a:pt x="9" y="974"/>
                </a:lnTo>
                <a:lnTo>
                  <a:pt x="5" y="932"/>
                </a:lnTo>
                <a:lnTo>
                  <a:pt x="1" y="889"/>
                </a:lnTo>
                <a:lnTo>
                  <a:pt x="0" y="846"/>
                </a:lnTo>
                <a:lnTo>
                  <a:pt x="1" y="802"/>
                </a:lnTo>
                <a:lnTo>
                  <a:pt x="5" y="759"/>
                </a:lnTo>
                <a:lnTo>
                  <a:pt x="9" y="717"/>
                </a:lnTo>
                <a:lnTo>
                  <a:pt x="18" y="675"/>
                </a:lnTo>
                <a:lnTo>
                  <a:pt x="26" y="634"/>
                </a:lnTo>
                <a:lnTo>
                  <a:pt x="38" y="594"/>
                </a:lnTo>
                <a:lnTo>
                  <a:pt x="51" y="555"/>
                </a:lnTo>
                <a:lnTo>
                  <a:pt x="67" y="516"/>
                </a:lnTo>
                <a:lnTo>
                  <a:pt x="84" y="479"/>
                </a:lnTo>
                <a:lnTo>
                  <a:pt x="102" y="442"/>
                </a:lnTo>
                <a:lnTo>
                  <a:pt x="122" y="407"/>
                </a:lnTo>
                <a:lnTo>
                  <a:pt x="145" y="372"/>
                </a:lnTo>
                <a:lnTo>
                  <a:pt x="168" y="340"/>
                </a:lnTo>
                <a:lnTo>
                  <a:pt x="193" y="307"/>
                </a:lnTo>
                <a:lnTo>
                  <a:pt x="220" y="277"/>
                </a:lnTo>
                <a:lnTo>
                  <a:pt x="249" y="247"/>
                </a:lnTo>
                <a:lnTo>
                  <a:pt x="277" y="219"/>
                </a:lnTo>
                <a:lnTo>
                  <a:pt x="309" y="193"/>
                </a:lnTo>
                <a:lnTo>
                  <a:pt x="340" y="168"/>
                </a:lnTo>
                <a:lnTo>
                  <a:pt x="374" y="144"/>
                </a:lnTo>
                <a:lnTo>
                  <a:pt x="407" y="122"/>
                </a:lnTo>
                <a:lnTo>
                  <a:pt x="443" y="102"/>
                </a:lnTo>
                <a:lnTo>
                  <a:pt x="479" y="82"/>
                </a:lnTo>
                <a:lnTo>
                  <a:pt x="517" y="66"/>
                </a:lnTo>
                <a:lnTo>
                  <a:pt x="555" y="51"/>
                </a:lnTo>
                <a:lnTo>
                  <a:pt x="595" y="37"/>
                </a:lnTo>
                <a:lnTo>
                  <a:pt x="636" y="26"/>
                </a:lnTo>
                <a:lnTo>
                  <a:pt x="676" y="16"/>
                </a:lnTo>
                <a:lnTo>
                  <a:pt x="717" y="9"/>
                </a:lnTo>
                <a:lnTo>
                  <a:pt x="761" y="3"/>
                </a:lnTo>
                <a:lnTo>
                  <a:pt x="803" y="1"/>
                </a:lnTo>
                <a:lnTo>
                  <a:pt x="847" y="0"/>
                </a:lnTo>
                <a:close/>
              </a:path>
            </a:pathLst>
          </a:custGeom>
          <a:solidFill>
            <a:schemeClr val="accent3"/>
          </a:solidFill>
          <a:ln>
            <a:noFill/>
          </a:ln>
        </p:spPr>
        <p:txBody>
          <a:bodyPr vert="horz" wrap="square" lIns="91440" tIns="45720" rIns="91440" bIns="45720" numCol="1" anchor="t" anchorCtr="0" compatLnSpc="1"/>
          <a:lstStyle/>
          <a:p>
            <a:endParaRPr lang="zh-CN" altLang="en-US" sz="1800"/>
          </a:p>
        </p:txBody>
      </p:sp>
      <p:sp>
        <p:nvSpPr>
          <p:cNvPr id="23" name="淘宝店chenying0907 9"/>
          <p:cNvSpPr/>
          <p:nvPr/>
        </p:nvSpPr>
        <p:spPr bwMode="auto">
          <a:xfrm>
            <a:off x="2904342" y="1380502"/>
            <a:ext cx="356095" cy="356095"/>
          </a:xfrm>
          <a:custGeom>
            <a:avLst/>
            <a:gdLst>
              <a:gd name="T0" fmla="*/ 934 w 1693"/>
              <a:gd name="T1" fmla="*/ 3 h 1693"/>
              <a:gd name="T2" fmla="*/ 1059 w 1693"/>
              <a:gd name="T3" fmla="*/ 26 h 1693"/>
              <a:gd name="T4" fmla="*/ 1176 w 1693"/>
              <a:gd name="T5" fmla="*/ 66 h 1693"/>
              <a:gd name="T6" fmla="*/ 1286 w 1693"/>
              <a:gd name="T7" fmla="*/ 122 h 1693"/>
              <a:gd name="T8" fmla="*/ 1386 w 1693"/>
              <a:gd name="T9" fmla="*/ 193 h 1693"/>
              <a:gd name="T10" fmla="*/ 1473 w 1693"/>
              <a:gd name="T11" fmla="*/ 277 h 1693"/>
              <a:gd name="T12" fmla="*/ 1549 w 1693"/>
              <a:gd name="T13" fmla="*/ 372 h 1693"/>
              <a:gd name="T14" fmla="*/ 1610 w 1693"/>
              <a:gd name="T15" fmla="*/ 479 h 1693"/>
              <a:gd name="T16" fmla="*/ 1655 w 1693"/>
              <a:gd name="T17" fmla="*/ 594 h 1693"/>
              <a:gd name="T18" fmla="*/ 1684 w 1693"/>
              <a:gd name="T19" fmla="*/ 717 h 1693"/>
              <a:gd name="T20" fmla="*/ 1693 w 1693"/>
              <a:gd name="T21" fmla="*/ 846 h 1693"/>
              <a:gd name="T22" fmla="*/ 1684 w 1693"/>
              <a:gd name="T23" fmla="*/ 974 h 1693"/>
              <a:gd name="T24" fmla="*/ 1655 w 1693"/>
              <a:gd name="T25" fmla="*/ 1098 h 1693"/>
              <a:gd name="T26" fmla="*/ 1610 w 1693"/>
              <a:gd name="T27" fmla="*/ 1213 h 1693"/>
              <a:gd name="T28" fmla="*/ 1549 w 1693"/>
              <a:gd name="T29" fmla="*/ 1319 h 1693"/>
              <a:gd name="T30" fmla="*/ 1473 w 1693"/>
              <a:gd name="T31" fmla="*/ 1415 h 1693"/>
              <a:gd name="T32" fmla="*/ 1386 w 1693"/>
              <a:gd name="T33" fmla="*/ 1499 h 1693"/>
              <a:gd name="T34" fmla="*/ 1286 w 1693"/>
              <a:gd name="T35" fmla="*/ 1570 h 1693"/>
              <a:gd name="T36" fmla="*/ 1176 w 1693"/>
              <a:gd name="T37" fmla="*/ 1625 h 1693"/>
              <a:gd name="T38" fmla="*/ 1059 w 1693"/>
              <a:gd name="T39" fmla="*/ 1665 h 1693"/>
              <a:gd name="T40" fmla="*/ 934 w 1693"/>
              <a:gd name="T41" fmla="*/ 1688 h 1693"/>
              <a:gd name="T42" fmla="*/ 803 w 1693"/>
              <a:gd name="T43" fmla="*/ 1691 h 1693"/>
              <a:gd name="T44" fmla="*/ 676 w 1693"/>
              <a:gd name="T45" fmla="*/ 1675 h 1693"/>
              <a:gd name="T46" fmla="*/ 555 w 1693"/>
              <a:gd name="T47" fmla="*/ 1641 h 1693"/>
              <a:gd name="T48" fmla="*/ 443 w 1693"/>
              <a:gd name="T49" fmla="*/ 1590 h 1693"/>
              <a:gd name="T50" fmla="*/ 340 w 1693"/>
              <a:gd name="T51" fmla="*/ 1524 h 1693"/>
              <a:gd name="T52" fmla="*/ 249 w 1693"/>
              <a:gd name="T53" fmla="*/ 1444 h 1693"/>
              <a:gd name="T54" fmla="*/ 168 w 1693"/>
              <a:gd name="T55" fmla="*/ 1353 h 1693"/>
              <a:gd name="T56" fmla="*/ 102 w 1693"/>
              <a:gd name="T57" fmla="*/ 1249 h 1693"/>
              <a:gd name="T58" fmla="*/ 51 w 1693"/>
              <a:gd name="T59" fmla="*/ 1136 h 1693"/>
              <a:gd name="T60" fmla="*/ 18 w 1693"/>
              <a:gd name="T61" fmla="*/ 1016 h 1693"/>
              <a:gd name="T62" fmla="*/ 1 w 1693"/>
              <a:gd name="T63" fmla="*/ 889 h 1693"/>
              <a:gd name="T64" fmla="*/ 5 w 1693"/>
              <a:gd name="T65" fmla="*/ 759 h 1693"/>
              <a:gd name="T66" fmla="*/ 26 w 1693"/>
              <a:gd name="T67" fmla="*/ 634 h 1693"/>
              <a:gd name="T68" fmla="*/ 67 w 1693"/>
              <a:gd name="T69" fmla="*/ 516 h 1693"/>
              <a:gd name="T70" fmla="*/ 122 w 1693"/>
              <a:gd name="T71" fmla="*/ 407 h 1693"/>
              <a:gd name="T72" fmla="*/ 193 w 1693"/>
              <a:gd name="T73" fmla="*/ 307 h 1693"/>
              <a:gd name="T74" fmla="*/ 277 w 1693"/>
              <a:gd name="T75" fmla="*/ 219 h 1693"/>
              <a:gd name="T76" fmla="*/ 374 w 1693"/>
              <a:gd name="T77" fmla="*/ 144 h 1693"/>
              <a:gd name="T78" fmla="*/ 479 w 1693"/>
              <a:gd name="T79" fmla="*/ 82 h 1693"/>
              <a:gd name="T80" fmla="*/ 595 w 1693"/>
              <a:gd name="T81" fmla="*/ 37 h 1693"/>
              <a:gd name="T82" fmla="*/ 717 w 1693"/>
              <a:gd name="T83" fmla="*/ 9 h 1693"/>
              <a:gd name="T84" fmla="*/ 847 w 1693"/>
              <a:gd name="T85" fmla="*/ 0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3" h="1693">
                <a:moveTo>
                  <a:pt x="847" y="0"/>
                </a:moveTo>
                <a:lnTo>
                  <a:pt x="890" y="1"/>
                </a:lnTo>
                <a:lnTo>
                  <a:pt x="934" y="3"/>
                </a:lnTo>
                <a:lnTo>
                  <a:pt x="976" y="9"/>
                </a:lnTo>
                <a:lnTo>
                  <a:pt x="1018" y="16"/>
                </a:lnTo>
                <a:lnTo>
                  <a:pt x="1059" y="26"/>
                </a:lnTo>
                <a:lnTo>
                  <a:pt x="1098" y="37"/>
                </a:lnTo>
                <a:lnTo>
                  <a:pt x="1138" y="51"/>
                </a:lnTo>
                <a:lnTo>
                  <a:pt x="1176" y="66"/>
                </a:lnTo>
                <a:lnTo>
                  <a:pt x="1214" y="82"/>
                </a:lnTo>
                <a:lnTo>
                  <a:pt x="1250" y="102"/>
                </a:lnTo>
                <a:lnTo>
                  <a:pt x="1286" y="122"/>
                </a:lnTo>
                <a:lnTo>
                  <a:pt x="1321" y="144"/>
                </a:lnTo>
                <a:lnTo>
                  <a:pt x="1353" y="168"/>
                </a:lnTo>
                <a:lnTo>
                  <a:pt x="1386" y="193"/>
                </a:lnTo>
                <a:lnTo>
                  <a:pt x="1416" y="219"/>
                </a:lnTo>
                <a:lnTo>
                  <a:pt x="1446" y="247"/>
                </a:lnTo>
                <a:lnTo>
                  <a:pt x="1473" y="277"/>
                </a:lnTo>
                <a:lnTo>
                  <a:pt x="1500" y="307"/>
                </a:lnTo>
                <a:lnTo>
                  <a:pt x="1525" y="340"/>
                </a:lnTo>
                <a:lnTo>
                  <a:pt x="1549" y="372"/>
                </a:lnTo>
                <a:lnTo>
                  <a:pt x="1571" y="407"/>
                </a:lnTo>
                <a:lnTo>
                  <a:pt x="1591" y="442"/>
                </a:lnTo>
                <a:lnTo>
                  <a:pt x="1610" y="479"/>
                </a:lnTo>
                <a:lnTo>
                  <a:pt x="1627" y="516"/>
                </a:lnTo>
                <a:lnTo>
                  <a:pt x="1642" y="555"/>
                </a:lnTo>
                <a:lnTo>
                  <a:pt x="1655" y="594"/>
                </a:lnTo>
                <a:lnTo>
                  <a:pt x="1667" y="634"/>
                </a:lnTo>
                <a:lnTo>
                  <a:pt x="1676" y="675"/>
                </a:lnTo>
                <a:lnTo>
                  <a:pt x="1684" y="717"/>
                </a:lnTo>
                <a:lnTo>
                  <a:pt x="1688" y="759"/>
                </a:lnTo>
                <a:lnTo>
                  <a:pt x="1692" y="802"/>
                </a:lnTo>
                <a:lnTo>
                  <a:pt x="1693" y="846"/>
                </a:lnTo>
                <a:lnTo>
                  <a:pt x="1692" y="889"/>
                </a:lnTo>
                <a:lnTo>
                  <a:pt x="1688" y="932"/>
                </a:lnTo>
                <a:lnTo>
                  <a:pt x="1684" y="974"/>
                </a:lnTo>
                <a:lnTo>
                  <a:pt x="1676" y="1016"/>
                </a:lnTo>
                <a:lnTo>
                  <a:pt x="1667" y="1057"/>
                </a:lnTo>
                <a:lnTo>
                  <a:pt x="1655" y="1098"/>
                </a:lnTo>
                <a:lnTo>
                  <a:pt x="1642" y="1136"/>
                </a:lnTo>
                <a:lnTo>
                  <a:pt x="1627" y="1175"/>
                </a:lnTo>
                <a:lnTo>
                  <a:pt x="1610" y="1213"/>
                </a:lnTo>
                <a:lnTo>
                  <a:pt x="1591" y="1249"/>
                </a:lnTo>
                <a:lnTo>
                  <a:pt x="1571" y="1284"/>
                </a:lnTo>
                <a:lnTo>
                  <a:pt x="1549" y="1319"/>
                </a:lnTo>
                <a:lnTo>
                  <a:pt x="1525" y="1353"/>
                </a:lnTo>
                <a:lnTo>
                  <a:pt x="1500" y="1384"/>
                </a:lnTo>
                <a:lnTo>
                  <a:pt x="1473" y="1415"/>
                </a:lnTo>
                <a:lnTo>
                  <a:pt x="1446" y="1444"/>
                </a:lnTo>
                <a:lnTo>
                  <a:pt x="1416" y="1473"/>
                </a:lnTo>
                <a:lnTo>
                  <a:pt x="1386" y="1499"/>
                </a:lnTo>
                <a:lnTo>
                  <a:pt x="1353" y="1524"/>
                </a:lnTo>
                <a:lnTo>
                  <a:pt x="1321" y="1547"/>
                </a:lnTo>
                <a:lnTo>
                  <a:pt x="1286" y="1570"/>
                </a:lnTo>
                <a:lnTo>
                  <a:pt x="1250" y="1590"/>
                </a:lnTo>
                <a:lnTo>
                  <a:pt x="1214" y="1609"/>
                </a:lnTo>
                <a:lnTo>
                  <a:pt x="1176" y="1625"/>
                </a:lnTo>
                <a:lnTo>
                  <a:pt x="1138" y="1641"/>
                </a:lnTo>
                <a:lnTo>
                  <a:pt x="1098" y="1654"/>
                </a:lnTo>
                <a:lnTo>
                  <a:pt x="1059" y="1665"/>
                </a:lnTo>
                <a:lnTo>
                  <a:pt x="1018" y="1675"/>
                </a:lnTo>
                <a:lnTo>
                  <a:pt x="976" y="1683"/>
                </a:lnTo>
                <a:lnTo>
                  <a:pt x="934" y="1688"/>
                </a:lnTo>
                <a:lnTo>
                  <a:pt x="890" y="1691"/>
                </a:lnTo>
                <a:lnTo>
                  <a:pt x="847" y="1693"/>
                </a:lnTo>
                <a:lnTo>
                  <a:pt x="803" y="1691"/>
                </a:lnTo>
                <a:lnTo>
                  <a:pt x="761" y="1688"/>
                </a:lnTo>
                <a:lnTo>
                  <a:pt x="717" y="1683"/>
                </a:lnTo>
                <a:lnTo>
                  <a:pt x="676" y="1675"/>
                </a:lnTo>
                <a:lnTo>
                  <a:pt x="636" y="1665"/>
                </a:lnTo>
                <a:lnTo>
                  <a:pt x="595" y="1654"/>
                </a:lnTo>
                <a:lnTo>
                  <a:pt x="555" y="1641"/>
                </a:lnTo>
                <a:lnTo>
                  <a:pt x="517" y="1625"/>
                </a:lnTo>
                <a:lnTo>
                  <a:pt x="479" y="1609"/>
                </a:lnTo>
                <a:lnTo>
                  <a:pt x="443" y="1590"/>
                </a:lnTo>
                <a:lnTo>
                  <a:pt x="407" y="1570"/>
                </a:lnTo>
                <a:lnTo>
                  <a:pt x="374" y="1547"/>
                </a:lnTo>
                <a:lnTo>
                  <a:pt x="340" y="1524"/>
                </a:lnTo>
                <a:lnTo>
                  <a:pt x="309" y="1499"/>
                </a:lnTo>
                <a:lnTo>
                  <a:pt x="277" y="1473"/>
                </a:lnTo>
                <a:lnTo>
                  <a:pt x="249" y="1444"/>
                </a:lnTo>
                <a:lnTo>
                  <a:pt x="220" y="1415"/>
                </a:lnTo>
                <a:lnTo>
                  <a:pt x="193" y="1384"/>
                </a:lnTo>
                <a:lnTo>
                  <a:pt x="168" y="1353"/>
                </a:lnTo>
                <a:lnTo>
                  <a:pt x="145" y="1319"/>
                </a:lnTo>
                <a:lnTo>
                  <a:pt x="122" y="1284"/>
                </a:lnTo>
                <a:lnTo>
                  <a:pt x="102" y="1249"/>
                </a:lnTo>
                <a:lnTo>
                  <a:pt x="84" y="1213"/>
                </a:lnTo>
                <a:lnTo>
                  <a:pt x="67" y="1175"/>
                </a:lnTo>
                <a:lnTo>
                  <a:pt x="51" y="1136"/>
                </a:lnTo>
                <a:lnTo>
                  <a:pt x="38" y="1098"/>
                </a:lnTo>
                <a:lnTo>
                  <a:pt x="26" y="1057"/>
                </a:lnTo>
                <a:lnTo>
                  <a:pt x="18" y="1016"/>
                </a:lnTo>
                <a:lnTo>
                  <a:pt x="9" y="974"/>
                </a:lnTo>
                <a:lnTo>
                  <a:pt x="5" y="932"/>
                </a:lnTo>
                <a:lnTo>
                  <a:pt x="1" y="889"/>
                </a:lnTo>
                <a:lnTo>
                  <a:pt x="0" y="846"/>
                </a:lnTo>
                <a:lnTo>
                  <a:pt x="1" y="802"/>
                </a:lnTo>
                <a:lnTo>
                  <a:pt x="5" y="759"/>
                </a:lnTo>
                <a:lnTo>
                  <a:pt x="9" y="717"/>
                </a:lnTo>
                <a:lnTo>
                  <a:pt x="18" y="675"/>
                </a:lnTo>
                <a:lnTo>
                  <a:pt x="26" y="634"/>
                </a:lnTo>
                <a:lnTo>
                  <a:pt x="38" y="594"/>
                </a:lnTo>
                <a:lnTo>
                  <a:pt x="51" y="555"/>
                </a:lnTo>
                <a:lnTo>
                  <a:pt x="67" y="516"/>
                </a:lnTo>
                <a:lnTo>
                  <a:pt x="84" y="479"/>
                </a:lnTo>
                <a:lnTo>
                  <a:pt x="102" y="442"/>
                </a:lnTo>
                <a:lnTo>
                  <a:pt x="122" y="407"/>
                </a:lnTo>
                <a:lnTo>
                  <a:pt x="145" y="372"/>
                </a:lnTo>
                <a:lnTo>
                  <a:pt x="168" y="340"/>
                </a:lnTo>
                <a:lnTo>
                  <a:pt x="193" y="307"/>
                </a:lnTo>
                <a:lnTo>
                  <a:pt x="220" y="277"/>
                </a:lnTo>
                <a:lnTo>
                  <a:pt x="249" y="247"/>
                </a:lnTo>
                <a:lnTo>
                  <a:pt x="277" y="219"/>
                </a:lnTo>
                <a:lnTo>
                  <a:pt x="309" y="193"/>
                </a:lnTo>
                <a:lnTo>
                  <a:pt x="340" y="168"/>
                </a:lnTo>
                <a:lnTo>
                  <a:pt x="374" y="144"/>
                </a:lnTo>
                <a:lnTo>
                  <a:pt x="407" y="122"/>
                </a:lnTo>
                <a:lnTo>
                  <a:pt x="443" y="102"/>
                </a:lnTo>
                <a:lnTo>
                  <a:pt x="479" y="82"/>
                </a:lnTo>
                <a:lnTo>
                  <a:pt x="517" y="66"/>
                </a:lnTo>
                <a:lnTo>
                  <a:pt x="555" y="51"/>
                </a:lnTo>
                <a:lnTo>
                  <a:pt x="595" y="37"/>
                </a:lnTo>
                <a:lnTo>
                  <a:pt x="636" y="26"/>
                </a:lnTo>
                <a:lnTo>
                  <a:pt x="676" y="16"/>
                </a:lnTo>
                <a:lnTo>
                  <a:pt x="717" y="9"/>
                </a:lnTo>
                <a:lnTo>
                  <a:pt x="761" y="3"/>
                </a:lnTo>
                <a:lnTo>
                  <a:pt x="803" y="1"/>
                </a:lnTo>
                <a:lnTo>
                  <a:pt x="847" y="0"/>
                </a:lnTo>
                <a:close/>
              </a:path>
            </a:pathLst>
          </a:custGeom>
          <a:solidFill>
            <a:schemeClr val="accent1"/>
          </a:solidFill>
          <a:ln>
            <a:noFill/>
          </a:ln>
        </p:spPr>
        <p:txBody>
          <a:bodyPr vert="horz" wrap="square" lIns="91440" tIns="45720" rIns="91440" bIns="45720" numCol="1" anchor="t" anchorCtr="0" compatLnSpc="1"/>
          <a:lstStyle/>
          <a:p>
            <a:endParaRPr lang="zh-CN" altLang="en-US" sz="1800"/>
          </a:p>
        </p:txBody>
      </p:sp>
      <p:sp>
        <p:nvSpPr>
          <p:cNvPr id="24" name="淘宝店chenying0907 9"/>
          <p:cNvSpPr/>
          <p:nvPr/>
        </p:nvSpPr>
        <p:spPr bwMode="auto">
          <a:xfrm>
            <a:off x="5834934" y="3996639"/>
            <a:ext cx="356095" cy="356095"/>
          </a:xfrm>
          <a:custGeom>
            <a:avLst/>
            <a:gdLst>
              <a:gd name="T0" fmla="*/ 934 w 1693"/>
              <a:gd name="T1" fmla="*/ 3 h 1693"/>
              <a:gd name="T2" fmla="*/ 1059 w 1693"/>
              <a:gd name="T3" fmla="*/ 26 h 1693"/>
              <a:gd name="T4" fmla="*/ 1176 w 1693"/>
              <a:gd name="T5" fmla="*/ 66 h 1693"/>
              <a:gd name="T6" fmla="*/ 1286 w 1693"/>
              <a:gd name="T7" fmla="*/ 122 h 1693"/>
              <a:gd name="T8" fmla="*/ 1386 w 1693"/>
              <a:gd name="T9" fmla="*/ 193 h 1693"/>
              <a:gd name="T10" fmla="*/ 1473 w 1693"/>
              <a:gd name="T11" fmla="*/ 277 h 1693"/>
              <a:gd name="T12" fmla="*/ 1549 w 1693"/>
              <a:gd name="T13" fmla="*/ 372 h 1693"/>
              <a:gd name="T14" fmla="*/ 1610 w 1693"/>
              <a:gd name="T15" fmla="*/ 479 h 1693"/>
              <a:gd name="T16" fmla="*/ 1655 w 1693"/>
              <a:gd name="T17" fmla="*/ 594 h 1693"/>
              <a:gd name="T18" fmla="*/ 1684 w 1693"/>
              <a:gd name="T19" fmla="*/ 717 h 1693"/>
              <a:gd name="T20" fmla="*/ 1693 w 1693"/>
              <a:gd name="T21" fmla="*/ 846 h 1693"/>
              <a:gd name="T22" fmla="*/ 1684 w 1693"/>
              <a:gd name="T23" fmla="*/ 974 h 1693"/>
              <a:gd name="T24" fmla="*/ 1655 w 1693"/>
              <a:gd name="T25" fmla="*/ 1098 h 1693"/>
              <a:gd name="T26" fmla="*/ 1610 w 1693"/>
              <a:gd name="T27" fmla="*/ 1213 h 1693"/>
              <a:gd name="T28" fmla="*/ 1549 w 1693"/>
              <a:gd name="T29" fmla="*/ 1319 h 1693"/>
              <a:gd name="T30" fmla="*/ 1473 w 1693"/>
              <a:gd name="T31" fmla="*/ 1415 h 1693"/>
              <a:gd name="T32" fmla="*/ 1386 w 1693"/>
              <a:gd name="T33" fmla="*/ 1499 h 1693"/>
              <a:gd name="T34" fmla="*/ 1286 w 1693"/>
              <a:gd name="T35" fmla="*/ 1570 h 1693"/>
              <a:gd name="T36" fmla="*/ 1176 w 1693"/>
              <a:gd name="T37" fmla="*/ 1625 h 1693"/>
              <a:gd name="T38" fmla="*/ 1059 w 1693"/>
              <a:gd name="T39" fmla="*/ 1665 h 1693"/>
              <a:gd name="T40" fmla="*/ 934 w 1693"/>
              <a:gd name="T41" fmla="*/ 1688 h 1693"/>
              <a:gd name="T42" fmla="*/ 803 w 1693"/>
              <a:gd name="T43" fmla="*/ 1691 h 1693"/>
              <a:gd name="T44" fmla="*/ 676 w 1693"/>
              <a:gd name="T45" fmla="*/ 1675 h 1693"/>
              <a:gd name="T46" fmla="*/ 555 w 1693"/>
              <a:gd name="T47" fmla="*/ 1641 h 1693"/>
              <a:gd name="T48" fmla="*/ 443 w 1693"/>
              <a:gd name="T49" fmla="*/ 1590 h 1693"/>
              <a:gd name="T50" fmla="*/ 340 w 1693"/>
              <a:gd name="T51" fmla="*/ 1524 h 1693"/>
              <a:gd name="T52" fmla="*/ 249 w 1693"/>
              <a:gd name="T53" fmla="*/ 1444 h 1693"/>
              <a:gd name="T54" fmla="*/ 168 w 1693"/>
              <a:gd name="T55" fmla="*/ 1353 h 1693"/>
              <a:gd name="T56" fmla="*/ 102 w 1693"/>
              <a:gd name="T57" fmla="*/ 1249 h 1693"/>
              <a:gd name="T58" fmla="*/ 51 w 1693"/>
              <a:gd name="T59" fmla="*/ 1136 h 1693"/>
              <a:gd name="T60" fmla="*/ 18 w 1693"/>
              <a:gd name="T61" fmla="*/ 1016 h 1693"/>
              <a:gd name="T62" fmla="*/ 1 w 1693"/>
              <a:gd name="T63" fmla="*/ 889 h 1693"/>
              <a:gd name="T64" fmla="*/ 5 w 1693"/>
              <a:gd name="T65" fmla="*/ 759 h 1693"/>
              <a:gd name="T66" fmla="*/ 26 w 1693"/>
              <a:gd name="T67" fmla="*/ 634 h 1693"/>
              <a:gd name="T68" fmla="*/ 67 w 1693"/>
              <a:gd name="T69" fmla="*/ 516 h 1693"/>
              <a:gd name="T70" fmla="*/ 122 w 1693"/>
              <a:gd name="T71" fmla="*/ 407 h 1693"/>
              <a:gd name="T72" fmla="*/ 193 w 1693"/>
              <a:gd name="T73" fmla="*/ 307 h 1693"/>
              <a:gd name="T74" fmla="*/ 277 w 1693"/>
              <a:gd name="T75" fmla="*/ 219 h 1693"/>
              <a:gd name="T76" fmla="*/ 374 w 1693"/>
              <a:gd name="T77" fmla="*/ 144 h 1693"/>
              <a:gd name="T78" fmla="*/ 479 w 1693"/>
              <a:gd name="T79" fmla="*/ 82 h 1693"/>
              <a:gd name="T80" fmla="*/ 595 w 1693"/>
              <a:gd name="T81" fmla="*/ 37 h 1693"/>
              <a:gd name="T82" fmla="*/ 717 w 1693"/>
              <a:gd name="T83" fmla="*/ 9 h 1693"/>
              <a:gd name="T84" fmla="*/ 847 w 1693"/>
              <a:gd name="T85" fmla="*/ 0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3" h="1693">
                <a:moveTo>
                  <a:pt x="847" y="0"/>
                </a:moveTo>
                <a:lnTo>
                  <a:pt x="890" y="1"/>
                </a:lnTo>
                <a:lnTo>
                  <a:pt x="934" y="3"/>
                </a:lnTo>
                <a:lnTo>
                  <a:pt x="976" y="9"/>
                </a:lnTo>
                <a:lnTo>
                  <a:pt x="1018" y="16"/>
                </a:lnTo>
                <a:lnTo>
                  <a:pt x="1059" y="26"/>
                </a:lnTo>
                <a:lnTo>
                  <a:pt x="1098" y="37"/>
                </a:lnTo>
                <a:lnTo>
                  <a:pt x="1138" y="51"/>
                </a:lnTo>
                <a:lnTo>
                  <a:pt x="1176" y="66"/>
                </a:lnTo>
                <a:lnTo>
                  <a:pt x="1214" y="82"/>
                </a:lnTo>
                <a:lnTo>
                  <a:pt x="1250" y="102"/>
                </a:lnTo>
                <a:lnTo>
                  <a:pt x="1286" y="122"/>
                </a:lnTo>
                <a:lnTo>
                  <a:pt x="1321" y="144"/>
                </a:lnTo>
                <a:lnTo>
                  <a:pt x="1353" y="168"/>
                </a:lnTo>
                <a:lnTo>
                  <a:pt x="1386" y="193"/>
                </a:lnTo>
                <a:lnTo>
                  <a:pt x="1416" y="219"/>
                </a:lnTo>
                <a:lnTo>
                  <a:pt x="1446" y="247"/>
                </a:lnTo>
                <a:lnTo>
                  <a:pt x="1473" y="277"/>
                </a:lnTo>
                <a:lnTo>
                  <a:pt x="1500" y="307"/>
                </a:lnTo>
                <a:lnTo>
                  <a:pt x="1525" y="340"/>
                </a:lnTo>
                <a:lnTo>
                  <a:pt x="1549" y="372"/>
                </a:lnTo>
                <a:lnTo>
                  <a:pt x="1571" y="407"/>
                </a:lnTo>
                <a:lnTo>
                  <a:pt x="1591" y="442"/>
                </a:lnTo>
                <a:lnTo>
                  <a:pt x="1610" y="479"/>
                </a:lnTo>
                <a:lnTo>
                  <a:pt x="1627" y="516"/>
                </a:lnTo>
                <a:lnTo>
                  <a:pt x="1642" y="555"/>
                </a:lnTo>
                <a:lnTo>
                  <a:pt x="1655" y="594"/>
                </a:lnTo>
                <a:lnTo>
                  <a:pt x="1667" y="634"/>
                </a:lnTo>
                <a:lnTo>
                  <a:pt x="1676" y="675"/>
                </a:lnTo>
                <a:lnTo>
                  <a:pt x="1684" y="717"/>
                </a:lnTo>
                <a:lnTo>
                  <a:pt x="1688" y="759"/>
                </a:lnTo>
                <a:lnTo>
                  <a:pt x="1692" y="802"/>
                </a:lnTo>
                <a:lnTo>
                  <a:pt x="1693" y="846"/>
                </a:lnTo>
                <a:lnTo>
                  <a:pt x="1692" y="889"/>
                </a:lnTo>
                <a:lnTo>
                  <a:pt x="1688" y="932"/>
                </a:lnTo>
                <a:lnTo>
                  <a:pt x="1684" y="974"/>
                </a:lnTo>
                <a:lnTo>
                  <a:pt x="1676" y="1016"/>
                </a:lnTo>
                <a:lnTo>
                  <a:pt x="1667" y="1057"/>
                </a:lnTo>
                <a:lnTo>
                  <a:pt x="1655" y="1098"/>
                </a:lnTo>
                <a:lnTo>
                  <a:pt x="1642" y="1136"/>
                </a:lnTo>
                <a:lnTo>
                  <a:pt x="1627" y="1175"/>
                </a:lnTo>
                <a:lnTo>
                  <a:pt x="1610" y="1213"/>
                </a:lnTo>
                <a:lnTo>
                  <a:pt x="1591" y="1249"/>
                </a:lnTo>
                <a:lnTo>
                  <a:pt x="1571" y="1284"/>
                </a:lnTo>
                <a:lnTo>
                  <a:pt x="1549" y="1319"/>
                </a:lnTo>
                <a:lnTo>
                  <a:pt x="1525" y="1353"/>
                </a:lnTo>
                <a:lnTo>
                  <a:pt x="1500" y="1384"/>
                </a:lnTo>
                <a:lnTo>
                  <a:pt x="1473" y="1415"/>
                </a:lnTo>
                <a:lnTo>
                  <a:pt x="1446" y="1444"/>
                </a:lnTo>
                <a:lnTo>
                  <a:pt x="1416" y="1473"/>
                </a:lnTo>
                <a:lnTo>
                  <a:pt x="1386" y="1499"/>
                </a:lnTo>
                <a:lnTo>
                  <a:pt x="1353" y="1524"/>
                </a:lnTo>
                <a:lnTo>
                  <a:pt x="1321" y="1547"/>
                </a:lnTo>
                <a:lnTo>
                  <a:pt x="1286" y="1570"/>
                </a:lnTo>
                <a:lnTo>
                  <a:pt x="1250" y="1590"/>
                </a:lnTo>
                <a:lnTo>
                  <a:pt x="1214" y="1609"/>
                </a:lnTo>
                <a:lnTo>
                  <a:pt x="1176" y="1625"/>
                </a:lnTo>
                <a:lnTo>
                  <a:pt x="1138" y="1641"/>
                </a:lnTo>
                <a:lnTo>
                  <a:pt x="1098" y="1654"/>
                </a:lnTo>
                <a:lnTo>
                  <a:pt x="1059" y="1665"/>
                </a:lnTo>
                <a:lnTo>
                  <a:pt x="1018" y="1675"/>
                </a:lnTo>
                <a:lnTo>
                  <a:pt x="976" y="1683"/>
                </a:lnTo>
                <a:lnTo>
                  <a:pt x="934" y="1688"/>
                </a:lnTo>
                <a:lnTo>
                  <a:pt x="890" y="1691"/>
                </a:lnTo>
                <a:lnTo>
                  <a:pt x="847" y="1693"/>
                </a:lnTo>
                <a:lnTo>
                  <a:pt x="803" y="1691"/>
                </a:lnTo>
                <a:lnTo>
                  <a:pt x="761" y="1688"/>
                </a:lnTo>
                <a:lnTo>
                  <a:pt x="717" y="1683"/>
                </a:lnTo>
                <a:lnTo>
                  <a:pt x="676" y="1675"/>
                </a:lnTo>
                <a:lnTo>
                  <a:pt x="636" y="1665"/>
                </a:lnTo>
                <a:lnTo>
                  <a:pt x="595" y="1654"/>
                </a:lnTo>
                <a:lnTo>
                  <a:pt x="555" y="1641"/>
                </a:lnTo>
                <a:lnTo>
                  <a:pt x="517" y="1625"/>
                </a:lnTo>
                <a:lnTo>
                  <a:pt x="479" y="1609"/>
                </a:lnTo>
                <a:lnTo>
                  <a:pt x="443" y="1590"/>
                </a:lnTo>
                <a:lnTo>
                  <a:pt x="407" y="1570"/>
                </a:lnTo>
                <a:lnTo>
                  <a:pt x="374" y="1547"/>
                </a:lnTo>
                <a:lnTo>
                  <a:pt x="340" y="1524"/>
                </a:lnTo>
                <a:lnTo>
                  <a:pt x="309" y="1499"/>
                </a:lnTo>
                <a:lnTo>
                  <a:pt x="277" y="1473"/>
                </a:lnTo>
                <a:lnTo>
                  <a:pt x="249" y="1444"/>
                </a:lnTo>
                <a:lnTo>
                  <a:pt x="220" y="1415"/>
                </a:lnTo>
                <a:lnTo>
                  <a:pt x="193" y="1384"/>
                </a:lnTo>
                <a:lnTo>
                  <a:pt x="168" y="1353"/>
                </a:lnTo>
                <a:lnTo>
                  <a:pt x="145" y="1319"/>
                </a:lnTo>
                <a:lnTo>
                  <a:pt x="122" y="1284"/>
                </a:lnTo>
                <a:lnTo>
                  <a:pt x="102" y="1249"/>
                </a:lnTo>
                <a:lnTo>
                  <a:pt x="84" y="1213"/>
                </a:lnTo>
                <a:lnTo>
                  <a:pt x="67" y="1175"/>
                </a:lnTo>
                <a:lnTo>
                  <a:pt x="51" y="1136"/>
                </a:lnTo>
                <a:lnTo>
                  <a:pt x="38" y="1098"/>
                </a:lnTo>
                <a:lnTo>
                  <a:pt x="26" y="1057"/>
                </a:lnTo>
                <a:lnTo>
                  <a:pt x="18" y="1016"/>
                </a:lnTo>
                <a:lnTo>
                  <a:pt x="9" y="974"/>
                </a:lnTo>
                <a:lnTo>
                  <a:pt x="5" y="932"/>
                </a:lnTo>
                <a:lnTo>
                  <a:pt x="1" y="889"/>
                </a:lnTo>
                <a:lnTo>
                  <a:pt x="0" y="846"/>
                </a:lnTo>
                <a:lnTo>
                  <a:pt x="1" y="802"/>
                </a:lnTo>
                <a:lnTo>
                  <a:pt x="5" y="759"/>
                </a:lnTo>
                <a:lnTo>
                  <a:pt x="9" y="717"/>
                </a:lnTo>
                <a:lnTo>
                  <a:pt x="18" y="675"/>
                </a:lnTo>
                <a:lnTo>
                  <a:pt x="26" y="634"/>
                </a:lnTo>
                <a:lnTo>
                  <a:pt x="38" y="594"/>
                </a:lnTo>
                <a:lnTo>
                  <a:pt x="51" y="555"/>
                </a:lnTo>
                <a:lnTo>
                  <a:pt x="67" y="516"/>
                </a:lnTo>
                <a:lnTo>
                  <a:pt x="84" y="479"/>
                </a:lnTo>
                <a:lnTo>
                  <a:pt x="102" y="442"/>
                </a:lnTo>
                <a:lnTo>
                  <a:pt x="122" y="407"/>
                </a:lnTo>
                <a:lnTo>
                  <a:pt x="145" y="372"/>
                </a:lnTo>
                <a:lnTo>
                  <a:pt x="168" y="340"/>
                </a:lnTo>
                <a:lnTo>
                  <a:pt x="193" y="307"/>
                </a:lnTo>
                <a:lnTo>
                  <a:pt x="220" y="277"/>
                </a:lnTo>
                <a:lnTo>
                  <a:pt x="249" y="247"/>
                </a:lnTo>
                <a:lnTo>
                  <a:pt x="277" y="219"/>
                </a:lnTo>
                <a:lnTo>
                  <a:pt x="309" y="193"/>
                </a:lnTo>
                <a:lnTo>
                  <a:pt x="340" y="168"/>
                </a:lnTo>
                <a:lnTo>
                  <a:pt x="374" y="144"/>
                </a:lnTo>
                <a:lnTo>
                  <a:pt x="407" y="122"/>
                </a:lnTo>
                <a:lnTo>
                  <a:pt x="443" y="102"/>
                </a:lnTo>
                <a:lnTo>
                  <a:pt x="479" y="82"/>
                </a:lnTo>
                <a:lnTo>
                  <a:pt x="517" y="66"/>
                </a:lnTo>
                <a:lnTo>
                  <a:pt x="555" y="51"/>
                </a:lnTo>
                <a:lnTo>
                  <a:pt x="595" y="37"/>
                </a:lnTo>
                <a:lnTo>
                  <a:pt x="636" y="26"/>
                </a:lnTo>
                <a:lnTo>
                  <a:pt x="676" y="16"/>
                </a:lnTo>
                <a:lnTo>
                  <a:pt x="717" y="9"/>
                </a:lnTo>
                <a:lnTo>
                  <a:pt x="761" y="3"/>
                </a:lnTo>
                <a:lnTo>
                  <a:pt x="803" y="1"/>
                </a:lnTo>
                <a:lnTo>
                  <a:pt x="847" y="0"/>
                </a:lnTo>
                <a:close/>
              </a:path>
            </a:pathLst>
          </a:custGeom>
          <a:solidFill>
            <a:schemeClr val="accent4"/>
          </a:solidFill>
          <a:ln>
            <a:noFill/>
          </a:ln>
        </p:spPr>
        <p:txBody>
          <a:bodyPr vert="horz" wrap="square" lIns="91440" tIns="45720" rIns="91440" bIns="45720" numCol="1" anchor="t" anchorCtr="0" compatLnSpc="1"/>
          <a:lstStyle/>
          <a:p>
            <a:endParaRPr lang="zh-CN" altLang="en-US" sz="1800"/>
          </a:p>
        </p:txBody>
      </p:sp>
      <p:sp>
        <p:nvSpPr>
          <p:cNvPr id="25" name="淘宝店chenying0907 9"/>
          <p:cNvSpPr/>
          <p:nvPr/>
        </p:nvSpPr>
        <p:spPr bwMode="auto">
          <a:xfrm>
            <a:off x="2904342" y="3996639"/>
            <a:ext cx="356095" cy="356095"/>
          </a:xfrm>
          <a:custGeom>
            <a:avLst/>
            <a:gdLst>
              <a:gd name="T0" fmla="*/ 934 w 1693"/>
              <a:gd name="T1" fmla="*/ 3 h 1693"/>
              <a:gd name="T2" fmla="*/ 1059 w 1693"/>
              <a:gd name="T3" fmla="*/ 26 h 1693"/>
              <a:gd name="T4" fmla="*/ 1176 w 1693"/>
              <a:gd name="T5" fmla="*/ 66 h 1693"/>
              <a:gd name="T6" fmla="*/ 1286 w 1693"/>
              <a:gd name="T7" fmla="*/ 122 h 1693"/>
              <a:gd name="T8" fmla="*/ 1386 w 1693"/>
              <a:gd name="T9" fmla="*/ 193 h 1693"/>
              <a:gd name="T10" fmla="*/ 1473 w 1693"/>
              <a:gd name="T11" fmla="*/ 277 h 1693"/>
              <a:gd name="T12" fmla="*/ 1549 w 1693"/>
              <a:gd name="T13" fmla="*/ 372 h 1693"/>
              <a:gd name="T14" fmla="*/ 1610 w 1693"/>
              <a:gd name="T15" fmla="*/ 479 h 1693"/>
              <a:gd name="T16" fmla="*/ 1655 w 1693"/>
              <a:gd name="T17" fmla="*/ 594 h 1693"/>
              <a:gd name="T18" fmla="*/ 1684 w 1693"/>
              <a:gd name="T19" fmla="*/ 717 h 1693"/>
              <a:gd name="T20" fmla="*/ 1693 w 1693"/>
              <a:gd name="T21" fmla="*/ 846 h 1693"/>
              <a:gd name="T22" fmla="*/ 1684 w 1693"/>
              <a:gd name="T23" fmla="*/ 974 h 1693"/>
              <a:gd name="T24" fmla="*/ 1655 w 1693"/>
              <a:gd name="T25" fmla="*/ 1098 h 1693"/>
              <a:gd name="T26" fmla="*/ 1610 w 1693"/>
              <a:gd name="T27" fmla="*/ 1213 h 1693"/>
              <a:gd name="T28" fmla="*/ 1549 w 1693"/>
              <a:gd name="T29" fmla="*/ 1319 h 1693"/>
              <a:gd name="T30" fmla="*/ 1473 w 1693"/>
              <a:gd name="T31" fmla="*/ 1415 h 1693"/>
              <a:gd name="T32" fmla="*/ 1386 w 1693"/>
              <a:gd name="T33" fmla="*/ 1499 h 1693"/>
              <a:gd name="T34" fmla="*/ 1286 w 1693"/>
              <a:gd name="T35" fmla="*/ 1570 h 1693"/>
              <a:gd name="T36" fmla="*/ 1176 w 1693"/>
              <a:gd name="T37" fmla="*/ 1625 h 1693"/>
              <a:gd name="T38" fmla="*/ 1059 w 1693"/>
              <a:gd name="T39" fmla="*/ 1665 h 1693"/>
              <a:gd name="T40" fmla="*/ 934 w 1693"/>
              <a:gd name="T41" fmla="*/ 1688 h 1693"/>
              <a:gd name="T42" fmla="*/ 803 w 1693"/>
              <a:gd name="T43" fmla="*/ 1691 h 1693"/>
              <a:gd name="T44" fmla="*/ 676 w 1693"/>
              <a:gd name="T45" fmla="*/ 1675 h 1693"/>
              <a:gd name="T46" fmla="*/ 555 w 1693"/>
              <a:gd name="T47" fmla="*/ 1641 h 1693"/>
              <a:gd name="T48" fmla="*/ 443 w 1693"/>
              <a:gd name="T49" fmla="*/ 1590 h 1693"/>
              <a:gd name="T50" fmla="*/ 340 w 1693"/>
              <a:gd name="T51" fmla="*/ 1524 h 1693"/>
              <a:gd name="T52" fmla="*/ 249 w 1693"/>
              <a:gd name="T53" fmla="*/ 1444 h 1693"/>
              <a:gd name="T54" fmla="*/ 168 w 1693"/>
              <a:gd name="T55" fmla="*/ 1353 h 1693"/>
              <a:gd name="T56" fmla="*/ 102 w 1693"/>
              <a:gd name="T57" fmla="*/ 1249 h 1693"/>
              <a:gd name="T58" fmla="*/ 51 w 1693"/>
              <a:gd name="T59" fmla="*/ 1136 h 1693"/>
              <a:gd name="T60" fmla="*/ 18 w 1693"/>
              <a:gd name="T61" fmla="*/ 1016 h 1693"/>
              <a:gd name="T62" fmla="*/ 1 w 1693"/>
              <a:gd name="T63" fmla="*/ 889 h 1693"/>
              <a:gd name="T64" fmla="*/ 5 w 1693"/>
              <a:gd name="T65" fmla="*/ 759 h 1693"/>
              <a:gd name="T66" fmla="*/ 26 w 1693"/>
              <a:gd name="T67" fmla="*/ 634 h 1693"/>
              <a:gd name="T68" fmla="*/ 67 w 1693"/>
              <a:gd name="T69" fmla="*/ 516 h 1693"/>
              <a:gd name="T70" fmla="*/ 122 w 1693"/>
              <a:gd name="T71" fmla="*/ 407 h 1693"/>
              <a:gd name="T72" fmla="*/ 193 w 1693"/>
              <a:gd name="T73" fmla="*/ 307 h 1693"/>
              <a:gd name="T74" fmla="*/ 277 w 1693"/>
              <a:gd name="T75" fmla="*/ 219 h 1693"/>
              <a:gd name="T76" fmla="*/ 374 w 1693"/>
              <a:gd name="T77" fmla="*/ 144 h 1693"/>
              <a:gd name="T78" fmla="*/ 479 w 1693"/>
              <a:gd name="T79" fmla="*/ 82 h 1693"/>
              <a:gd name="T80" fmla="*/ 595 w 1693"/>
              <a:gd name="T81" fmla="*/ 37 h 1693"/>
              <a:gd name="T82" fmla="*/ 717 w 1693"/>
              <a:gd name="T83" fmla="*/ 9 h 1693"/>
              <a:gd name="T84" fmla="*/ 847 w 1693"/>
              <a:gd name="T85" fmla="*/ 0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3" h="1693">
                <a:moveTo>
                  <a:pt x="847" y="0"/>
                </a:moveTo>
                <a:lnTo>
                  <a:pt x="890" y="1"/>
                </a:lnTo>
                <a:lnTo>
                  <a:pt x="934" y="3"/>
                </a:lnTo>
                <a:lnTo>
                  <a:pt x="976" y="9"/>
                </a:lnTo>
                <a:lnTo>
                  <a:pt x="1018" y="16"/>
                </a:lnTo>
                <a:lnTo>
                  <a:pt x="1059" y="26"/>
                </a:lnTo>
                <a:lnTo>
                  <a:pt x="1098" y="37"/>
                </a:lnTo>
                <a:lnTo>
                  <a:pt x="1138" y="51"/>
                </a:lnTo>
                <a:lnTo>
                  <a:pt x="1176" y="66"/>
                </a:lnTo>
                <a:lnTo>
                  <a:pt x="1214" y="82"/>
                </a:lnTo>
                <a:lnTo>
                  <a:pt x="1250" y="102"/>
                </a:lnTo>
                <a:lnTo>
                  <a:pt x="1286" y="122"/>
                </a:lnTo>
                <a:lnTo>
                  <a:pt x="1321" y="144"/>
                </a:lnTo>
                <a:lnTo>
                  <a:pt x="1353" y="168"/>
                </a:lnTo>
                <a:lnTo>
                  <a:pt x="1386" y="193"/>
                </a:lnTo>
                <a:lnTo>
                  <a:pt x="1416" y="219"/>
                </a:lnTo>
                <a:lnTo>
                  <a:pt x="1446" y="247"/>
                </a:lnTo>
                <a:lnTo>
                  <a:pt x="1473" y="277"/>
                </a:lnTo>
                <a:lnTo>
                  <a:pt x="1500" y="307"/>
                </a:lnTo>
                <a:lnTo>
                  <a:pt x="1525" y="340"/>
                </a:lnTo>
                <a:lnTo>
                  <a:pt x="1549" y="372"/>
                </a:lnTo>
                <a:lnTo>
                  <a:pt x="1571" y="407"/>
                </a:lnTo>
                <a:lnTo>
                  <a:pt x="1591" y="442"/>
                </a:lnTo>
                <a:lnTo>
                  <a:pt x="1610" y="479"/>
                </a:lnTo>
                <a:lnTo>
                  <a:pt x="1627" y="516"/>
                </a:lnTo>
                <a:lnTo>
                  <a:pt x="1642" y="555"/>
                </a:lnTo>
                <a:lnTo>
                  <a:pt x="1655" y="594"/>
                </a:lnTo>
                <a:lnTo>
                  <a:pt x="1667" y="634"/>
                </a:lnTo>
                <a:lnTo>
                  <a:pt x="1676" y="675"/>
                </a:lnTo>
                <a:lnTo>
                  <a:pt x="1684" y="717"/>
                </a:lnTo>
                <a:lnTo>
                  <a:pt x="1688" y="759"/>
                </a:lnTo>
                <a:lnTo>
                  <a:pt x="1692" y="802"/>
                </a:lnTo>
                <a:lnTo>
                  <a:pt x="1693" y="846"/>
                </a:lnTo>
                <a:lnTo>
                  <a:pt x="1692" y="889"/>
                </a:lnTo>
                <a:lnTo>
                  <a:pt x="1688" y="932"/>
                </a:lnTo>
                <a:lnTo>
                  <a:pt x="1684" y="974"/>
                </a:lnTo>
                <a:lnTo>
                  <a:pt x="1676" y="1016"/>
                </a:lnTo>
                <a:lnTo>
                  <a:pt x="1667" y="1057"/>
                </a:lnTo>
                <a:lnTo>
                  <a:pt x="1655" y="1098"/>
                </a:lnTo>
                <a:lnTo>
                  <a:pt x="1642" y="1136"/>
                </a:lnTo>
                <a:lnTo>
                  <a:pt x="1627" y="1175"/>
                </a:lnTo>
                <a:lnTo>
                  <a:pt x="1610" y="1213"/>
                </a:lnTo>
                <a:lnTo>
                  <a:pt x="1591" y="1249"/>
                </a:lnTo>
                <a:lnTo>
                  <a:pt x="1571" y="1284"/>
                </a:lnTo>
                <a:lnTo>
                  <a:pt x="1549" y="1319"/>
                </a:lnTo>
                <a:lnTo>
                  <a:pt x="1525" y="1353"/>
                </a:lnTo>
                <a:lnTo>
                  <a:pt x="1500" y="1384"/>
                </a:lnTo>
                <a:lnTo>
                  <a:pt x="1473" y="1415"/>
                </a:lnTo>
                <a:lnTo>
                  <a:pt x="1446" y="1444"/>
                </a:lnTo>
                <a:lnTo>
                  <a:pt x="1416" y="1473"/>
                </a:lnTo>
                <a:lnTo>
                  <a:pt x="1386" y="1499"/>
                </a:lnTo>
                <a:lnTo>
                  <a:pt x="1353" y="1524"/>
                </a:lnTo>
                <a:lnTo>
                  <a:pt x="1321" y="1547"/>
                </a:lnTo>
                <a:lnTo>
                  <a:pt x="1286" y="1570"/>
                </a:lnTo>
                <a:lnTo>
                  <a:pt x="1250" y="1590"/>
                </a:lnTo>
                <a:lnTo>
                  <a:pt x="1214" y="1609"/>
                </a:lnTo>
                <a:lnTo>
                  <a:pt x="1176" y="1625"/>
                </a:lnTo>
                <a:lnTo>
                  <a:pt x="1138" y="1641"/>
                </a:lnTo>
                <a:lnTo>
                  <a:pt x="1098" y="1654"/>
                </a:lnTo>
                <a:lnTo>
                  <a:pt x="1059" y="1665"/>
                </a:lnTo>
                <a:lnTo>
                  <a:pt x="1018" y="1675"/>
                </a:lnTo>
                <a:lnTo>
                  <a:pt x="976" y="1683"/>
                </a:lnTo>
                <a:lnTo>
                  <a:pt x="934" y="1688"/>
                </a:lnTo>
                <a:lnTo>
                  <a:pt x="890" y="1691"/>
                </a:lnTo>
                <a:lnTo>
                  <a:pt x="847" y="1693"/>
                </a:lnTo>
                <a:lnTo>
                  <a:pt x="803" y="1691"/>
                </a:lnTo>
                <a:lnTo>
                  <a:pt x="761" y="1688"/>
                </a:lnTo>
                <a:lnTo>
                  <a:pt x="717" y="1683"/>
                </a:lnTo>
                <a:lnTo>
                  <a:pt x="676" y="1675"/>
                </a:lnTo>
                <a:lnTo>
                  <a:pt x="636" y="1665"/>
                </a:lnTo>
                <a:lnTo>
                  <a:pt x="595" y="1654"/>
                </a:lnTo>
                <a:lnTo>
                  <a:pt x="555" y="1641"/>
                </a:lnTo>
                <a:lnTo>
                  <a:pt x="517" y="1625"/>
                </a:lnTo>
                <a:lnTo>
                  <a:pt x="479" y="1609"/>
                </a:lnTo>
                <a:lnTo>
                  <a:pt x="443" y="1590"/>
                </a:lnTo>
                <a:lnTo>
                  <a:pt x="407" y="1570"/>
                </a:lnTo>
                <a:lnTo>
                  <a:pt x="374" y="1547"/>
                </a:lnTo>
                <a:lnTo>
                  <a:pt x="340" y="1524"/>
                </a:lnTo>
                <a:lnTo>
                  <a:pt x="309" y="1499"/>
                </a:lnTo>
                <a:lnTo>
                  <a:pt x="277" y="1473"/>
                </a:lnTo>
                <a:lnTo>
                  <a:pt x="249" y="1444"/>
                </a:lnTo>
                <a:lnTo>
                  <a:pt x="220" y="1415"/>
                </a:lnTo>
                <a:lnTo>
                  <a:pt x="193" y="1384"/>
                </a:lnTo>
                <a:lnTo>
                  <a:pt x="168" y="1353"/>
                </a:lnTo>
                <a:lnTo>
                  <a:pt x="145" y="1319"/>
                </a:lnTo>
                <a:lnTo>
                  <a:pt x="122" y="1284"/>
                </a:lnTo>
                <a:lnTo>
                  <a:pt x="102" y="1249"/>
                </a:lnTo>
                <a:lnTo>
                  <a:pt x="84" y="1213"/>
                </a:lnTo>
                <a:lnTo>
                  <a:pt x="67" y="1175"/>
                </a:lnTo>
                <a:lnTo>
                  <a:pt x="51" y="1136"/>
                </a:lnTo>
                <a:lnTo>
                  <a:pt x="38" y="1098"/>
                </a:lnTo>
                <a:lnTo>
                  <a:pt x="26" y="1057"/>
                </a:lnTo>
                <a:lnTo>
                  <a:pt x="18" y="1016"/>
                </a:lnTo>
                <a:lnTo>
                  <a:pt x="9" y="974"/>
                </a:lnTo>
                <a:lnTo>
                  <a:pt x="5" y="932"/>
                </a:lnTo>
                <a:lnTo>
                  <a:pt x="1" y="889"/>
                </a:lnTo>
                <a:lnTo>
                  <a:pt x="0" y="846"/>
                </a:lnTo>
                <a:lnTo>
                  <a:pt x="1" y="802"/>
                </a:lnTo>
                <a:lnTo>
                  <a:pt x="5" y="759"/>
                </a:lnTo>
                <a:lnTo>
                  <a:pt x="9" y="717"/>
                </a:lnTo>
                <a:lnTo>
                  <a:pt x="18" y="675"/>
                </a:lnTo>
                <a:lnTo>
                  <a:pt x="26" y="634"/>
                </a:lnTo>
                <a:lnTo>
                  <a:pt x="38" y="594"/>
                </a:lnTo>
                <a:lnTo>
                  <a:pt x="51" y="555"/>
                </a:lnTo>
                <a:lnTo>
                  <a:pt x="67" y="516"/>
                </a:lnTo>
                <a:lnTo>
                  <a:pt x="84" y="479"/>
                </a:lnTo>
                <a:lnTo>
                  <a:pt x="102" y="442"/>
                </a:lnTo>
                <a:lnTo>
                  <a:pt x="122" y="407"/>
                </a:lnTo>
                <a:lnTo>
                  <a:pt x="145" y="372"/>
                </a:lnTo>
                <a:lnTo>
                  <a:pt x="168" y="340"/>
                </a:lnTo>
                <a:lnTo>
                  <a:pt x="193" y="307"/>
                </a:lnTo>
                <a:lnTo>
                  <a:pt x="220" y="277"/>
                </a:lnTo>
                <a:lnTo>
                  <a:pt x="249" y="247"/>
                </a:lnTo>
                <a:lnTo>
                  <a:pt x="277" y="219"/>
                </a:lnTo>
                <a:lnTo>
                  <a:pt x="309" y="193"/>
                </a:lnTo>
                <a:lnTo>
                  <a:pt x="340" y="168"/>
                </a:lnTo>
                <a:lnTo>
                  <a:pt x="374" y="144"/>
                </a:lnTo>
                <a:lnTo>
                  <a:pt x="407" y="122"/>
                </a:lnTo>
                <a:lnTo>
                  <a:pt x="443" y="102"/>
                </a:lnTo>
                <a:lnTo>
                  <a:pt x="479" y="82"/>
                </a:lnTo>
                <a:lnTo>
                  <a:pt x="517" y="66"/>
                </a:lnTo>
                <a:lnTo>
                  <a:pt x="555" y="51"/>
                </a:lnTo>
                <a:lnTo>
                  <a:pt x="595" y="37"/>
                </a:lnTo>
                <a:lnTo>
                  <a:pt x="636" y="26"/>
                </a:lnTo>
                <a:lnTo>
                  <a:pt x="676" y="16"/>
                </a:lnTo>
                <a:lnTo>
                  <a:pt x="717" y="9"/>
                </a:lnTo>
                <a:lnTo>
                  <a:pt x="761" y="3"/>
                </a:lnTo>
                <a:lnTo>
                  <a:pt x="803" y="1"/>
                </a:lnTo>
                <a:lnTo>
                  <a:pt x="847" y="0"/>
                </a:lnTo>
                <a:close/>
              </a:path>
            </a:pathLst>
          </a:custGeom>
          <a:solidFill>
            <a:schemeClr val="accent2"/>
          </a:solidFill>
          <a:ln>
            <a:noFill/>
          </a:ln>
        </p:spPr>
        <p:txBody>
          <a:bodyPr vert="horz" wrap="square" lIns="91440" tIns="45720" rIns="91440" bIns="45720" numCol="1" anchor="t" anchorCtr="0" compatLnSpc="1"/>
          <a:lstStyle/>
          <a:p>
            <a:endParaRPr lang="zh-CN" altLang="en-US" sz="1800"/>
          </a:p>
        </p:txBody>
      </p:sp>
      <p:sp>
        <p:nvSpPr>
          <p:cNvPr id="26" name="TextBox 96"/>
          <p:cNvSpPr txBox="1"/>
          <p:nvPr/>
        </p:nvSpPr>
        <p:spPr>
          <a:xfrm>
            <a:off x="515238" y="1170504"/>
            <a:ext cx="2329957" cy="307777"/>
          </a:xfrm>
          <a:prstGeom prst="roundRect">
            <a:avLst>
              <a:gd name="adj" fmla="val 0"/>
            </a:avLst>
          </a:prstGeom>
          <a:noFill/>
        </p:spPr>
        <p:txBody>
          <a:bodyPr wrap="square" rtlCol="0">
            <a:spAutoFit/>
          </a:bodyPr>
          <a:lstStyle/>
          <a:p>
            <a:pPr algn="r"/>
            <a:r>
              <a:rPr lang="zh-CN" altLang="en-US" sz="1400" b="1" dirty="0">
                <a:solidFill>
                  <a:schemeClr val="accent2"/>
                </a:solidFill>
                <a:latin typeface="微软雅黑" panose="020B0503020204020204" pitchFamily="34" charset="-122"/>
                <a:ea typeface="微软雅黑" panose="020B0503020204020204" pitchFamily="34" charset="-122"/>
              </a:rPr>
              <a:t>未来目标</a:t>
            </a:r>
            <a:r>
              <a:rPr lang="en-US" altLang="zh-CN" sz="1400" b="1" dirty="0">
                <a:solidFill>
                  <a:schemeClr val="accent2"/>
                </a:solidFill>
                <a:latin typeface="微软雅黑" panose="020B0503020204020204" pitchFamily="34" charset="-122"/>
                <a:ea typeface="微软雅黑" panose="020B0503020204020204" pitchFamily="34" charset="-122"/>
              </a:rPr>
              <a:t>1</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sp>
        <p:nvSpPr>
          <p:cNvPr id="27" name="TextBox 97"/>
          <p:cNvSpPr txBox="1"/>
          <p:nvPr/>
        </p:nvSpPr>
        <p:spPr>
          <a:xfrm>
            <a:off x="515237" y="1477336"/>
            <a:ext cx="2308998" cy="461665"/>
          </a:xfrm>
          <a:prstGeom prst="roundRect">
            <a:avLst>
              <a:gd name="adj" fmla="val 0"/>
            </a:avLst>
          </a:prstGeom>
          <a:noFill/>
          <a:ln w="25400">
            <a:noFill/>
          </a:ln>
          <a:effectLst/>
        </p:spPr>
        <p:txBody>
          <a:bodyPr wrap="square" rtlCol="0">
            <a:spAutoFit/>
          </a:bodyPr>
          <a:lstStyle/>
          <a:p>
            <a:pPr algn="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8" name="TextBox 98"/>
          <p:cNvSpPr txBox="1"/>
          <p:nvPr/>
        </p:nvSpPr>
        <p:spPr>
          <a:xfrm>
            <a:off x="515238" y="3804782"/>
            <a:ext cx="2329957" cy="307777"/>
          </a:xfrm>
          <a:prstGeom prst="roundRect">
            <a:avLst>
              <a:gd name="adj" fmla="val 0"/>
            </a:avLst>
          </a:prstGeom>
          <a:noFill/>
        </p:spPr>
        <p:txBody>
          <a:bodyPr wrap="square" rtlCol="0">
            <a:spAutoFit/>
          </a:bodyPr>
          <a:lstStyle/>
          <a:p>
            <a:pPr algn="r"/>
            <a:r>
              <a:rPr lang="zh-CN" altLang="en-US" sz="1400" b="1" dirty="0">
                <a:solidFill>
                  <a:schemeClr val="accent2"/>
                </a:solidFill>
                <a:latin typeface="微软雅黑" panose="020B0503020204020204" pitchFamily="34" charset="-122"/>
                <a:ea typeface="微软雅黑" panose="020B0503020204020204" pitchFamily="34" charset="-122"/>
              </a:rPr>
              <a:t>未来目标</a:t>
            </a:r>
            <a:r>
              <a:rPr lang="en-US" altLang="zh-CN" sz="1400" b="1" dirty="0">
                <a:solidFill>
                  <a:schemeClr val="accent2"/>
                </a:solidFill>
                <a:latin typeface="微软雅黑" panose="020B0503020204020204" pitchFamily="34" charset="-122"/>
                <a:ea typeface="微软雅黑" panose="020B0503020204020204" pitchFamily="34" charset="-122"/>
              </a:rPr>
              <a:t>2</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sp>
        <p:nvSpPr>
          <p:cNvPr id="29" name="TextBox 99"/>
          <p:cNvSpPr txBox="1"/>
          <p:nvPr/>
        </p:nvSpPr>
        <p:spPr>
          <a:xfrm>
            <a:off x="515237" y="4111614"/>
            <a:ext cx="2308998" cy="461665"/>
          </a:xfrm>
          <a:prstGeom prst="roundRect">
            <a:avLst>
              <a:gd name="adj" fmla="val 0"/>
            </a:avLst>
          </a:prstGeom>
          <a:noFill/>
          <a:ln w="25400">
            <a:noFill/>
          </a:ln>
          <a:effectLst/>
        </p:spPr>
        <p:txBody>
          <a:bodyPr wrap="square" rtlCol="0">
            <a:spAutoFit/>
          </a:bodyPr>
          <a:lstStyle/>
          <a:p>
            <a:pPr algn="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0" name="TextBox 100"/>
          <p:cNvSpPr txBox="1"/>
          <p:nvPr/>
        </p:nvSpPr>
        <p:spPr>
          <a:xfrm>
            <a:off x="4856775" y="1170504"/>
            <a:ext cx="2329957" cy="307777"/>
          </a:xfrm>
          <a:prstGeom prst="roundRect">
            <a:avLst>
              <a:gd name="adj" fmla="val 0"/>
            </a:avLst>
          </a:prstGeom>
          <a:noFill/>
        </p:spPr>
        <p:txBody>
          <a:bodyPr wrap="square" rtlCol="0">
            <a:spAutoFit/>
          </a:bodyPr>
          <a:lstStyle/>
          <a:p>
            <a:pPr algn="r"/>
            <a:r>
              <a:rPr lang="zh-CN" altLang="en-US" sz="1400" b="1" dirty="0">
                <a:solidFill>
                  <a:schemeClr val="accent2"/>
                </a:solidFill>
                <a:latin typeface="微软雅黑" panose="020B0503020204020204" pitchFamily="34" charset="-122"/>
                <a:ea typeface="微软雅黑" panose="020B0503020204020204" pitchFamily="34" charset="-122"/>
              </a:rPr>
              <a:t>未来目标</a:t>
            </a:r>
            <a:r>
              <a:rPr lang="en-US" altLang="zh-CN" sz="1400" b="1" dirty="0">
                <a:solidFill>
                  <a:schemeClr val="accent2"/>
                </a:solidFill>
                <a:latin typeface="微软雅黑" panose="020B0503020204020204" pitchFamily="34" charset="-122"/>
                <a:ea typeface="微软雅黑" panose="020B0503020204020204" pitchFamily="34" charset="-122"/>
              </a:rPr>
              <a:t>3</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sp>
        <p:nvSpPr>
          <p:cNvPr id="31" name="TextBox 101"/>
          <p:cNvSpPr txBox="1"/>
          <p:nvPr/>
        </p:nvSpPr>
        <p:spPr>
          <a:xfrm>
            <a:off x="6250175" y="1477336"/>
            <a:ext cx="2308998" cy="461665"/>
          </a:xfrm>
          <a:prstGeom prst="roundRect">
            <a:avLst>
              <a:gd name="adj" fmla="val 0"/>
            </a:avLst>
          </a:prstGeom>
          <a:noFill/>
          <a:ln w="25400">
            <a:noFill/>
          </a:ln>
          <a:effectLst/>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2" name="TextBox 102"/>
          <p:cNvSpPr txBox="1"/>
          <p:nvPr/>
        </p:nvSpPr>
        <p:spPr>
          <a:xfrm>
            <a:off x="4877314" y="3904416"/>
            <a:ext cx="2329957" cy="307777"/>
          </a:xfrm>
          <a:prstGeom prst="roundRect">
            <a:avLst>
              <a:gd name="adj" fmla="val 0"/>
            </a:avLst>
          </a:prstGeom>
          <a:noFill/>
        </p:spPr>
        <p:txBody>
          <a:bodyPr wrap="square" rtlCol="0">
            <a:spAutoFit/>
          </a:bodyPr>
          <a:lstStyle/>
          <a:p>
            <a:pPr algn="r"/>
            <a:r>
              <a:rPr lang="zh-CN" altLang="en-US" sz="1400" b="1" dirty="0">
                <a:solidFill>
                  <a:schemeClr val="accent2"/>
                </a:solidFill>
                <a:latin typeface="微软雅黑" panose="020B0503020204020204" pitchFamily="34" charset="-122"/>
                <a:ea typeface="微软雅黑" panose="020B0503020204020204" pitchFamily="34" charset="-122"/>
              </a:rPr>
              <a:t>未来目标</a:t>
            </a:r>
            <a:r>
              <a:rPr lang="en-US" altLang="zh-CN" sz="1400" b="1" dirty="0">
                <a:solidFill>
                  <a:schemeClr val="accent2"/>
                </a:solidFill>
                <a:latin typeface="微软雅黑" panose="020B0503020204020204" pitchFamily="34" charset="-122"/>
                <a:ea typeface="微软雅黑" panose="020B0503020204020204" pitchFamily="34" charset="-122"/>
              </a:rPr>
              <a:t>4</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sp>
        <p:nvSpPr>
          <p:cNvPr id="33" name="TextBox 103"/>
          <p:cNvSpPr txBox="1"/>
          <p:nvPr/>
        </p:nvSpPr>
        <p:spPr>
          <a:xfrm>
            <a:off x="6250175" y="4211248"/>
            <a:ext cx="2308998" cy="461665"/>
          </a:xfrm>
          <a:prstGeom prst="roundRect">
            <a:avLst>
              <a:gd name="adj" fmla="val 0"/>
            </a:avLst>
          </a:prstGeom>
          <a:noFill/>
          <a:ln w="25400">
            <a:noFill/>
          </a:ln>
          <a:effectLst/>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rPr>
              <a:t>在这里输入你的内容，或者通过复制粘贴你的文本。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4" name="TextBox 104"/>
          <p:cNvSpPr txBox="1"/>
          <p:nvPr/>
        </p:nvSpPr>
        <p:spPr>
          <a:xfrm>
            <a:off x="2914385" y="1390838"/>
            <a:ext cx="263236" cy="338554"/>
          </a:xfrm>
          <a:prstGeom prst="roundRect">
            <a:avLst>
              <a:gd name="adj" fmla="val 0"/>
            </a:avLst>
          </a:prstGeom>
          <a:noFill/>
        </p:spPr>
        <p:txBody>
          <a:bodyPr wrap="square" rtlCol="0">
            <a:spAutoFit/>
          </a:bodyPr>
          <a:lstStyle/>
          <a:p>
            <a:pPr algn="r"/>
            <a:r>
              <a:rPr lang="en-US" altLang="zh-CN" sz="1600" dirty="0">
                <a:solidFill>
                  <a:schemeClr val="bg1"/>
                </a:solidFill>
                <a:latin typeface="Impact" panose="020B0806030902050204" pitchFamily="34" charset="0"/>
                <a:ea typeface="方正正黑简体" panose="02000000000000000000" pitchFamily="2" charset="-122"/>
              </a:rPr>
              <a:t>1</a:t>
            </a:r>
            <a:endParaRPr lang="zh-CN" altLang="en-US" sz="1600" dirty="0">
              <a:solidFill>
                <a:schemeClr val="bg1"/>
              </a:solidFill>
              <a:latin typeface="Impact" panose="020B0806030902050204" pitchFamily="34" charset="0"/>
              <a:ea typeface="方正正黑简体" panose="02000000000000000000" pitchFamily="2" charset="-122"/>
            </a:endParaRPr>
          </a:p>
        </p:txBody>
      </p:sp>
      <p:sp>
        <p:nvSpPr>
          <p:cNvPr id="35" name="TextBox 105"/>
          <p:cNvSpPr txBox="1"/>
          <p:nvPr/>
        </p:nvSpPr>
        <p:spPr>
          <a:xfrm>
            <a:off x="2950771" y="4008536"/>
            <a:ext cx="263236" cy="338554"/>
          </a:xfrm>
          <a:prstGeom prst="roundRect">
            <a:avLst>
              <a:gd name="adj" fmla="val 0"/>
            </a:avLst>
          </a:prstGeom>
          <a:noFill/>
        </p:spPr>
        <p:txBody>
          <a:bodyPr wrap="square" rtlCol="0">
            <a:spAutoFit/>
          </a:bodyPr>
          <a:lstStyle/>
          <a:p>
            <a:pPr algn="r"/>
            <a:r>
              <a:rPr lang="en-US" altLang="zh-CN" sz="1600" dirty="0">
                <a:solidFill>
                  <a:schemeClr val="bg1"/>
                </a:solidFill>
                <a:latin typeface="Impact" panose="020B0806030902050204" pitchFamily="34" charset="0"/>
                <a:ea typeface="方正正黑简体" panose="02000000000000000000" pitchFamily="2" charset="-122"/>
              </a:rPr>
              <a:t>2</a:t>
            </a:r>
            <a:endParaRPr lang="zh-CN" altLang="en-US" sz="1600" dirty="0">
              <a:solidFill>
                <a:schemeClr val="bg1"/>
              </a:solidFill>
              <a:latin typeface="Impact" panose="020B0806030902050204" pitchFamily="34" charset="0"/>
              <a:ea typeface="方正正黑简体" panose="02000000000000000000" pitchFamily="2" charset="-122"/>
            </a:endParaRPr>
          </a:p>
        </p:txBody>
      </p:sp>
      <p:sp>
        <p:nvSpPr>
          <p:cNvPr id="36" name="TextBox 106"/>
          <p:cNvSpPr txBox="1"/>
          <p:nvPr/>
        </p:nvSpPr>
        <p:spPr>
          <a:xfrm>
            <a:off x="5880631" y="1385986"/>
            <a:ext cx="263236" cy="338554"/>
          </a:xfrm>
          <a:prstGeom prst="roundRect">
            <a:avLst>
              <a:gd name="adj" fmla="val 0"/>
            </a:avLst>
          </a:prstGeom>
          <a:noFill/>
        </p:spPr>
        <p:txBody>
          <a:bodyPr wrap="square" rtlCol="0">
            <a:spAutoFit/>
          </a:bodyPr>
          <a:lstStyle/>
          <a:p>
            <a:pPr algn="r"/>
            <a:r>
              <a:rPr lang="en-US" altLang="zh-CN" sz="1600" dirty="0">
                <a:solidFill>
                  <a:schemeClr val="bg1"/>
                </a:solidFill>
                <a:latin typeface="Impact" panose="020B0806030902050204" pitchFamily="34" charset="0"/>
                <a:ea typeface="方正正黑简体" panose="02000000000000000000" pitchFamily="2" charset="-122"/>
              </a:rPr>
              <a:t>3</a:t>
            </a:r>
            <a:endParaRPr lang="zh-CN" altLang="en-US" sz="1600" dirty="0">
              <a:solidFill>
                <a:schemeClr val="bg1"/>
              </a:solidFill>
              <a:latin typeface="Impact" panose="020B0806030902050204" pitchFamily="34" charset="0"/>
              <a:ea typeface="方正正黑简体" panose="02000000000000000000" pitchFamily="2" charset="-122"/>
            </a:endParaRPr>
          </a:p>
        </p:txBody>
      </p:sp>
      <p:sp>
        <p:nvSpPr>
          <p:cNvPr id="37" name="TextBox 107"/>
          <p:cNvSpPr txBox="1"/>
          <p:nvPr/>
        </p:nvSpPr>
        <p:spPr>
          <a:xfrm>
            <a:off x="5890136" y="4002186"/>
            <a:ext cx="263236" cy="338554"/>
          </a:xfrm>
          <a:prstGeom prst="roundRect">
            <a:avLst>
              <a:gd name="adj" fmla="val 0"/>
            </a:avLst>
          </a:prstGeom>
          <a:noFill/>
        </p:spPr>
        <p:txBody>
          <a:bodyPr wrap="square" rtlCol="0">
            <a:spAutoFit/>
          </a:bodyPr>
          <a:lstStyle/>
          <a:p>
            <a:pPr algn="r"/>
            <a:r>
              <a:rPr lang="en-US" altLang="zh-CN" sz="1600" dirty="0">
                <a:solidFill>
                  <a:schemeClr val="bg1"/>
                </a:solidFill>
                <a:latin typeface="Impact" panose="020B0806030902050204" pitchFamily="34" charset="0"/>
                <a:ea typeface="方正正黑简体" panose="02000000000000000000" pitchFamily="2" charset="-122"/>
              </a:rPr>
              <a:t>4</a:t>
            </a:r>
            <a:endParaRPr lang="zh-CN" altLang="en-US" sz="1600" dirty="0">
              <a:solidFill>
                <a:schemeClr val="bg1"/>
              </a:solidFill>
              <a:latin typeface="Impact" panose="020B0806030902050204" pitchFamily="34" charset="0"/>
              <a:ea typeface="方正正黑简体" panose="02000000000000000000" pitchFamily="2" charset="-122"/>
            </a:endParaRPr>
          </a:p>
        </p:txBody>
      </p:sp>
    </p:spTree>
    <p:extLst>
      <p:ext uri="{BB962C8B-B14F-4D97-AF65-F5344CB8AC3E}">
        <p14:creationId xmlns:p14="http://schemas.microsoft.com/office/powerpoint/2010/main" xmlns="" val="3440677297"/>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par>
                              <p:cTn id="19" fill="hold">
                                <p:stCondLst>
                                  <p:cond delay="1500"/>
                                </p:stCondLst>
                                <p:childTnLst>
                                  <p:par>
                                    <p:cTn id="20" presetID="16" presetClass="entr" presetSubtype="37"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Vertical)">
                                          <p:cBhvr>
                                            <p:cTn id="22" dur="500"/>
                                            <p:tgtEl>
                                              <p:spTgt spid="11"/>
                                            </p:tgtEl>
                                          </p:cBhvr>
                                        </p:animEffect>
                                      </p:childTnLst>
                                    </p:cTn>
                                  </p:par>
                                </p:childTnLst>
                              </p:cTn>
                            </p:par>
                            <p:par>
                              <p:cTn id="23" fill="hold">
                                <p:stCondLst>
                                  <p:cond delay="2000"/>
                                </p:stCondLst>
                                <p:childTnLst>
                                  <p:par>
                                    <p:cTn id="24" presetID="16" presetClass="entr" presetSubtype="37"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outVertical)">
                                          <p:cBhvr>
                                            <p:cTn id="26" dur="500"/>
                                            <p:tgtEl>
                                              <p:spTgt spid="14"/>
                                            </p:tgtEl>
                                          </p:cBhvr>
                                        </p:animEffect>
                                      </p:childTnLst>
                                    </p:cTn>
                                  </p:par>
                                </p:childTnLst>
                              </p:cTn>
                            </p:par>
                            <p:par>
                              <p:cTn id="27" fill="hold">
                                <p:stCondLst>
                                  <p:cond delay="2500"/>
                                </p:stCondLst>
                                <p:childTnLst>
                                  <p:par>
                                    <p:cTn id="28" presetID="16" presetClass="entr" presetSubtype="37"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outVertical)">
                                          <p:cBhvr>
                                            <p:cTn id="30" dur="500"/>
                                            <p:tgtEl>
                                              <p:spTgt spid="17"/>
                                            </p:tgtEl>
                                          </p:cBhvr>
                                        </p:animEffect>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1000"/>
                                            <p:tgtEl>
                                              <p:spTgt spid="23"/>
                                            </p:tgtEl>
                                          </p:cBhvr>
                                        </p:animEffect>
                                        <p:anim calcmode="lin" valueType="num">
                                          <p:cBhvr>
                                            <p:cTn id="35" dur="1000" fill="hold"/>
                                            <p:tgtEl>
                                              <p:spTgt spid="23"/>
                                            </p:tgtEl>
                                            <p:attrNameLst>
                                              <p:attrName>ppt_x</p:attrName>
                                            </p:attrNameLst>
                                          </p:cBhvr>
                                          <p:tavLst>
                                            <p:tav tm="0">
                                              <p:val>
                                                <p:strVal val="#ppt_x"/>
                                              </p:val>
                                            </p:tav>
                                            <p:tav tm="100000">
                                              <p:val>
                                                <p:strVal val="#ppt_x"/>
                                              </p:val>
                                            </p:tav>
                                          </p:tavLst>
                                        </p:anim>
                                        <p:anim calcmode="lin" valueType="num">
                                          <p:cBhvr>
                                            <p:cTn id="36" dur="1000" fill="hold"/>
                                            <p:tgtEl>
                                              <p:spTgt spid="23"/>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1000"/>
                                            <p:tgtEl>
                                              <p:spTgt spid="34"/>
                                            </p:tgtEl>
                                          </p:cBhvr>
                                        </p:animEffect>
                                        <p:anim calcmode="lin" valueType="num">
                                          <p:cBhvr>
                                            <p:cTn id="40" dur="1000" fill="hold"/>
                                            <p:tgtEl>
                                              <p:spTgt spid="34"/>
                                            </p:tgtEl>
                                            <p:attrNameLst>
                                              <p:attrName>ppt_x</p:attrName>
                                            </p:attrNameLst>
                                          </p:cBhvr>
                                          <p:tavLst>
                                            <p:tav tm="0">
                                              <p:val>
                                                <p:strVal val="#ppt_x"/>
                                              </p:val>
                                            </p:tav>
                                            <p:tav tm="100000">
                                              <p:val>
                                                <p:strVal val="#ppt_x"/>
                                              </p:val>
                                            </p:tav>
                                          </p:tavLst>
                                        </p:anim>
                                        <p:anim calcmode="lin" valueType="num">
                                          <p:cBhvr>
                                            <p:cTn id="41" dur="1000" fill="hold"/>
                                            <p:tgtEl>
                                              <p:spTgt spid="34"/>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2" presetClass="entr" presetSubtype="8" fill="hold" grpId="0" nodeType="afterEffect" p14:presetBounceEnd="60000">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14:bounceEnd="60000">
                                          <p:cBhvr additive="base">
                                            <p:cTn id="45" dur="5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46" dur="500" fill="hold"/>
                                            <p:tgtEl>
                                              <p:spTgt spid="26"/>
                                            </p:tgtEl>
                                            <p:attrNameLst>
                                              <p:attrName>ppt_y</p:attrName>
                                            </p:attrNameLst>
                                          </p:cBhvr>
                                          <p:tavLst>
                                            <p:tav tm="0">
                                              <p:val>
                                                <p:strVal val="#ppt_y"/>
                                              </p:val>
                                            </p:tav>
                                            <p:tav tm="100000">
                                              <p:val>
                                                <p:strVal val="#ppt_y"/>
                                              </p:val>
                                            </p:tav>
                                          </p:tavLst>
                                        </p:anim>
                                      </p:childTnLst>
                                    </p:cTn>
                                  </p:par>
                                  <p:par>
                                    <p:cTn id="47" presetID="2" presetClass="entr" presetSubtype="4" fill="hold" grpId="0" nodeType="withEffect" p14:presetBounceEnd="60000">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14:bounceEnd="60000">
                                          <p:cBhvr additive="base">
                                            <p:cTn id="49" dur="500" fill="hold"/>
                                            <p:tgtEl>
                                              <p:spTgt spid="27"/>
                                            </p:tgtEl>
                                            <p:attrNameLst>
                                              <p:attrName>ppt_x</p:attrName>
                                            </p:attrNameLst>
                                          </p:cBhvr>
                                          <p:tavLst>
                                            <p:tav tm="0">
                                              <p:val>
                                                <p:strVal val="#ppt_x"/>
                                              </p:val>
                                            </p:tav>
                                            <p:tav tm="100000">
                                              <p:val>
                                                <p:strVal val="#ppt_x"/>
                                              </p:val>
                                            </p:tav>
                                          </p:tavLst>
                                        </p:anim>
                                        <p:anim calcmode="lin" valueType="num" p14:bounceEnd="60000">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1000"/>
                                            <p:tgtEl>
                                              <p:spTgt spid="25"/>
                                            </p:tgtEl>
                                          </p:cBhvr>
                                        </p:animEffect>
                                        <p:anim calcmode="lin" valueType="num">
                                          <p:cBhvr>
                                            <p:cTn id="54" dur="1000" fill="hold"/>
                                            <p:tgtEl>
                                              <p:spTgt spid="25"/>
                                            </p:tgtEl>
                                            <p:attrNameLst>
                                              <p:attrName>ppt_x</p:attrName>
                                            </p:attrNameLst>
                                          </p:cBhvr>
                                          <p:tavLst>
                                            <p:tav tm="0">
                                              <p:val>
                                                <p:strVal val="#ppt_x"/>
                                              </p:val>
                                            </p:tav>
                                            <p:tav tm="100000">
                                              <p:val>
                                                <p:strVal val="#ppt_x"/>
                                              </p:val>
                                            </p:tav>
                                          </p:tavLst>
                                        </p:anim>
                                        <p:anim calcmode="lin" valueType="num">
                                          <p:cBhvr>
                                            <p:cTn id="55" dur="1000" fill="hold"/>
                                            <p:tgtEl>
                                              <p:spTgt spid="2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1000"/>
                                            <p:tgtEl>
                                              <p:spTgt spid="35"/>
                                            </p:tgtEl>
                                          </p:cBhvr>
                                        </p:animEffect>
                                        <p:anim calcmode="lin" valueType="num">
                                          <p:cBhvr>
                                            <p:cTn id="59" dur="1000" fill="hold"/>
                                            <p:tgtEl>
                                              <p:spTgt spid="35"/>
                                            </p:tgtEl>
                                            <p:attrNameLst>
                                              <p:attrName>ppt_x</p:attrName>
                                            </p:attrNameLst>
                                          </p:cBhvr>
                                          <p:tavLst>
                                            <p:tav tm="0">
                                              <p:val>
                                                <p:strVal val="#ppt_x"/>
                                              </p:val>
                                            </p:tav>
                                            <p:tav tm="100000">
                                              <p:val>
                                                <p:strVal val="#ppt_x"/>
                                              </p:val>
                                            </p:tav>
                                          </p:tavLst>
                                        </p:anim>
                                        <p:anim calcmode="lin" valueType="num">
                                          <p:cBhvr>
                                            <p:cTn id="60" dur="1000" fill="hold"/>
                                            <p:tgtEl>
                                              <p:spTgt spid="35"/>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2" presetClass="entr" presetSubtype="8" fill="hold" grpId="0" nodeType="afterEffect" p14:presetBounceEnd="60000">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14:bounceEnd="60000">
                                          <p:cBhvr additive="base">
                                            <p:cTn id="64" dur="500" fill="hold"/>
                                            <p:tgtEl>
                                              <p:spTgt spid="28"/>
                                            </p:tgtEl>
                                            <p:attrNameLst>
                                              <p:attrName>ppt_x</p:attrName>
                                            </p:attrNameLst>
                                          </p:cBhvr>
                                          <p:tavLst>
                                            <p:tav tm="0">
                                              <p:val>
                                                <p:strVal val="0-#ppt_w/2"/>
                                              </p:val>
                                            </p:tav>
                                            <p:tav tm="100000">
                                              <p:val>
                                                <p:strVal val="#ppt_x"/>
                                              </p:val>
                                            </p:tav>
                                          </p:tavLst>
                                        </p:anim>
                                        <p:anim calcmode="lin" valueType="num" p14:bounceEnd="60000">
                                          <p:cBhvr additive="base">
                                            <p:cTn id="65" dur="500" fill="hold"/>
                                            <p:tgtEl>
                                              <p:spTgt spid="2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14:presetBounceEnd="60000">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14:bounceEnd="60000">
                                          <p:cBhvr additive="base">
                                            <p:cTn id="68" dur="500" fill="hold"/>
                                            <p:tgtEl>
                                              <p:spTgt spid="29"/>
                                            </p:tgtEl>
                                            <p:attrNameLst>
                                              <p:attrName>ppt_x</p:attrName>
                                            </p:attrNameLst>
                                          </p:cBhvr>
                                          <p:tavLst>
                                            <p:tav tm="0">
                                              <p:val>
                                                <p:strVal val="0-#ppt_w/2"/>
                                              </p:val>
                                            </p:tav>
                                            <p:tav tm="100000">
                                              <p:val>
                                                <p:strVal val="#ppt_x"/>
                                              </p:val>
                                            </p:tav>
                                          </p:tavLst>
                                        </p:anim>
                                        <p:anim calcmode="lin" valueType="num" p14:bounceEnd="60000">
                                          <p:cBhvr additive="base">
                                            <p:cTn id="69" dur="500" fill="hold"/>
                                            <p:tgtEl>
                                              <p:spTgt spid="29"/>
                                            </p:tgtEl>
                                            <p:attrNameLst>
                                              <p:attrName>ppt_y</p:attrName>
                                            </p:attrNameLst>
                                          </p:cBhvr>
                                          <p:tavLst>
                                            <p:tav tm="0">
                                              <p:val>
                                                <p:strVal val="#ppt_y"/>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1000"/>
                                            <p:tgtEl>
                                              <p:spTgt spid="36"/>
                                            </p:tgtEl>
                                          </p:cBhvr>
                                        </p:animEffect>
                                        <p:anim calcmode="lin" valueType="num">
                                          <p:cBhvr>
                                            <p:cTn id="78" dur="1000" fill="hold"/>
                                            <p:tgtEl>
                                              <p:spTgt spid="36"/>
                                            </p:tgtEl>
                                            <p:attrNameLst>
                                              <p:attrName>ppt_x</p:attrName>
                                            </p:attrNameLst>
                                          </p:cBhvr>
                                          <p:tavLst>
                                            <p:tav tm="0">
                                              <p:val>
                                                <p:strVal val="#ppt_x"/>
                                              </p:val>
                                            </p:tav>
                                            <p:tav tm="100000">
                                              <p:val>
                                                <p:strVal val="#ppt_x"/>
                                              </p:val>
                                            </p:tav>
                                          </p:tavLst>
                                        </p:anim>
                                        <p:anim calcmode="lin" valueType="num">
                                          <p:cBhvr>
                                            <p:cTn id="79" dur="1000" fill="hold"/>
                                            <p:tgtEl>
                                              <p:spTgt spid="36"/>
                                            </p:tgtEl>
                                            <p:attrNameLst>
                                              <p:attrName>ppt_y</p:attrName>
                                            </p:attrNameLst>
                                          </p:cBhvr>
                                          <p:tavLst>
                                            <p:tav tm="0">
                                              <p:val>
                                                <p:strVal val="#ppt_y+.1"/>
                                              </p:val>
                                            </p:tav>
                                            <p:tav tm="100000">
                                              <p:val>
                                                <p:strVal val="#ppt_y"/>
                                              </p:val>
                                            </p:tav>
                                          </p:tavLst>
                                        </p:anim>
                                      </p:childTnLst>
                                    </p:cTn>
                                  </p:par>
                                </p:childTnLst>
                              </p:cTn>
                            </p:par>
                            <p:par>
                              <p:cTn id="80" fill="hold">
                                <p:stCondLst>
                                  <p:cond delay="6000"/>
                                </p:stCondLst>
                                <p:childTnLst>
                                  <p:par>
                                    <p:cTn id="81" presetID="2" presetClass="entr" presetSubtype="2" fill="hold" grpId="0" nodeType="afterEffect" p14:presetBounceEnd="60000">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14:bounceEnd="60000">
                                          <p:cBhvr additive="base">
                                            <p:cTn id="83" dur="50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30"/>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14:presetBounceEnd="60000">
                                      <p:stCondLst>
                                        <p:cond delay="0"/>
                                      </p:stCondLst>
                                      <p:childTnLst>
                                        <p:set>
                                          <p:cBhvr>
                                            <p:cTn id="86" dur="1" fill="hold">
                                              <p:stCondLst>
                                                <p:cond delay="0"/>
                                              </p:stCondLst>
                                            </p:cTn>
                                            <p:tgtEl>
                                              <p:spTgt spid="31"/>
                                            </p:tgtEl>
                                            <p:attrNameLst>
                                              <p:attrName>style.visibility</p:attrName>
                                            </p:attrNameLst>
                                          </p:cBhvr>
                                          <p:to>
                                            <p:strVal val="visible"/>
                                          </p:to>
                                        </p:set>
                                        <p:anim calcmode="lin" valueType="num" p14:bounceEnd="60000">
                                          <p:cBhvr additive="base">
                                            <p:cTn id="87" dur="500" fill="hold"/>
                                            <p:tgtEl>
                                              <p:spTgt spid="31"/>
                                            </p:tgtEl>
                                            <p:attrNameLst>
                                              <p:attrName>ppt_x</p:attrName>
                                            </p:attrNameLst>
                                          </p:cBhvr>
                                          <p:tavLst>
                                            <p:tav tm="0">
                                              <p:val>
                                                <p:strVal val="1+#ppt_w/2"/>
                                              </p:val>
                                            </p:tav>
                                            <p:tav tm="100000">
                                              <p:val>
                                                <p:strVal val="#ppt_x"/>
                                              </p:val>
                                            </p:tav>
                                          </p:tavLst>
                                        </p:anim>
                                        <p:anim calcmode="lin" valueType="num" p14:bounceEnd="60000">
                                          <p:cBhvr additive="base">
                                            <p:cTn id="88" dur="500" fill="hold"/>
                                            <p:tgtEl>
                                              <p:spTgt spid="31"/>
                                            </p:tgtEl>
                                            <p:attrNameLst>
                                              <p:attrName>ppt_y</p:attrName>
                                            </p:attrNameLst>
                                          </p:cBhvr>
                                          <p:tavLst>
                                            <p:tav tm="0">
                                              <p:val>
                                                <p:strVal val="#ppt_y"/>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1000"/>
                                            <p:tgtEl>
                                              <p:spTgt spid="24"/>
                                            </p:tgtEl>
                                          </p:cBhvr>
                                        </p:animEffect>
                                        <p:anim calcmode="lin" valueType="num">
                                          <p:cBhvr>
                                            <p:cTn id="92" dur="1000" fill="hold"/>
                                            <p:tgtEl>
                                              <p:spTgt spid="24"/>
                                            </p:tgtEl>
                                            <p:attrNameLst>
                                              <p:attrName>ppt_x</p:attrName>
                                            </p:attrNameLst>
                                          </p:cBhvr>
                                          <p:tavLst>
                                            <p:tav tm="0">
                                              <p:val>
                                                <p:strVal val="#ppt_x"/>
                                              </p:val>
                                            </p:tav>
                                            <p:tav tm="100000">
                                              <p:val>
                                                <p:strVal val="#ppt_x"/>
                                              </p:val>
                                            </p:tav>
                                          </p:tavLst>
                                        </p:anim>
                                        <p:anim calcmode="lin" valueType="num">
                                          <p:cBhvr>
                                            <p:cTn id="93" dur="1000" fill="hold"/>
                                            <p:tgtEl>
                                              <p:spTgt spid="2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fade">
                                          <p:cBhvr>
                                            <p:cTn id="96" dur="1000"/>
                                            <p:tgtEl>
                                              <p:spTgt spid="37"/>
                                            </p:tgtEl>
                                          </p:cBhvr>
                                        </p:animEffect>
                                        <p:anim calcmode="lin" valueType="num">
                                          <p:cBhvr>
                                            <p:cTn id="97" dur="1000" fill="hold"/>
                                            <p:tgtEl>
                                              <p:spTgt spid="37"/>
                                            </p:tgtEl>
                                            <p:attrNameLst>
                                              <p:attrName>ppt_x</p:attrName>
                                            </p:attrNameLst>
                                          </p:cBhvr>
                                          <p:tavLst>
                                            <p:tav tm="0">
                                              <p:val>
                                                <p:strVal val="#ppt_x"/>
                                              </p:val>
                                            </p:tav>
                                            <p:tav tm="100000">
                                              <p:val>
                                                <p:strVal val="#ppt_x"/>
                                              </p:val>
                                            </p:tav>
                                          </p:tavLst>
                                        </p:anim>
                                        <p:anim calcmode="lin" valueType="num">
                                          <p:cBhvr>
                                            <p:cTn id="98" dur="1000" fill="hold"/>
                                            <p:tgtEl>
                                              <p:spTgt spid="37"/>
                                            </p:tgtEl>
                                            <p:attrNameLst>
                                              <p:attrName>ppt_y</p:attrName>
                                            </p:attrNameLst>
                                          </p:cBhvr>
                                          <p:tavLst>
                                            <p:tav tm="0">
                                              <p:val>
                                                <p:strVal val="#ppt_y+.1"/>
                                              </p:val>
                                            </p:tav>
                                            <p:tav tm="100000">
                                              <p:val>
                                                <p:strVal val="#ppt_y"/>
                                              </p:val>
                                            </p:tav>
                                          </p:tavLst>
                                        </p:anim>
                                      </p:childTnLst>
                                    </p:cTn>
                                  </p:par>
                                </p:childTnLst>
                              </p:cTn>
                            </p:par>
                            <p:par>
                              <p:cTn id="99" fill="hold">
                                <p:stCondLst>
                                  <p:cond delay="7000"/>
                                </p:stCondLst>
                                <p:childTnLst>
                                  <p:par>
                                    <p:cTn id="100" presetID="2" presetClass="entr" presetSubtype="2" fill="hold" grpId="0" nodeType="afterEffect" p14:presetBounceEnd="60000">
                                      <p:stCondLst>
                                        <p:cond delay="0"/>
                                      </p:stCondLst>
                                      <p:childTnLst>
                                        <p:set>
                                          <p:cBhvr>
                                            <p:cTn id="101" dur="1" fill="hold">
                                              <p:stCondLst>
                                                <p:cond delay="0"/>
                                              </p:stCondLst>
                                            </p:cTn>
                                            <p:tgtEl>
                                              <p:spTgt spid="32"/>
                                            </p:tgtEl>
                                            <p:attrNameLst>
                                              <p:attrName>style.visibility</p:attrName>
                                            </p:attrNameLst>
                                          </p:cBhvr>
                                          <p:to>
                                            <p:strVal val="visible"/>
                                          </p:to>
                                        </p:set>
                                        <p:anim calcmode="lin" valueType="num" p14:bounceEnd="60000">
                                          <p:cBhvr additive="base">
                                            <p:cTn id="102" dur="50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103" dur="500" fill="hold"/>
                                            <p:tgtEl>
                                              <p:spTgt spid="32"/>
                                            </p:tgtEl>
                                            <p:attrNameLst>
                                              <p:attrName>ppt_y</p:attrName>
                                            </p:attrNameLst>
                                          </p:cBhvr>
                                          <p:tavLst>
                                            <p:tav tm="0">
                                              <p:val>
                                                <p:strVal val="#ppt_y"/>
                                              </p:val>
                                            </p:tav>
                                            <p:tav tm="100000">
                                              <p:val>
                                                <p:strVal val="#ppt_y"/>
                                              </p:val>
                                            </p:tav>
                                          </p:tavLst>
                                        </p:anim>
                                      </p:childTnLst>
                                    </p:cTn>
                                  </p:par>
                                  <p:par>
                                    <p:cTn id="104" presetID="2" presetClass="entr" presetSubtype="2" fill="hold" grpId="0" nodeType="withEffect" p14:presetBounceEnd="60000">
                                      <p:stCondLst>
                                        <p:cond delay="0"/>
                                      </p:stCondLst>
                                      <p:childTnLst>
                                        <p:set>
                                          <p:cBhvr>
                                            <p:cTn id="105" dur="1" fill="hold">
                                              <p:stCondLst>
                                                <p:cond delay="0"/>
                                              </p:stCondLst>
                                            </p:cTn>
                                            <p:tgtEl>
                                              <p:spTgt spid="33"/>
                                            </p:tgtEl>
                                            <p:attrNameLst>
                                              <p:attrName>style.visibility</p:attrName>
                                            </p:attrNameLst>
                                          </p:cBhvr>
                                          <p:to>
                                            <p:strVal val="visible"/>
                                          </p:to>
                                        </p:set>
                                        <p:anim calcmode="lin" valueType="num" p14:bounceEnd="60000">
                                          <p:cBhvr additive="base">
                                            <p:cTn id="106" dur="500" fill="hold"/>
                                            <p:tgtEl>
                                              <p:spTgt spid="33"/>
                                            </p:tgtEl>
                                            <p:attrNameLst>
                                              <p:attrName>ppt_x</p:attrName>
                                            </p:attrNameLst>
                                          </p:cBhvr>
                                          <p:tavLst>
                                            <p:tav tm="0">
                                              <p:val>
                                                <p:strVal val="1+#ppt_w/2"/>
                                              </p:val>
                                            </p:tav>
                                            <p:tav tm="100000">
                                              <p:val>
                                                <p:strVal val="#ppt_x"/>
                                              </p:val>
                                            </p:tav>
                                          </p:tavLst>
                                        </p:anim>
                                        <p:anim calcmode="lin" valueType="num" p14:bounceEnd="60000">
                                          <p:cBhvr additive="base">
                                            <p:cTn id="10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P spid="34" grpId="0"/>
          <p:bldP spid="35" grpId="0"/>
          <p:bldP spid="36" grpId="0"/>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childTnLst>
                              </p:cTn>
                            </p:par>
                            <p:par>
                              <p:cTn id="19" fill="hold">
                                <p:stCondLst>
                                  <p:cond delay="1500"/>
                                </p:stCondLst>
                                <p:childTnLst>
                                  <p:par>
                                    <p:cTn id="20" presetID="16" presetClass="entr" presetSubtype="37"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Vertical)">
                                          <p:cBhvr>
                                            <p:cTn id="22" dur="500"/>
                                            <p:tgtEl>
                                              <p:spTgt spid="11"/>
                                            </p:tgtEl>
                                          </p:cBhvr>
                                        </p:animEffect>
                                      </p:childTnLst>
                                    </p:cTn>
                                  </p:par>
                                </p:childTnLst>
                              </p:cTn>
                            </p:par>
                            <p:par>
                              <p:cTn id="23" fill="hold">
                                <p:stCondLst>
                                  <p:cond delay="2000"/>
                                </p:stCondLst>
                                <p:childTnLst>
                                  <p:par>
                                    <p:cTn id="24" presetID="16" presetClass="entr" presetSubtype="37"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outVertical)">
                                          <p:cBhvr>
                                            <p:cTn id="26" dur="500"/>
                                            <p:tgtEl>
                                              <p:spTgt spid="14"/>
                                            </p:tgtEl>
                                          </p:cBhvr>
                                        </p:animEffect>
                                      </p:childTnLst>
                                    </p:cTn>
                                  </p:par>
                                </p:childTnLst>
                              </p:cTn>
                            </p:par>
                            <p:par>
                              <p:cTn id="27" fill="hold">
                                <p:stCondLst>
                                  <p:cond delay="2500"/>
                                </p:stCondLst>
                                <p:childTnLst>
                                  <p:par>
                                    <p:cTn id="28" presetID="16" presetClass="entr" presetSubtype="37"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outVertical)">
                                          <p:cBhvr>
                                            <p:cTn id="30" dur="500"/>
                                            <p:tgtEl>
                                              <p:spTgt spid="17"/>
                                            </p:tgtEl>
                                          </p:cBhvr>
                                        </p:animEffect>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1000"/>
                                            <p:tgtEl>
                                              <p:spTgt spid="23"/>
                                            </p:tgtEl>
                                          </p:cBhvr>
                                        </p:animEffect>
                                        <p:anim calcmode="lin" valueType="num">
                                          <p:cBhvr>
                                            <p:cTn id="35" dur="1000" fill="hold"/>
                                            <p:tgtEl>
                                              <p:spTgt spid="23"/>
                                            </p:tgtEl>
                                            <p:attrNameLst>
                                              <p:attrName>ppt_x</p:attrName>
                                            </p:attrNameLst>
                                          </p:cBhvr>
                                          <p:tavLst>
                                            <p:tav tm="0">
                                              <p:val>
                                                <p:strVal val="#ppt_x"/>
                                              </p:val>
                                            </p:tav>
                                            <p:tav tm="100000">
                                              <p:val>
                                                <p:strVal val="#ppt_x"/>
                                              </p:val>
                                            </p:tav>
                                          </p:tavLst>
                                        </p:anim>
                                        <p:anim calcmode="lin" valueType="num">
                                          <p:cBhvr>
                                            <p:cTn id="36" dur="1000" fill="hold"/>
                                            <p:tgtEl>
                                              <p:spTgt spid="23"/>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1000"/>
                                            <p:tgtEl>
                                              <p:spTgt spid="34"/>
                                            </p:tgtEl>
                                          </p:cBhvr>
                                        </p:animEffect>
                                        <p:anim calcmode="lin" valueType="num">
                                          <p:cBhvr>
                                            <p:cTn id="40" dur="1000" fill="hold"/>
                                            <p:tgtEl>
                                              <p:spTgt spid="34"/>
                                            </p:tgtEl>
                                            <p:attrNameLst>
                                              <p:attrName>ppt_x</p:attrName>
                                            </p:attrNameLst>
                                          </p:cBhvr>
                                          <p:tavLst>
                                            <p:tav tm="0">
                                              <p:val>
                                                <p:strVal val="#ppt_x"/>
                                              </p:val>
                                            </p:tav>
                                            <p:tav tm="100000">
                                              <p:val>
                                                <p:strVal val="#ppt_x"/>
                                              </p:val>
                                            </p:tav>
                                          </p:tavLst>
                                        </p:anim>
                                        <p:anim calcmode="lin" valueType="num">
                                          <p:cBhvr>
                                            <p:cTn id="41" dur="1000" fill="hold"/>
                                            <p:tgtEl>
                                              <p:spTgt spid="34"/>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0-#ppt_w/2"/>
                                              </p:val>
                                            </p:tav>
                                            <p:tav tm="100000">
                                              <p:val>
                                                <p:strVal val="#ppt_x"/>
                                              </p:val>
                                            </p:tav>
                                          </p:tavLst>
                                        </p:anim>
                                        <p:anim calcmode="lin" valueType="num">
                                          <p:cBhvr additive="base">
                                            <p:cTn id="46" dur="500" fill="hold"/>
                                            <p:tgtEl>
                                              <p:spTgt spid="26"/>
                                            </p:tgtEl>
                                            <p:attrNameLst>
                                              <p:attrName>ppt_y</p:attrName>
                                            </p:attrNameLst>
                                          </p:cBhvr>
                                          <p:tavLst>
                                            <p:tav tm="0">
                                              <p:val>
                                                <p:strVal val="#ppt_y"/>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1000"/>
                                            <p:tgtEl>
                                              <p:spTgt spid="25"/>
                                            </p:tgtEl>
                                          </p:cBhvr>
                                        </p:animEffect>
                                        <p:anim calcmode="lin" valueType="num">
                                          <p:cBhvr>
                                            <p:cTn id="54" dur="1000" fill="hold"/>
                                            <p:tgtEl>
                                              <p:spTgt spid="25"/>
                                            </p:tgtEl>
                                            <p:attrNameLst>
                                              <p:attrName>ppt_x</p:attrName>
                                            </p:attrNameLst>
                                          </p:cBhvr>
                                          <p:tavLst>
                                            <p:tav tm="0">
                                              <p:val>
                                                <p:strVal val="#ppt_x"/>
                                              </p:val>
                                            </p:tav>
                                            <p:tav tm="100000">
                                              <p:val>
                                                <p:strVal val="#ppt_x"/>
                                              </p:val>
                                            </p:tav>
                                          </p:tavLst>
                                        </p:anim>
                                        <p:anim calcmode="lin" valueType="num">
                                          <p:cBhvr>
                                            <p:cTn id="55" dur="1000" fill="hold"/>
                                            <p:tgtEl>
                                              <p:spTgt spid="2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1000"/>
                                            <p:tgtEl>
                                              <p:spTgt spid="35"/>
                                            </p:tgtEl>
                                          </p:cBhvr>
                                        </p:animEffect>
                                        <p:anim calcmode="lin" valueType="num">
                                          <p:cBhvr>
                                            <p:cTn id="59" dur="1000" fill="hold"/>
                                            <p:tgtEl>
                                              <p:spTgt spid="35"/>
                                            </p:tgtEl>
                                            <p:attrNameLst>
                                              <p:attrName>ppt_x</p:attrName>
                                            </p:attrNameLst>
                                          </p:cBhvr>
                                          <p:tavLst>
                                            <p:tav tm="0">
                                              <p:val>
                                                <p:strVal val="#ppt_x"/>
                                              </p:val>
                                            </p:tav>
                                            <p:tav tm="100000">
                                              <p:val>
                                                <p:strVal val="#ppt_x"/>
                                              </p:val>
                                            </p:tav>
                                          </p:tavLst>
                                        </p:anim>
                                        <p:anim calcmode="lin" valueType="num">
                                          <p:cBhvr>
                                            <p:cTn id="60" dur="1000" fill="hold"/>
                                            <p:tgtEl>
                                              <p:spTgt spid="35"/>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2" presetClass="entr" presetSubtype="8"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500" fill="hold"/>
                                            <p:tgtEl>
                                              <p:spTgt spid="28"/>
                                            </p:tgtEl>
                                            <p:attrNameLst>
                                              <p:attrName>ppt_x</p:attrName>
                                            </p:attrNameLst>
                                          </p:cBhvr>
                                          <p:tavLst>
                                            <p:tav tm="0">
                                              <p:val>
                                                <p:strVal val="0-#ppt_w/2"/>
                                              </p:val>
                                            </p:tav>
                                            <p:tav tm="100000">
                                              <p:val>
                                                <p:strVal val="#ppt_x"/>
                                              </p:val>
                                            </p:tav>
                                          </p:tavLst>
                                        </p:anim>
                                        <p:anim calcmode="lin" valueType="num">
                                          <p:cBhvr additive="base">
                                            <p:cTn id="65" dur="500" fill="hold"/>
                                            <p:tgtEl>
                                              <p:spTgt spid="2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fill="hold"/>
                                            <p:tgtEl>
                                              <p:spTgt spid="29"/>
                                            </p:tgtEl>
                                            <p:attrNameLst>
                                              <p:attrName>ppt_x</p:attrName>
                                            </p:attrNameLst>
                                          </p:cBhvr>
                                          <p:tavLst>
                                            <p:tav tm="0">
                                              <p:val>
                                                <p:strVal val="0-#ppt_w/2"/>
                                              </p:val>
                                            </p:tav>
                                            <p:tav tm="100000">
                                              <p:val>
                                                <p:strVal val="#ppt_x"/>
                                              </p:val>
                                            </p:tav>
                                          </p:tavLst>
                                        </p:anim>
                                        <p:anim calcmode="lin" valueType="num">
                                          <p:cBhvr additive="base">
                                            <p:cTn id="69" dur="500" fill="hold"/>
                                            <p:tgtEl>
                                              <p:spTgt spid="29"/>
                                            </p:tgtEl>
                                            <p:attrNameLst>
                                              <p:attrName>ppt_y</p:attrName>
                                            </p:attrNameLst>
                                          </p:cBhvr>
                                          <p:tavLst>
                                            <p:tav tm="0">
                                              <p:val>
                                                <p:strVal val="#ppt_y"/>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1000"/>
                                            <p:tgtEl>
                                              <p:spTgt spid="22"/>
                                            </p:tgtEl>
                                          </p:cBhvr>
                                        </p:animEffect>
                                        <p:anim calcmode="lin" valueType="num">
                                          <p:cBhvr>
                                            <p:cTn id="73" dur="1000" fill="hold"/>
                                            <p:tgtEl>
                                              <p:spTgt spid="22"/>
                                            </p:tgtEl>
                                            <p:attrNameLst>
                                              <p:attrName>ppt_x</p:attrName>
                                            </p:attrNameLst>
                                          </p:cBhvr>
                                          <p:tavLst>
                                            <p:tav tm="0">
                                              <p:val>
                                                <p:strVal val="#ppt_x"/>
                                              </p:val>
                                            </p:tav>
                                            <p:tav tm="100000">
                                              <p:val>
                                                <p:strVal val="#ppt_x"/>
                                              </p:val>
                                            </p:tav>
                                          </p:tavLst>
                                        </p:anim>
                                        <p:anim calcmode="lin" valueType="num">
                                          <p:cBhvr>
                                            <p:cTn id="74" dur="1000" fill="hold"/>
                                            <p:tgtEl>
                                              <p:spTgt spid="2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1000"/>
                                            <p:tgtEl>
                                              <p:spTgt spid="36"/>
                                            </p:tgtEl>
                                          </p:cBhvr>
                                        </p:animEffect>
                                        <p:anim calcmode="lin" valueType="num">
                                          <p:cBhvr>
                                            <p:cTn id="78" dur="1000" fill="hold"/>
                                            <p:tgtEl>
                                              <p:spTgt spid="36"/>
                                            </p:tgtEl>
                                            <p:attrNameLst>
                                              <p:attrName>ppt_x</p:attrName>
                                            </p:attrNameLst>
                                          </p:cBhvr>
                                          <p:tavLst>
                                            <p:tav tm="0">
                                              <p:val>
                                                <p:strVal val="#ppt_x"/>
                                              </p:val>
                                            </p:tav>
                                            <p:tav tm="100000">
                                              <p:val>
                                                <p:strVal val="#ppt_x"/>
                                              </p:val>
                                            </p:tav>
                                          </p:tavLst>
                                        </p:anim>
                                        <p:anim calcmode="lin" valueType="num">
                                          <p:cBhvr>
                                            <p:cTn id="79" dur="1000" fill="hold"/>
                                            <p:tgtEl>
                                              <p:spTgt spid="36"/>
                                            </p:tgtEl>
                                            <p:attrNameLst>
                                              <p:attrName>ppt_y</p:attrName>
                                            </p:attrNameLst>
                                          </p:cBhvr>
                                          <p:tavLst>
                                            <p:tav tm="0">
                                              <p:val>
                                                <p:strVal val="#ppt_y+.1"/>
                                              </p:val>
                                            </p:tav>
                                            <p:tav tm="100000">
                                              <p:val>
                                                <p:strVal val="#ppt_y"/>
                                              </p:val>
                                            </p:tav>
                                          </p:tavLst>
                                        </p:anim>
                                      </p:childTnLst>
                                    </p:cTn>
                                  </p:par>
                                </p:childTnLst>
                              </p:cTn>
                            </p:par>
                            <p:par>
                              <p:cTn id="80" fill="hold">
                                <p:stCondLst>
                                  <p:cond delay="6000"/>
                                </p:stCondLst>
                                <p:childTnLst>
                                  <p:par>
                                    <p:cTn id="81" presetID="2" presetClass="entr" presetSubtype="2"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additive="base">
                                            <p:cTn id="83" dur="500" fill="hold"/>
                                            <p:tgtEl>
                                              <p:spTgt spid="30"/>
                                            </p:tgtEl>
                                            <p:attrNameLst>
                                              <p:attrName>ppt_x</p:attrName>
                                            </p:attrNameLst>
                                          </p:cBhvr>
                                          <p:tavLst>
                                            <p:tav tm="0">
                                              <p:val>
                                                <p:strVal val="1+#ppt_w/2"/>
                                              </p:val>
                                            </p:tav>
                                            <p:tav tm="100000">
                                              <p:val>
                                                <p:strVal val="#ppt_x"/>
                                              </p:val>
                                            </p:tav>
                                          </p:tavLst>
                                        </p:anim>
                                        <p:anim calcmode="lin" valueType="num">
                                          <p:cBhvr additive="base">
                                            <p:cTn id="84" dur="500" fill="hold"/>
                                            <p:tgtEl>
                                              <p:spTgt spid="30"/>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31"/>
                                            </p:tgtEl>
                                            <p:attrNameLst>
                                              <p:attrName>style.visibility</p:attrName>
                                            </p:attrNameLst>
                                          </p:cBhvr>
                                          <p:to>
                                            <p:strVal val="visible"/>
                                          </p:to>
                                        </p:set>
                                        <p:anim calcmode="lin" valueType="num">
                                          <p:cBhvr additive="base">
                                            <p:cTn id="87" dur="500" fill="hold"/>
                                            <p:tgtEl>
                                              <p:spTgt spid="31"/>
                                            </p:tgtEl>
                                            <p:attrNameLst>
                                              <p:attrName>ppt_x</p:attrName>
                                            </p:attrNameLst>
                                          </p:cBhvr>
                                          <p:tavLst>
                                            <p:tav tm="0">
                                              <p:val>
                                                <p:strVal val="1+#ppt_w/2"/>
                                              </p:val>
                                            </p:tav>
                                            <p:tav tm="100000">
                                              <p:val>
                                                <p:strVal val="#ppt_x"/>
                                              </p:val>
                                            </p:tav>
                                          </p:tavLst>
                                        </p:anim>
                                        <p:anim calcmode="lin" valueType="num">
                                          <p:cBhvr additive="base">
                                            <p:cTn id="88" dur="500" fill="hold"/>
                                            <p:tgtEl>
                                              <p:spTgt spid="31"/>
                                            </p:tgtEl>
                                            <p:attrNameLst>
                                              <p:attrName>ppt_y</p:attrName>
                                            </p:attrNameLst>
                                          </p:cBhvr>
                                          <p:tavLst>
                                            <p:tav tm="0">
                                              <p:val>
                                                <p:strVal val="#ppt_y"/>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fade">
                                          <p:cBhvr>
                                            <p:cTn id="91" dur="1000"/>
                                            <p:tgtEl>
                                              <p:spTgt spid="24"/>
                                            </p:tgtEl>
                                          </p:cBhvr>
                                        </p:animEffect>
                                        <p:anim calcmode="lin" valueType="num">
                                          <p:cBhvr>
                                            <p:cTn id="92" dur="1000" fill="hold"/>
                                            <p:tgtEl>
                                              <p:spTgt spid="24"/>
                                            </p:tgtEl>
                                            <p:attrNameLst>
                                              <p:attrName>ppt_x</p:attrName>
                                            </p:attrNameLst>
                                          </p:cBhvr>
                                          <p:tavLst>
                                            <p:tav tm="0">
                                              <p:val>
                                                <p:strVal val="#ppt_x"/>
                                              </p:val>
                                            </p:tav>
                                            <p:tav tm="100000">
                                              <p:val>
                                                <p:strVal val="#ppt_x"/>
                                              </p:val>
                                            </p:tav>
                                          </p:tavLst>
                                        </p:anim>
                                        <p:anim calcmode="lin" valueType="num">
                                          <p:cBhvr>
                                            <p:cTn id="93" dur="1000" fill="hold"/>
                                            <p:tgtEl>
                                              <p:spTgt spid="2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fade">
                                          <p:cBhvr>
                                            <p:cTn id="96" dur="1000"/>
                                            <p:tgtEl>
                                              <p:spTgt spid="37"/>
                                            </p:tgtEl>
                                          </p:cBhvr>
                                        </p:animEffect>
                                        <p:anim calcmode="lin" valueType="num">
                                          <p:cBhvr>
                                            <p:cTn id="97" dur="1000" fill="hold"/>
                                            <p:tgtEl>
                                              <p:spTgt spid="37"/>
                                            </p:tgtEl>
                                            <p:attrNameLst>
                                              <p:attrName>ppt_x</p:attrName>
                                            </p:attrNameLst>
                                          </p:cBhvr>
                                          <p:tavLst>
                                            <p:tav tm="0">
                                              <p:val>
                                                <p:strVal val="#ppt_x"/>
                                              </p:val>
                                            </p:tav>
                                            <p:tav tm="100000">
                                              <p:val>
                                                <p:strVal val="#ppt_x"/>
                                              </p:val>
                                            </p:tav>
                                          </p:tavLst>
                                        </p:anim>
                                        <p:anim calcmode="lin" valueType="num">
                                          <p:cBhvr>
                                            <p:cTn id="98" dur="1000" fill="hold"/>
                                            <p:tgtEl>
                                              <p:spTgt spid="37"/>
                                            </p:tgtEl>
                                            <p:attrNameLst>
                                              <p:attrName>ppt_y</p:attrName>
                                            </p:attrNameLst>
                                          </p:cBhvr>
                                          <p:tavLst>
                                            <p:tav tm="0">
                                              <p:val>
                                                <p:strVal val="#ppt_y+.1"/>
                                              </p:val>
                                            </p:tav>
                                            <p:tav tm="100000">
                                              <p:val>
                                                <p:strVal val="#ppt_y"/>
                                              </p:val>
                                            </p:tav>
                                          </p:tavLst>
                                        </p:anim>
                                      </p:childTnLst>
                                    </p:cTn>
                                  </p:par>
                                </p:childTnLst>
                              </p:cTn>
                            </p:par>
                            <p:par>
                              <p:cTn id="99" fill="hold">
                                <p:stCondLst>
                                  <p:cond delay="7000"/>
                                </p:stCondLst>
                                <p:childTnLst>
                                  <p:par>
                                    <p:cTn id="100" presetID="2" presetClass="entr" presetSubtype="2" fill="hold" grpId="0" nodeType="afterEffect">
                                      <p:stCondLst>
                                        <p:cond delay="0"/>
                                      </p:stCondLst>
                                      <p:childTnLst>
                                        <p:set>
                                          <p:cBhvr>
                                            <p:cTn id="101" dur="1" fill="hold">
                                              <p:stCondLst>
                                                <p:cond delay="0"/>
                                              </p:stCondLst>
                                            </p:cTn>
                                            <p:tgtEl>
                                              <p:spTgt spid="32"/>
                                            </p:tgtEl>
                                            <p:attrNameLst>
                                              <p:attrName>style.visibility</p:attrName>
                                            </p:attrNameLst>
                                          </p:cBhvr>
                                          <p:to>
                                            <p:strVal val="visible"/>
                                          </p:to>
                                        </p:set>
                                        <p:anim calcmode="lin" valueType="num">
                                          <p:cBhvr additive="base">
                                            <p:cTn id="102" dur="500" fill="hold"/>
                                            <p:tgtEl>
                                              <p:spTgt spid="32"/>
                                            </p:tgtEl>
                                            <p:attrNameLst>
                                              <p:attrName>ppt_x</p:attrName>
                                            </p:attrNameLst>
                                          </p:cBhvr>
                                          <p:tavLst>
                                            <p:tav tm="0">
                                              <p:val>
                                                <p:strVal val="1+#ppt_w/2"/>
                                              </p:val>
                                            </p:tav>
                                            <p:tav tm="100000">
                                              <p:val>
                                                <p:strVal val="#ppt_x"/>
                                              </p:val>
                                            </p:tav>
                                          </p:tavLst>
                                        </p:anim>
                                        <p:anim calcmode="lin" valueType="num">
                                          <p:cBhvr additive="base">
                                            <p:cTn id="103" dur="500" fill="hold"/>
                                            <p:tgtEl>
                                              <p:spTgt spid="32"/>
                                            </p:tgtEl>
                                            <p:attrNameLst>
                                              <p:attrName>ppt_y</p:attrName>
                                            </p:attrNameLst>
                                          </p:cBhvr>
                                          <p:tavLst>
                                            <p:tav tm="0">
                                              <p:val>
                                                <p:strVal val="#ppt_y"/>
                                              </p:val>
                                            </p:tav>
                                            <p:tav tm="100000">
                                              <p:val>
                                                <p:strVal val="#ppt_y"/>
                                              </p:val>
                                            </p:tav>
                                          </p:tavLst>
                                        </p:anim>
                                      </p:childTnLst>
                                    </p:cTn>
                                  </p:par>
                                  <p:par>
                                    <p:cTn id="104" presetID="2" presetClass="entr" presetSubtype="2" fill="hold" grpId="0" nodeType="withEffect">
                                      <p:stCondLst>
                                        <p:cond delay="0"/>
                                      </p:stCondLst>
                                      <p:childTnLst>
                                        <p:set>
                                          <p:cBhvr>
                                            <p:cTn id="105" dur="1" fill="hold">
                                              <p:stCondLst>
                                                <p:cond delay="0"/>
                                              </p:stCondLst>
                                            </p:cTn>
                                            <p:tgtEl>
                                              <p:spTgt spid="33"/>
                                            </p:tgtEl>
                                            <p:attrNameLst>
                                              <p:attrName>style.visibility</p:attrName>
                                            </p:attrNameLst>
                                          </p:cBhvr>
                                          <p:to>
                                            <p:strVal val="visible"/>
                                          </p:to>
                                        </p:set>
                                        <p:anim calcmode="lin" valueType="num">
                                          <p:cBhvr additive="base">
                                            <p:cTn id="106" dur="500" fill="hold"/>
                                            <p:tgtEl>
                                              <p:spTgt spid="33"/>
                                            </p:tgtEl>
                                            <p:attrNameLst>
                                              <p:attrName>ppt_x</p:attrName>
                                            </p:attrNameLst>
                                          </p:cBhvr>
                                          <p:tavLst>
                                            <p:tav tm="0">
                                              <p:val>
                                                <p:strVal val="1+#ppt_w/2"/>
                                              </p:val>
                                            </p:tav>
                                            <p:tav tm="100000">
                                              <p:val>
                                                <p:strVal val="#ppt_x"/>
                                              </p:val>
                                            </p:tav>
                                          </p:tavLst>
                                        </p:anim>
                                        <p:anim calcmode="lin" valueType="num">
                                          <p:cBhvr additive="base">
                                            <p:cTn id="107"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P spid="34" grpId="0"/>
          <p:bldP spid="35" grpId="0"/>
          <p:bldP spid="36" grpId="0"/>
          <p:bldP spid="3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709" y="0"/>
            <a:ext cx="9141291" cy="5143500"/>
          </a:xfrm>
          <a:prstGeom prst="rect">
            <a:avLst/>
          </a:prstGeom>
        </p:spPr>
      </p:pic>
      <p:sp>
        <p:nvSpPr>
          <p:cNvPr id="7" name="圆角矩形 6"/>
          <p:cNvSpPr/>
          <p:nvPr/>
        </p:nvSpPr>
        <p:spPr>
          <a:xfrm>
            <a:off x="1367064" y="1804891"/>
            <a:ext cx="6462486" cy="1871759"/>
          </a:xfrm>
          <a:prstGeom prst="roundRect">
            <a:avLst>
              <a:gd name="adj" fmla="val 5563"/>
            </a:avLst>
          </a:prstGeom>
          <a:solidFill>
            <a:srgbClr val="ECD3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57787" y="1258129"/>
            <a:ext cx="3439886" cy="1272062"/>
          </a:xfrm>
          <a:prstGeom prst="rect">
            <a:avLst/>
          </a:prstGeom>
        </p:spPr>
      </p:pic>
      <p:sp>
        <p:nvSpPr>
          <p:cNvPr id="2" name="文本框 1"/>
          <p:cNvSpPr txBox="1"/>
          <p:nvPr/>
        </p:nvSpPr>
        <p:spPr>
          <a:xfrm>
            <a:off x="1998727" y="2762095"/>
            <a:ext cx="5314276" cy="707886"/>
          </a:xfrm>
          <a:prstGeom prst="rect">
            <a:avLst/>
          </a:prstGeom>
          <a:noFill/>
        </p:spPr>
        <p:txBody>
          <a:bodyPr wrap="none" rtlCol="0">
            <a:spAutoFit/>
          </a:bodyPr>
          <a:lstStyle/>
          <a:p>
            <a:pPr lvl="0" algn="ctr">
              <a:defRPr/>
            </a:pPr>
            <a:r>
              <a:rPr lang="zh-CN" altLang="en-US" sz="4000" b="1" kern="0" dirty="0">
                <a:solidFill>
                  <a:srgbClr val="C00000"/>
                </a:solidFill>
                <a:latin typeface="微软雅黑" panose="020B0503020204020204" pitchFamily="34" charset="-122"/>
                <a:ea typeface="微软雅黑" panose="020B0503020204020204" pitchFamily="34" charset="-122"/>
              </a:rPr>
              <a:t>单击此处添加文字</a:t>
            </a:r>
            <a:r>
              <a:rPr lang="zh-CN" altLang="en-US" sz="4000" b="1" kern="0" dirty="0" smtClean="0">
                <a:solidFill>
                  <a:srgbClr val="C00000"/>
                </a:solidFill>
                <a:latin typeface="微软雅黑" panose="020B0503020204020204" pitchFamily="34" charset="-122"/>
                <a:ea typeface="微软雅黑" panose="020B0503020204020204" pitchFamily="34" charset="-122"/>
              </a:rPr>
              <a:t>标题</a:t>
            </a:r>
            <a:endParaRPr lang="zh-CN" altLang="en-US" sz="4000" b="1" kern="0"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655865" y="1896803"/>
            <a:ext cx="2031325" cy="646331"/>
          </a:xfrm>
          <a:prstGeom prst="rect">
            <a:avLst/>
          </a:prstGeom>
          <a:noFill/>
        </p:spPr>
        <p:txBody>
          <a:bodyPr wrap="none" rtlCol="0">
            <a:spAutoFit/>
          </a:bodyPr>
          <a:lstStyle/>
          <a:p>
            <a:r>
              <a:rPr lang="zh-CN" altLang="en-US" sz="3600" b="1" dirty="0" smtClean="0">
                <a:solidFill>
                  <a:srgbClr val="C00000"/>
                </a:solidFill>
                <a:latin typeface="微软雅黑" panose="020B0503020204020204" pitchFamily="34" charset="-122"/>
                <a:ea typeface="微软雅黑" panose="020B0503020204020204" pitchFamily="34" charset="-122"/>
              </a:rPr>
              <a:t>第三部分</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4190201885"/>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1000"/>
                                        <p:tgtEl>
                                          <p:spTgt spid="7"/>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500"/>
                            </p:stCondLst>
                            <p:childTnLst>
                              <p:par>
                                <p:cTn id="21" presetID="10" presetClass="entr" presetSubtype="0" fill="hold" grpId="0" nodeType="afterEffect">
                                  <p:stCondLst>
                                    <p:cond delay="0"/>
                                  </p:stCondLst>
                                  <p:iterate type="lt">
                                    <p:tmPct val="13000"/>
                                  </p:iterate>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a:grpSpLocks/>
          </p:cNvGrpSpPr>
          <p:nvPr/>
        </p:nvGrpSpPr>
        <p:grpSpPr bwMode="auto">
          <a:xfrm>
            <a:off x="915988" y="1471712"/>
            <a:ext cx="1352550" cy="1354137"/>
            <a:chOff x="1003844" y="1472285"/>
            <a:chExt cx="1352926" cy="1352926"/>
          </a:xfrm>
        </p:grpSpPr>
        <p:sp>
          <p:nvSpPr>
            <p:cNvPr id="65" name="泪滴形 24"/>
            <p:cNvSpPr>
              <a:spLocks/>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accent1"/>
            </a:solidFill>
            <a:ln>
              <a:noFill/>
            </a:ln>
          </p:spPr>
          <p:txBody>
            <a:bodyPr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66" name="TextBox 65"/>
            <p:cNvSpPr txBox="1"/>
            <p:nvPr/>
          </p:nvSpPr>
          <p:spPr>
            <a:xfrm>
              <a:off x="1202335" y="1840226"/>
              <a:ext cx="713855" cy="399752"/>
            </a:xfrm>
            <a:prstGeom prst="rect">
              <a:avLst/>
            </a:prstGeom>
            <a:noFill/>
          </p:spPr>
          <p:txBody>
            <a:bodyPr wrap="none">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35%</a:t>
              </a:r>
              <a:endParaRPr kumimoji="0" lang="zh-CN" altLang="en-US" sz="20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grpSp>
        <p:nvGrpSpPr>
          <p:cNvPr id="71" name="组合 70"/>
          <p:cNvGrpSpPr>
            <a:grpSpLocks/>
          </p:cNvGrpSpPr>
          <p:nvPr/>
        </p:nvGrpSpPr>
        <p:grpSpPr bwMode="auto">
          <a:xfrm>
            <a:off x="755650" y="2860774"/>
            <a:ext cx="1512888" cy="1514475"/>
            <a:chOff x="827584" y="2860726"/>
            <a:chExt cx="1512620" cy="1513898"/>
          </a:xfrm>
        </p:grpSpPr>
        <p:sp>
          <p:nvSpPr>
            <p:cNvPr id="73" name="泪滴形 38"/>
            <p:cNvSpPr>
              <a:spLocks/>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accent2"/>
            </a:solidFill>
            <a:ln>
              <a:noFill/>
            </a:ln>
          </p:spPr>
          <p:txBody>
            <a:bodyPr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78" name="TextBox 77"/>
            <p:cNvSpPr txBox="1"/>
            <p:nvPr/>
          </p:nvSpPr>
          <p:spPr>
            <a:xfrm>
              <a:off x="1114871" y="3544678"/>
              <a:ext cx="740777" cy="399958"/>
            </a:xfrm>
            <a:prstGeom prst="rect">
              <a:avLst/>
            </a:prstGeom>
            <a:noFill/>
          </p:spPr>
          <p:txBody>
            <a:bodyPr wrap="none">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50%</a:t>
              </a:r>
              <a:endParaRPr kumimoji="0" lang="zh-CN" altLang="en-US" sz="20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grpSp>
        <p:nvGrpSpPr>
          <p:cNvPr id="79" name="组合 78"/>
          <p:cNvGrpSpPr>
            <a:grpSpLocks/>
          </p:cNvGrpSpPr>
          <p:nvPr/>
        </p:nvGrpSpPr>
        <p:grpSpPr bwMode="auto">
          <a:xfrm>
            <a:off x="2303463" y="1258987"/>
            <a:ext cx="1566862" cy="1566862"/>
            <a:chOff x="2375123" y="1258934"/>
            <a:chExt cx="1567555" cy="1566277"/>
          </a:xfrm>
          <a:solidFill>
            <a:schemeClr val="accent3"/>
          </a:solidFill>
        </p:grpSpPr>
        <p:sp>
          <p:nvSpPr>
            <p:cNvPr id="80" name="泪滴形 34"/>
            <p:cNvSpPr>
              <a:spLocks/>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accent4"/>
            </a:solidFill>
            <a:ln>
              <a:noFill/>
            </a:ln>
          </p:spPr>
          <p:txBody>
            <a:bodyPr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81" name="TextBox 80"/>
            <p:cNvSpPr txBox="1"/>
            <p:nvPr/>
          </p:nvSpPr>
          <p:spPr>
            <a:xfrm>
              <a:off x="2931391" y="1735799"/>
              <a:ext cx="741236" cy="399961"/>
            </a:xfrm>
            <a:prstGeom prst="rect">
              <a:avLst/>
            </a:prstGeom>
            <a:noFill/>
          </p:spPr>
          <p:txBody>
            <a:bodyPr wrap="none">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50%</a:t>
              </a:r>
              <a:endParaRPr kumimoji="0" lang="zh-CN" altLang="en-US" sz="20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grpSp>
        <p:nvGrpSpPr>
          <p:cNvPr id="82" name="组合 81"/>
          <p:cNvGrpSpPr>
            <a:grpSpLocks/>
          </p:cNvGrpSpPr>
          <p:nvPr/>
        </p:nvGrpSpPr>
        <p:grpSpPr bwMode="auto">
          <a:xfrm>
            <a:off x="2303463" y="2860774"/>
            <a:ext cx="1727200" cy="1727200"/>
            <a:chOff x="2376067" y="2860726"/>
            <a:chExt cx="1727248" cy="1727248"/>
          </a:xfrm>
        </p:grpSpPr>
        <p:sp>
          <p:nvSpPr>
            <p:cNvPr id="83" name="泪滴形 36"/>
            <p:cNvSpPr>
              <a:spLocks/>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accent1"/>
            </a:solidFill>
            <a:ln>
              <a:noFill/>
            </a:ln>
          </p:spPr>
          <p:txBody>
            <a:bodyPr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84" name="TextBox 83"/>
            <p:cNvSpPr txBox="1"/>
            <p:nvPr/>
          </p:nvSpPr>
          <p:spPr>
            <a:xfrm>
              <a:off x="3038072" y="3683044"/>
              <a:ext cx="740929" cy="400121"/>
            </a:xfrm>
            <a:prstGeom prst="rect">
              <a:avLst/>
            </a:prstGeom>
            <a:noFill/>
          </p:spPr>
          <p:txBody>
            <a:bodyPr wrap="none">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80%</a:t>
              </a:r>
              <a:endParaRPr kumimoji="0" lang="zh-CN" altLang="en-US" sz="20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grpSp>
        <p:nvGrpSpPr>
          <p:cNvPr id="85" name="组合 84"/>
          <p:cNvGrpSpPr>
            <a:grpSpLocks/>
          </p:cNvGrpSpPr>
          <p:nvPr/>
        </p:nvGrpSpPr>
        <p:grpSpPr bwMode="auto">
          <a:xfrm>
            <a:off x="4576762" y="1561281"/>
            <a:ext cx="501650" cy="506413"/>
            <a:chOff x="4929188" y="1303338"/>
            <a:chExt cx="501650" cy="506412"/>
          </a:xfrm>
        </p:grpSpPr>
        <p:sp>
          <p:nvSpPr>
            <p:cNvPr id="86" name="Freeform 6"/>
            <p:cNvSpPr>
              <a:spLocks/>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chemeClr val="accent1"/>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87" name="Freeform 7"/>
            <p:cNvSpPr>
              <a:spLocks/>
            </p:cNvSpPr>
            <p:nvPr/>
          </p:nvSpPr>
          <p:spPr bwMode="auto">
            <a:xfrm>
              <a:off x="4995863" y="1358901"/>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88" name="Freeform 8"/>
            <p:cNvSpPr>
              <a:spLocks/>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grpSp>
      <p:grpSp>
        <p:nvGrpSpPr>
          <p:cNvPr id="89" name="组合 88"/>
          <p:cNvGrpSpPr>
            <a:grpSpLocks/>
          </p:cNvGrpSpPr>
          <p:nvPr/>
        </p:nvGrpSpPr>
        <p:grpSpPr bwMode="auto">
          <a:xfrm>
            <a:off x="4572000" y="2286000"/>
            <a:ext cx="506412" cy="506413"/>
            <a:chOff x="1339850" y="2163763"/>
            <a:chExt cx="506413" cy="506412"/>
          </a:xfrm>
        </p:grpSpPr>
        <p:sp>
          <p:nvSpPr>
            <p:cNvPr id="90" name="Freeform 13"/>
            <p:cNvSpPr>
              <a:spLocks/>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accent2"/>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91" name="Freeform 14"/>
            <p:cNvSpPr>
              <a:spLocks/>
            </p:cNvSpPr>
            <p:nvPr/>
          </p:nvSpPr>
          <p:spPr bwMode="auto">
            <a:xfrm>
              <a:off x="1500187" y="2276476"/>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92" name="Freeform 15"/>
            <p:cNvSpPr>
              <a:spLocks noEditPoints="1"/>
            </p:cNvSpPr>
            <p:nvPr/>
          </p:nvSpPr>
          <p:spPr bwMode="auto">
            <a:xfrm>
              <a:off x="1447800" y="2276476"/>
              <a:ext cx="288926" cy="277811"/>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93" name="Oval 16"/>
            <p:cNvSpPr>
              <a:spLocks noChangeArrowheads="1"/>
            </p:cNvSpPr>
            <p:nvPr/>
          </p:nvSpPr>
          <p:spPr bwMode="auto">
            <a:xfrm>
              <a:off x="1549400" y="2419350"/>
              <a:ext cx="82550" cy="82550"/>
            </a:xfrm>
            <a:prstGeom prst="ellipse">
              <a:avLst/>
            </a:pr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grpSp>
      <p:grpSp>
        <p:nvGrpSpPr>
          <p:cNvPr id="94" name="组合 93"/>
          <p:cNvGrpSpPr>
            <a:grpSpLocks/>
          </p:cNvGrpSpPr>
          <p:nvPr/>
        </p:nvGrpSpPr>
        <p:grpSpPr bwMode="auto">
          <a:xfrm>
            <a:off x="4576762" y="3013323"/>
            <a:ext cx="501650" cy="506413"/>
            <a:chOff x="5093055" y="2766720"/>
            <a:chExt cx="501650" cy="506413"/>
          </a:xfrm>
        </p:grpSpPr>
        <p:sp>
          <p:nvSpPr>
            <p:cNvPr id="95" name="Freeform 21"/>
            <p:cNvSpPr>
              <a:spLocks/>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chemeClr val="accent3"/>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96" name="Oval 22"/>
            <p:cNvSpPr>
              <a:spLocks noChangeArrowheads="1"/>
            </p:cNvSpPr>
            <p:nvPr/>
          </p:nvSpPr>
          <p:spPr bwMode="auto">
            <a:xfrm>
              <a:off x="5201005" y="3069933"/>
              <a:ext cx="98425" cy="98425"/>
            </a:xfrm>
            <a:prstGeom prst="ellipse">
              <a:avLst/>
            </a:pr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97" name="Freeform 23"/>
            <p:cNvSpPr>
              <a:spLocks/>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98" name="Freeform 24"/>
            <p:cNvSpPr>
              <a:spLocks/>
            </p:cNvSpPr>
            <p:nvPr/>
          </p:nvSpPr>
          <p:spPr bwMode="auto">
            <a:xfrm>
              <a:off x="5212118" y="2871495"/>
              <a:ext cx="277812"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grpSp>
      <p:grpSp>
        <p:nvGrpSpPr>
          <p:cNvPr id="99" name="组合 98"/>
          <p:cNvGrpSpPr>
            <a:grpSpLocks/>
          </p:cNvGrpSpPr>
          <p:nvPr/>
        </p:nvGrpSpPr>
        <p:grpSpPr bwMode="auto">
          <a:xfrm>
            <a:off x="4572000" y="3723878"/>
            <a:ext cx="506412" cy="506413"/>
            <a:chOff x="6137274" y="1900165"/>
            <a:chExt cx="506413" cy="506412"/>
          </a:xfrm>
        </p:grpSpPr>
        <p:sp>
          <p:nvSpPr>
            <p:cNvPr id="100" name="Freeform 29"/>
            <p:cNvSpPr>
              <a:spLocks/>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accent5"/>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sp>
          <p:nvSpPr>
            <p:cNvPr id="101" name="Freeform 30"/>
            <p:cNvSpPr>
              <a:spLocks noEditPoints="1"/>
            </p:cNvSpPr>
            <p:nvPr/>
          </p:nvSpPr>
          <p:spPr bwMode="auto">
            <a:xfrm>
              <a:off x="6208711" y="1979540"/>
              <a:ext cx="327026"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Calibri"/>
                <a:ea typeface="宋体" panose="02010600030101010101" pitchFamily="2" charset="-122"/>
                <a:cs typeface="+mn-cs"/>
              </a:endParaRPr>
            </a:p>
          </p:txBody>
        </p:sp>
      </p:grpSp>
      <p:sp>
        <p:nvSpPr>
          <p:cNvPr id="102" name="Text Box 11"/>
          <p:cNvSpPr txBox="1">
            <a:spLocks noChangeArrowheads="1"/>
          </p:cNvSpPr>
          <p:nvPr/>
        </p:nvSpPr>
        <p:spPr bwMode="auto">
          <a:xfrm>
            <a:off x="5222875" y="1486669"/>
            <a:ext cx="3148012" cy="553998"/>
          </a:xfrm>
          <a:prstGeom prst="rect">
            <a:avLst/>
          </a:prstGeom>
          <a:noFill/>
          <a:ln w="9525">
            <a:noFill/>
            <a:miter lim="800000"/>
            <a:headEnd/>
            <a:tailEnd/>
          </a:ln>
        </p:spPr>
        <p:txBody>
          <a:bodyPr>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a:t>
            </a:r>
            <a:r>
              <a:rPr kumimoji="0" lang="zh-CN" altLang="en-US" sz="10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后。</a:t>
            </a: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103" name="Text Box 11"/>
          <p:cNvSpPr txBox="1">
            <a:spLocks noChangeArrowheads="1"/>
          </p:cNvSpPr>
          <p:nvPr/>
        </p:nvSpPr>
        <p:spPr bwMode="auto">
          <a:xfrm>
            <a:off x="5222875" y="2244725"/>
            <a:ext cx="3148012" cy="553998"/>
          </a:xfrm>
          <a:prstGeom prst="rect">
            <a:avLst/>
          </a:prstGeom>
          <a:noFill/>
          <a:ln w="9525">
            <a:noFill/>
            <a:miter lim="800000"/>
            <a:headEnd/>
            <a:tailEnd/>
          </a:ln>
        </p:spPr>
        <p:txBody>
          <a:bodyPr>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104" name="Text Box 11"/>
          <p:cNvSpPr txBox="1">
            <a:spLocks noChangeArrowheads="1"/>
          </p:cNvSpPr>
          <p:nvPr/>
        </p:nvSpPr>
        <p:spPr bwMode="auto">
          <a:xfrm>
            <a:off x="5222875" y="3003798"/>
            <a:ext cx="3148012" cy="553998"/>
          </a:xfrm>
          <a:prstGeom prst="rect">
            <a:avLst/>
          </a:prstGeom>
          <a:noFill/>
          <a:ln w="9525">
            <a:noFill/>
            <a:miter lim="800000"/>
            <a:headEnd/>
            <a:tailEnd/>
          </a:ln>
        </p:spPr>
        <p:txBody>
          <a:bodyPr>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105" name="Text Box 11"/>
          <p:cNvSpPr txBox="1">
            <a:spLocks noChangeArrowheads="1"/>
          </p:cNvSpPr>
          <p:nvPr/>
        </p:nvSpPr>
        <p:spPr bwMode="auto">
          <a:xfrm>
            <a:off x="5222875" y="3747691"/>
            <a:ext cx="3148012" cy="553998"/>
          </a:xfrm>
          <a:prstGeom prst="rect">
            <a:avLst/>
          </a:prstGeom>
          <a:noFill/>
          <a:ln w="9525">
            <a:noFill/>
            <a:miter lim="800000"/>
            <a:headEnd/>
            <a:tailEnd/>
          </a:ln>
        </p:spPr>
        <p:txBody>
          <a:bodyPr>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a:t>
            </a: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1588909551"/>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66667"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300" fill="hold"/>
                                        <p:tgtEl>
                                          <p:spTgt spid="64"/>
                                        </p:tgtEl>
                                        <p:attrNameLst>
                                          <p:attrName>ppt_x</p:attrName>
                                        </p:attrNameLst>
                                      </p:cBhvr>
                                      <p:tavLst>
                                        <p:tav tm="0">
                                          <p:val>
                                            <p:strVal val="0-#ppt_w/2"/>
                                          </p:val>
                                        </p:tav>
                                        <p:tav tm="100000">
                                          <p:val>
                                            <p:strVal val="#ppt_x"/>
                                          </p:val>
                                        </p:tav>
                                      </p:tavLst>
                                    </p:anim>
                                    <p:anim calcmode="lin" valueType="num">
                                      <p:cBhvr additive="base">
                                        <p:cTn id="8" dur="300" fill="hold"/>
                                        <p:tgtEl>
                                          <p:spTgt spid="64"/>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2" presetClass="entr" presetSubtype="12" decel="66667"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300" fill="hold"/>
                                        <p:tgtEl>
                                          <p:spTgt spid="71"/>
                                        </p:tgtEl>
                                        <p:attrNameLst>
                                          <p:attrName>ppt_x</p:attrName>
                                        </p:attrNameLst>
                                      </p:cBhvr>
                                      <p:tavLst>
                                        <p:tav tm="0">
                                          <p:val>
                                            <p:strVal val="0-#ppt_w/2"/>
                                          </p:val>
                                        </p:tav>
                                        <p:tav tm="100000">
                                          <p:val>
                                            <p:strVal val="#ppt_x"/>
                                          </p:val>
                                        </p:tav>
                                      </p:tavLst>
                                    </p:anim>
                                    <p:anim calcmode="lin" valueType="num">
                                      <p:cBhvr additive="base">
                                        <p:cTn id="13" dur="300" fill="hold"/>
                                        <p:tgtEl>
                                          <p:spTgt spid="71"/>
                                        </p:tgtEl>
                                        <p:attrNameLst>
                                          <p:attrName>ppt_y</p:attrName>
                                        </p:attrNameLst>
                                      </p:cBhvr>
                                      <p:tavLst>
                                        <p:tav tm="0">
                                          <p:val>
                                            <p:strVal val="1+#ppt_h/2"/>
                                          </p:val>
                                        </p:tav>
                                        <p:tav tm="100000">
                                          <p:val>
                                            <p:strVal val="#ppt_y"/>
                                          </p:val>
                                        </p:tav>
                                      </p:tavLst>
                                    </p:anim>
                                  </p:childTnLst>
                                </p:cTn>
                              </p:par>
                            </p:childTnLst>
                          </p:cTn>
                        </p:par>
                        <p:par>
                          <p:cTn id="14" fill="hold">
                            <p:stCondLst>
                              <p:cond delay="600"/>
                            </p:stCondLst>
                            <p:childTnLst>
                              <p:par>
                                <p:cTn id="15" presetID="2" presetClass="entr" presetSubtype="3" decel="66667" fill="hold"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additive="base">
                                        <p:cTn id="17" dur="300" fill="hold"/>
                                        <p:tgtEl>
                                          <p:spTgt spid="79"/>
                                        </p:tgtEl>
                                        <p:attrNameLst>
                                          <p:attrName>ppt_x</p:attrName>
                                        </p:attrNameLst>
                                      </p:cBhvr>
                                      <p:tavLst>
                                        <p:tav tm="0">
                                          <p:val>
                                            <p:strVal val="1+#ppt_w/2"/>
                                          </p:val>
                                        </p:tav>
                                        <p:tav tm="100000">
                                          <p:val>
                                            <p:strVal val="#ppt_x"/>
                                          </p:val>
                                        </p:tav>
                                      </p:tavLst>
                                    </p:anim>
                                    <p:anim calcmode="lin" valueType="num">
                                      <p:cBhvr additive="base">
                                        <p:cTn id="18" dur="300" fill="hold"/>
                                        <p:tgtEl>
                                          <p:spTgt spid="79"/>
                                        </p:tgtEl>
                                        <p:attrNameLst>
                                          <p:attrName>ppt_y</p:attrName>
                                        </p:attrNameLst>
                                      </p:cBhvr>
                                      <p:tavLst>
                                        <p:tav tm="0">
                                          <p:val>
                                            <p:strVal val="0-#ppt_h/2"/>
                                          </p:val>
                                        </p:tav>
                                        <p:tav tm="100000">
                                          <p:val>
                                            <p:strVal val="#ppt_y"/>
                                          </p:val>
                                        </p:tav>
                                      </p:tavLst>
                                    </p:anim>
                                  </p:childTnLst>
                                </p:cTn>
                              </p:par>
                            </p:childTnLst>
                          </p:cTn>
                        </p:par>
                        <p:par>
                          <p:cTn id="19" fill="hold">
                            <p:stCondLst>
                              <p:cond delay="900"/>
                            </p:stCondLst>
                            <p:childTnLst>
                              <p:par>
                                <p:cTn id="20" presetID="2" presetClass="entr" presetSubtype="6" decel="66667" fill="hold"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300" fill="hold"/>
                                        <p:tgtEl>
                                          <p:spTgt spid="82"/>
                                        </p:tgtEl>
                                        <p:attrNameLst>
                                          <p:attrName>ppt_x</p:attrName>
                                        </p:attrNameLst>
                                      </p:cBhvr>
                                      <p:tavLst>
                                        <p:tav tm="0">
                                          <p:val>
                                            <p:strVal val="1+#ppt_w/2"/>
                                          </p:val>
                                        </p:tav>
                                        <p:tav tm="100000">
                                          <p:val>
                                            <p:strVal val="#ppt_x"/>
                                          </p:val>
                                        </p:tav>
                                      </p:tavLst>
                                    </p:anim>
                                    <p:anim calcmode="lin" valueType="num">
                                      <p:cBhvr additive="base">
                                        <p:cTn id="23" dur="300" fill="hold"/>
                                        <p:tgtEl>
                                          <p:spTgt spid="82"/>
                                        </p:tgtEl>
                                        <p:attrNameLst>
                                          <p:attrName>ppt_y</p:attrName>
                                        </p:attrNameLst>
                                      </p:cBhvr>
                                      <p:tavLst>
                                        <p:tav tm="0">
                                          <p:val>
                                            <p:strVal val="1+#ppt_h/2"/>
                                          </p:val>
                                        </p:tav>
                                        <p:tav tm="100000">
                                          <p:val>
                                            <p:strVal val="#ppt_y"/>
                                          </p:val>
                                        </p:tav>
                                      </p:tavLst>
                                    </p:anim>
                                  </p:childTnLst>
                                </p:cTn>
                              </p:par>
                            </p:childTnLst>
                          </p:cTn>
                        </p:par>
                        <p:par>
                          <p:cTn id="24" fill="hold">
                            <p:stCondLst>
                              <p:cond delay="1200"/>
                            </p:stCondLst>
                            <p:childTnLst>
                              <p:par>
                                <p:cTn id="25" presetID="53" presetClass="entr" presetSubtype="16" fill="hold" nodeType="after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par>
                                <p:cTn id="30" presetID="53" presetClass="entr" presetSubtype="16" fill="hold" nodeType="withEffect">
                                  <p:stCondLst>
                                    <p:cond delay="0"/>
                                  </p:stCondLst>
                                  <p:childTnLst>
                                    <p:set>
                                      <p:cBhvr>
                                        <p:cTn id="31" dur="1" fill="hold">
                                          <p:stCondLst>
                                            <p:cond delay="0"/>
                                          </p:stCondLst>
                                        </p:cTn>
                                        <p:tgtEl>
                                          <p:spTgt spid="89"/>
                                        </p:tgtEl>
                                        <p:attrNameLst>
                                          <p:attrName>style.visibility</p:attrName>
                                        </p:attrNameLst>
                                      </p:cBhvr>
                                      <p:to>
                                        <p:strVal val="visible"/>
                                      </p:to>
                                    </p:set>
                                    <p:anim calcmode="lin" valueType="num">
                                      <p:cBhvr>
                                        <p:cTn id="32" dur="500" fill="hold"/>
                                        <p:tgtEl>
                                          <p:spTgt spid="89"/>
                                        </p:tgtEl>
                                        <p:attrNameLst>
                                          <p:attrName>ppt_w</p:attrName>
                                        </p:attrNameLst>
                                      </p:cBhvr>
                                      <p:tavLst>
                                        <p:tav tm="0">
                                          <p:val>
                                            <p:fltVal val="0"/>
                                          </p:val>
                                        </p:tav>
                                        <p:tav tm="100000">
                                          <p:val>
                                            <p:strVal val="#ppt_w"/>
                                          </p:val>
                                        </p:tav>
                                      </p:tavLst>
                                    </p:anim>
                                    <p:anim calcmode="lin" valueType="num">
                                      <p:cBhvr>
                                        <p:cTn id="33" dur="500" fill="hold"/>
                                        <p:tgtEl>
                                          <p:spTgt spid="89"/>
                                        </p:tgtEl>
                                        <p:attrNameLst>
                                          <p:attrName>ppt_h</p:attrName>
                                        </p:attrNameLst>
                                      </p:cBhvr>
                                      <p:tavLst>
                                        <p:tav tm="0">
                                          <p:val>
                                            <p:fltVal val="0"/>
                                          </p:val>
                                        </p:tav>
                                        <p:tav tm="100000">
                                          <p:val>
                                            <p:strVal val="#ppt_h"/>
                                          </p:val>
                                        </p:tav>
                                      </p:tavLst>
                                    </p:anim>
                                    <p:animEffect transition="in" filter="fade">
                                      <p:cBhvr>
                                        <p:cTn id="34" dur="500"/>
                                        <p:tgtEl>
                                          <p:spTgt spid="89"/>
                                        </p:tgtEl>
                                      </p:cBhvr>
                                    </p:animEffect>
                                  </p:childTnLst>
                                </p:cTn>
                              </p:par>
                              <p:par>
                                <p:cTn id="35" presetID="53" presetClass="entr" presetSubtype="16" fill="hold" nodeType="withEffect">
                                  <p:stCondLst>
                                    <p:cond delay="0"/>
                                  </p:stCondLst>
                                  <p:childTnLst>
                                    <p:set>
                                      <p:cBhvr>
                                        <p:cTn id="36" dur="1" fill="hold">
                                          <p:stCondLst>
                                            <p:cond delay="0"/>
                                          </p:stCondLst>
                                        </p:cTn>
                                        <p:tgtEl>
                                          <p:spTgt spid="94"/>
                                        </p:tgtEl>
                                        <p:attrNameLst>
                                          <p:attrName>style.visibility</p:attrName>
                                        </p:attrNameLst>
                                      </p:cBhvr>
                                      <p:to>
                                        <p:strVal val="visible"/>
                                      </p:to>
                                    </p:set>
                                    <p:anim calcmode="lin" valueType="num">
                                      <p:cBhvr>
                                        <p:cTn id="37" dur="500" fill="hold"/>
                                        <p:tgtEl>
                                          <p:spTgt spid="94"/>
                                        </p:tgtEl>
                                        <p:attrNameLst>
                                          <p:attrName>ppt_w</p:attrName>
                                        </p:attrNameLst>
                                      </p:cBhvr>
                                      <p:tavLst>
                                        <p:tav tm="0">
                                          <p:val>
                                            <p:fltVal val="0"/>
                                          </p:val>
                                        </p:tav>
                                        <p:tav tm="100000">
                                          <p:val>
                                            <p:strVal val="#ppt_w"/>
                                          </p:val>
                                        </p:tav>
                                      </p:tavLst>
                                    </p:anim>
                                    <p:anim calcmode="lin" valueType="num">
                                      <p:cBhvr>
                                        <p:cTn id="38" dur="500" fill="hold"/>
                                        <p:tgtEl>
                                          <p:spTgt spid="94"/>
                                        </p:tgtEl>
                                        <p:attrNameLst>
                                          <p:attrName>ppt_h</p:attrName>
                                        </p:attrNameLst>
                                      </p:cBhvr>
                                      <p:tavLst>
                                        <p:tav tm="0">
                                          <p:val>
                                            <p:fltVal val="0"/>
                                          </p:val>
                                        </p:tav>
                                        <p:tav tm="100000">
                                          <p:val>
                                            <p:strVal val="#ppt_h"/>
                                          </p:val>
                                        </p:tav>
                                      </p:tavLst>
                                    </p:anim>
                                    <p:animEffect transition="in" filter="fade">
                                      <p:cBhvr>
                                        <p:cTn id="39" dur="500"/>
                                        <p:tgtEl>
                                          <p:spTgt spid="94"/>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childTnLst>
                          </p:cTn>
                        </p:par>
                        <p:par>
                          <p:cTn id="45" fill="hold">
                            <p:stCondLst>
                              <p:cond delay="1700"/>
                            </p:stCondLst>
                            <p:childTnLst>
                              <p:par>
                                <p:cTn id="46" presetID="2" presetClass="entr" presetSubtype="2" fill="hold" grpId="0" nodeType="afterEffect">
                                  <p:stCondLst>
                                    <p:cond delay="0"/>
                                  </p:stCondLst>
                                  <p:childTnLst>
                                    <p:set>
                                      <p:cBhvr>
                                        <p:cTn id="47" dur="1" fill="hold">
                                          <p:stCondLst>
                                            <p:cond delay="0"/>
                                          </p:stCondLst>
                                        </p:cTn>
                                        <p:tgtEl>
                                          <p:spTgt spid="102"/>
                                        </p:tgtEl>
                                        <p:attrNameLst>
                                          <p:attrName>style.visibility</p:attrName>
                                        </p:attrNameLst>
                                      </p:cBhvr>
                                      <p:to>
                                        <p:strVal val="visible"/>
                                      </p:to>
                                    </p:set>
                                    <p:anim calcmode="lin" valueType="num">
                                      <p:cBhvr additive="base">
                                        <p:cTn id="48" dur="300" fill="hold"/>
                                        <p:tgtEl>
                                          <p:spTgt spid="102"/>
                                        </p:tgtEl>
                                        <p:attrNameLst>
                                          <p:attrName>ppt_x</p:attrName>
                                        </p:attrNameLst>
                                      </p:cBhvr>
                                      <p:tavLst>
                                        <p:tav tm="0">
                                          <p:val>
                                            <p:strVal val="1+#ppt_w/2"/>
                                          </p:val>
                                        </p:tav>
                                        <p:tav tm="100000">
                                          <p:val>
                                            <p:strVal val="#ppt_x"/>
                                          </p:val>
                                        </p:tav>
                                      </p:tavLst>
                                    </p:anim>
                                    <p:anim calcmode="lin" valueType="num">
                                      <p:cBhvr additive="base">
                                        <p:cTn id="49" dur="300" fill="hold"/>
                                        <p:tgtEl>
                                          <p:spTgt spid="102"/>
                                        </p:tgtEl>
                                        <p:attrNameLst>
                                          <p:attrName>ppt_y</p:attrName>
                                        </p:attrNameLst>
                                      </p:cBhvr>
                                      <p:tavLst>
                                        <p:tav tm="0">
                                          <p:val>
                                            <p:strVal val="#ppt_y"/>
                                          </p:val>
                                        </p:tav>
                                        <p:tav tm="100000">
                                          <p:val>
                                            <p:strVal val="#ppt_y"/>
                                          </p:val>
                                        </p:tav>
                                      </p:tavLst>
                                    </p:anim>
                                  </p:childTnLst>
                                </p:cTn>
                              </p:par>
                            </p:childTnLst>
                          </p:cTn>
                        </p:par>
                        <p:par>
                          <p:cTn id="50" fill="hold">
                            <p:stCondLst>
                              <p:cond delay="2000"/>
                            </p:stCondLst>
                            <p:childTnLst>
                              <p:par>
                                <p:cTn id="51" presetID="2" presetClass="entr" presetSubtype="2" fill="hold" grpId="0" nodeType="afterEffect">
                                  <p:stCondLst>
                                    <p:cond delay="0"/>
                                  </p:stCondLst>
                                  <p:childTnLst>
                                    <p:set>
                                      <p:cBhvr>
                                        <p:cTn id="52" dur="1" fill="hold">
                                          <p:stCondLst>
                                            <p:cond delay="0"/>
                                          </p:stCondLst>
                                        </p:cTn>
                                        <p:tgtEl>
                                          <p:spTgt spid="103"/>
                                        </p:tgtEl>
                                        <p:attrNameLst>
                                          <p:attrName>style.visibility</p:attrName>
                                        </p:attrNameLst>
                                      </p:cBhvr>
                                      <p:to>
                                        <p:strVal val="visible"/>
                                      </p:to>
                                    </p:set>
                                    <p:anim calcmode="lin" valueType="num">
                                      <p:cBhvr additive="base">
                                        <p:cTn id="53" dur="300" fill="hold"/>
                                        <p:tgtEl>
                                          <p:spTgt spid="103"/>
                                        </p:tgtEl>
                                        <p:attrNameLst>
                                          <p:attrName>ppt_x</p:attrName>
                                        </p:attrNameLst>
                                      </p:cBhvr>
                                      <p:tavLst>
                                        <p:tav tm="0">
                                          <p:val>
                                            <p:strVal val="1+#ppt_w/2"/>
                                          </p:val>
                                        </p:tav>
                                        <p:tav tm="100000">
                                          <p:val>
                                            <p:strVal val="#ppt_x"/>
                                          </p:val>
                                        </p:tav>
                                      </p:tavLst>
                                    </p:anim>
                                    <p:anim calcmode="lin" valueType="num">
                                      <p:cBhvr additive="base">
                                        <p:cTn id="54" dur="300" fill="hold"/>
                                        <p:tgtEl>
                                          <p:spTgt spid="103"/>
                                        </p:tgtEl>
                                        <p:attrNameLst>
                                          <p:attrName>ppt_y</p:attrName>
                                        </p:attrNameLst>
                                      </p:cBhvr>
                                      <p:tavLst>
                                        <p:tav tm="0">
                                          <p:val>
                                            <p:strVal val="#ppt_y"/>
                                          </p:val>
                                        </p:tav>
                                        <p:tav tm="100000">
                                          <p:val>
                                            <p:strVal val="#ppt_y"/>
                                          </p:val>
                                        </p:tav>
                                      </p:tavLst>
                                    </p:anim>
                                  </p:childTnLst>
                                </p:cTn>
                              </p:par>
                            </p:childTnLst>
                          </p:cTn>
                        </p:par>
                        <p:par>
                          <p:cTn id="55" fill="hold">
                            <p:stCondLst>
                              <p:cond delay="2300"/>
                            </p:stCondLst>
                            <p:childTnLst>
                              <p:par>
                                <p:cTn id="56" presetID="2" presetClass="entr" presetSubtype="2" fill="hold" grpId="0"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300" fill="hold"/>
                                        <p:tgtEl>
                                          <p:spTgt spid="104"/>
                                        </p:tgtEl>
                                        <p:attrNameLst>
                                          <p:attrName>ppt_x</p:attrName>
                                        </p:attrNameLst>
                                      </p:cBhvr>
                                      <p:tavLst>
                                        <p:tav tm="0">
                                          <p:val>
                                            <p:strVal val="1+#ppt_w/2"/>
                                          </p:val>
                                        </p:tav>
                                        <p:tav tm="100000">
                                          <p:val>
                                            <p:strVal val="#ppt_x"/>
                                          </p:val>
                                        </p:tav>
                                      </p:tavLst>
                                    </p:anim>
                                    <p:anim calcmode="lin" valueType="num">
                                      <p:cBhvr additive="base">
                                        <p:cTn id="59" dur="300" fill="hold"/>
                                        <p:tgtEl>
                                          <p:spTgt spid="104"/>
                                        </p:tgtEl>
                                        <p:attrNameLst>
                                          <p:attrName>ppt_y</p:attrName>
                                        </p:attrNameLst>
                                      </p:cBhvr>
                                      <p:tavLst>
                                        <p:tav tm="0">
                                          <p:val>
                                            <p:strVal val="#ppt_y"/>
                                          </p:val>
                                        </p:tav>
                                        <p:tav tm="100000">
                                          <p:val>
                                            <p:strVal val="#ppt_y"/>
                                          </p:val>
                                        </p:tav>
                                      </p:tavLst>
                                    </p:anim>
                                  </p:childTnLst>
                                </p:cTn>
                              </p:par>
                            </p:childTnLst>
                          </p:cTn>
                        </p:par>
                        <p:par>
                          <p:cTn id="60" fill="hold">
                            <p:stCondLst>
                              <p:cond delay="2600"/>
                            </p:stCondLst>
                            <p:childTnLst>
                              <p:par>
                                <p:cTn id="61" presetID="2" presetClass="entr" presetSubtype="2" fill="hold" grpId="0" nodeType="afterEffect">
                                  <p:stCondLst>
                                    <p:cond delay="0"/>
                                  </p:stCondLst>
                                  <p:childTnLst>
                                    <p:set>
                                      <p:cBhvr>
                                        <p:cTn id="62" dur="1" fill="hold">
                                          <p:stCondLst>
                                            <p:cond delay="0"/>
                                          </p:stCondLst>
                                        </p:cTn>
                                        <p:tgtEl>
                                          <p:spTgt spid="105"/>
                                        </p:tgtEl>
                                        <p:attrNameLst>
                                          <p:attrName>style.visibility</p:attrName>
                                        </p:attrNameLst>
                                      </p:cBhvr>
                                      <p:to>
                                        <p:strVal val="visible"/>
                                      </p:to>
                                    </p:set>
                                    <p:anim calcmode="lin" valueType="num">
                                      <p:cBhvr additive="base">
                                        <p:cTn id="63" dur="300" fill="hold"/>
                                        <p:tgtEl>
                                          <p:spTgt spid="105"/>
                                        </p:tgtEl>
                                        <p:attrNameLst>
                                          <p:attrName>ppt_x</p:attrName>
                                        </p:attrNameLst>
                                      </p:cBhvr>
                                      <p:tavLst>
                                        <p:tav tm="0">
                                          <p:val>
                                            <p:strVal val="1+#ppt_w/2"/>
                                          </p:val>
                                        </p:tav>
                                        <p:tav tm="100000">
                                          <p:val>
                                            <p:strVal val="#ppt_x"/>
                                          </p:val>
                                        </p:tav>
                                      </p:tavLst>
                                    </p:anim>
                                    <p:anim calcmode="lin" valueType="num">
                                      <p:cBhvr additive="base">
                                        <p:cTn id="64" dur="3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104" grpId="0"/>
      <p:bldP spid="10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8"/>
          <p:cNvGrpSpPr/>
          <p:nvPr/>
        </p:nvGrpSpPr>
        <p:grpSpPr>
          <a:xfrm>
            <a:off x="6817525" y="2149171"/>
            <a:ext cx="1031052" cy="1190423"/>
            <a:chOff x="9090030" y="2434894"/>
            <a:chExt cx="1374737" cy="1587231"/>
          </a:xfrm>
          <a:solidFill>
            <a:schemeClr val="accent4"/>
          </a:solidFill>
        </p:grpSpPr>
        <p:sp>
          <p:nvSpPr>
            <p:cNvPr id="3" name="Freeform 2"/>
            <p:cNvSpPr>
              <a:spLocks/>
            </p:cNvSpPr>
            <p:nvPr/>
          </p:nvSpPr>
          <p:spPr bwMode="auto">
            <a:xfrm flipH="1">
              <a:off x="9090030" y="2434894"/>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 name="Freeform 3"/>
            <p:cNvSpPr>
              <a:spLocks/>
            </p:cNvSpPr>
            <p:nvPr/>
          </p:nvSpPr>
          <p:spPr bwMode="auto">
            <a:xfrm flipH="1">
              <a:off x="9090030" y="2583899"/>
              <a:ext cx="1374737" cy="1438226"/>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67"/>
          <p:cNvGrpSpPr>
            <a:grpSpLocks/>
          </p:cNvGrpSpPr>
          <p:nvPr/>
        </p:nvGrpSpPr>
        <p:grpSpPr bwMode="auto">
          <a:xfrm>
            <a:off x="6615113" y="1852653"/>
            <a:ext cx="1435893" cy="1537097"/>
            <a:chOff x="8819878" y="2022214"/>
            <a:chExt cx="1915044" cy="2049149"/>
          </a:xfrm>
          <a:solidFill>
            <a:schemeClr val="tx1">
              <a:lumMod val="65000"/>
              <a:lumOff val="35000"/>
            </a:schemeClr>
          </a:solidFill>
        </p:grpSpPr>
        <p:grpSp>
          <p:nvGrpSpPr>
            <p:cNvPr id="6" name="Group 4"/>
            <p:cNvGrpSpPr/>
            <p:nvPr/>
          </p:nvGrpSpPr>
          <p:grpSpPr>
            <a:xfrm flipH="1">
              <a:off x="8819878" y="2022214"/>
              <a:ext cx="1915044" cy="2049149"/>
              <a:chOff x="815878" y="1279659"/>
              <a:chExt cx="1436283" cy="1536862"/>
            </a:xfrm>
            <a:grpFill/>
          </p:grpSpPr>
          <p:sp>
            <p:nvSpPr>
              <p:cNvPr id="8" name="Freeform 6"/>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9" name="Freeform 7"/>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8"/>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11" name="Freeform 9"/>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12" name="Freeform 10"/>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13" name="Freeform 11"/>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14" name="Freeform 12"/>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15" name="Freeform 13"/>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16" name="Freeform 14"/>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5"/>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Rectangle 5"/>
            <p:cNvSpPr>
              <a:spLocks noChangeArrowheads="1"/>
            </p:cNvSpPr>
            <p:nvPr/>
          </p:nvSpPr>
          <p:spPr bwMode="auto">
            <a:xfrm flipH="1">
              <a:off x="9171347" y="2319577"/>
              <a:ext cx="55068" cy="150948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18" name="Group 66"/>
          <p:cNvGrpSpPr/>
          <p:nvPr/>
        </p:nvGrpSpPr>
        <p:grpSpPr>
          <a:xfrm>
            <a:off x="4973873" y="2344154"/>
            <a:ext cx="1031052" cy="995440"/>
            <a:chOff x="6631829" y="2694873"/>
            <a:chExt cx="1374737" cy="1327253"/>
          </a:xfrm>
          <a:solidFill>
            <a:schemeClr val="accent3"/>
          </a:solidFill>
        </p:grpSpPr>
        <p:sp>
          <p:nvSpPr>
            <p:cNvPr id="19" name="Freeform 17"/>
            <p:cNvSpPr>
              <a:spLocks/>
            </p:cNvSpPr>
            <p:nvPr/>
          </p:nvSpPr>
          <p:spPr bwMode="auto">
            <a:xfrm flipH="1">
              <a:off x="6631829" y="2694873"/>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20" name="Freeform 18"/>
            <p:cNvSpPr>
              <a:spLocks/>
            </p:cNvSpPr>
            <p:nvPr/>
          </p:nvSpPr>
          <p:spPr bwMode="auto">
            <a:xfrm flipH="1">
              <a:off x="6631829" y="2871446"/>
              <a:ext cx="1374737" cy="1150680"/>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1" name="Group 65"/>
          <p:cNvGrpSpPr>
            <a:grpSpLocks/>
          </p:cNvGrpSpPr>
          <p:nvPr/>
        </p:nvGrpSpPr>
        <p:grpSpPr bwMode="auto">
          <a:xfrm>
            <a:off x="4770836" y="1852653"/>
            <a:ext cx="1437084" cy="1537097"/>
            <a:chOff x="6361677" y="2022214"/>
            <a:chExt cx="1915044" cy="2049149"/>
          </a:xfrm>
          <a:solidFill>
            <a:schemeClr val="tx1">
              <a:lumMod val="65000"/>
              <a:lumOff val="35000"/>
            </a:schemeClr>
          </a:solidFill>
        </p:grpSpPr>
        <p:grpSp>
          <p:nvGrpSpPr>
            <p:cNvPr id="22" name="Group 19"/>
            <p:cNvGrpSpPr/>
            <p:nvPr/>
          </p:nvGrpSpPr>
          <p:grpSpPr>
            <a:xfrm flipH="1">
              <a:off x="6361677" y="2022214"/>
              <a:ext cx="1915044" cy="2049149"/>
              <a:chOff x="815878" y="1279659"/>
              <a:chExt cx="1436283" cy="1536862"/>
            </a:xfrm>
            <a:grpFill/>
          </p:grpSpPr>
          <p:sp>
            <p:nvSpPr>
              <p:cNvPr id="24" name="Freeform 21"/>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25" name="Freeform 22"/>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26" name="Freeform 23"/>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27" name="Freeform 24"/>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28" name="Freeform 25"/>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29" name="Freeform 26"/>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30" name="Freeform 27"/>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31" name="Freeform 28"/>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32" name="Freeform 29"/>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33" name="Freeform 30"/>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grpSp>
        <p:sp>
          <p:nvSpPr>
            <p:cNvPr id="23" name="Rectangle 20"/>
            <p:cNvSpPr>
              <a:spLocks noChangeArrowheads="1"/>
            </p:cNvSpPr>
            <p:nvPr/>
          </p:nvSpPr>
          <p:spPr bwMode="auto">
            <a:xfrm flipH="1">
              <a:off x="6713146" y="2319577"/>
              <a:ext cx="55068" cy="150948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34" name="Group 64"/>
          <p:cNvGrpSpPr/>
          <p:nvPr/>
        </p:nvGrpSpPr>
        <p:grpSpPr>
          <a:xfrm>
            <a:off x="3133692" y="2935834"/>
            <a:ext cx="1031052" cy="403760"/>
            <a:chOff x="4178253" y="3483778"/>
            <a:chExt cx="1374737" cy="538346"/>
          </a:xfrm>
          <a:solidFill>
            <a:schemeClr val="accent2"/>
          </a:solidFill>
        </p:grpSpPr>
        <p:sp>
          <p:nvSpPr>
            <p:cNvPr id="35" name="Freeform 32"/>
            <p:cNvSpPr>
              <a:spLocks/>
            </p:cNvSpPr>
            <p:nvPr/>
          </p:nvSpPr>
          <p:spPr bwMode="auto">
            <a:xfrm flipH="1">
              <a:off x="4178253" y="348377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36" name="Freeform 33"/>
            <p:cNvSpPr>
              <a:spLocks/>
            </p:cNvSpPr>
            <p:nvPr/>
          </p:nvSpPr>
          <p:spPr bwMode="auto">
            <a:xfrm flipH="1">
              <a:off x="4178253" y="3644832"/>
              <a:ext cx="1374737" cy="377292"/>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37" name="Group 63"/>
          <p:cNvGrpSpPr>
            <a:grpSpLocks/>
          </p:cNvGrpSpPr>
          <p:nvPr/>
        </p:nvGrpSpPr>
        <p:grpSpPr bwMode="auto">
          <a:xfrm>
            <a:off x="2931319" y="1852653"/>
            <a:ext cx="1435893" cy="1537097"/>
            <a:chOff x="3908101" y="2022214"/>
            <a:chExt cx="1915044" cy="2049149"/>
          </a:xfrm>
          <a:solidFill>
            <a:schemeClr val="tx1">
              <a:lumMod val="65000"/>
              <a:lumOff val="35000"/>
            </a:schemeClr>
          </a:solidFill>
        </p:grpSpPr>
        <p:grpSp>
          <p:nvGrpSpPr>
            <p:cNvPr id="38" name="Group 34"/>
            <p:cNvGrpSpPr/>
            <p:nvPr/>
          </p:nvGrpSpPr>
          <p:grpSpPr>
            <a:xfrm flipH="1">
              <a:off x="3908101" y="2022214"/>
              <a:ext cx="1915044" cy="2049149"/>
              <a:chOff x="815878" y="1279659"/>
              <a:chExt cx="1436283" cy="1536862"/>
            </a:xfrm>
            <a:grpFill/>
          </p:grpSpPr>
          <p:sp>
            <p:nvSpPr>
              <p:cNvPr id="40" name="Freeform 36"/>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1" name="Freeform 37"/>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2" name="Freeform 38"/>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3" name="Freeform 39"/>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4" name="Freeform 40"/>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5" name="Freeform 41"/>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6" name="Freeform 42"/>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7" name="Freeform 43"/>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8" name="Freeform 44"/>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9" name="Freeform 45"/>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grpSp>
        <p:sp>
          <p:nvSpPr>
            <p:cNvPr id="39" name="Rectangle 35"/>
            <p:cNvSpPr>
              <a:spLocks noChangeArrowheads="1"/>
            </p:cNvSpPr>
            <p:nvPr/>
          </p:nvSpPr>
          <p:spPr bwMode="auto">
            <a:xfrm flipH="1">
              <a:off x="4259570" y="2319577"/>
              <a:ext cx="55068" cy="150948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50" name="Group 62"/>
          <p:cNvGrpSpPr/>
          <p:nvPr/>
        </p:nvGrpSpPr>
        <p:grpSpPr>
          <a:xfrm>
            <a:off x="1281137" y="3036679"/>
            <a:ext cx="1031052" cy="302915"/>
            <a:chOff x="1708179" y="3618238"/>
            <a:chExt cx="1374737" cy="403886"/>
          </a:xfrm>
          <a:solidFill>
            <a:schemeClr val="accent1"/>
          </a:solidFill>
        </p:grpSpPr>
        <p:sp>
          <p:nvSpPr>
            <p:cNvPr id="51" name="Freeform 47"/>
            <p:cNvSpPr>
              <a:spLocks/>
            </p:cNvSpPr>
            <p:nvPr/>
          </p:nvSpPr>
          <p:spPr bwMode="auto">
            <a:xfrm flipH="1">
              <a:off x="1708179" y="3618238"/>
              <a:ext cx="1374737" cy="245535"/>
            </a:xfrm>
            <a:custGeom>
              <a:avLst/>
              <a:gdLst>
                <a:gd name="T0" fmla="*/ 890 w 896"/>
                <a:gd name="T1" fmla="*/ 32 h 160"/>
                <a:gd name="T2" fmla="*/ 840 w 896"/>
                <a:gd name="T3" fmla="*/ 0 h 160"/>
                <a:gd name="T4" fmla="*/ 791 w 896"/>
                <a:gd name="T5" fmla="*/ 32 h 160"/>
                <a:gd name="T6" fmla="*/ 741 w 896"/>
                <a:gd name="T7" fmla="*/ 0 h 160"/>
                <a:gd name="T8" fmla="*/ 692 w 896"/>
                <a:gd name="T9" fmla="*/ 32 h 160"/>
                <a:gd name="T10" fmla="*/ 642 w 896"/>
                <a:gd name="T11" fmla="*/ 0 h 160"/>
                <a:gd name="T12" fmla="*/ 593 w 896"/>
                <a:gd name="T13" fmla="*/ 32 h 160"/>
                <a:gd name="T14" fmla="*/ 544 w 896"/>
                <a:gd name="T15" fmla="*/ 0 h 160"/>
                <a:gd name="T16" fmla="*/ 494 w 896"/>
                <a:gd name="T17" fmla="*/ 32 h 160"/>
                <a:gd name="T18" fmla="*/ 445 w 896"/>
                <a:gd name="T19" fmla="*/ 0 h 160"/>
                <a:gd name="T20" fmla="*/ 395 w 896"/>
                <a:gd name="T21" fmla="*/ 32 h 160"/>
                <a:gd name="T22" fmla="*/ 346 w 896"/>
                <a:gd name="T23" fmla="*/ 0 h 160"/>
                <a:gd name="T24" fmla="*/ 296 w 896"/>
                <a:gd name="T25" fmla="*/ 32 h 160"/>
                <a:gd name="T26" fmla="*/ 247 w 896"/>
                <a:gd name="T27" fmla="*/ 0 h 160"/>
                <a:gd name="T28" fmla="*/ 197 w 896"/>
                <a:gd name="T29" fmla="*/ 32 h 160"/>
                <a:gd name="T30" fmla="*/ 148 w 896"/>
                <a:gd name="T31" fmla="*/ 0 h 160"/>
                <a:gd name="T32" fmla="*/ 98 w 896"/>
                <a:gd name="T33" fmla="*/ 32 h 160"/>
                <a:gd name="T34" fmla="*/ 49 w 896"/>
                <a:gd name="T35" fmla="*/ 0 h 160"/>
                <a:gd name="T36" fmla="*/ 0 w 896"/>
                <a:gd name="T37" fmla="*/ 32 h 160"/>
                <a:gd name="T38" fmla="*/ 0 w 896"/>
                <a:gd name="T39" fmla="*/ 160 h 160"/>
                <a:gd name="T40" fmla="*/ 896 w 896"/>
                <a:gd name="T41" fmla="*/ 160 h 160"/>
                <a:gd name="T42" fmla="*/ 896 w 896"/>
                <a:gd name="T43" fmla="*/ 32 h 160"/>
                <a:gd name="T44" fmla="*/ 890 w 896"/>
                <a:gd name="T45"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96" h="160">
                  <a:moveTo>
                    <a:pt x="890" y="32"/>
                  </a:moveTo>
                  <a:cubicBezTo>
                    <a:pt x="869" y="32"/>
                    <a:pt x="850" y="19"/>
                    <a:pt x="840" y="0"/>
                  </a:cubicBezTo>
                  <a:cubicBezTo>
                    <a:pt x="830" y="19"/>
                    <a:pt x="812" y="32"/>
                    <a:pt x="791" y="32"/>
                  </a:cubicBezTo>
                  <a:cubicBezTo>
                    <a:pt x="770" y="32"/>
                    <a:pt x="752" y="19"/>
                    <a:pt x="741" y="0"/>
                  </a:cubicBezTo>
                  <a:cubicBezTo>
                    <a:pt x="731" y="19"/>
                    <a:pt x="713" y="32"/>
                    <a:pt x="692" y="32"/>
                  </a:cubicBezTo>
                  <a:cubicBezTo>
                    <a:pt x="671" y="32"/>
                    <a:pt x="653" y="19"/>
                    <a:pt x="642" y="0"/>
                  </a:cubicBezTo>
                  <a:cubicBezTo>
                    <a:pt x="632" y="19"/>
                    <a:pt x="614" y="32"/>
                    <a:pt x="593" y="32"/>
                  </a:cubicBezTo>
                  <a:cubicBezTo>
                    <a:pt x="572" y="32"/>
                    <a:pt x="554" y="19"/>
                    <a:pt x="544" y="0"/>
                  </a:cubicBezTo>
                  <a:cubicBezTo>
                    <a:pt x="533" y="19"/>
                    <a:pt x="515" y="32"/>
                    <a:pt x="494" y="32"/>
                  </a:cubicBezTo>
                  <a:cubicBezTo>
                    <a:pt x="473" y="32"/>
                    <a:pt x="455" y="19"/>
                    <a:pt x="445" y="0"/>
                  </a:cubicBezTo>
                  <a:cubicBezTo>
                    <a:pt x="434" y="19"/>
                    <a:pt x="416" y="32"/>
                    <a:pt x="395" y="32"/>
                  </a:cubicBezTo>
                  <a:cubicBezTo>
                    <a:pt x="374" y="32"/>
                    <a:pt x="356" y="19"/>
                    <a:pt x="346" y="0"/>
                  </a:cubicBezTo>
                  <a:cubicBezTo>
                    <a:pt x="336" y="19"/>
                    <a:pt x="317" y="32"/>
                    <a:pt x="296" y="32"/>
                  </a:cubicBezTo>
                  <a:cubicBezTo>
                    <a:pt x="275" y="32"/>
                    <a:pt x="257" y="19"/>
                    <a:pt x="247" y="0"/>
                  </a:cubicBezTo>
                  <a:cubicBezTo>
                    <a:pt x="237" y="19"/>
                    <a:pt x="218" y="32"/>
                    <a:pt x="197" y="32"/>
                  </a:cubicBezTo>
                  <a:cubicBezTo>
                    <a:pt x="176" y="32"/>
                    <a:pt x="158" y="19"/>
                    <a:pt x="148" y="0"/>
                  </a:cubicBezTo>
                  <a:cubicBezTo>
                    <a:pt x="138" y="19"/>
                    <a:pt x="119" y="32"/>
                    <a:pt x="98" y="32"/>
                  </a:cubicBezTo>
                  <a:cubicBezTo>
                    <a:pt x="78" y="32"/>
                    <a:pt x="59" y="19"/>
                    <a:pt x="49" y="0"/>
                  </a:cubicBezTo>
                  <a:cubicBezTo>
                    <a:pt x="39" y="19"/>
                    <a:pt x="21" y="32"/>
                    <a:pt x="0" y="32"/>
                  </a:cubicBezTo>
                  <a:cubicBezTo>
                    <a:pt x="0" y="160"/>
                    <a:pt x="0" y="160"/>
                    <a:pt x="0" y="160"/>
                  </a:cubicBezTo>
                  <a:cubicBezTo>
                    <a:pt x="896" y="160"/>
                    <a:pt x="896" y="160"/>
                    <a:pt x="896" y="160"/>
                  </a:cubicBezTo>
                  <a:cubicBezTo>
                    <a:pt x="896" y="32"/>
                    <a:pt x="896" y="32"/>
                    <a:pt x="896" y="32"/>
                  </a:cubicBezTo>
                  <a:cubicBezTo>
                    <a:pt x="894" y="32"/>
                    <a:pt x="892" y="32"/>
                    <a:pt x="890" y="32"/>
                  </a:cubicBezTo>
                  <a:close/>
                </a:path>
              </a:pathLst>
            </a:custGeom>
            <a:grpFill/>
            <a:ln>
              <a:noFill/>
            </a:ln>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52" name="Freeform 48"/>
            <p:cNvSpPr>
              <a:spLocks/>
            </p:cNvSpPr>
            <p:nvPr/>
          </p:nvSpPr>
          <p:spPr bwMode="auto">
            <a:xfrm flipH="1">
              <a:off x="1708179" y="3773755"/>
              <a:ext cx="1374737" cy="248369"/>
            </a:xfrm>
            <a:custGeom>
              <a:avLst/>
              <a:gdLst>
                <a:gd name="T0" fmla="*/ 896 w 896"/>
                <a:gd name="T1" fmla="*/ 868 h 938"/>
                <a:gd name="T2" fmla="*/ 830 w 896"/>
                <a:gd name="T3" fmla="*/ 938 h 938"/>
                <a:gd name="T4" fmla="*/ 67 w 896"/>
                <a:gd name="T5" fmla="*/ 938 h 938"/>
                <a:gd name="T6" fmla="*/ 0 w 896"/>
                <a:gd name="T7" fmla="*/ 868 h 938"/>
                <a:gd name="T8" fmla="*/ 0 w 896"/>
                <a:gd name="T9" fmla="*/ 69 h 938"/>
                <a:gd name="T10" fmla="*/ 67 w 896"/>
                <a:gd name="T11" fmla="*/ 0 h 938"/>
                <a:gd name="T12" fmla="*/ 830 w 896"/>
                <a:gd name="T13" fmla="*/ 0 h 938"/>
                <a:gd name="T14" fmla="*/ 896 w 896"/>
                <a:gd name="T15" fmla="*/ 69 h 938"/>
                <a:gd name="T16" fmla="*/ 896 w 896"/>
                <a:gd name="T17" fmla="*/ 868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6" h="938">
                  <a:moveTo>
                    <a:pt x="896" y="868"/>
                  </a:moveTo>
                  <a:cubicBezTo>
                    <a:pt x="896" y="906"/>
                    <a:pt x="866" y="938"/>
                    <a:pt x="830" y="938"/>
                  </a:cubicBezTo>
                  <a:cubicBezTo>
                    <a:pt x="67" y="938"/>
                    <a:pt x="67" y="938"/>
                    <a:pt x="67" y="938"/>
                  </a:cubicBezTo>
                  <a:cubicBezTo>
                    <a:pt x="30" y="938"/>
                    <a:pt x="0" y="906"/>
                    <a:pt x="0" y="868"/>
                  </a:cubicBezTo>
                  <a:cubicBezTo>
                    <a:pt x="0" y="69"/>
                    <a:pt x="0" y="69"/>
                    <a:pt x="0" y="69"/>
                  </a:cubicBezTo>
                  <a:cubicBezTo>
                    <a:pt x="0" y="31"/>
                    <a:pt x="30" y="0"/>
                    <a:pt x="67" y="0"/>
                  </a:cubicBezTo>
                  <a:cubicBezTo>
                    <a:pt x="830" y="0"/>
                    <a:pt x="830" y="0"/>
                    <a:pt x="830" y="0"/>
                  </a:cubicBezTo>
                  <a:cubicBezTo>
                    <a:pt x="866" y="0"/>
                    <a:pt x="896" y="31"/>
                    <a:pt x="896" y="69"/>
                  </a:cubicBezTo>
                  <a:lnTo>
                    <a:pt x="896" y="868"/>
                  </a:lnTo>
                  <a:close/>
                </a:path>
              </a:pathLst>
            </a:custGeom>
            <a:grpFill/>
            <a:ln>
              <a:noFill/>
            </a:ln>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3" name="Group 61"/>
          <p:cNvGrpSpPr>
            <a:grpSpLocks/>
          </p:cNvGrpSpPr>
          <p:nvPr/>
        </p:nvGrpSpPr>
        <p:grpSpPr bwMode="auto">
          <a:xfrm>
            <a:off x="1078708" y="1852653"/>
            <a:ext cx="1435893" cy="1537097"/>
            <a:chOff x="1438027" y="2022214"/>
            <a:chExt cx="1915044" cy="2049149"/>
          </a:xfrm>
          <a:solidFill>
            <a:schemeClr val="tx1">
              <a:lumMod val="65000"/>
              <a:lumOff val="35000"/>
            </a:schemeClr>
          </a:solidFill>
        </p:grpSpPr>
        <p:grpSp>
          <p:nvGrpSpPr>
            <p:cNvPr id="54" name="Group 49"/>
            <p:cNvGrpSpPr/>
            <p:nvPr/>
          </p:nvGrpSpPr>
          <p:grpSpPr>
            <a:xfrm flipH="1">
              <a:off x="1438027" y="2022214"/>
              <a:ext cx="1915044" cy="2049149"/>
              <a:chOff x="815878" y="1279659"/>
              <a:chExt cx="1436283" cy="1536862"/>
            </a:xfrm>
            <a:grpFill/>
          </p:grpSpPr>
          <p:sp>
            <p:nvSpPr>
              <p:cNvPr id="56" name="Freeform 51"/>
              <p:cNvSpPr>
                <a:spLocks/>
              </p:cNvSpPr>
              <p:nvPr/>
            </p:nvSpPr>
            <p:spPr bwMode="auto">
              <a:xfrm>
                <a:off x="815878" y="1279659"/>
                <a:ext cx="1436283" cy="1536862"/>
              </a:xfrm>
              <a:custGeom>
                <a:avLst/>
                <a:gdLst>
                  <a:gd name="T0" fmla="*/ 224 w 1248"/>
                  <a:gd name="T1" fmla="*/ 1336 h 1336"/>
                  <a:gd name="T2" fmla="*/ 168 w 1248"/>
                  <a:gd name="T3" fmla="*/ 1309 h 1336"/>
                  <a:gd name="T4" fmla="*/ 145 w 1248"/>
                  <a:gd name="T5" fmla="*/ 1246 h 1336"/>
                  <a:gd name="T6" fmla="*/ 145 w 1248"/>
                  <a:gd name="T7" fmla="*/ 90 h 1336"/>
                  <a:gd name="T8" fmla="*/ 127 w 1248"/>
                  <a:gd name="T9" fmla="*/ 40 h 1336"/>
                  <a:gd name="T10" fmla="*/ 86 w 1248"/>
                  <a:gd name="T11" fmla="*/ 21 h 1336"/>
                  <a:gd name="T12" fmla="*/ 38 w 1248"/>
                  <a:gd name="T13" fmla="*/ 40 h 1336"/>
                  <a:gd name="T14" fmla="*/ 20 w 1248"/>
                  <a:gd name="T15" fmla="*/ 91 h 1336"/>
                  <a:gd name="T16" fmla="*/ 0 w 1248"/>
                  <a:gd name="T17" fmla="*/ 91 h 1336"/>
                  <a:gd name="T18" fmla="*/ 23 w 1248"/>
                  <a:gd name="T19" fmla="*/ 27 h 1336"/>
                  <a:gd name="T20" fmla="*/ 79 w 1248"/>
                  <a:gd name="T21" fmla="*/ 1 h 1336"/>
                  <a:gd name="T22" fmla="*/ 143 w 1248"/>
                  <a:gd name="T23" fmla="*/ 27 h 1336"/>
                  <a:gd name="T24" fmla="*/ 165 w 1248"/>
                  <a:gd name="T25" fmla="*/ 91 h 1336"/>
                  <a:gd name="T26" fmla="*/ 165 w 1248"/>
                  <a:gd name="T27" fmla="*/ 91 h 1336"/>
                  <a:gd name="T28" fmla="*/ 165 w 1248"/>
                  <a:gd name="T29" fmla="*/ 91 h 1336"/>
                  <a:gd name="T30" fmla="*/ 183 w 1248"/>
                  <a:gd name="T31" fmla="*/ 1296 h 1336"/>
                  <a:gd name="T32" fmla="*/ 224 w 1248"/>
                  <a:gd name="T33" fmla="*/ 1316 h 1336"/>
                  <a:gd name="T34" fmla="*/ 1024 w 1248"/>
                  <a:gd name="T35" fmla="*/ 1316 h 1336"/>
                  <a:gd name="T36" fmla="*/ 1065 w 1248"/>
                  <a:gd name="T37" fmla="*/ 1296 h 1336"/>
                  <a:gd name="T38" fmla="*/ 1083 w 1248"/>
                  <a:gd name="T39" fmla="*/ 1246 h 1336"/>
                  <a:gd name="T40" fmla="*/ 1083 w 1248"/>
                  <a:gd name="T41" fmla="*/ 91 h 1336"/>
                  <a:gd name="T42" fmla="*/ 1106 w 1248"/>
                  <a:gd name="T43" fmla="*/ 27 h 1336"/>
                  <a:gd name="T44" fmla="*/ 1162 w 1248"/>
                  <a:gd name="T45" fmla="*/ 1 h 1336"/>
                  <a:gd name="T46" fmla="*/ 1169 w 1248"/>
                  <a:gd name="T47" fmla="*/ 1 h 1336"/>
                  <a:gd name="T48" fmla="*/ 1225 w 1248"/>
                  <a:gd name="T49" fmla="*/ 27 h 1336"/>
                  <a:gd name="T50" fmla="*/ 1248 w 1248"/>
                  <a:gd name="T51" fmla="*/ 91 h 1336"/>
                  <a:gd name="T52" fmla="*/ 1228 w 1248"/>
                  <a:gd name="T53" fmla="*/ 91 h 1336"/>
                  <a:gd name="T54" fmla="*/ 1210 w 1248"/>
                  <a:gd name="T55" fmla="*/ 40 h 1336"/>
                  <a:gd name="T56" fmla="*/ 1169 w 1248"/>
                  <a:gd name="T57" fmla="*/ 21 h 1336"/>
                  <a:gd name="T58" fmla="*/ 1121 w 1248"/>
                  <a:gd name="T59" fmla="*/ 40 h 1336"/>
                  <a:gd name="T60" fmla="*/ 1103 w 1248"/>
                  <a:gd name="T61" fmla="*/ 90 h 1336"/>
                  <a:gd name="T62" fmla="*/ 1103 w 1248"/>
                  <a:gd name="T63" fmla="*/ 90 h 1336"/>
                  <a:gd name="T64" fmla="*/ 1081 w 1248"/>
                  <a:gd name="T65" fmla="*/ 1309 h 1336"/>
                  <a:gd name="T66" fmla="*/ 1024 w 1248"/>
                  <a:gd name="T67" fmla="*/ 1336 h 1336"/>
                  <a:gd name="T68" fmla="*/ 1024 w 1248"/>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8" h="1336">
                    <a:moveTo>
                      <a:pt x="1024" y="1336"/>
                    </a:moveTo>
                    <a:cubicBezTo>
                      <a:pt x="224" y="1336"/>
                      <a:pt x="224" y="1336"/>
                      <a:pt x="224" y="1336"/>
                    </a:cubicBezTo>
                    <a:cubicBezTo>
                      <a:pt x="202" y="1336"/>
                      <a:pt x="182" y="1326"/>
                      <a:pt x="168" y="1309"/>
                    </a:cubicBezTo>
                    <a:cubicBezTo>
                      <a:pt x="168" y="1309"/>
                      <a:pt x="168" y="1309"/>
                      <a:pt x="168" y="1309"/>
                    </a:cubicBezTo>
                    <a:cubicBezTo>
                      <a:pt x="154" y="1293"/>
                      <a:pt x="145" y="1271"/>
                      <a:pt x="145" y="1246"/>
                    </a:cubicBezTo>
                    <a:cubicBezTo>
                      <a:pt x="145" y="1246"/>
                      <a:pt x="145" y="1246"/>
                      <a:pt x="145" y="1246"/>
                    </a:cubicBezTo>
                    <a:cubicBezTo>
                      <a:pt x="145" y="91"/>
                      <a:pt x="145" y="91"/>
                      <a:pt x="145" y="91"/>
                    </a:cubicBezTo>
                    <a:cubicBezTo>
                      <a:pt x="145" y="90"/>
                      <a:pt x="145" y="90"/>
                      <a:pt x="145" y="90"/>
                    </a:cubicBezTo>
                    <a:cubicBezTo>
                      <a:pt x="145" y="71"/>
                      <a:pt x="138" y="53"/>
                      <a:pt x="127" y="40"/>
                    </a:cubicBezTo>
                    <a:cubicBezTo>
                      <a:pt x="127" y="40"/>
                      <a:pt x="127" y="40"/>
                      <a:pt x="127" y="40"/>
                    </a:cubicBezTo>
                    <a:cubicBezTo>
                      <a:pt x="116" y="28"/>
                      <a:pt x="102" y="21"/>
                      <a:pt x="86" y="21"/>
                    </a:cubicBezTo>
                    <a:cubicBezTo>
                      <a:pt x="86" y="21"/>
                      <a:pt x="86" y="21"/>
                      <a:pt x="86" y="21"/>
                    </a:cubicBezTo>
                    <a:cubicBezTo>
                      <a:pt x="79" y="21"/>
                      <a:pt x="79" y="21"/>
                      <a:pt x="79" y="21"/>
                    </a:cubicBezTo>
                    <a:cubicBezTo>
                      <a:pt x="64" y="21"/>
                      <a:pt x="49" y="28"/>
                      <a:pt x="38" y="40"/>
                    </a:cubicBezTo>
                    <a:cubicBezTo>
                      <a:pt x="38" y="40"/>
                      <a:pt x="38" y="40"/>
                      <a:pt x="38" y="40"/>
                    </a:cubicBezTo>
                    <a:cubicBezTo>
                      <a:pt x="27" y="53"/>
                      <a:pt x="20" y="71"/>
                      <a:pt x="20" y="91"/>
                    </a:cubicBezTo>
                    <a:cubicBezTo>
                      <a:pt x="20" y="91"/>
                      <a:pt x="20" y="91"/>
                      <a:pt x="20" y="91"/>
                    </a:cubicBezTo>
                    <a:cubicBezTo>
                      <a:pt x="0" y="91"/>
                      <a:pt x="0" y="91"/>
                      <a:pt x="0" y="91"/>
                    </a:cubicBezTo>
                    <a:cubicBezTo>
                      <a:pt x="0" y="66"/>
                      <a:pt x="9" y="44"/>
                      <a:pt x="23" y="27"/>
                    </a:cubicBezTo>
                    <a:cubicBezTo>
                      <a:pt x="23" y="27"/>
                      <a:pt x="23" y="27"/>
                      <a:pt x="23" y="27"/>
                    </a:cubicBezTo>
                    <a:cubicBezTo>
                      <a:pt x="37" y="11"/>
                      <a:pt x="57" y="0"/>
                      <a:pt x="79" y="1"/>
                    </a:cubicBezTo>
                    <a:cubicBezTo>
                      <a:pt x="79" y="1"/>
                      <a:pt x="79" y="1"/>
                      <a:pt x="79" y="1"/>
                    </a:cubicBezTo>
                    <a:cubicBezTo>
                      <a:pt x="86" y="1"/>
                      <a:pt x="86" y="1"/>
                      <a:pt x="86" y="1"/>
                    </a:cubicBezTo>
                    <a:cubicBezTo>
                      <a:pt x="108" y="0"/>
                      <a:pt x="128" y="11"/>
                      <a:pt x="143" y="27"/>
                    </a:cubicBezTo>
                    <a:cubicBezTo>
                      <a:pt x="143" y="27"/>
                      <a:pt x="143" y="27"/>
                      <a:pt x="143" y="27"/>
                    </a:cubicBezTo>
                    <a:cubicBezTo>
                      <a:pt x="157" y="44"/>
                      <a:pt x="165" y="66"/>
                      <a:pt x="165" y="91"/>
                    </a:cubicBezTo>
                    <a:cubicBezTo>
                      <a:pt x="165" y="91"/>
                      <a:pt x="165" y="91"/>
                      <a:pt x="165" y="91"/>
                    </a:cubicBezTo>
                    <a:cubicBezTo>
                      <a:pt x="165" y="91"/>
                      <a:pt x="165" y="91"/>
                      <a:pt x="165" y="91"/>
                    </a:cubicBezTo>
                    <a:cubicBezTo>
                      <a:pt x="165" y="91"/>
                      <a:pt x="165" y="91"/>
                      <a:pt x="165" y="91"/>
                    </a:cubicBezTo>
                    <a:cubicBezTo>
                      <a:pt x="165" y="91"/>
                      <a:pt x="165" y="91"/>
                      <a:pt x="165" y="91"/>
                    </a:cubicBezTo>
                    <a:cubicBezTo>
                      <a:pt x="165" y="1246"/>
                      <a:pt x="165" y="1246"/>
                      <a:pt x="165" y="1246"/>
                    </a:cubicBezTo>
                    <a:cubicBezTo>
                      <a:pt x="165" y="1266"/>
                      <a:pt x="172" y="1284"/>
                      <a:pt x="183" y="1296"/>
                    </a:cubicBezTo>
                    <a:cubicBezTo>
                      <a:pt x="183" y="1296"/>
                      <a:pt x="183" y="1296"/>
                      <a:pt x="183" y="1296"/>
                    </a:cubicBezTo>
                    <a:cubicBezTo>
                      <a:pt x="194" y="1309"/>
                      <a:pt x="208" y="1316"/>
                      <a:pt x="224" y="1316"/>
                    </a:cubicBezTo>
                    <a:cubicBezTo>
                      <a:pt x="224" y="1316"/>
                      <a:pt x="224" y="1316"/>
                      <a:pt x="224" y="1316"/>
                    </a:cubicBezTo>
                    <a:cubicBezTo>
                      <a:pt x="1024" y="1316"/>
                      <a:pt x="1024" y="1316"/>
                      <a:pt x="1024" y="1316"/>
                    </a:cubicBezTo>
                    <a:cubicBezTo>
                      <a:pt x="1040" y="1316"/>
                      <a:pt x="1055" y="1309"/>
                      <a:pt x="1065" y="1296"/>
                    </a:cubicBezTo>
                    <a:cubicBezTo>
                      <a:pt x="1065" y="1296"/>
                      <a:pt x="1065" y="1296"/>
                      <a:pt x="1065" y="1296"/>
                    </a:cubicBezTo>
                    <a:cubicBezTo>
                      <a:pt x="1076" y="1284"/>
                      <a:pt x="1083" y="1266"/>
                      <a:pt x="1083" y="1246"/>
                    </a:cubicBezTo>
                    <a:cubicBezTo>
                      <a:pt x="1083" y="1246"/>
                      <a:pt x="1083" y="1246"/>
                      <a:pt x="1083" y="1246"/>
                    </a:cubicBezTo>
                    <a:cubicBezTo>
                      <a:pt x="1083" y="92"/>
                      <a:pt x="1083" y="92"/>
                      <a:pt x="1083" y="92"/>
                    </a:cubicBezTo>
                    <a:cubicBezTo>
                      <a:pt x="1083" y="91"/>
                      <a:pt x="1083" y="91"/>
                      <a:pt x="1083" y="91"/>
                    </a:cubicBezTo>
                    <a:cubicBezTo>
                      <a:pt x="1083" y="91"/>
                      <a:pt x="1083" y="91"/>
                      <a:pt x="1083" y="91"/>
                    </a:cubicBezTo>
                    <a:cubicBezTo>
                      <a:pt x="1083" y="66"/>
                      <a:pt x="1092" y="44"/>
                      <a:pt x="1106" y="27"/>
                    </a:cubicBezTo>
                    <a:cubicBezTo>
                      <a:pt x="1106" y="27"/>
                      <a:pt x="1106" y="27"/>
                      <a:pt x="1106" y="27"/>
                    </a:cubicBezTo>
                    <a:cubicBezTo>
                      <a:pt x="1120" y="11"/>
                      <a:pt x="1140" y="0"/>
                      <a:pt x="1162" y="1"/>
                    </a:cubicBezTo>
                    <a:cubicBezTo>
                      <a:pt x="1162" y="1"/>
                      <a:pt x="1162" y="1"/>
                      <a:pt x="1162" y="1"/>
                    </a:cubicBezTo>
                    <a:cubicBezTo>
                      <a:pt x="1169" y="1"/>
                      <a:pt x="1169" y="1"/>
                      <a:pt x="1169" y="1"/>
                    </a:cubicBezTo>
                    <a:cubicBezTo>
                      <a:pt x="1191" y="0"/>
                      <a:pt x="1211" y="11"/>
                      <a:pt x="1225" y="27"/>
                    </a:cubicBezTo>
                    <a:cubicBezTo>
                      <a:pt x="1225" y="27"/>
                      <a:pt x="1225" y="27"/>
                      <a:pt x="1225" y="27"/>
                    </a:cubicBezTo>
                    <a:cubicBezTo>
                      <a:pt x="1239" y="44"/>
                      <a:pt x="1248" y="66"/>
                      <a:pt x="1248" y="91"/>
                    </a:cubicBezTo>
                    <a:cubicBezTo>
                      <a:pt x="1248" y="91"/>
                      <a:pt x="1248" y="91"/>
                      <a:pt x="1248" y="91"/>
                    </a:cubicBezTo>
                    <a:cubicBezTo>
                      <a:pt x="1248" y="91"/>
                      <a:pt x="1248" y="91"/>
                      <a:pt x="1248" y="91"/>
                    </a:cubicBezTo>
                    <a:cubicBezTo>
                      <a:pt x="1228" y="91"/>
                      <a:pt x="1228" y="91"/>
                      <a:pt x="1228" y="91"/>
                    </a:cubicBezTo>
                    <a:cubicBezTo>
                      <a:pt x="1228" y="71"/>
                      <a:pt x="1221" y="53"/>
                      <a:pt x="1210" y="40"/>
                    </a:cubicBezTo>
                    <a:cubicBezTo>
                      <a:pt x="1210" y="40"/>
                      <a:pt x="1210" y="40"/>
                      <a:pt x="1210" y="40"/>
                    </a:cubicBezTo>
                    <a:cubicBezTo>
                      <a:pt x="1199" y="28"/>
                      <a:pt x="1185" y="21"/>
                      <a:pt x="1169" y="21"/>
                    </a:cubicBezTo>
                    <a:cubicBezTo>
                      <a:pt x="1169" y="21"/>
                      <a:pt x="1169" y="21"/>
                      <a:pt x="1169" y="21"/>
                    </a:cubicBezTo>
                    <a:cubicBezTo>
                      <a:pt x="1162" y="21"/>
                      <a:pt x="1162" y="21"/>
                      <a:pt x="1162" y="21"/>
                    </a:cubicBezTo>
                    <a:cubicBezTo>
                      <a:pt x="1146" y="21"/>
                      <a:pt x="1132" y="28"/>
                      <a:pt x="1121" y="40"/>
                    </a:cubicBezTo>
                    <a:cubicBezTo>
                      <a:pt x="1121" y="40"/>
                      <a:pt x="1121" y="40"/>
                      <a:pt x="1121" y="40"/>
                    </a:cubicBezTo>
                    <a:cubicBezTo>
                      <a:pt x="1110" y="53"/>
                      <a:pt x="1103" y="70"/>
                      <a:pt x="1103" y="90"/>
                    </a:cubicBezTo>
                    <a:cubicBezTo>
                      <a:pt x="1103" y="90"/>
                      <a:pt x="1103" y="90"/>
                      <a:pt x="1103" y="90"/>
                    </a:cubicBezTo>
                    <a:cubicBezTo>
                      <a:pt x="1103" y="90"/>
                      <a:pt x="1103" y="90"/>
                      <a:pt x="1103" y="90"/>
                    </a:cubicBezTo>
                    <a:cubicBezTo>
                      <a:pt x="1103" y="1246"/>
                      <a:pt x="1103" y="1246"/>
                      <a:pt x="1103" y="1246"/>
                    </a:cubicBezTo>
                    <a:cubicBezTo>
                      <a:pt x="1103" y="1271"/>
                      <a:pt x="1095" y="1293"/>
                      <a:pt x="1081" y="1309"/>
                    </a:cubicBezTo>
                    <a:cubicBezTo>
                      <a:pt x="1081" y="1309"/>
                      <a:pt x="1081" y="1309"/>
                      <a:pt x="1081" y="1309"/>
                    </a:cubicBezTo>
                    <a:cubicBezTo>
                      <a:pt x="1067" y="1326"/>
                      <a:pt x="1047" y="1336"/>
                      <a:pt x="1024" y="1336"/>
                    </a:cubicBezTo>
                    <a:cubicBezTo>
                      <a:pt x="1024" y="1336"/>
                      <a:pt x="1024" y="1336"/>
                      <a:pt x="1024" y="1336"/>
                    </a:cubicBezTo>
                    <a:cubicBezTo>
                      <a:pt x="1024" y="1336"/>
                      <a:pt x="1024" y="1336"/>
                      <a:pt x="1024" y="13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57" name="Freeform 52"/>
              <p:cNvSpPr>
                <a:spLocks/>
              </p:cNvSpPr>
              <p:nvPr/>
            </p:nvSpPr>
            <p:spPr bwMode="auto">
              <a:xfrm>
                <a:off x="997601" y="1752427"/>
                <a:ext cx="160342" cy="14091"/>
              </a:xfrm>
              <a:custGeom>
                <a:avLst/>
                <a:gdLst>
                  <a:gd name="T0" fmla="*/ 0 w 330"/>
                  <a:gd name="T1" fmla="*/ 29 h 29"/>
                  <a:gd name="T2" fmla="*/ 0 w 330"/>
                  <a:gd name="T3" fmla="*/ 0 h 29"/>
                  <a:gd name="T4" fmla="*/ 330 w 330"/>
                  <a:gd name="T5" fmla="*/ 0 h 29"/>
                  <a:gd name="T6" fmla="*/ 330 w 330"/>
                  <a:gd name="T7" fmla="*/ 29 h 29"/>
                  <a:gd name="T8" fmla="*/ 0 w 330"/>
                  <a:gd name="T9" fmla="*/ 29 h 29"/>
                  <a:gd name="T10" fmla="*/ 0 w 330"/>
                  <a:gd name="T11" fmla="*/ 29 h 29"/>
                </a:gdLst>
                <a:ahLst/>
                <a:cxnLst>
                  <a:cxn ang="0">
                    <a:pos x="T0" y="T1"/>
                  </a:cxn>
                  <a:cxn ang="0">
                    <a:pos x="T2" y="T3"/>
                  </a:cxn>
                  <a:cxn ang="0">
                    <a:pos x="T4" y="T5"/>
                  </a:cxn>
                  <a:cxn ang="0">
                    <a:pos x="T6" y="T7"/>
                  </a:cxn>
                  <a:cxn ang="0">
                    <a:pos x="T8" y="T9"/>
                  </a:cxn>
                  <a:cxn ang="0">
                    <a:pos x="T10" y="T11"/>
                  </a:cxn>
                </a:cxnLst>
                <a:rect l="0" t="0" r="r" b="b"/>
                <a:pathLst>
                  <a:path w="330" h="29">
                    <a:moveTo>
                      <a:pt x="0" y="29"/>
                    </a:moveTo>
                    <a:lnTo>
                      <a:pt x="0" y="0"/>
                    </a:lnTo>
                    <a:lnTo>
                      <a:pt x="330" y="0"/>
                    </a:lnTo>
                    <a:lnTo>
                      <a:pt x="330" y="29"/>
                    </a:lnTo>
                    <a:lnTo>
                      <a:pt x="0" y="29"/>
                    </a:lnTo>
                    <a:lnTo>
                      <a:pt x="0"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58" name="Freeform 53"/>
              <p:cNvSpPr>
                <a:spLocks/>
              </p:cNvSpPr>
              <p:nvPr/>
            </p:nvSpPr>
            <p:spPr bwMode="auto">
              <a:xfrm>
                <a:off x="997601" y="1849119"/>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59" name="Freeform 54"/>
              <p:cNvSpPr>
                <a:spLocks/>
              </p:cNvSpPr>
              <p:nvPr/>
            </p:nvSpPr>
            <p:spPr bwMode="auto">
              <a:xfrm>
                <a:off x="997601" y="1946782"/>
                <a:ext cx="101550" cy="14091"/>
              </a:xfrm>
              <a:custGeom>
                <a:avLst/>
                <a:gdLst>
                  <a:gd name="T0" fmla="*/ 0 w 209"/>
                  <a:gd name="T1" fmla="*/ 29 h 29"/>
                  <a:gd name="T2" fmla="*/ 0 w 209"/>
                  <a:gd name="T3" fmla="*/ 0 h 29"/>
                  <a:gd name="T4" fmla="*/ 209 w 209"/>
                  <a:gd name="T5" fmla="*/ 0 h 29"/>
                  <a:gd name="T6" fmla="*/ 209 w 209"/>
                  <a:gd name="T7" fmla="*/ 29 h 29"/>
                  <a:gd name="T8" fmla="*/ 0 w 209"/>
                  <a:gd name="T9" fmla="*/ 29 h 29"/>
                  <a:gd name="T10" fmla="*/ 0 w 209"/>
                  <a:gd name="T11" fmla="*/ 29 h 29"/>
                </a:gdLst>
                <a:ahLst/>
                <a:cxnLst>
                  <a:cxn ang="0">
                    <a:pos x="T0" y="T1"/>
                  </a:cxn>
                  <a:cxn ang="0">
                    <a:pos x="T2" y="T3"/>
                  </a:cxn>
                  <a:cxn ang="0">
                    <a:pos x="T4" y="T5"/>
                  </a:cxn>
                  <a:cxn ang="0">
                    <a:pos x="T6" y="T7"/>
                  </a:cxn>
                  <a:cxn ang="0">
                    <a:pos x="T8" y="T9"/>
                  </a:cxn>
                  <a:cxn ang="0">
                    <a:pos x="T10" y="T11"/>
                  </a:cxn>
                </a:cxnLst>
                <a:rect l="0" t="0" r="r" b="b"/>
                <a:pathLst>
                  <a:path w="209" h="29">
                    <a:moveTo>
                      <a:pt x="0" y="29"/>
                    </a:moveTo>
                    <a:lnTo>
                      <a:pt x="0" y="0"/>
                    </a:lnTo>
                    <a:lnTo>
                      <a:pt x="209" y="0"/>
                    </a:lnTo>
                    <a:lnTo>
                      <a:pt x="209" y="29"/>
                    </a:lnTo>
                    <a:lnTo>
                      <a:pt x="0" y="29"/>
                    </a:lnTo>
                    <a:lnTo>
                      <a:pt x="0"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60" name="Freeform 55"/>
              <p:cNvSpPr>
                <a:spLocks/>
              </p:cNvSpPr>
              <p:nvPr/>
            </p:nvSpPr>
            <p:spPr bwMode="auto">
              <a:xfrm>
                <a:off x="997601" y="2043474"/>
                <a:ext cx="101550" cy="13605"/>
              </a:xfrm>
              <a:custGeom>
                <a:avLst/>
                <a:gdLst>
                  <a:gd name="T0" fmla="*/ 0 w 209"/>
                  <a:gd name="T1" fmla="*/ 28 h 28"/>
                  <a:gd name="T2" fmla="*/ 0 w 209"/>
                  <a:gd name="T3" fmla="*/ 0 h 28"/>
                  <a:gd name="T4" fmla="*/ 209 w 209"/>
                  <a:gd name="T5" fmla="*/ 0 h 28"/>
                  <a:gd name="T6" fmla="*/ 209 w 209"/>
                  <a:gd name="T7" fmla="*/ 28 h 28"/>
                  <a:gd name="T8" fmla="*/ 0 w 209"/>
                  <a:gd name="T9" fmla="*/ 28 h 28"/>
                  <a:gd name="T10" fmla="*/ 0 w 209"/>
                  <a:gd name="T11" fmla="*/ 28 h 28"/>
                </a:gdLst>
                <a:ahLst/>
                <a:cxnLst>
                  <a:cxn ang="0">
                    <a:pos x="T0" y="T1"/>
                  </a:cxn>
                  <a:cxn ang="0">
                    <a:pos x="T2" y="T3"/>
                  </a:cxn>
                  <a:cxn ang="0">
                    <a:pos x="T4" y="T5"/>
                  </a:cxn>
                  <a:cxn ang="0">
                    <a:pos x="T6" y="T7"/>
                  </a:cxn>
                  <a:cxn ang="0">
                    <a:pos x="T8" y="T9"/>
                  </a:cxn>
                  <a:cxn ang="0">
                    <a:pos x="T10" y="T11"/>
                  </a:cxn>
                </a:cxnLst>
                <a:rect l="0" t="0" r="r" b="b"/>
                <a:pathLst>
                  <a:path w="209" h="28">
                    <a:moveTo>
                      <a:pt x="0" y="28"/>
                    </a:moveTo>
                    <a:lnTo>
                      <a:pt x="0" y="0"/>
                    </a:lnTo>
                    <a:lnTo>
                      <a:pt x="209" y="0"/>
                    </a:lnTo>
                    <a:lnTo>
                      <a:pt x="209"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61" name="Freeform 56"/>
              <p:cNvSpPr>
                <a:spLocks/>
              </p:cNvSpPr>
              <p:nvPr/>
            </p:nvSpPr>
            <p:spPr bwMode="auto">
              <a:xfrm>
                <a:off x="997601" y="214016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62" name="Freeform 57"/>
              <p:cNvSpPr>
                <a:spLocks/>
              </p:cNvSpPr>
              <p:nvPr/>
            </p:nvSpPr>
            <p:spPr bwMode="auto">
              <a:xfrm>
                <a:off x="992256" y="2237828"/>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63" name="Freeform 58"/>
              <p:cNvSpPr>
                <a:spLocks/>
              </p:cNvSpPr>
              <p:nvPr/>
            </p:nvSpPr>
            <p:spPr bwMode="auto">
              <a:xfrm>
                <a:off x="992256" y="2334520"/>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64" name="Freeform 59"/>
              <p:cNvSpPr>
                <a:spLocks/>
              </p:cNvSpPr>
              <p:nvPr/>
            </p:nvSpPr>
            <p:spPr bwMode="auto">
              <a:xfrm>
                <a:off x="992256" y="2431212"/>
                <a:ext cx="106895" cy="13605"/>
              </a:xfrm>
              <a:custGeom>
                <a:avLst/>
                <a:gdLst>
                  <a:gd name="T0" fmla="*/ 0 w 220"/>
                  <a:gd name="T1" fmla="*/ 28 h 28"/>
                  <a:gd name="T2" fmla="*/ 0 w 220"/>
                  <a:gd name="T3" fmla="*/ 0 h 28"/>
                  <a:gd name="T4" fmla="*/ 220 w 220"/>
                  <a:gd name="T5" fmla="*/ 0 h 28"/>
                  <a:gd name="T6" fmla="*/ 220 w 220"/>
                  <a:gd name="T7" fmla="*/ 28 h 28"/>
                  <a:gd name="T8" fmla="*/ 0 w 220"/>
                  <a:gd name="T9" fmla="*/ 28 h 28"/>
                  <a:gd name="T10" fmla="*/ 0 w 220"/>
                  <a:gd name="T11" fmla="*/ 28 h 28"/>
                </a:gdLst>
                <a:ahLst/>
                <a:cxnLst>
                  <a:cxn ang="0">
                    <a:pos x="T0" y="T1"/>
                  </a:cxn>
                  <a:cxn ang="0">
                    <a:pos x="T2" y="T3"/>
                  </a:cxn>
                  <a:cxn ang="0">
                    <a:pos x="T4" y="T5"/>
                  </a:cxn>
                  <a:cxn ang="0">
                    <a:pos x="T6" y="T7"/>
                  </a:cxn>
                  <a:cxn ang="0">
                    <a:pos x="T8" y="T9"/>
                  </a:cxn>
                  <a:cxn ang="0">
                    <a:pos x="T10" y="T11"/>
                  </a:cxn>
                </a:cxnLst>
                <a:rect l="0" t="0" r="r" b="b"/>
                <a:pathLst>
                  <a:path w="220" h="28">
                    <a:moveTo>
                      <a:pt x="0" y="28"/>
                    </a:moveTo>
                    <a:lnTo>
                      <a:pt x="0" y="0"/>
                    </a:lnTo>
                    <a:lnTo>
                      <a:pt x="220" y="0"/>
                    </a:lnTo>
                    <a:lnTo>
                      <a:pt x="22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65" name="Freeform 60"/>
              <p:cNvSpPr>
                <a:spLocks/>
              </p:cNvSpPr>
              <p:nvPr/>
            </p:nvSpPr>
            <p:spPr bwMode="auto">
              <a:xfrm>
                <a:off x="997601" y="2528875"/>
                <a:ext cx="160342" cy="13605"/>
              </a:xfrm>
              <a:custGeom>
                <a:avLst/>
                <a:gdLst>
                  <a:gd name="T0" fmla="*/ 0 w 330"/>
                  <a:gd name="T1" fmla="*/ 28 h 28"/>
                  <a:gd name="T2" fmla="*/ 0 w 330"/>
                  <a:gd name="T3" fmla="*/ 0 h 28"/>
                  <a:gd name="T4" fmla="*/ 330 w 330"/>
                  <a:gd name="T5" fmla="*/ 0 h 28"/>
                  <a:gd name="T6" fmla="*/ 330 w 330"/>
                  <a:gd name="T7" fmla="*/ 28 h 28"/>
                  <a:gd name="T8" fmla="*/ 0 w 330"/>
                  <a:gd name="T9" fmla="*/ 28 h 28"/>
                  <a:gd name="T10" fmla="*/ 0 w 330"/>
                  <a:gd name="T11" fmla="*/ 28 h 28"/>
                </a:gdLst>
                <a:ahLst/>
                <a:cxnLst>
                  <a:cxn ang="0">
                    <a:pos x="T0" y="T1"/>
                  </a:cxn>
                  <a:cxn ang="0">
                    <a:pos x="T2" y="T3"/>
                  </a:cxn>
                  <a:cxn ang="0">
                    <a:pos x="T4" y="T5"/>
                  </a:cxn>
                  <a:cxn ang="0">
                    <a:pos x="T6" y="T7"/>
                  </a:cxn>
                  <a:cxn ang="0">
                    <a:pos x="T8" y="T9"/>
                  </a:cxn>
                  <a:cxn ang="0">
                    <a:pos x="T10" y="T11"/>
                  </a:cxn>
                </a:cxnLst>
                <a:rect l="0" t="0" r="r" b="b"/>
                <a:pathLst>
                  <a:path w="330" h="28">
                    <a:moveTo>
                      <a:pt x="0" y="28"/>
                    </a:moveTo>
                    <a:lnTo>
                      <a:pt x="0" y="0"/>
                    </a:lnTo>
                    <a:lnTo>
                      <a:pt x="330" y="0"/>
                    </a:lnTo>
                    <a:lnTo>
                      <a:pt x="330" y="28"/>
                    </a:lnTo>
                    <a:lnTo>
                      <a:pt x="0" y="28"/>
                    </a:lnTo>
                    <a:lnTo>
                      <a:pt x="0"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lIns="121920" tIns="60960" rIns="121920" bIns="60960"/>
              <a:lstStyle/>
              <a:p>
                <a:pPr marL="0" marR="0" lvl="0" indent="0" algn="l" defTabSz="68578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grpSp>
        <p:sp>
          <p:nvSpPr>
            <p:cNvPr id="55" name="Rectangle 50"/>
            <p:cNvSpPr>
              <a:spLocks noChangeArrowheads="1"/>
            </p:cNvSpPr>
            <p:nvPr/>
          </p:nvSpPr>
          <p:spPr bwMode="auto">
            <a:xfrm flipH="1">
              <a:off x="1789496" y="2319577"/>
              <a:ext cx="55068" cy="1509489"/>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lIns="121920" tIns="60960" rIns="121920" bIns="60960"/>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66" name="Rectangle 109"/>
          <p:cNvSpPr/>
          <p:nvPr/>
        </p:nvSpPr>
        <p:spPr>
          <a:xfrm>
            <a:off x="1444888" y="1707654"/>
            <a:ext cx="750848" cy="407804"/>
          </a:xfrm>
          <a:prstGeom prst="rect">
            <a:avLst/>
          </a:prstGeom>
        </p:spPr>
        <p:txBody>
          <a:bodyPr wrap="none" lIns="68580" tIns="34290" rIns="68580" bIns="34290">
            <a:spAutoFit/>
          </a:bodyP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Open Sans" panose="020B0606030504020204" pitchFamily="34" charset="0"/>
              </a:rPr>
              <a:t>30%</a:t>
            </a:r>
          </a:p>
        </p:txBody>
      </p:sp>
      <p:sp>
        <p:nvSpPr>
          <p:cNvPr id="67" name="Rectangle 110"/>
          <p:cNvSpPr/>
          <p:nvPr/>
        </p:nvSpPr>
        <p:spPr>
          <a:xfrm>
            <a:off x="3317096" y="1707654"/>
            <a:ext cx="750848" cy="407804"/>
          </a:xfrm>
          <a:prstGeom prst="rect">
            <a:avLst/>
          </a:prstGeom>
        </p:spPr>
        <p:txBody>
          <a:bodyPr wrap="none" lIns="68580" tIns="34290" rIns="68580" bIns="34290">
            <a:spAutoFit/>
          </a:bodyP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Open Sans" panose="020B0606030504020204" pitchFamily="34" charset="0"/>
              </a:rPr>
              <a:t>40%</a:t>
            </a:r>
          </a:p>
        </p:txBody>
      </p:sp>
      <p:sp>
        <p:nvSpPr>
          <p:cNvPr id="68" name="Rectangle 111"/>
          <p:cNvSpPr/>
          <p:nvPr/>
        </p:nvSpPr>
        <p:spPr>
          <a:xfrm>
            <a:off x="5189304" y="1707654"/>
            <a:ext cx="750848" cy="407804"/>
          </a:xfrm>
          <a:prstGeom prst="rect">
            <a:avLst/>
          </a:prstGeom>
        </p:spPr>
        <p:txBody>
          <a:bodyPr wrap="none" lIns="68580" tIns="34290" rIns="68580" bIns="34290">
            <a:spAutoFit/>
          </a:bodyP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Open Sans" panose="020B0606030504020204" pitchFamily="34" charset="0"/>
              </a:rPr>
              <a:t>80%</a:t>
            </a:r>
          </a:p>
        </p:txBody>
      </p:sp>
      <p:sp>
        <p:nvSpPr>
          <p:cNvPr id="69" name="Rectangle 112"/>
          <p:cNvSpPr/>
          <p:nvPr/>
        </p:nvSpPr>
        <p:spPr>
          <a:xfrm>
            <a:off x="6989504" y="1707654"/>
            <a:ext cx="750848" cy="407804"/>
          </a:xfrm>
          <a:prstGeom prst="rect">
            <a:avLst/>
          </a:prstGeom>
        </p:spPr>
        <p:txBody>
          <a:bodyPr wrap="none" lIns="68580" tIns="34290" rIns="68580" bIns="34290">
            <a:spAutoFit/>
          </a:bodyPr>
          <a:lstStyle/>
          <a:p>
            <a:pPr marL="0" marR="0" lvl="0" indent="0" algn="ctr" defTabSz="685783"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Open Sans" panose="020B0606030504020204" pitchFamily="34" charset="0"/>
              </a:rPr>
              <a:t>90%</a:t>
            </a:r>
          </a:p>
        </p:txBody>
      </p:sp>
      <p:grpSp>
        <p:nvGrpSpPr>
          <p:cNvPr id="70" name="组合 69"/>
          <p:cNvGrpSpPr/>
          <p:nvPr/>
        </p:nvGrpSpPr>
        <p:grpSpPr>
          <a:xfrm>
            <a:off x="722676" y="3653032"/>
            <a:ext cx="2121132" cy="646910"/>
            <a:chOff x="722676" y="3509016"/>
            <a:chExt cx="2121132" cy="646910"/>
          </a:xfrm>
        </p:grpSpPr>
        <p:sp>
          <p:nvSpPr>
            <p:cNvPr id="71" name="Text Placeholder 2"/>
            <p:cNvSpPr txBox="1">
              <a:spLocks/>
            </p:cNvSpPr>
            <p:nvPr/>
          </p:nvSpPr>
          <p:spPr bwMode="auto">
            <a:xfrm>
              <a:off x="971600" y="3509016"/>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
                  <a:srgbClr val="C00000"/>
                </a:buClr>
                <a:buSzPct val="80000"/>
                <a:buFont typeface="Corbel" pitchFamily="34" charset="0"/>
                <a:buNone/>
                <a:tabLst/>
                <a:defRPr/>
              </a:pPr>
              <a:r>
                <a:rPr kumimoji="0" lang="zh-CN" altLang="en-US" sz="14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添加会议主题</a:t>
              </a:r>
              <a:endParaRPr kumimoji="0" lang="en-AU" sz="14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72" name="Text Placeholder 2"/>
            <p:cNvSpPr txBox="1">
              <a:spLocks/>
            </p:cNvSpPr>
            <p:nvPr/>
          </p:nvSpPr>
          <p:spPr bwMode="auto">
            <a:xfrm>
              <a:off x="722676"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点击输入简要文字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内容文字</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内容需概括</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精炼不用</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多</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余的文字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修饰</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grpSp>
        <p:nvGrpSpPr>
          <p:cNvPr id="73" name="组合 72"/>
          <p:cNvGrpSpPr/>
          <p:nvPr/>
        </p:nvGrpSpPr>
        <p:grpSpPr>
          <a:xfrm>
            <a:off x="2627784" y="3653032"/>
            <a:ext cx="2121132" cy="646910"/>
            <a:chOff x="2627784" y="3509016"/>
            <a:chExt cx="2121132" cy="646910"/>
          </a:xfrm>
        </p:grpSpPr>
        <p:sp>
          <p:nvSpPr>
            <p:cNvPr id="74" name="Text Placeholder 2"/>
            <p:cNvSpPr txBox="1">
              <a:spLocks/>
            </p:cNvSpPr>
            <p:nvPr/>
          </p:nvSpPr>
          <p:spPr bwMode="auto">
            <a:xfrm>
              <a:off x="2915816" y="3509016"/>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
                  <a:srgbClr val="C00000"/>
                </a:buClr>
                <a:buSzPct val="80000"/>
                <a:buFont typeface="Corbel" pitchFamily="34" charset="0"/>
                <a:buNone/>
                <a:tabLst/>
                <a:defRPr/>
              </a:pPr>
              <a:r>
                <a:rPr kumimoji="0" lang="zh-CN" altLang="en-US" sz="14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添加会议主题</a:t>
              </a:r>
              <a:endParaRPr kumimoji="0" lang="en-AU" sz="14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75" name="Text Placeholder 2"/>
            <p:cNvSpPr txBox="1">
              <a:spLocks/>
            </p:cNvSpPr>
            <p:nvPr/>
          </p:nvSpPr>
          <p:spPr bwMode="auto">
            <a:xfrm>
              <a:off x="2627784"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点击输入简要文字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内容文字</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内容需概括</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精炼不用</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多</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余的文字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修饰</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grpSp>
        <p:nvGrpSpPr>
          <p:cNvPr id="76" name="组合 75"/>
          <p:cNvGrpSpPr/>
          <p:nvPr/>
        </p:nvGrpSpPr>
        <p:grpSpPr>
          <a:xfrm>
            <a:off x="4467092" y="3653032"/>
            <a:ext cx="2121132" cy="646910"/>
            <a:chOff x="4467092" y="3509016"/>
            <a:chExt cx="2121132" cy="646910"/>
          </a:xfrm>
        </p:grpSpPr>
        <p:sp>
          <p:nvSpPr>
            <p:cNvPr id="77" name="Text Placeholder 2"/>
            <p:cNvSpPr txBox="1">
              <a:spLocks/>
            </p:cNvSpPr>
            <p:nvPr/>
          </p:nvSpPr>
          <p:spPr bwMode="auto">
            <a:xfrm>
              <a:off x="4716016" y="3509016"/>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
                  <a:srgbClr val="C00000"/>
                </a:buClr>
                <a:buSzPct val="80000"/>
                <a:buFont typeface="Corbel" pitchFamily="34" charset="0"/>
                <a:buNone/>
                <a:tabLst/>
                <a:defRPr/>
              </a:pPr>
              <a:r>
                <a:rPr kumimoji="0" lang="zh-CN" altLang="en-US" sz="14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添加会议主题</a:t>
              </a:r>
              <a:endParaRPr kumimoji="0" lang="en-AU" sz="14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78" name="Text Placeholder 2"/>
            <p:cNvSpPr txBox="1">
              <a:spLocks/>
            </p:cNvSpPr>
            <p:nvPr/>
          </p:nvSpPr>
          <p:spPr bwMode="auto">
            <a:xfrm>
              <a:off x="4467092"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点击输入简要文字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内容文字</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内容需概括</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精炼不用</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多</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余的文字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修饰</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grpSp>
        <p:nvGrpSpPr>
          <p:cNvPr id="79" name="组合 78"/>
          <p:cNvGrpSpPr/>
          <p:nvPr/>
        </p:nvGrpSpPr>
        <p:grpSpPr>
          <a:xfrm>
            <a:off x="6339300" y="3653032"/>
            <a:ext cx="2121132" cy="646910"/>
            <a:chOff x="6339300" y="3509016"/>
            <a:chExt cx="2121132" cy="646910"/>
          </a:xfrm>
        </p:grpSpPr>
        <p:sp>
          <p:nvSpPr>
            <p:cNvPr id="80" name="Text Placeholder 2"/>
            <p:cNvSpPr txBox="1">
              <a:spLocks/>
            </p:cNvSpPr>
            <p:nvPr/>
          </p:nvSpPr>
          <p:spPr bwMode="auto">
            <a:xfrm>
              <a:off x="6588224" y="3509016"/>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
                  <a:srgbClr val="C00000"/>
                </a:buClr>
                <a:buSzPct val="80000"/>
                <a:buFont typeface="Corbel" pitchFamily="34" charset="0"/>
                <a:buNone/>
                <a:tabLst/>
                <a:defRPr/>
              </a:pPr>
              <a:r>
                <a:rPr kumimoji="0" lang="zh-CN" altLang="en-US" sz="14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添加会议主题</a:t>
              </a:r>
              <a:endParaRPr kumimoji="0" lang="en-AU" sz="14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81" name="Text Placeholder 2"/>
            <p:cNvSpPr txBox="1">
              <a:spLocks/>
            </p:cNvSpPr>
            <p:nvPr/>
          </p:nvSpPr>
          <p:spPr bwMode="auto">
            <a:xfrm>
              <a:off x="6339300"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点击输入简要文字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内容文字</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内容需概括</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精炼不用</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多</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余的文字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修饰</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xmlns="" val="1298730895"/>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0000">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40000">
                                          <p:cBhvr additive="base">
                                            <p:cTn id="7" dur="500" fill="hold"/>
                                            <p:tgtEl>
                                              <p:spTgt spid="5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5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00"/>
                                            <p:tgtEl>
                                              <p:spTgt spid="50"/>
                                            </p:tgtEl>
                                          </p:cBhvr>
                                        </p:animEffect>
                                      </p:childTnLst>
                                    </p:cTn>
                                  </p:par>
                                </p:childTnLst>
                              </p:cTn>
                            </p:par>
                            <p:par>
                              <p:cTn id="13" fill="hold">
                                <p:stCondLst>
                                  <p:cond delay="1000"/>
                                </p:stCondLst>
                                <p:childTnLst>
                                  <p:par>
                                    <p:cTn id="14" presetID="12" presetClass="entr" presetSubtype="4" fill="hold" grpId="0" nodeType="afterEffect">
                                      <p:stCondLst>
                                        <p:cond delay="0"/>
                                      </p:stCondLst>
                                      <p:iterate type="lt">
                                        <p:tmPct val="30000"/>
                                      </p:iterate>
                                      <p:childTnLst>
                                        <p:set>
                                          <p:cBhvr>
                                            <p:cTn id="15" dur="1" fill="hold">
                                              <p:stCondLst>
                                                <p:cond delay="0"/>
                                              </p:stCondLst>
                                            </p:cTn>
                                            <p:tgtEl>
                                              <p:spTgt spid="66"/>
                                            </p:tgtEl>
                                            <p:attrNameLst>
                                              <p:attrName>style.visibility</p:attrName>
                                            </p:attrNameLst>
                                          </p:cBhvr>
                                          <p:to>
                                            <p:strVal val="visible"/>
                                          </p:to>
                                        </p:set>
                                        <p:anim calcmode="lin" valueType="num">
                                          <p:cBhvr additive="base">
                                            <p:cTn id="16" dur="500"/>
                                            <p:tgtEl>
                                              <p:spTgt spid="66"/>
                                            </p:tgtEl>
                                            <p:attrNameLst>
                                              <p:attrName>ppt_y</p:attrName>
                                            </p:attrNameLst>
                                          </p:cBhvr>
                                          <p:tavLst>
                                            <p:tav tm="0">
                                              <p:val>
                                                <p:strVal val="#ppt_y+#ppt_h*1.125000"/>
                                              </p:val>
                                            </p:tav>
                                            <p:tav tm="100000">
                                              <p:val>
                                                <p:strVal val="#ppt_y"/>
                                              </p:val>
                                            </p:tav>
                                          </p:tavLst>
                                        </p:anim>
                                        <p:animEffect transition="in" filter="wipe(up)">
                                          <p:cBhvr>
                                            <p:cTn id="17" dur="500"/>
                                            <p:tgtEl>
                                              <p:spTgt spid="66"/>
                                            </p:tgtEl>
                                          </p:cBhvr>
                                        </p:animEffect>
                                      </p:childTnLst>
                                    </p:cTn>
                                  </p:par>
                                </p:childTnLst>
                              </p:cTn>
                            </p:par>
                            <p:par>
                              <p:cTn id="18" fill="hold">
                                <p:stCondLst>
                                  <p:cond delay="1800"/>
                                </p:stCondLst>
                                <p:childTnLst>
                                  <p:par>
                                    <p:cTn id="19" presetID="2" presetClass="entr" presetSubtype="1" fill="hold" nodeType="afterEffect" p14:presetBounceEnd="40000">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14:bounceEnd="40000">
                                          <p:cBhvr additive="base">
                                            <p:cTn id="21" dur="5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22" dur="500" fill="hold"/>
                                            <p:tgtEl>
                                              <p:spTgt spid="37"/>
                                            </p:tgtEl>
                                            <p:attrNameLst>
                                              <p:attrName>ppt_y</p:attrName>
                                            </p:attrNameLst>
                                          </p:cBhvr>
                                          <p:tavLst>
                                            <p:tav tm="0">
                                              <p:val>
                                                <p:strVal val="0-#ppt_h/2"/>
                                              </p:val>
                                            </p:tav>
                                            <p:tav tm="100000">
                                              <p:val>
                                                <p:strVal val="#ppt_y"/>
                                              </p:val>
                                            </p:tav>
                                          </p:tavLst>
                                        </p:anim>
                                      </p:childTnLst>
                                    </p:cTn>
                                  </p:par>
                                </p:childTnLst>
                              </p:cTn>
                            </p:par>
                            <p:par>
                              <p:cTn id="23" fill="hold">
                                <p:stCondLst>
                                  <p:cond delay="2300"/>
                                </p:stCondLst>
                                <p:childTnLst>
                                  <p:par>
                                    <p:cTn id="24" presetID="22" presetClass="entr" presetSubtype="4"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down)">
                                          <p:cBhvr>
                                            <p:cTn id="26" dur="500"/>
                                            <p:tgtEl>
                                              <p:spTgt spid="34"/>
                                            </p:tgtEl>
                                          </p:cBhvr>
                                        </p:animEffect>
                                      </p:childTnLst>
                                    </p:cTn>
                                  </p:par>
                                </p:childTnLst>
                              </p:cTn>
                            </p:par>
                            <p:par>
                              <p:cTn id="27" fill="hold">
                                <p:stCondLst>
                                  <p:cond delay="2800"/>
                                </p:stCondLst>
                                <p:childTnLst>
                                  <p:par>
                                    <p:cTn id="28" presetID="12" presetClass="entr" presetSubtype="4" fill="hold" grpId="0" nodeType="afterEffect">
                                      <p:stCondLst>
                                        <p:cond delay="0"/>
                                      </p:stCondLst>
                                      <p:iterate type="lt">
                                        <p:tmPct val="30000"/>
                                      </p:iterate>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p:tgtEl>
                                              <p:spTgt spid="67"/>
                                            </p:tgtEl>
                                            <p:attrNameLst>
                                              <p:attrName>ppt_y</p:attrName>
                                            </p:attrNameLst>
                                          </p:cBhvr>
                                          <p:tavLst>
                                            <p:tav tm="0">
                                              <p:val>
                                                <p:strVal val="#ppt_y+#ppt_h*1.125000"/>
                                              </p:val>
                                            </p:tav>
                                            <p:tav tm="100000">
                                              <p:val>
                                                <p:strVal val="#ppt_y"/>
                                              </p:val>
                                            </p:tav>
                                          </p:tavLst>
                                        </p:anim>
                                        <p:animEffect transition="in" filter="wipe(up)">
                                          <p:cBhvr>
                                            <p:cTn id="31" dur="500"/>
                                            <p:tgtEl>
                                              <p:spTgt spid="67"/>
                                            </p:tgtEl>
                                          </p:cBhvr>
                                        </p:animEffect>
                                      </p:childTnLst>
                                    </p:cTn>
                                  </p:par>
                                </p:childTnLst>
                              </p:cTn>
                            </p:par>
                            <p:par>
                              <p:cTn id="32" fill="hold">
                                <p:stCondLst>
                                  <p:cond delay="3600"/>
                                </p:stCondLst>
                                <p:childTnLst>
                                  <p:par>
                                    <p:cTn id="33" presetID="2" presetClass="entr" presetSubtype="1" fill="hold" nodeType="afterEffect" p14:presetBounceEnd="40000">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14:bounceEnd="40000">
                                          <p:cBhvr additive="base">
                                            <p:cTn id="35"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36" dur="500" fill="hold"/>
                                            <p:tgtEl>
                                              <p:spTgt spid="21"/>
                                            </p:tgtEl>
                                            <p:attrNameLst>
                                              <p:attrName>ppt_y</p:attrName>
                                            </p:attrNameLst>
                                          </p:cBhvr>
                                          <p:tavLst>
                                            <p:tav tm="0">
                                              <p:val>
                                                <p:strVal val="0-#ppt_h/2"/>
                                              </p:val>
                                            </p:tav>
                                            <p:tav tm="100000">
                                              <p:val>
                                                <p:strVal val="#ppt_y"/>
                                              </p:val>
                                            </p:tav>
                                          </p:tavLst>
                                        </p:anim>
                                      </p:childTnLst>
                                    </p:cTn>
                                  </p:par>
                                </p:childTnLst>
                              </p:cTn>
                            </p:par>
                            <p:par>
                              <p:cTn id="37" fill="hold">
                                <p:stCondLst>
                                  <p:cond delay="4100"/>
                                </p:stCondLst>
                                <p:childTnLst>
                                  <p:par>
                                    <p:cTn id="38" presetID="22" presetClass="entr" presetSubtype="4"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par>
                              <p:cTn id="41" fill="hold">
                                <p:stCondLst>
                                  <p:cond delay="4600"/>
                                </p:stCondLst>
                                <p:childTnLst>
                                  <p:par>
                                    <p:cTn id="42" presetID="12" presetClass="entr" presetSubtype="4" fill="hold" grpId="0" nodeType="afterEffect">
                                      <p:stCondLst>
                                        <p:cond delay="0"/>
                                      </p:stCondLst>
                                      <p:iterate type="lt">
                                        <p:tmPct val="30000"/>
                                      </p:iterate>
                                      <p:childTnLst>
                                        <p:set>
                                          <p:cBhvr>
                                            <p:cTn id="43" dur="1" fill="hold">
                                              <p:stCondLst>
                                                <p:cond delay="0"/>
                                              </p:stCondLst>
                                            </p:cTn>
                                            <p:tgtEl>
                                              <p:spTgt spid="68"/>
                                            </p:tgtEl>
                                            <p:attrNameLst>
                                              <p:attrName>style.visibility</p:attrName>
                                            </p:attrNameLst>
                                          </p:cBhvr>
                                          <p:to>
                                            <p:strVal val="visible"/>
                                          </p:to>
                                        </p:set>
                                        <p:anim calcmode="lin" valueType="num">
                                          <p:cBhvr additive="base">
                                            <p:cTn id="44" dur="500"/>
                                            <p:tgtEl>
                                              <p:spTgt spid="68"/>
                                            </p:tgtEl>
                                            <p:attrNameLst>
                                              <p:attrName>ppt_y</p:attrName>
                                            </p:attrNameLst>
                                          </p:cBhvr>
                                          <p:tavLst>
                                            <p:tav tm="0">
                                              <p:val>
                                                <p:strVal val="#ppt_y+#ppt_h*1.125000"/>
                                              </p:val>
                                            </p:tav>
                                            <p:tav tm="100000">
                                              <p:val>
                                                <p:strVal val="#ppt_y"/>
                                              </p:val>
                                            </p:tav>
                                          </p:tavLst>
                                        </p:anim>
                                        <p:animEffect transition="in" filter="wipe(up)">
                                          <p:cBhvr>
                                            <p:cTn id="45" dur="500"/>
                                            <p:tgtEl>
                                              <p:spTgt spid="68"/>
                                            </p:tgtEl>
                                          </p:cBhvr>
                                        </p:animEffect>
                                      </p:childTnLst>
                                    </p:cTn>
                                  </p:par>
                                </p:childTnLst>
                              </p:cTn>
                            </p:par>
                            <p:par>
                              <p:cTn id="46" fill="hold">
                                <p:stCondLst>
                                  <p:cond delay="5400"/>
                                </p:stCondLst>
                                <p:childTnLst>
                                  <p:par>
                                    <p:cTn id="47" presetID="2" presetClass="entr" presetSubtype="1" fill="hold" nodeType="afterEffect" p14:presetBounceEnd="40000">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14:bounceEnd="40000">
                                          <p:cBhvr additive="base">
                                            <p:cTn id="49"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50" dur="500" fill="hold"/>
                                            <p:tgtEl>
                                              <p:spTgt spid="5"/>
                                            </p:tgtEl>
                                            <p:attrNameLst>
                                              <p:attrName>ppt_y</p:attrName>
                                            </p:attrNameLst>
                                          </p:cBhvr>
                                          <p:tavLst>
                                            <p:tav tm="0">
                                              <p:val>
                                                <p:strVal val="0-#ppt_h/2"/>
                                              </p:val>
                                            </p:tav>
                                            <p:tav tm="100000">
                                              <p:val>
                                                <p:strVal val="#ppt_y"/>
                                              </p:val>
                                            </p:tav>
                                          </p:tavLst>
                                        </p:anim>
                                      </p:childTnLst>
                                    </p:cTn>
                                  </p:par>
                                </p:childTnLst>
                              </p:cTn>
                            </p:par>
                            <p:par>
                              <p:cTn id="51" fill="hold">
                                <p:stCondLst>
                                  <p:cond delay="5900"/>
                                </p:stCondLst>
                                <p:childTnLst>
                                  <p:par>
                                    <p:cTn id="52" presetID="22" presetClass="entr" presetSubtype="4"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wipe(down)">
                                          <p:cBhvr>
                                            <p:cTn id="54" dur="500"/>
                                            <p:tgtEl>
                                              <p:spTgt spid="2"/>
                                            </p:tgtEl>
                                          </p:cBhvr>
                                        </p:animEffect>
                                      </p:childTnLst>
                                    </p:cTn>
                                  </p:par>
                                </p:childTnLst>
                              </p:cTn>
                            </p:par>
                            <p:par>
                              <p:cTn id="55" fill="hold">
                                <p:stCondLst>
                                  <p:cond delay="6400"/>
                                </p:stCondLst>
                                <p:childTnLst>
                                  <p:par>
                                    <p:cTn id="56" presetID="12" presetClass="entr" presetSubtype="4" fill="hold" grpId="0" nodeType="afterEffect">
                                      <p:stCondLst>
                                        <p:cond delay="0"/>
                                      </p:stCondLst>
                                      <p:iterate type="lt">
                                        <p:tmPct val="30000"/>
                                      </p:iterate>
                                      <p:childTnLst>
                                        <p:set>
                                          <p:cBhvr>
                                            <p:cTn id="57" dur="1" fill="hold">
                                              <p:stCondLst>
                                                <p:cond delay="0"/>
                                              </p:stCondLst>
                                            </p:cTn>
                                            <p:tgtEl>
                                              <p:spTgt spid="69"/>
                                            </p:tgtEl>
                                            <p:attrNameLst>
                                              <p:attrName>style.visibility</p:attrName>
                                            </p:attrNameLst>
                                          </p:cBhvr>
                                          <p:to>
                                            <p:strVal val="visible"/>
                                          </p:to>
                                        </p:set>
                                        <p:anim calcmode="lin" valueType="num">
                                          <p:cBhvr additive="base">
                                            <p:cTn id="58" dur="500"/>
                                            <p:tgtEl>
                                              <p:spTgt spid="69"/>
                                            </p:tgtEl>
                                            <p:attrNameLst>
                                              <p:attrName>ppt_y</p:attrName>
                                            </p:attrNameLst>
                                          </p:cBhvr>
                                          <p:tavLst>
                                            <p:tav tm="0">
                                              <p:val>
                                                <p:strVal val="#ppt_y+#ppt_h*1.125000"/>
                                              </p:val>
                                            </p:tav>
                                            <p:tav tm="100000">
                                              <p:val>
                                                <p:strVal val="#ppt_y"/>
                                              </p:val>
                                            </p:tav>
                                          </p:tavLst>
                                        </p:anim>
                                        <p:animEffect transition="in" filter="wipe(up)">
                                          <p:cBhvr>
                                            <p:cTn id="59" dur="500"/>
                                            <p:tgtEl>
                                              <p:spTgt spid="69"/>
                                            </p:tgtEl>
                                          </p:cBhvr>
                                        </p:animEffect>
                                      </p:childTnLst>
                                    </p:cTn>
                                  </p:par>
                                </p:childTnLst>
                              </p:cTn>
                            </p:par>
                            <p:par>
                              <p:cTn id="60" fill="hold">
                                <p:stCondLst>
                                  <p:cond delay="7200"/>
                                </p:stCondLst>
                                <p:childTnLst>
                                  <p:par>
                                    <p:cTn id="61" presetID="47" presetClass="entr" presetSubtype="0" fill="hold" nodeType="after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1000"/>
                                            <p:tgtEl>
                                              <p:spTgt spid="70"/>
                                            </p:tgtEl>
                                          </p:cBhvr>
                                        </p:animEffect>
                                        <p:anim calcmode="lin" valueType="num">
                                          <p:cBhvr>
                                            <p:cTn id="64" dur="1000" fill="hold"/>
                                            <p:tgtEl>
                                              <p:spTgt spid="70"/>
                                            </p:tgtEl>
                                            <p:attrNameLst>
                                              <p:attrName>ppt_x</p:attrName>
                                            </p:attrNameLst>
                                          </p:cBhvr>
                                          <p:tavLst>
                                            <p:tav tm="0">
                                              <p:val>
                                                <p:strVal val="#ppt_x"/>
                                              </p:val>
                                            </p:tav>
                                            <p:tav tm="100000">
                                              <p:val>
                                                <p:strVal val="#ppt_x"/>
                                              </p:val>
                                            </p:tav>
                                          </p:tavLst>
                                        </p:anim>
                                        <p:anim calcmode="lin" valueType="num">
                                          <p:cBhvr>
                                            <p:cTn id="65" dur="1000" fill="hold"/>
                                            <p:tgtEl>
                                              <p:spTgt spid="70"/>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10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20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1000"/>
                                            <p:tgtEl>
                                              <p:spTgt spid="76"/>
                                            </p:tgtEl>
                                          </p:cBhvr>
                                        </p:animEffect>
                                        <p:anim calcmode="lin" valueType="num">
                                          <p:cBhvr>
                                            <p:cTn id="74" dur="1000" fill="hold"/>
                                            <p:tgtEl>
                                              <p:spTgt spid="76"/>
                                            </p:tgtEl>
                                            <p:attrNameLst>
                                              <p:attrName>ppt_x</p:attrName>
                                            </p:attrNameLst>
                                          </p:cBhvr>
                                          <p:tavLst>
                                            <p:tav tm="0">
                                              <p:val>
                                                <p:strVal val="#ppt_x"/>
                                              </p:val>
                                            </p:tav>
                                            <p:tav tm="100000">
                                              <p:val>
                                                <p:strVal val="#ppt_x"/>
                                              </p:val>
                                            </p:tav>
                                          </p:tavLst>
                                        </p:anim>
                                        <p:anim calcmode="lin" valueType="num">
                                          <p:cBhvr>
                                            <p:cTn id="75" dur="1000" fill="hold"/>
                                            <p:tgtEl>
                                              <p:spTgt spid="76"/>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300"/>
                                      </p:stCondLst>
                                      <p:childTnLst>
                                        <p:set>
                                          <p:cBhvr>
                                            <p:cTn id="77" dur="1" fill="hold">
                                              <p:stCondLst>
                                                <p:cond delay="0"/>
                                              </p:stCondLst>
                                            </p:cTn>
                                            <p:tgtEl>
                                              <p:spTgt spid="79"/>
                                            </p:tgtEl>
                                            <p:attrNameLst>
                                              <p:attrName>style.visibility</p:attrName>
                                            </p:attrNameLst>
                                          </p:cBhvr>
                                          <p:to>
                                            <p:strVal val="visible"/>
                                          </p:to>
                                        </p:set>
                                        <p:animEffect transition="in" filter="fade">
                                          <p:cBhvr>
                                            <p:cTn id="78" dur="1000"/>
                                            <p:tgtEl>
                                              <p:spTgt spid="79"/>
                                            </p:tgtEl>
                                          </p:cBhvr>
                                        </p:animEffect>
                                        <p:anim calcmode="lin" valueType="num">
                                          <p:cBhvr>
                                            <p:cTn id="79" dur="1000" fill="hold"/>
                                            <p:tgtEl>
                                              <p:spTgt spid="79"/>
                                            </p:tgtEl>
                                            <p:attrNameLst>
                                              <p:attrName>ppt_x</p:attrName>
                                            </p:attrNameLst>
                                          </p:cBhvr>
                                          <p:tavLst>
                                            <p:tav tm="0">
                                              <p:val>
                                                <p:strVal val="#ppt_x"/>
                                              </p:val>
                                            </p:tav>
                                            <p:tav tm="100000">
                                              <p:val>
                                                <p:strVal val="#ppt_x"/>
                                              </p:val>
                                            </p:tav>
                                          </p:tavLst>
                                        </p:anim>
                                        <p:anim calcmode="lin" valueType="num">
                                          <p:cBhvr>
                                            <p:cTn id="80"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00"/>
                                            <p:tgtEl>
                                              <p:spTgt spid="50"/>
                                            </p:tgtEl>
                                          </p:cBhvr>
                                        </p:animEffect>
                                      </p:childTnLst>
                                    </p:cTn>
                                  </p:par>
                                </p:childTnLst>
                              </p:cTn>
                            </p:par>
                            <p:par>
                              <p:cTn id="13" fill="hold">
                                <p:stCondLst>
                                  <p:cond delay="1000"/>
                                </p:stCondLst>
                                <p:childTnLst>
                                  <p:par>
                                    <p:cTn id="14" presetID="12" presetClass="entr" presetSubtype="4" fill="hold" grpId="0" nodeType="afterEffect">
                                      <p:stCondLst>
                                        <p:cond delay="0"/>
                                      </p:stCondLst>
                                      <p:iterate type="lt">
                                        <p:tmPct val="30000"/>
                                      </p:iterate>
                                      <p:childTnLst>
                                        <p:set>
                                          <p:cBhvr>
                                            <p:cTn id="15" dur="1" fill="hold">
                                              <p:stCondLst>
                                                <p:cond delay="0"/>
                                              </p:stCondLst>
                                            </p:cTn>
                                            <p:tgtEl>
                                              <p:spTgt spid="66"/>
                                            </p:tgtEl>
                                            <p:attrNameLst>
                                              <p:attrName>style.visibility</p:attrName>
                                            </p:attrNameLst>
                                          </p:cBhvr>
                                          <p:to>
                                            <p:strVal val="visible"/>
                                          </p:to>
                                        </p:set>
                                        <p:anim calcmode="lin" valueType="num">
                                          <p:cBhvr additive="base">
                                            <p:cTn id="16" dur="500"/>
                                            <p:tgtEl>
                                              <p:spTgt spid="66"/>
                                            </p:tgtEl>
                                            <p:attrNameLst>
                                              <p:attrName>ppt_y</p:attrName>
                                            </p:attrNameLst>
                                          </p:cBhvr>
                                          <p:tavLst>
                                            <p:tav tm="0">
                                              <p:val>
                                                <p:strVal val="#ppt_y+#ppt_h*1.125000"/>
                                              </p:val>
                                            </p:tav>
                                            <p:tav tm="100000">
                                              <p:val>
                                                <p:strVal val="#ppt_y"/>
                                              </p:val>
                                            </p:tav>
                                          </p:tavLst>
                                        </p:anim>
                                        <p:animEffect transition="in" filter="wipe(up)">
                                          <p:cBhvr>
                                            <p:cTn id="17" dur="500"/>
                                            <p:tgtEl>
                                              <p:spTgt spid="66"/>
                                            </p:tgtEl>
                                          </p:cBhvr>
                                        </p:animEffect>
                                      </p:childTnLst>
                                    </p:cTn>
                                  </p:par>
                                </p:childTnLst>
                              </p:cTn>
                            </p:par>
                            <p:par>
                              <p:cTn id="18" fill="hold">
                                <p:stCondLst>
                                  <p:cond delay="1800"/>
                                </p:stCondLst>
                                <p:childTnLst>
                                  <p:par>
                                    <p:cTn id="19" presetID="2" presetClass="entr" presetSubtype="1"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ppt_x"/>
                                              </p:val>
                                            </p:tav>
                                            <p:tav tm="100000">
                                              <p:val>
                                                <p:strVal val="#ppt_x"/>
                                              </p:val>
                                            </p:tav>
                                          </p:tavLst>
                                        </p:anim>
                                        <p:anim calcmode="lin" valueType="num">
                                          <p:cBhvr additive="base">
                                            <p:cTn id="22" dur="500" fill="hold"/>
                                            <p:tgtEl>
                                              <p:spTgt spid="37"/>
                                            </p:tgtEl>
                                            <p:attrNameLst>
                                              <p:attrName>ppt_y</p:attrName>
                                            </p:attrNameLst>
                                          </p:cBhvr>
                                          <p:tavLst>
                                            <p:tav tm="0">
                                              <p:val>
                                                <p:strVal val="0-#ppt_h/2"/>
                                              </p:val>
                                            </p:tav>
                                            <p:tav tm="100000">
                                              <p:val>
                                                <p:strVal val="#ppt_y"/>
                                              </p:val>
                                            </p:tav>
                                          </p:tavLst>
                                        </p:anim>
                                      </p:childTnLst>
                                    </p:cTn>
                                  </p:par>
                                </p:childTnLst>
                              </p:cTn>
                            </p:par>
                            <p:par>
                              <p:cTn id="23" fill="hold">
                                <p:stCondLst>
                                  <p:cond delay="2300"/>
                                </p:stCondLst>
                                <p:childTnLst>
                                  <p:par>
                                    <p:cTn id="24" presetID="22" presetClass="entr" presetSubtype="4"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wipe(down)">
                                          <p:cBhvr>
                                            <p:cTn id="26" dur="500"/>
                                            <p:tgtEl>
                                              <p:spTgt spid="34"/>
                                            </p:tgtEl>
                                          </p:cBhvr>
                                        </p:animEffect>
                                      </p:childTnLst>
                                    </p:cTn>
                                  </p:par>
                                </p:childTnLst>
                              </p:cTn>
                            </p:par>
                            <p:par>
                              <p:cTn id="27" fill="hold">
                                <p:stCondLst>
                                  <p:cond delay="2800"/>
                                </p:stCondLst>
                                <p:childTnLst>
                                  <p:par>
                                    <p:cTn id="28" presetID="12" presetClass="entr" presetSubtype="4" fill="hold" grpId="0" nodeType="afterEffect">
                                      <p:stCondLst>
                                        <p:cond delay="0"/>
                                      </p:stCondLst>
                                      <p:iterate type="lt">
                                        <p:tmPct val="30000"/>
                                      </p:iterate>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p:tgtEl>
                                              <p:spTgt spid="67"/>
                                            </p:tgtEl>
                                            <p:attrNameLst>
                                              <p:attrName>ppt_y</p:attrName>
                                            </p:attrNameLst>
                                          </p:cBhvr>
                                          <p:tavLst>
                                            <p:tav tm="0">
                                              <p:val>
                                                <p:strVal val="#ppt_y+#ppt_h*1.125000"/>
                                              </p:val>
                                            </p:tav>
                                            <p:tav tm="100000">
                                              <p:val>
                                                <p:strVal val="#ppt_y"/>
                                              </p:val>
                                            </p:tav>
                                          </p:tavLst>
                                        </p:anim>
                                        <p:animEffect transition="in" filter="wipe(up)">
                                          <p:cBhvr>
                                            <p:cTn id="31" dur="500"/>
                                            <p:tgtEl>
                                              <p:spTgt spid="67"/>
                                            </p:tgtEl>
                                          </p:cBhvr>
                                        </p:animEffect>
                                      </p:childTnLst>
                                    </p:cTn>
                                  </p:par>
                                </p:childTnLst>
                              </p:cTn>
                            </p:par>
                            <p:par>
                              <p:cTn id="32" fill="hold">
                                <p:stCondLst>
                                  <p:cond delay="3600"/>
                                </p:stCondLst>
                                <p:childTnLst>
                                  <p:par>
                                    <p:cTn id="33" presetID="2" presetClass="entr" presetSubtype="1"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childTnLst>
                              </p:cTn>
                            </p:par>
                            <p:par>
                              <p:cTn id="37" fill="hold">
                                <p:stCondLst>
                                  <p:cond delay="4100"/>
                                </p:stCondLst>
                                <p:childTnLst>
                                  <p:par>
                                    <p:cTn id="38" presetID="22" presetClass="entr" presetSubtype="4"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par>
                              <p:cTn id="41" fill="hold">
                                <p:stCondLst>
                                  <p:cond delay="4600"/>
                                </p:stCondLst>
                                <p:childTnLst>
                                  <p:par>
                                    <p:cTn id="42" presetID="12" presetClass="entr" presetSubtype="4" fill="hold" grpId="0" nodeType="afterEffect">
                                      <p:stCondLst>
                                        <p:cond delay="0"/>
                                      </p:stCondLst>
                                      <p:iterate type="lt">
                                        <p:tmPct val="30000"/>
                                      </p:iterate>
                                      <p:childTnLst>
                                        <p:set>
                                          <p:cBhvr>
                                            <p:cTn id="43" dur="1" fill="hold">
                                              <p:stCondLst>
                                                <p:cond delay="0"/>
                                              </p:stCondLst>
                                            </p:cTn>
                                            <p:tgtEl>
                                              <p:spTgt spid="68"/>
                                            </p:tgtEl>
                                            <p:attrNameLst>
                                              <p:attrName>style.visibility</p:attrName>
                                            </p:attrNameLst>
                                          </p:cBhvr>
                                          <p:to>
                                            <p:strVal val="visible"/>
                                          </p:to>
                                        </p:set>
                                        <p:anim calcmode="lin" valueType="num">
                                          <p:cBhvr additive="base">
                                            <p:cTn id="44" dur="500"/>
                                            <p:tgtEl>
                                              <p:spTgt spid="68"/>
                                            </p:tgtEl>
                                            <p:attrNameLst>
                                              <p:attrName>ppt_y</p:attrName>
                                            </p:attrNameLst>
                                          </p:cBhvr>
                                          <p:tavLst>
                                            <p:tav tm="0">
                                              <p:val>
                                                <p:strVal val="#ppt_y+#ppt_h*1.125000"/>
                                              </p:val>
                                            </p:tav>
                                            <p:tav tm="100000">
                                              <p:val>
                                                <p:strVal val="#ppt_y"/>
                                              </p:val>
                                            </p:tav>
                                          </p:tavLst>
                                        </p:anim>
                                        <p:animEffect transition="in" filter="wipe(up)">
                                          <p:cBhvr>
                                            <p:cTn id="45" dur="500"/>
                                            <p:tgtEl>
                                              <p:spTgt spid="68"/>
                                            </p:tgtEl>
                                          </p:cBhvr>
                                        </p:animEffect>
                                      </p:childTnLst>
                                    </p:cTn>
                                  </p:par>
                                </p:childTnLst>
                              </p:cTn>
                            </p:par>
                            <p:par>
                              <p:cTn id="46" fill="hold">
                                <p:stCondLst>
                                  <p:cond delay="5400"/>
                                </p:stCondLst>
                                <p:childTnLst>
                                  <p:par>
                                    <p:cTn id="47" presetID="2" presetClass="entr" presetSubtype="1"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0-#ppt_h/2"/>
                                              </p:val>
                                            </p:tav>
                                            <p:tav tm="100000">
                                              <p:val>
                                                <p:strVal val="#ppt_y"/>
                                              </p:val>
                                            </p:tav>
                                          </p:tavLst>
                                        </p:anim>
                                      </p:childTnLst>
                                    </p:cTn>
                                  </p:par>
                                </p:childTnLst>
                              </p:cTn>
                            </p:par>
                            <p:par>
                              <p:cTn id="51" fill="hold">
                                <p:stCondLst>
                                  <p:cond delay="5900"/>
                                </p:stCondLst>
                                <p:childTnLst>
                                  <p:par>
                                    <p:cTn id="52" presetID="22" presetClass="entr" presetSubtype="4"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wipe(down)">
                                          <p:cBhvr>
                                            <p:cTn id="54" dur="500"/>
                                            <p:tgtEl>
                                              <p:spTgt spid="2"/>
                                            </p:tgtEl>
                                          </p:cBhvr>
                                        </p:animEffect>
                                      </p:childTnLst>
                                    </p:cTn>
                                  </p:par>
                                </p:childTnLst>
                              </p:cTn>
                            </p:par>
                            <p:par>
                              <p:cTn id="55" fill="hold">
                                <p:stCondLst>
                                  <p:cond delay="6400"/>
                                </p:stCondLst>
                                <p:childTnLst>
                                  <p:par>
                                    <p:cTn id="56" presetID="12" presetClass="entr" presetSubtype="4" fill="hold" grpId="0" nodeType="afterEffect">
                                      <p:stCondLst>
                                        <p:cond delay="0"/>
                                      </p:stCondLst>
                                      <p:iterate type="lt">
                                        <p:tmPct val="30000"/>
                                      </p:iterate>
                                      <p:childTnLst>
                                        <p:set>
                                          <p:cBhvr>
                                            <p:cTn id="57" dur="1" fill="hold">
                                              <p:stCondLst>
                                                <p:cond delay="0"/>
                                              </p:stCondLst>
                                            </p:cTn>
                                            <p:tgtEl>
                                              <p:spTgt spid="69"/>
                                            </p:tgtEl>
                                            <p:attrNameLst>
                                              <p:attrName>style.visibility</p:attrName>
                                            </p:attrNameLst>
                                          </p:cBhvr>
                                          <p:to>
                                            <p:strVal val="visible"/>
                                          </p:to>
                                        </p:set>
                                        <p:anim calcmode="lin" valueType="num">
                                          <p:cBhvr additive="base">
                                            <p:cTn id="58" dur="500"/>
                                            <p:tgtEl>
                                              <p:spTgt spid="69"/>
                                            </p:tgtEl>
                                            <p:attrNameLst>
                                              <p:attrName>ppt_y</p:attrName>
                                            </p:attrNameLst>
                                          </p:cBhvr>
                                          <p:tavLst>
                                            <p:tav tm="0">
                                              <p:val>
                                                <p:strVal val="#ppt_y+#ppt_h*1.125000"/>
                                              </p:val>
                                            </p:tav>
                                            <p:tav tm="100000">
                                              <p:val>
                                                <p:strVal val="#ppt_y"/>
                                              </p:val>
                                            </p:tav>
                                          </p:tavLst>
                                        </p:anim>
                                        <p:animEffect transition="in" filter="wipe(up)">
                                          <p:cBhvr>
                                            <p:cTn id="59" dur="500"/>
                                            <p:tgtEl>
                                              <p:spTgt spid="69"/>
                                            </p:tgtEl>
                                          </p:cBhvr>
                                        </p:animEffect>
                                      </p:childTnLst>
                                    </p:cTn>
                                  </p:par>
                                </p:childTnLst>
                              </p:cTn>
                            </p:par>
                            <p:par>
                              <p:cTn id="60" fill="hold">
                                <p:stCondLst>
                                  <p:cond delay="7200"/>
                                </p:stCondLst>
                                <p:childTnLst>
                                  <p:par>
                                    <p:cTn id="61" presetID="47" presetClass="entr" presetSubtype="0" fill="hold" nodeType="afterEffect">
                                      <p:stCondLst>
                                        <p:cond delay="0"/>
                                      </p:stCondLst>
                                      <p:childTnLst>
                                        <p:set>
                                          <p:cBhvr>
                                            <p:cTn id="62" dur="1" fill="hold">
                                              <p:stCondLst>
                                                <p:cond delay="0"/>
                                              </p:stCondLst>
                                            </p:cTn>
                                            <p:tgtEl>
                                              <p:spTgt spid="70"/>
                                            </p:tgtEl>
                                            <p:attrNameLst>
                                              <p:attrName>style.visibility</p:attrName>
                                            </p:attrNameLst>
                                          </p:cBhvr>
                                          <p:to>
                                            <p:strVal val="visible"/>
                                          </p:to>
                                        </p:set>
                                        <p:animEffect transition="in" filter="fade">
                                          <p:cBhvr>
                                            <p:cTn id="63" dur="1000"/>
                                            <p:tgtEl>
                                              <p:spTgt spid="70"/>
                                            </p:tgtEl>
                                          </p:cBhvr>
                                        </p:animEffect>
                                        <p:anim calcmode="lin" valueType="num">
                                          <p:cBhvr>
                                            <p:cTn id="64" dur="1000" fill="hold"/>
                                            <p:tgtEl>
                                              <p:spTgt spid="70"/>
                                            </p:tgtEl>
                                            <p:attrNameLst>
                                              <p:attrName>ppt_x</p:attrName>
                                            </p:attrNameLst>
                                          </p:cBhvr>
                                          <p:tavLst>
                                            <p:tav tm="0">
                                              <p:val>
                                                <p:strVal val="#ppt_x"/>
                                              </p:val>
                                            </p:tav>
                                            <p:tav tm="100000">
                                              <p:val>
                                                <p:strVal val="#ppt_x"/>
                                              </p:val>
                                            </p:tav>
                                          </p:tavLst>
                                        </p:anim>
                                        <p:anim calcmode="lin" valueType="num">
                                          <p:cBhvr>
                                            <p:cTn id="65" dur="1000" fill="hold"/>
                                            <p:tgtEl>
                                              <p:spTgt spid="70"/>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10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1000"/>
                                            <p:tgtEl>
                                              <p:spTgt spid="73"/>
                                            </p:tgtEl>
                                          </p:cBhvr>
                                        </p:animEffect>
                                        <p:anim calcmode="lin" valueType="num">
                                          <p:cBhvr>
                                            <p:cTn id="69" dur="1000" fill="hold"/>
                                            <p:tgtEl>
                                              <p:spTgt spid="73"/>
                                            </p:tgtEl>
                                            <p:attrNameLst>
                                              <p:attrName>ppt_x</p:attrName>
                                            </p:attrNameLst>
                                          </p:cBhvr>
                                          <p:tavLst>
                                            <p:tav tm="0">
                                              <p:val>
                                                <p:strVal val="#ppt_x"/>
                                              </p:val>
                                            </p:tav>
                                            <p:tav tm="100000">
                                              <p:val>
                                                <p:strVal val="#ppt_x"/>
                                              </p:val>
                                            </p:tav>
                                          </p:tavLst>
                                        </p:anim>
                                        <p:anim calcmode="lin" valueType="num">
                                          <p:cBhvr>
                                            <p:cTn id="70" dur="1000" fill="hold"/>
                                            <p:tgtEl>
                                              <p:spTgt spid="73"/>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20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1000"/>
                                            <p:tgtEl>
                                              <p:spTgt spid="76"/>
                                            </p:tgtEl>
                                          </p:cBhvr>
                                        </p:animEffect>
                                        <p:anim calcmode="lin" valueType="num">
                                          <p:cBhvr>
                                            <p:cTn id="74" dur="1000" fill="hold"/>
                                            <p:tgtEl>
                                              <p:spTgt spid="76"/>
                                            </p:tgtEl>
                                            <p:attrNameLst>
                                              <p:attrName>ppt_x</p:attrName>
                                            </p:attrNameLst>
                                          </p:cBhvr>
                                          <p:tavLst>
                                            <p:tav tm="0">
                                              <p:val>
                                                <p:strVal val="#ppt_x"/>
                                              </p:val>
                                            </p:tav>
                                            <p:tav tm="100000">
                                              <p:val>
                                                <p:strVal val="#ppt_x"/>
                                              </p:val>
                                            </p:tav>
                                          </p:tavLst>
                                        </p:anim>
                                        <p:anim calcmode="lin" valueType="num">
                                          <p:cBhvr>
                                            <p:cTn id="75" dur="1000" fill="hold"/>
                                            <p:tgtEl>
                                              <p:spTgt spid="76"/>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300"/>
                                      </p:stCondLst>
                                      <p:childTnLst>
                                        <p:set>
                                          <p:cBhvr>
                                            <p:cTn id="77" dur="1" fill="hold">
                                              <p:stCondLst>
                                                <p:cond delay="0"/>
                                              </p:stCondLst>
                                            </p:cTn>
                                            <p:tgtEl>
                                              <p:spTgt spid="79"/>
                                            </p:tgtEl>
                                            <p:attrNameLst>
                                              <p:attrName>style.visibility</p:attrName>
                                            </p:attrNameLst>
                                          </p:cBhvr>
                                          <p:to>
                                            <p:strVal val="visible"/>
                                          </p:to>
                                        </p:set>
                                        <p:animEffect transition="in" filter="fade">
                                          <p:cBhvr>
                                            <p:cTn id="78" dur="1000"/>
                                            <p:tgtEl>
                                              <p:spTgt spid="79"/>
                                            </p:tgtEl>
                                          </p:cBhvr>
                                        </p:animEffect>
                                        <p:anim calcmode="lin" valueType="num">
                                          <p:cBhvr>
                                            <p:cTn id="79" dur="1000" fill="hold"/>
                                            <p:tgtEl>
                                              <p:spTgt spid="79"/>
                                            </p:tgtEl>
                                            <p:attrNameLst>
                                              <p:attrName>ppt_x</p:attrName>
                                            </p:attrNameLst>
                                          </p:cBhvr>
                                          <p:tavLst>
                                            <p:tav tm="0">
                                              <p:val>
                                                <p:strVal val="#ppt_x"/>
                                              </p:val>
                                            </p:tav>
                                            <p:tav tm="100000">
                                              <p:val>
                                                <p:strVal val="#ppt_x"/>
                                              </p:val>
                                            </p:tav>
                                          </p:tavLst>
                                        </p:anim>
                                        <p:anim calcmode="lin" valueType="num">
                                          <p:cBhvr>
                                            <p:cTn id="80"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71800" y="1200376"/>
            <a:ext cx="1549003" cy="591741"/>
            <a:chOff x="3095626" y="1206106"/>
            <a:chExt cx="1549003" cy="591741"/>
          </a:xfrm>
        </p:grpSpPr>
        <p:cxnSp>
          <p:nvCxnSpPr>
            <p:cNvPr id="3" name="Straight Connector 62"/>
            <p:cNvCxnSpPr/>
            <p:nvPr/>
          </p:nvCxnSpPr>
          <p:spPr>
            <a:xfrm>
              <a:off x="3095626" y="1458516"/>
              <a:ext cx="134898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Oval 28"/>
            <p:cNvSpPr/>
            <p:nvPr/>
          </p:nvSpPr>
          <p:spPr bwMode="auto">
            <a:xfrm>
              <a:off x="4052888" y="1206106"/>
              <a:ext cx="591741" cy="591741"/>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white"/>
                </a:solidFill>
                <a:effectLst/>
                <a:uLnTx/>
                <a:uFillTx/>
                <a:latin typeface="Calibri"/>
                <a:ea typeface="+mn-ea"/>
                <a:cs typeface="+mn-cs"/>
              </a:endParaRPr>
            </a:p>
          </p:txBody>
        </p:sp>
        <p:grpSp>
          <p:nvGrpSpPr>
            <p:cNvPr id="5" name="Group 38"/>
            <p:cNvGrpSpPr>
              <a:grpSpLocks noChangeAspect="1"/>
            </p:cNvGrpSpPr>
            <p:nvPr/>
          </p:nvGrpSpPr>
          <p:grpSpPr>
            <a:xfrm>
              <a:off x="4162193" y="1311775"/>
              <a:ext cx="365627" cy="365627"/>
              <a:chOff x="-2771775" y="66675"/>
              <a:chExt cx="827087" cy="827088"/>
            </a:xfrm>
            <a:solidFill>
              <a:schemeClr val="bg1"/>
            </a:solidFill>
          </p:grpSpPr>
          <p:sp>
            <p:nvSpPr>
              <p:cNvPr id="6"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grpSp>
      </p:grpSp>
      <p:grpSp>
        <p:nvGrpSpPr>
          <p:cNvPr id="9" name="组合 8"/>
          <p:cNvGrpSpPr/>
          <p:nvPr/>
        </p:nvGrpSpPr>
        <p:grpSpPr>
          <a:xfrm>
            <a:off x="3059832" y="3698307"/>
            <a:ext cx="1890711" cy="591741"/>
            <a:chOff x="3487342" y="3704037"/>
            <a:chExt cx="1890711" cy="591741"/>
          </a:xfrm>
        </p:grpSpPr>
        <p:cxnSp>
          <p:nvCxnSpPr>
            <p:cNvPr id="10" name="Straight Connector 65"/>
            <p:cNvCxnSpPr/>
            <p:nvPr/>
          </p:nvCxnSpPr>
          <p:spPr>
            <a:xfrm>
              <a:off x="3487342" y="4013597"/>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31"/>
            <p:cNvSpPr/>
            <p:nvPr/>
          </p:nvSpPr>
          <p:spPr bwMode="auto">
            <a:xfrm>
              <a:off x="4786312" y="3704037"/>
              <a:ext cx="591741" cy="591741"/>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white"/>
                </a:solidFill>
                <a:effectLst/>
                <a:uLnTx/>
                <a:uFillTx/>
                <a:latin typeface="Calibri"/>
                <a:ea typeface="+mn-ea"/>
                <a:cs typeface="+mn-cs"/>
              </a:endParaRPr>
            </a:p>
          </p:txBody>
        </p:sp>
        <p:grpSp>
          <p:nvGrpSpPr>
            <p:cNvPr id="12" name="Group 42"/>
            <p:cNvGrpSpPr/>
            <p:nvPr/>
          </p:nvGrpSpPr>
          <p:grpSpPr>
            <a:xfrm>
              <a:off x="4917922" y="3874428"/>
              <a:ext cx="324274" cy="247844"/>
              <a:chOff x="5516563" y="84138"/>
              <a:chExt cx="1414463" cy="1081087"/>
            </a:xfrm>
            <a:solidFill>
              <a:schemeClr val="bg1"/>
            </a:solidFill>
          </p:grpSpPr>
          <p:sp>
            <p:nvSpPr>
              <p:cNvPr id="13"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14"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15"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16"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19"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grpSp>
      </p:grpSp>
      <p:grpSp>
        <p:nvGrpSpPr>
          <p:cNvPr id="20" name="组合 19"/>
          <p:cNvGrpSpPr/>
          <p:nvPr/>
        </p:nvGrpSpPr>
        <p:grpSpPr>
          <a:xfrm>
            <a:off x="3383955" y="2874394"/>
            <a:ext cx="2093122" cy="591741"/>
            <a:chOff x="3960019" y="2880124"/>
            <a:chExt cx="2093122" cy="591741"/>
          </a:xfrm>
        </p:grpSpPr>
        <p:cxnSp>
          <p:nvCxnSpPr>
            <p:cNvPr id="21" name="Straight Connector 64"/>
            <p:cNvCxnSpPr/>
            <p:nvPr/>
          </p:nvCxnSpPr>
          <p:spPr>
            <a:xfrm>
              <a:off x="3960019" y="3177778"/>
              <a:ext cx="161925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Oval 34"/>
            <p:cNvSpPr/>
            <p:nvPr/>
          </p:nvSpPr>
          <p:spPr bwMode="auto">
            <a:xfrm>
              <a:off x="5461401" y="2880124"/>
              <a:ext cx="591740" cy="591741"/>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white"/>
                </a:solidFill>
                <a:effectLst/>
                <a:uLnTx/>
                <a:uFillTx/>
                <a:latin typeface="Calibri"/>
                <a:ea typeface="+mn-ea"/>
                <a:cs typeface="+mn-cs"/>
              </a:endParaRPr>
            </a:p>
          </p:txBody>
        </p:sp>
        <p:grpSp>
          <p:nvGrpSpPr>
            <p:cNvPr id="23" name="Group 50"/>
            <p:cNvGrpSpPr/>
            <p:nvPr/>
          </p:nvGrpSpPr>
          <p:grpSpPr>
            <a:xfrm>
              <a:off x="5582489" y="3029057"/>
              <a:ext cx="335556" cy="288970"/>
              <a:chOff x="2727325" y="-39687"/>
              <a:chExt cx="1463675" cy="1260475"/>
            </a:xfrm>
            <a:solidFill>
              <a:schemeClr val="bg1"/>
            </a:solidFill>
          </p:grpSpPr>
          <p:sp>
            <p:nvSpPr>
              <p:cNvPr id="24"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sp>
            <p:nvSpPr>
              <p:cNvPr id="25" name="Freeform 21"/>
              <p:cNvSpPr>
                <a:spLocks/>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black"/>
                  </a:solidFill>
                  <a:effectLst/>
                  <a:uLnTx/>
                  <a:uFillTx/>
                  <a:latin typeface="Calibri"/>
                  <a:ea typeface="+mn-ea"/>
                  <a:cs typeface="+mn-cs"/>
                </a:endParaRPr>
              </a:p>
            </p:txBody>
          </p:sp>
        </p:grpSp>
      </p:grpSp>
      <p:grpSp>
        <p:nvGrpSpPr>
          <p:cNvPr id="26" name="组合 25"/>
          <p:cNvGrpSpPr/>
          <p:nvPr/>
        </p:nvGrpSpPr>
        <p:grpSpPr>
          <a:xfrm>
            <a:off x="3173218" y="2001663"/>
            <a:ext cx="1678780" cy="591741"/>
            <a:chOff x="2858371" y="2007393"/>
            <a:chExt cx="1678780" cy="591741"/>
          </a:xfrm>
        </p:grpSpPr>
        <p:cxnSp>
          <p:nvCxnSpPr>
            <p:cNvPr id="27" name="Straight Connector 63"/>
            <p:cNvCxnSpPr/>
            <p:nvPr/>
          </p:nvCxnSpPr>
          <p:spPr>
            <a:xfrm>
              <a:off x="2858371" y="2355056"/>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3945410" y="2007393"/>
              <a:ext cx="591741" cy="591741"/>
              <a:chOff x="4648200" y="2007393"/>
              <a:chExt cx="591741" cy="591741"/>
            </a:xfrm>
          </p:grpSpPr>
          <p:sp>
            <p:nvSpPr>
              <p:cNvPr id="29" name="Oval 37"/>
              <p:cNvSpPr/>
              <p:nvPr/>
            </p:nvSpPr>
            <p:spPr bwMode="auto">
              <a:xfrm>
                <a:off x="4648200" y="2007393"/>
                <a:ext cx="591741" cy="591741"/>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sz="1200" b="0" i="0" u="none" strike="noStrike" kern="1200" cap="none" spc="0" normalizeH="0" baseline="0" noProof="0">
                  <a:ln>
                    <a:noFill/>
                  </a:ln>
                  <a:solidFill>
                    <a:prstClr val="white"/>
                  </a:solidFill>
                  <a:effectLst/>
                  <a:uLnTx/>
                  <a:uFillTx/>
                  <a:latin typeface="Calibri"/>
                  <a:ea typeface="+mn-ea"/>
                  <a:cs typeface="+mn-cs"/>
                </a:endParaRPr>
              </a:p>
            </p:txBody>
          </p:sp>
          <p:sp>
            <p:nvSpPr>
              <p:cNvPr id="30" name="Freeform 13"/>
              <p:cNvSpPr>
                <a:spLocks noChangeAspect="1" noEditPoints="1"/>
              </p:cNvSpPr>
              <p:nvPr/>
            </p:nvSpPr>
            <p:spPr bwMode="auto">
              <a:xfrm>
                <a:off x="4797030" y="2134792"/>
                <a:ext cx="316706" cy="309563"/>
              </a:xfrm>
              <a:custGeom>
                <a:avLst/>
                <a:gdLst>
                  <a:gd name="T0" fmla="*/ 301610 w 226"/>
                  <a:gd name="T1" fmla="*/ 0 h 220"/>
                  <a:gd name="T2" fmla="*/ 179842 w 226"/>
                  <a:gd name="T3" fmla="*/ 88082 h 220"/>
                  <a:gd name="T4" fmla="*/ 177969 w 226"/>
                  <a:gd name="T5" fmla="*/ 88082 h 220"/>
                  <a:gd name="T6" fmla="*/ 44960 w 226"/>
                  <a:gd name="T7" fmla="*/ 223016 h 220"/>
                  <a:gd name="T8" fmla="*/ 1873 w 226"/>
                  <a:gd name="T9" fmla="*/ 354202 h 220"/>
                  <a:gd name="T10" fmla="*/ 44960 w 226"/>
                  <a:gd name="T11" fmla="*/ 412299 h 220"/>
                  <a:gd name="T12" fmla="*/ 168602 w 226"/>
                  <a:gd name="T13" fmla="*/ 380440 h 220"/>
                  <a:gd name="T14" fmla="*/ 387784 w 226"/>
                  <a:gd name="T15" fmla="*/ 170542 h 220"/>
                  <a:gd name="T16" fmla="*/ 206069 w 226"/>
                  <a:gd name="T17" fmla="*/ 307350 h 220"/>
                  <a:gd name="T18" fmla="*/ 318470 w 226"/>
                  <a:gd name="T19" fmla="*/ 151801 h 220"/>
                  <a:gd name="T20" fmla="*/ 305357 w 226"/>
                  <a:gd name="T21" fmla="*/ 215520 h 220"/>
                  <a:gd name="T22" fmla="*/ 206069 w 226"/>
                  <a:gd name="T23" fmla="*/ 316721 h 220"/>
                  <a:gd name="T24" fmla="*/ 191082 w 226"/>
                  <a:gd name="T25" fmla="*/ 260498 h 220"/>
                  <a:gd name="T26" fmla="*/ 147995 w 226"/>
                  <a:gd name="T27" fmla="*/ 219268 h 220"/>
                  <a:gd name="T28" fmla="*/ 297863 w 226"/>
                  <a:gd name="T29" fmla="*/ 114319 h 220"/>
                  <a:gd name="T30" fmla="*/ 191082 w 226"/>
                  <a:gd name="T31" fmla="*/ 260498 h 220"/>
                  <a:gd name="T32" fmla="*/ 97414 w 226"/>
                  <a:gd name="T33" fmla="*/ 206150 h 220"/>
                  <a:gd name="T34" fmla="*/ 256650 w 226"/>
                  <a:gd name="T35" fmla="*/ 91830 h 220"/>
                  <a:gd name="T36" fmla="*/ 54327 w 226"/>
                  <a:gd name="T37" fmla="*/ 384188 h 220"/>
                  <a:gd name="T38" fmla="*/ 26227 w 226"/>
                  <a:gd name="T39" fmla="*/ 367321 h 220"/>
                  <a:gd name="T40" fmla="*/ 41214 w 226"/>
                  <a:gd name="T41" fmla="*/ 311098 h 220"/>
                  <a:gd name="T42" fmla="*/ 101161 w 226"/>
                  <a:gd name="T43" fmla="*/ 372943 h 220"/>
                  <a:gd name="T44" fmla="*/ 114275 w 226"/>
                  <a:gd name="T45" fmla="*/ 369195 h 220"/>
                  <a:gd name="T46" fmla="*/ 44960 w 226"/>
                  <a:gd name="T47" fmla="*/ 297980 h 220"/>
                  <a:gd name="T48" fmla="*/ 61821 w 226"/>
                  <a:gd name="T49" fmla="*/ 241757 h 220"/>
                  <a:gd name="T50" fmla="*/ 166729 w 226"/>
                  <a:gd name="T51" fmla="*/ 354202 h 220"/>
                  <a:gd name="T52" fmla="*/ 114275 w 226"/>
                  <a:gd name="T53" fmla="*/ 369195 h 220"/>
                  <a:gd name="T54" fmla="*/ 348444 w 226"/>
                  <a:gd name="T55" fmla="*/ 174290 h 220"/>
                  <a:gd name="T56" fmla="*/ 314723 w 226"/>
                  <a:gd name="T57" fmla="*/ 97452 h 220"/>
                  <a:gd name="T58" fmla="*/ 260396 w 226"/>
                  <a:gd name="T59" fmla="*/ 43104 h 220"/>
                  <a:gd name="T60" fmla="*/ 359684 w 226"/>
                  <a:gd name="T61" fmla="*/ 50600 h 220"/>
                  <a:gd name="T62" fmla="*/ 369051 w 226"/>
                  <a:gd name="T63" fmla="*/ 151801 h 2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6"/>
                  <a:gd name="T97" fmla="*/ 0 h 220"/>
                  <a:gd name="T98" fmla="*/ 226 w 226"/>
                  <a:gd name="T99" fmla="*/ 220 h 2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grpSp>
        <p:nvGrpSpPr>
          <p:cNvPr id="31" name="Group 4"/>
          <p:cNvGrpSpPr>
            <a:grpSpLocks/>
          </p:cNvGrpSpPr>
          <p:nvPr/>
        </p:nvGrpSpPr>
        <p:grpSpPr bwMode="auto">
          <a:xfrm>
            <a:off x="2833169" y="3656631"/>
            <a:ext cx="895349" cy="861774"/>
            <a:chOff x="6139503" y="4859013"/>
            <a:chExt cx="1192668" cy="1147878"/>
          </a:xfrm>
        </p:grpSpPr>
        <p:sp>
          <p:nvSpPr>
            <p:cNvPr id="32" name="Rounded Rectangle 5"/>
            <p:cNvSpPr>
              <a:spLocks noChangeArrowheads="1"/>
            </p:cNvSpPr>
            <p:nvPr/>
          </p:nvSpPr>
          <p:spPr bwMode="auto">
            <a:xfrm>
              <a:off x="6139503" y="4871700"/>
              <a:ext cx="1192668" cy="1122822"/>
            </a:xfrm>
            <a:prstGeom prst="roundRect">
              <a:avLst>
                <a:gd name="adj" fmla="val 9375"/>
              </a:avLst>
            </a:prstGeom>
            <a:solidFill>
              <a:schemeClr val="accent4"/>
            </a:solidFill>
            <a:ln w="9525">
              <a:noFill/>
              <a:round/>
              <a:headEnd/>
              <a:tailEnd/>
            </a:ln>
            <a:effectLst>
              <a:outerShdw blurRad="40000" dist="23000" dir="5400000" rotWithShape="0">
                <a:srgbClr val="808080">
                  <a:alpha val="34999"/>
                </a:srgbClr>
              </a:outerShdw>
            </a:effectLst>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prstClr val="white"/>
                </a:solidFill>
                <a:effectLst/>
                <a:uLnTx/>
                <a:uFillTx/>
                <a:latin typeface="Calibri" pitchFamily="34" charset="0"/>
                <a:ea typeface="MS PGothic" pitchFamily="34" charset="-128"/>
                <a:cs typeface="+mn-cs"/>
              </a:endParaRPr>
            </a:p>
          </p:txBody>
        </p:sp>
        <p:sp>
          <p:nvSpPr>
            <p:cNvPr id="33" name="TextBox 21"/>
            <p:cNvSpPr txBox="1">
              <a:spLocks noChangeArrowheads="1"/>
            </p:cNvSpPr>
            <p:nvPr/>
          </p:nvSpPr>
          <p:spPr bwMode="auto">
            <a:xfrm>
              <a:off x="6420130" y="4859013"/>
              <a:ext cx="771728" cy="11478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nb-NO" altLang="id-ID" sz="5000" b="0" i="0" u="none" strike="noStrike" kern="1200" cap="none" spc="0" normalizeH="0" baseline="0" noProof="0">
                  <a:ln>
                    <a:noFill/>
                  </a:ln>
                  <a:solidFill>
                    <a:prstClr val="white"/>
                  </a:solidFill>
                  <a:effectLst/>
                  <a:uLnTx/>
                  <a:uFillTx/>
                  <a:latin typeface="Calibri" pitchFamily="34" charset="0"/>
                  <a:ea typeface="MS PGothic" pitchFamily="34" charset="-128"/>
                  <a:cs typeface="+mn-cs"/>
                </a:rPr>
                <a:t>1</a:t>
              </a:r>
            </a:p>
          </p:txBody>
        </p:sp>
      </p:grpSp>
      <p:grpSp>
        <p:nvGrpSpPr>
          <p:cNvPr id="34" name="Group 7"/>
          <p:cNvGrpSpPr>
            <a:grpSpLocks/>
          </p:cNvGrpSpPr>
          <p:nvPr/>
        </p:nvGrpSpPr>
        <p:grpSpPr bwMode="auto">
          <a:xfrm>
            <a:off x="3043911" y="2799383"/>
            <a:ext cx="894158" cy="867966"/>
            <a:chOff x="6420131" y="3715897"/>
            <a:chExt cx="1192668" cy="1156073"/>
          </a:xfrm>
        </p:grpSpPr>
        <p:sp>
          <p:nvSpPr>
            <p:cNvPr id="35" name="Rounded Rectangle 8"/>
            <p:cNvSpPr>
              <a:spLocks noChangeArrowheads="1"/>
            </p:cNvSpPr>
            <p:nvPr/>
          </p:nvSpPr>
          <p:spPr bwMode="auto">
            <a:xfrm>
              <a:off x="6420131" y="3749200"/>
              <a:ext cx="1192668" cy="1122770"/>
            </a:xfrm>
            <a:prstGeom prst="roundRect">
              <a:avLst>
                <a:gd name="adj" fmla="val 9375"/>
              </a:avLst>
            </a:prstGeom>
            <a:solidFill>
              <a:schemeClr val="accent3"/>
            </a:solidFill>
            <a:ln w="9525">
              <a:noFill/>
              <a:round/>
              <a:headEnd/>
              <a:tailEnd/>
            </a:ln>
            <a:effectLst>
              <a:outerShdw blurRad="40000" dist="23000" dir="5400000" rotWithShape="0">
                <a:srgbClr val="808080">
                  <a:alpha val="34999"/>
                </a:srgbClr>
              </a:outerShdw>
            </a:effectLst>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prstClr val="white"/>
                </a:solidFill>
                <a:effectLst/>
                <a:uLnTx/>
                <a:uFillTx/>
                <a:latin typeface="Calibri" pitchFamily="34" charset="0"/>
                <a:ea typeface="MS PGothic" pitchFamily="34" charset="-128"/>
                <a:cs typeface="+mn-cs"/>
              </a:endParaRPr>
            </a:p>
          </p:txBody>
        </p:sp>
        <p:sp>
          <p:nvSpPr>
            <p:cNvPr id="36" name="TextBox 22"/>
            <p:cNvSpPr txBox="1">
              <a:spLocks noChangeArrowheads="1"/>
            </p:cNvSpPr>
            <p:nvPr/>
          </p:nvSpPr>
          <p:spPr bwMode="auto">
            <a:xfrm>
              <a:off x="6700153" y="3715897"/>
              <a:ext cx="771728" cy="11478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nb-NO" altLang="id-ID" sz="5000" b="0" i="0" u="none" strike="noStrike" kern="1200" cap="none" spc="0" normalizeH="0" baseline="0" noProof="0">
                  <a:ln>
                    <a:noFill/>
                  </a:ln>
                  <a:solidFill>
                    <a:prstClr val="white"/>
                  </a:solidFill>
                  <a:effectLst/>
                  <a:uLnTx/>
                  <a:uFillTx/>
                  <a:latin typeface="Calibri" pitchFamily="34" charset="0"/>
                  <a:ea typeface="MS PGothic" pitchFamily="34" charset="-128"/>
                  <a:cs typeface="+mn-cs"/>
                </a:rPr>
                <a:t>2</a:t>
              </a:r>
            </a:p>
          </p:txBody>
        </p:sp>
      </p:grpSp>
      <p:grpSp>
        <p:nvGrpSpPr>
          <p:cNvPr id="37" name="Group 10"/>
          <p:cNvGrpSpPr>
            <a:grpSpLocks/>
          </p:cNvGrpSpPr>
          <p:nvPr/>
        </p:nvGrpSpPr>
        <p:grpSpPr bwMode="auto">
          <a:xfrm>
            <a:off x="2728393" y="1982612"/>
            <a:ext cx="894160" cy="872605"/>
            <a:chOff x="5999190" y="2626865"/>
            <a:chExt cx="1192668" cy="1163671"/>
          </a:xfrm>
        </p:grpSpPr>
        <p:sp>
          <p:nvSpPr>
            <p:cNvPr id="38" name="Rounded Rectangle 11"/>
            <p:cNvSpPr>
              <a:spLocks noChangeArrowheads="1"/>
            </p:cNvSpPr>
            <p:nvPr/>
          </p:nvSpPr>
          <p:spPr bwMode="auto">
            <a:xfrm>
              <a:off x="5999190" y="2626865"/>
              <a:ext cx="1192668" cy="1122553"/>
            </a:xfrm>
            <a:prstGeom prst="roundRect">
              <a:avLst>
                <a:gd name="adj" fmla="val 9375"/>
              </a:avLst>
            </a:prstGeom>
            <a:solidFill>
              <a:schemeClr val="accent2"/>
            </a:solidFill>
            <a:ln w="9525">
              <a:noFill/>
              <a:round/>
              <a:headEnd/>
              <a:tailEnd/>
            </a:ln>
            <a:effectLst>
              <a:outerShdw blurRad="40000" dist="23000" dir="5400000" rotWithShape="0">
                <a:srgbClr val="808080">
                  <a:alpha val="34999"/>
                </a:srgbClr>
              </a:outerShdw>
            </a:effectLst>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prstClr val="white"/>
                </a:solidFill>
                <a:effectLst/>
                <a:uLnTx/>
                <a:uFillTx/>
                <a:latin typeface="Calibri" pitchFamily="34" charset="0"/>
                <a:ea typeface="MS PGothic" pitchFamily="34" charset="-128"/>
                <a:cs typeface="+mn-cs"/>
              </a:endParaRPr>
            </a:p>
          </p:txBody>
        </p:sp>
        <p:sp>
          <p:nvSpPr>
            <p:cNvPr id="39" name="TextBox 23"/>
            <p:cNvSpPr txBox="1">
              <a:spLocks noChangeArrowheads="1"/>
            </p:cNvSpPr>
            <p:nvPr/>
          </p:nvSpPr>
          <p:spPr bwMode="auto">
            <a:xfrm>
              <a:off x="6319132" y="2641309"/>
              <a:ext cx="771729" cy="11492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nb-NO" altLang="id-ID" sz="5000" b="0" i="0" u="none" strike="noStrike" kern="1200" cap="none" spc="0" normalizeH="0" baseline="0" noProof="0" dirty="0">
                  <a:ln>
                    <a:noFill/>
                  </a:ln>
                  <a:solidFill>
                    <a:prstClr val="white"/>
                  </a:solidFill>
                  <a:effectLst/>
                  <a:uLnTx/>
                  <a:uFillTx/>
                  <a:latin typeface="Calibri" pitchFamily="34" charset="0"/>
                  <a:ea typeface="MS PGothic" pitchFamily="34" charset="-128"/>
                  <a:cs typeface="+mn-cs"/>
                </a:rPr>
                <a:t>3</a:t>
              </a:r>
            </a:p>
          </p:txBody>
        </p:sp>
      </p:grpSp>
      <p:grpSp>
        <p:nvGrpSpPr>
          <p:cNvPr id="40" name="Group 13"/>
          <p:cNvGrpSpPr>
            <a:grpSpLocks/>
          </p:cNvGrpSpPr>
          <p:nvPr/>
        </p:nvGrpSpPr>
        <p:grpSpPr bwMode="auto">
          <a:xfrm>
            <a:off x="2280718" y="1131590"/>
            <a:ext cx="895349" cy="898648"/>
            <a:chOff x="5402860" y="1491637"/>
            <a:chExt cx="1192668" cy="1197785"/>
          </a:xfrm>
        </p:grpSpPr>
        <p:sp>
          <p:nvSpPr>
            <p:cNvPr id="41" name="Rounded Rectangle 14"/>
            <p:cNvSpPr>
              <a:spLocks noChangeArrowheads="1"/>
            </p:cNvSpPr>
            <p:nvPr/>
          </p:nvSpPr>
          <p:spPr bwMode="auto">
            <a:xfrm rot="20684149">
              <a:off x="5402860" y="1567446"/>
              <a:ext cx="1192668" cy="1121976"/>
            </a:xfrm>
            <a:prstGeom prst="roundRect">
              <a:avLst>
                <a:gd name="adj" fmla="val 9375"/>
              </a:avLst>
            </a:prstGeom>
            <a:solidFill>
              <a:schemeClr val="accent1"/>
            </a:solidFill>
            <a:ln w="9525">
              <a:noFill/>
              <a:round/>
              <a:headEnd/>
              <a:tailEnd/>
            </a:ln>
            <a:effectLst>
              <a:outerShdw blurRad="40000" dist="23000" dir="5400000" rotWithShape="0">
                <a:srgbClr val="808080">
                  <a:alpha val="34999"/>
                </a:srgbClr>
              </a:outerShdw>
            </a:effectLst>
          </p:spPr>
          <p:txBody>
            <a:bodyPr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prstClr val="white"/>
                </a:solidFill>
                <a:effectLst/>
                <a:uLnTx/>
                <a:uFillTx/>
                <a:latin typeface="Calibri" pitchFamily="34" charset="0"/>
                <a:ea typeface="MS PGothic" pitchFamily="34" charset="-128"/>
                <a:cs typeface="+mn-cs"/>
              </a:endParaRPr>
            </a:p>
          </p:txBody>
        </p:sp>
        <p:sp>
          <p:nvSpPr>
            <p:cNvPr id="42" name="TextBox 24"/>
            <p:cNvSpPr txBox="1">
              <a:spLocks noChangeArrowheads="1"/>
            </p:cNvSpPr>
            <p:nvPr/>
          </p:nvSpPr>
          <p:spPr bwMode="auto">
            <a:xfrm rot="20681241">
              <a:off x="5692174" y="1491637"/>
              <a:ext cx="771728" cy="11486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nb-NO" altLang="id-ID" sz="5000" b="0" i="0" u="none" strike="noStrike" kern="1200" cap="none" spc="0" normalizeH="0" baseline="0" noProof="0" dirty="0">
                  <a:ln>
                    <a:noFill/>
                  </a:ln>
                  <a:solidFill>
                    <a:prstClr val="white"/>
                  </a:solidFill>
                  <a:effectLst/>
                  <a:uLnTx/>
                  <a:uFillTx/>
                  <a:latin typeface="Calibri" pitchFamily="34" charset="0"/>
                  <a:ea typeface="MS PGothic" pitchFamily="34" charset="-128"/>
                  <a:cs typeface="+mn-cs"/>
                </a:rPr>
                <a:t>4</a:t>
              </a:r>
            </a:p>
          </p:txBody>
        </p:sp>
      </p:grpSp>
      <p:grpSp>
        <p:nvGrpSpPr>
          <p:cNvPr id="43" name="Group 16"/>
          <p:cNvGrpSpPr>
            <a:grpSpLocks/>
          </p:cNvGrpSpPr>
          <p:nvPr/>
        </p:nvGrpSpPr>
        <p:grpSpPr bwMode="auto">
          <a:xfrm>
            <a:off x="899592" y="1686150"/>
            <a:ext cx="1897856" cy="3149203"/>
            <a:chOff x="3560664" y="2230705"/>
            <a:chExt cx="2529883" cy="4198799"/>
          </a:xfrm>
        </p:grpSpPr>
        <p:sp>
          <p:nvSpPr>
            <p:cNvPr id="44" name="Ellipse 98"/>
            <p:cNvSpPr/>
            <p:nvPr/>
          </p:nvSpPr>
          <p:spPr bwMode="auto">
            <a:xfrm>
              <a:off x="3560664" y="6107180"/>
              <a:ext cx="1713938" cy="322324"/>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en-US" altLang="id-ID" sz="1600" b="0" i="0" u="none" strike="noStrike" kern="1200" cap="none" spc="0" normalizeH="0" baseline="0" noProof="0">
                <a:ln>
                  <a:noFill/>
                </a:ln>
                <a:solidFill>
                  <a:srgbClr val="FFFFFF"/>
                </a:solidFill>
                <a:effectLst/>
                <a:uLnTx/>
                <a:uFillTx/>
                <a:latin typeface="Calibri" pitchFamily="34" charset="0"/>
                <a:ea typeface="MS PGothic" pitchFamily="34" charset="-128"/>
                <a:cs typeface="+mn-cs"/>
              </a:endParaRPr>
            </a:p>
          </p:txBody>
        </p:sp>
        <p:grpSp>
          <p:nvGrpSpPr>
            <p:cNvPr id="45" name="Group 18"/>
            <p:cNvGrpSpPr/>
            <p:nvPr/>
          </p:nvGrpSpPr>
          <p:grpSpPr>
            <a:xfrm>
              <a:off x="4158559" y="2230705"/>
              <a:ext cx="1931988" cy="3981365"/>
              <a:chOff x="1879600" y="2427657"/>
              <a:chExt cx="1931988" cy="3981365"/>
            </a:xfrm>
            <a:solidFill>
              <a:schemeClr val="accent1">
                <a:lumMod val="75000"/>
              </a:schemeClr>
            </a:solidFill>
          </p:grpSpPr>
          <p:sp>
            <p:nvSpPr>
              <p:cNvPr id="46" name="Rounded Rectangle 19"/>
              <p:cNvSpPr/>
              <p:nvPr/>
            </p:nvSpPr>
            <p:spPr bwMode="auto">
              <a:xfrm rot="3296091" flipH="1">
                <a:off x="2526506" y="2275966"/>
                <a:ext cx="333375" cy="1627188"/>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srgbClr val="FFFFFF"/>
                  </a:solidFill>
                  <a:effectLst/>
                  <a:uLnTx/>
                  <a:uFillTx/>
                  <a:latin typeface="Calibri" panose="020F0502020204030204" pitchFamily="34" charset="0"/>
                  <a:ea typeface="ＭＳ Ｐゴシック" panose="020B0600070205080204" pitchFamily="34" charset="-128"/>
                  <a:cs typeface="+mn-cs"/>
                </a:endParaRPr>
              </a:p>
            </p:txBody>
          </p:sp>
          <p:sp>
            <p:nvSpPr>
              <p:cNvPr id="47" name="Oval 20"/>
              <p:cNvSpPr>
                <a:spLocks noChangeArrowheads="1"/>
              </p:cNvSpPr>
              <p:nvPr/>
            </p:nvSpPr>
            <p:spPr bwMode="auto">
              <a:xfrm>
                <a:off x="1879938" y="2427657"/>
                <a:ext cx="823038" cy="823069"/>
              </a:xfrm>
              <a:prstGeom prst="ellipse">
                <a:avLst/>
              </a:prstGeom>
              <a:solidFill>
                <a:schemeClr val="tx2"/>
              </a:solidFill>
              <a:ln>
                <a:noFill/>
              </a:ln>
              <a:effectLst>
                <a:outerShdw blurRad="40000" dist="23000" dir="5400000" rotWithShape="0">
                  <a:srgbClr val="808080">
                    <a:alpha val="34999"/>
                  </a:srgbClr>
                </a:outerShdw>
              </a:effectLst>
              <a:extLst/>
            </p:spPr>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srgbClr val="FFFFFF"/>
                  </a:solidFill>
                  <a:effectLst/>
                  <a:uLnTx/>
                  <a:uFillTx/>
                  <a:latin typeface="Calibri" panose="020F0502020204030204" pitchFamily="34" charset="0"/>
                  <a:ea typeface="ＭＳ Ｐゴシック" panose="020B0600070205080204" pitchFamily="34" charset="-128"/>
                  <a:cs typeface="+mn-cs"/>
                </a:endParaRPr>
              </a:p>
            </p:txBody>
          </p:sp>
          <p:sp>
            <p:nvSpPr>
              <p:cNvPr id="48" name="Rounded Rectangle 21"/>
              <p:cNvSpPr/>
              <p:nvPr/>
            </p:nvSpPr>
            <p:spPr bwMode="auto">
              <a:xfrm>
                <a:off x="1954213" y="3305460"/>
                <a:ext cx="674687" cy="1408112"/>
              </a:xfrm>
              <a:prstGeom prst="roundRect">
                <a:avLst>
                  <a:gd name="adj" fmla="val 2987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srgbClr val="FFFFFF"/>
                  </a:solidFill>
                  <a:effectLst/>
                  <a:uLnTx/>
                  <a:uFillTx/>
                  <a:latin typeface="Calibri" panose="020F0502020204030204" pitchFamily="34" charset="0"/>
                  <a:ea typeface="ＭＳ Ｐゴシック" panose="020B0600070205080204" pitchFamily="34" charset="-128"/>
                  <a:cs typeface="+mn-cs"/>
                </a:endParaRPr>
              </a:p>
            </p:txBody>
          </p:sp>
          <p:sp>
            <p:nvSpPr>
              <p:cNvPr id="49" name="Rounded Rectangle 22"/>
              <p:cNvSpPr/>
              <p:nvPr/>
            </p:nvSpPr>
            <p:spPr bwMode="auto">
              <a:xfrm>
                <a:off x="1954213" y="4408772"/>
                <a:ext cx="373062" cy="2000250"/>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srgbClr val="FFFFFF"/>
                  </a:solidFill>
                  <a:effectLst/>
                  <a:uLnTx/>
                  <a:uFillTx/>
                  <a:latin typeface="Calibri" panose="020F0502020204030204" pitchFamily="34" charset="0"/>
                  <a:ea typeface="ＭＳ Ｐゴシック" panose="020B0600070205080204" pitchFamily="34" charset="-128"/>
                  <a:cs typeface="+mn-cs"/>
                </a:endParaRPr>
              </a:p>
            </p:txBody>
          </p:sp>
          <p:sp>
            <p:nvSpPr>
              <p:cNvPr id="50" name="Rounded Rectangle 23"/>
              <p:cNvSpPr/>
              <p:nvPr/>
            </p:nvSpPr>
            <p:spPr bwMode="auto">
              <a:xfrm rot="20452300">
                <a:off x="2325688" y="4429410"/>
                <a:ext cx="371475" cy="774700"/>
              </a:xfrm>
              <a:prstGeom prst="roundRect">
                <a:avLst>
                  <a:gd name="adj" fmla="val 40463"/>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srgbClr val="FFFFFF"/>
                  </a:solidFill>
                  <a:effectLst/>
                  <a:uLnTx/>
                  <a:uFillTx/>
                  <a:latin typeface="Calibri" panose="020F0502020204030204" pitchFamily="34" charset="0"/>
                  <a:ea typeface="ＭＳ Ｐゴシック" panose="020B0600070205080204" pitchFamily="34" charset="-128"/>
                  <a:cs typeface="+mn-cs"/>
                </a:endParaRPr>
              </a:p>
            </p:txBody>
          </p:sp>
          <p:sp>
            <p:nvSpPr>
              <p:cNvPr id="51" name="Rounded Rectangle 24"/>
              <p:cNvSpPr/>
              <p:nvPr/>
            </p:nvSpPr>
            <p:spPr bwMode="auto">
              <a:xfrm rot="14513746">
                <a:off x="2885282" y="2583941"/>
                <a:ext cx="350837" cy="1501775"/>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srgbClr val="FFFFFF"/>
                  </a:solidFill>
                  <a:effectLst/>
                  <a:uLnTx/>
                  <a:uFillTx/>
                  <a:latin typeface="Calibri" panose="020F0502020204030204" pitchFamily="34" charset="0"/>
                  <a:ea typeface="ＭＳ Ｐゴシック" panose="020B0600070205080204" pitchFamily="34" charset="-128"/>
                  <a:cs typeface="+mn-cs"/>
                </a:endParaRPr>
              </a:p>
            </p:txBody>
          </p:sp>
          <p:sp>
            <p:nvSpPr>
              <p:cNvPr id="52" name="Rounded Rectangle 25"/>
              <p:cNvSpPr/>
              <p:nvPr/>
            </p:nvSpPr>
            <p:spPr bwMode="auto">
              <a:xfrm>
                <a:off x="2413000" y="4916772"/>
                <a:ext cx="373063" cy="1423988"/>
              </a:xfrm>
              <a:prstGeom prst="roundRect">
                <a:avLst>
                  <a:gd name="adj" fmla="val 42456"/>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ＭＳ Ｐゴシック" panose="020B0600070205080204" pitchFamily="34" charset="-128"/>
                  </a:defRPr>
                </a:lvl1pPr>
                <a:lvl2pPr marL="37931725" indent="-37474525">
                  <a:defRPr>
                    <a:solidFill>
                      <a:schemeClr val="tx1"/>
                    </a:solidFill>
                    <a:latin typeface="Calibri" panose="020F0502020204030204" pitchFamily="34" charset="0"/>
                    <a:ea typeface="ＭＳ Ｐゴシック" panose="020B0600070205080204" pitchFamily="34" charset="-128"/>
                  </a:defRPr>
                </a:lvl2pPr>
                <a:lvl3pPr>
                  <a:defRPr>
                    <a:solidFill>
                      <a:schemeClr val="tx1"/>
                    </a:solidFill>
                    <a:latin typeface="Calibri" panose="020F0502020204030204" pitchFamily="34" charset="0"/>
                    <a:ea typeface="ＭＳ Ｐゴシック" panose="020B0600070205080204" pitchFamily="34" charset="-128"/>
                  </a:defRPr>
                </a:lvl3pPr>
                <a:lvl4pPr>
                  <a:defRPr>
                    <a:solidFill>
                      <a:schemeClr val="tx1"/>
                    </a:solidFill>
                    <a:latin typeface="Calibri" panose="020F0502020204030204" pitchFamily="34" charset="0"/>
                    <a:ea typeface="ＭＳ Ｐゴシック" panose="020B0600070205080204" pitchFamily="34" charset="-128"/>
                  </a:defRPr>
                </a:lvl4pPr>
                <a:lvl5pPr>
                  <a:defRPr>
                    <a:solidFill>
                      <a:schemeClr val="tx1"/>
                    </a:solidFill>
                    <a:latin typeface="Calibri" panose="020F0502020204030204" pitchFamily="34" charset="0"/>
                    <a:ea typeface="ＭＳ Ｐゴシック"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id-ID" altLang="id-ID" sz="1600" b="0" i="0" u="none" strike="noStrike" kern="1200" cap="none" spc="0" normalizeH="0" baseline="0" noProof="0">
                  <a:ln>
                    <a:noFill/>
                  </a:ln>
                  <a:solidFill>
                    <a:srgbClr val="FFFFFF"/>
                  </a:solidFill>
                  <a:effectLst/>
                  <a:uLnTx/>
                  <a:uFillTx/>
                  <a:latin typeface="Calibri" panose="020F0502020204030204" pitchFamily="34" charset="0"/>
                  <a:ea typeface="ＭＳ Ｐゴシック" panose="020B0600070205080204" pitchFamily="34" charset="-128"/>
                  <a:cs typeface="+mn-cs"/>
                </a:endParaRPr>
              </a:p>
            </p:txBody>
          </p:sp>
        </p:grpSp>
      </p:grpSp>
      <p:sp>
        <p:nvSpPr>
          <p:cNvPr id="53" name="TextBox 52"/>
          <p:cNvSpPr txBox="1"/>
          <p:nvPr/>
        </p:nvSpPr>
        <p:spPr>
          <a:xfrm>
            <a:off x="4462486" y="1133092"/>
            <a:ext cx="3261070" cy="709425"/>
          </a:xfrm>
          <a:prstGeom prst="rect">
            <a:avLst/>
          </a:prstGeom>
          <a:noFill/>
        </p:spPr>
        <p:txBody>
          <a:bodyPr wrap="square" lIns="68580" tIns="34290" rIns="68580" bIns="34290"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。您的内容</a:t>
            </a: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打在这里，或者通过复制您的文本后您的内容打在这里</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。您</a:t>
            </a: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的内容打在这里</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，或者通过</a:t>
            </a: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复制您的文本后，在此框中选择</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粘贴。</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54" name="TextBox 53"/>
          <p:cNvSpPr txBox="1"/>
          <p:nvPr/>
        </p:nvSpPr>
        <p:spPr>
          <a:xfrm>
            <a:off x="4983338" y="1925651"/>
            <a:ext cx="3261070" cy="709425"/>
          </a:xfrm>
          <a:prstGeom prst="rect">
            <a:avLst/>
          </a:prstGeom>
          <a:noFill/>
        </p:spPr>
        <p:txBody>
          <a:bodyPr wrap="square" lIns="68580" tIns="34290" rIns="68580" bIns="34290"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。您的内容</a:t>
            </a: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打在这里，或者通过复制您的文本后您的内容打在这里</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。您</a:t>
            </a: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的内容打在这里</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，或者通过</a:t>
            </a: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复制您的文本后，在此框中选择</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粘贴。</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55" name="TextBox 54"/>
          <p:cNvSpPr txBox="1"/>
          <p:nvPr/>
        </p:nvSpPr>
        <p:spPr>
          <a:xfrm>
            <a:off x="5559402" y="2782044"/>
            <a:ext cx="3261070" cy="709425"/>
          </a:xfrm>
          <a:prstGeom prst="rect">
            <a:avLst/>
          </a:prstGeom>
          <a:noFill/>
        </p:spPr>
        <p:txBody>
          <a:bodyPr wrap="square" lIns="68580" tIns="34290" rIns="68580" bIns="34290"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。您的内容</a:t>
            </a: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打在这里，或者通过复制您的文本后您的内容打在这里</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。您</a:t>
            </a: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的内容打在这里</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，或者通过</a:t>
            </a: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复制您的文本后，在此框中选择</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粘贴。</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56" name="TextBox 55"/>
          <p:cNvSpPr txBox="1"/>
          <p:nvPr/>
        </p:nvSpPr>
        <p:spPr>
          <a:xfrm>
            <a:off x="5080594" y="3622294"/>
            <a:ext cx="3261070" cy="709425"/>
          </a:xfrm>
          <a:prstGeom prst="rect">
            <a:avLst/>
          </a:prstGeom>
          <a:noFill/>
        </p:spPr>
        <p:txBody>
          <a:bodyPr wrap="square" lIns="68580" tIns="34290" rIns="68580" bIns="34290"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。您的内容</a:t>
            </a: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打在这里，或者通过复制您的文本后您的内容打在这里</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。您</a:t>
            </a: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的内容打在这里</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，或者通过</a:t>
            </a: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复制您的文本后，在此框中选择</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粘贴。</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798400848"/>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60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60000">
                                          <p:cBhvr additive="base">
                                            <p:cTn id="7" dur="500" fill="hold"/>
                                            <p:tgtEl>
                                              <p:spTgt spid="31"/>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0000">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14:bounceEnd="60000">
                                          <p:cBhvr additive="base">
                                            <p:cTn id="12" dur="500" fill="hold"/>
                                            <p:tgtEl>
                                              <p:spTgt spid="34"/>
                                            </p:tgtEl>
                                            <p:attrNameLst>
                                              <p:attrName>ppt_x</p:attrName>
                                            </p:attrNameLst>
                                          </p:cBhvr>
                                          <p:tavLst>
                                            <p:tav tm="0">
                                              <p:val>
                                                <p:strVal val="#ppt_x"/>
                                              </p:val>
                                            </p:tav>
                                            <p:tav tm="100000">
                                              <p:val>
                                                <p:strVal val="#ppt_x"/>
                                              </p:val>
                                            </p:tav>
                                          </p:tavLst>
                                        </p:anim>
                                        <p:anim calcmode="lin" valueType="num" p14:bounceEnd="60000">
                                          <p:cBhvr additive="base">
                                            <p:cTn id="13" dur="500" fill="hold"/>
                                            <p:tgtEl>
                                              <p:spTgt spid="3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14:presetBounceEnd="60000">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14:bounceEnd="60000">
                                          <p:cBhvr additive="base">
                                            <p:cTn id="17" dur="500" fill="hold"/>
                                            <p:tgtEl>
                                              <p:spTgt spid="37"/>
                                            </p:tgtEl>
                                            <p:attrNameLst>
                                              <p:attrName>ppt_x</p:attrName>
                                            </p:attrNameLst>
                                          </p:cBhvr>
                                          <p:tavLst>
                                            <p:tav tm="0">
                                              <p:val>
                                                <p:strVal val="#ppt_x"/>
                                              </p:val>
                                            </p:tav>
                                            <p:tav tm="100000">
                                              <p:val>
                                                <p:strVal val="#ppt_x"/>
                                              </p:val>
                                            </p:tav>
                                          </p:tavLst>
                                        </p:anim>
                                        <p:anim calcmode="lin" valueType="num" p14:bounceEnd="60000">
                                          <p:cBhvr additive="base">
                                            <p:cTn id="18" dur="500" fill="hold"/>
                                            <p:tgtEl>
                                              <p:spTgt spid="3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0000">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14:bounceEnd="60000">
                                          <p:cBhvr additive="base">
                                            <p:cTn id="22" dur="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23" dur="500" fill="hold"/>
                                            <p:tgtEl>
                                              <p:spTgt spid="4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14:presetBounceEnd="60000">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14:bounceEnd="60000">
                                          <p:cBhvr additive="base">
                                            <p:cTn id="27" dur="500" fill="hold"/>
                                            <p:tgtEl>
                                              <p:spTgt spid="43"/>
                                            </p:tgtEl>
                                            <p:attrNameLst>
                                              <p:attrName>ppt_x</p:attrName>
                                            </p:attrNameLst>
                                          </p:cBhvr>
                                          <p:tavLst>
                                            <p:tav tm="0">
                                              <p:val>
                                                <p:strVal val="0-#ppt_w/2"/>
                                              </p:val>
                                            </p:tav>
                                            <p:tav tm="100000">
                                              <p:val>
                                                <p:strVal val="#ppt_x"/>
                                              </p:val>
                                            </p:tav>
                                          </p:tavLst>
                                        </p:anim>
                                        <p:anim calcmode="lin" valueType="num" p14:bounceEnd="60000">
                                          <p:cBhvr additive="base">
                                            <p:cTn id="28" dur="500" fill="hold"/>
                                            <p:tgtEl>
                                              <p:spTgt spid="4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p:tgtEl>
                                              <p:spTgt spid="2"/>
                                            </p:tgtEl>
                                            <p:attrNameLst>
                                              <p:attrName>ppt_x</p:attrName>
                                            </p:attrNameLst>
                                          </p:cBhvr>
                                          <p:tavLst>
                                            <p:tav tm="0">
                                              <p:val>
                                                <p:strVal val="#ppt_x-#ppt_w*1.125000"/>
                                              </p:val>
                                            </p:tav>
                                            <p:tav tm="100000">
                                              <p:val>
                                                <p:strVal val="#ppt_x"/>
                                              </p:val>
                                            </p:tav>
                                          </p:tavLst>
                                        </p:anim>
                                        <p:animEffect transition="in" filter="wipe(right)">
                                          <p:cBhvr>
                                            <p:cTn id="33" dur="500"/>
                                            <p:tgtEl>
                                              <p:spTgt spid="2"/>
                                            </p:tgtEl>
                                          </p:cBhvr>
                                        </p:animEffect>
                                      </p:childTnLst>
                                    </p:cTn>
                                  </p:par>
                                  <p:par>
                                    <p:cTn id="34" presetID="27" presetClass="entr" presetSubtype="0" fill="hold" grpId="0" nodeType="withEffect">
                                      <p:stCondLst>
                                        <p:cond delay="0"/>
                                      </p:stCondLst>
                                      <p:iterate type="lt">
                                        <p:tmPct val="30000"/>
                                      </p:iterate>
                                      <p:childTnLst>
                                        <p:set>
                                          <p:cBhvr>
                                            <p:cTn id="35" dur="1" fill="hold">
                                              <p:stCondLst>
                                                <p:cond delay="0"/>
                                              </p:stCondLst>
                                            </p:cTn>
                                            <p:tgtEl>
                                              <p:spTgt spid="53"/>
                                            </p:tgtEl>
                                            <p:attrNameLst>
                                              <p:attrName>style.visibility</p:attrName>
                                            </p:attrNameLst>
                                          </p:cBhvr>
                                          <p:to>
                                            <p:strVal val="visible"/>
                                          </p:to>
                                        </p:set>
                                        <p:anim calcmode="discrete" valueType="clr">
                                          <p:cBhvr override="childStyle">
                                            <p:cTn id="36" dur="100"/>
                                            <p:tgtEl>
                                              <p:spTgt spid="53"/>
                                            </p:tgtEl>
                                            <p:attrNameLst>
                                              <p:attrName>style.color</p:attrName>
                                            </p:attrNameLst>
                                          </p:cBhvr>
                                          <p:tavLst>
                                            <p:tav tm="0">
                                              <p:val>
                                                <p:clrVal>
                                                  <a:schemeClr val="bg1"/>
                                                </p:clrVal>
                                              </p:val>
                                            </p:tav>
                                            <p:tav tm="50000">
                                              <p:val>
                                                <p:clrVal>
                                                  <a:schemeClr val="bg1"/>
                                                </p:clrVal>
                                              </p:val>
                                            </p:tav>
                                          </p:tavLst>
                                        </p:anim>
                                        <p:anim calcmode="discrete" valueType="clr">
                                          <p:cBhvr>
                                            <p:cTn id="37" dur="100"/>
                                            <p:tgtEl>
                                              <p:spTgt spid="53"/>
                                            </p:tgtEl>
                                            <p:attrNameLst>
                                              <p:attrName>fillcolor</p:attrName>
                                            </p:attrNameLst>
                                          </p:cBhvr>
                                          <p:tavLst>
                                            <p:tav tm="0">
                                              <p:val>
                                                <p:clrVal>
                                                  <a:schemeClr val="accent2"/>
                                                </p:clrVal>
                                              </p:val>
                                            </p:tav>
                                            <p:tav tm="50000">
                                              <p:val>
                                                <p:clrVal>
                                                  <a:schemeClr val="hlink"/>
                                                </p:clrVal>
                                              </p:val>
                                            </p:tav>
                                          </p:tavLst>
                                        </p:anim>
                                        <p:set>
                                          <p:cBhvr>
                                            <p:cTn id="38" dur="100"/>
                                            <p:tgtEl>
                                              <p:spTgt spid="53"/>
                                            </p:tgtEl>
                                            <p:attrNameLst>
                                              <p:attrName>fill.type</p:attrName>
                                            </p:attrNameLst>
                                          </p:cBhvr>
                                          <p:to>
                                            <p:strVal val="solid"/>
                                          </p:to>
                                        </p:set>
                                      </p:childTnLst>
                                    </p:cTn>
                                  </p:par>
                                </p:childTnLst>
                              </p:cTn>
                            </p:par>
                            <p:par>
                              <p:cTn id="39" fill="hold">
                                <p:stCondLst>
                                  <p:cond delay="5510"/>
                                </p:stCondLst>
                                <p:childTnLst>
                                  <p:par>
                                    <p:cTn id="40" presetID="1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p:tgtEl>
                                              <p:spTgt spid="26"/>
                                            </p:tgtEl>
                                            <p:attrNameLst>
                                              <p:attrName>ppt_x</p:attrName>
                                            </p:attrNameLst>
                                          </p:cBhvr>
                                          <p:tavLst>
                                            <p:tav tm="0">
                                              <p:val>
                                                <p:strVal val="#ppt_x-#ppt_w*1.125000"/>
                                              </p:val>
                                            </p:tav>
                                            <p:tav tm="100000">
                                              <p:val>
                                                <p:strVal val="#ppt_x"/>
                                              </p:val>
                                            </p:tav>
                                          </p:tavLst>
                                        </p:anim>
                                        <p:animEffect transition="in" filter="wipe(right)">
                                          <p:cBhvr>
                                            <p:cTn id="43" dur="500"/>
                                            <p:tgtEl>
                                              <p:spTgt spid="26"/>
                                            </p:tgtEl>
                                          </p:cBhvr>
                                        </p:animEffect>
                                      </p:childTnLst>
                                    </p:cTn>
                                  </p:par>
                                  <p:par>
                                    <p:cTn id="44" presetID="27" presetClass="entr" presetSubtype="0" fill="hold" grpId="0" nodeType="withEffect">
                                      <p:stCondLst>
                                        <p:cond delay="0"/>
                                      </p:stCondLst>
                                      <p:iterate type="lt">
                                        <p:tmPct val="30000"/>
                                      </p:iterate>
                                      <p:childTnLst>
                                        <p:set>
                                          <p:cBhvr>
                                            <p:cTn id="45" dur="1" fill="hold">
                                              <p:stCondLst>
                                                <p:cond delay="0"/>
                                              </p:stCondLst>
                                            </p:cTn>
                                            <p:tgtEl>
                                              <p:spTgt spid="54"/>
                                            </p:tgtEl>
                                            <p:attrNameLst>
                                              <p:attrName>style.visibility</p:attrName>
                                            </p:attrNameLst>
                                          </p:cBhvr>
                                          <p:to>
                                            <p:strVal val="visible"/>
                                          </p:to>
                                        </p:set>
                                        <p:anim calcmode="discrete" valueType="clr">
                                          <p:cBhvr override="childStyle">
                                            <p:cTn id="46" dur="100"/>
                                            <p:tgtEl>
                                              <p:spTgt spid="54"/>
                                            </p:tgtEl>
                                            <p:attrNameLst>
                                              <p:attrName>style.color</p:attrName>
                                            </p:attrNameLst>
                                          </p:cBhvr>
                                          <p:tavLst>
                                            <p:tav tm="0">
                                              <p:val>
                                                <p:clrVal>
                                                  <a:schemeClr val="bg1"/>
                                                </p:clrVal>
                                              </p:val>
                                            </p:tav>
                                            <p:tav tm="50000">
                                              <p:val>
                                                <p:clrVal>
                                                  <a:schemeClr val="bg1"/>
                                                </p:clrVal>
                                              </p:val>
                                            </p:tav>
                                          </p:tavLst>
                                        </p:anim>
                                        <p:anim calcmode="discrete" valueType="clr">
                                          <p:cBhvr>
                                            <p:cTn id="47" dur="100"/>
                                            <p:tgtEl>
                                              <p:spTgt spid="54"/>
                                            </p:tgtEl>
                                            <p:attrNameLst>
                                              <p:attrName>fillcolor</p:attrName>
                                            </p:attrNameLst>
                                          </p:cBhvr>
                                          <p:tavLst>
                                            <p:tav tm="0">
                                              <p:val>
                                                <p:clrVal>
                                                  <a:schemeClr val="accent2"/>
                                                </p:clrVal>
                                              </p:val>
                                            </p:tav>
                                            <p:tav tm="50000">
                                              <p:val>
                                                <p:clrVal>
                                                  <a:schemeClr val="hlink"/>
                                                </p:clrVal>
                                              </p:val>
                                            </p:tav>
                                          </p:tavLst>
                                        </p:anim>
                                        <p:set>
                                          <p:cBhvr>
                                            <p:cTn id="48" dur="100"/>
                                            <p:tgtEl>
                                              <p:spTgt spid="54"/>
                                            </p:tgtEl>
                                            <p:attrNameLst>
                                              <p:attrName>fill.type</p:attrName>
                                            </p:attrNameLst>
                                          </p:cBhvr>
                                          <p:to>
                                            <p:strVal val="solid"/>
                                          </p:to>
                                        </p:set>
                                      </p:childTnLst>
                                    </p:cTn>
                                  </p:par>
                                </p:childTnLst>
                              </p:cTn>
                            </p:par>
                            <p:par>
                              <p:cTn id="49" fill="hold">
                                <p:stCondLst>
                                  <p:cond delay="8520"/>
                                </p:stCondLst>
                                <p:childTnLst>
                                  <p:par>
                                    <p:cTn id="50" presetID="12" presetClass="entr" presetSubtype="8"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27" presetClass="entr" presetSubtype="0" fill="hold" grpId="0" nodeType="withEffect">
                                      <p:stCondLst>
                                        <p:cond delay="0"/>
                                      </p:stCondLst>
                                      <p:iterate type="lt">
                                        <p:tmPct val="30000"/>
                                      </p:iterate>
                                      <p:childTnLst>
                                        <p:set>
                                          <p:cBhvr>
                                            <p:cTn id="55" dur="1" fill="hold">
                                              <p:stCondLst>
                                                <p:cond delay="0"/>
                                              </p:stCondLst>
                                            </p:cTn>
                                            <p:tgtEl>
                                              <p:spTgt spid="55"/>
                                            </p:tgtEl>
                                            <p:attrNameLst>
                                              <p:attrName>style.visibility</p:attrName>
                                            </p:attrNameLst>
                                          </p:cBhvr>
                                          <p:to>
                                            <p:strVal val="visible"/>
                                          </p:to>
                                        </p:set>
                                        <p:anim calcmode="discrete" valueType="clr">
                                          <p:cBhvr override="childStyle">
                                            <p:cTn id="56" dur="100"/>
                                            <p:tgtEl>
                                              <p:spTgt spid="55"/>
                                            </p:tgtEl>
                                            <p:attrNameLst>
                                              <p:attrName>style.color</p:attrName>
                                            </p:attrNameLst>
                                          </p:cBhvr>
                                          <p:tavLst>
                                            <p:tav tm="0">
                                              <p:val>
                                                <p:clrVal>
                                                  <a:schemeClr val="bg1"/>
                                                </p:clrVal>
                                              </p:val>
                                            </p:tav>
                                            <p:tav tm="50000">
                                              <p:val>
                                                <p:clrVal>
                                                  <a:schemeClr val="bg1"/>
                                                </p:clrVal>
                                              </p:val>
                                            </p:tav>
                                          </p:tavLst>
                                        </p:anim>
                                        <p:anim calcmode="discrete" valueType="clr">
                                          <p:cBhvr>
                                            <p:cTn id="57" dur="100"/>
                                            <p:tgtEl>
                                              <p:spTgt spid="55"/>
                                            </p:tgtEl>
                                            <p:attrNameLst>
                                              <p:attrName>fillcolor</p:attrName>
                                            </p:attrNameLst>
                                          </p:cBhvr>
                                          <p:tavLst>
                                            <p:tav tm="0">
                                              <p:val>
                                                <p:clrVal>
                                                  <a:schemeClr val="accent2"/>
                                                </p:clrVal>
                                              </p:val>
                                            </p:tav>
                                            <p:tav tm="50000">
                                              <p:val>
                                                <p:clrVal>
                                                  <a:schemeClr val="hlink"/>
                                                </p:clrVal>
                                              </p:val>
                                            </p:tav>
                                          </p:tavLst>
                                        </p:anim>
                                        <p:set>
                                          <p:cBhvr>
                                            <p:cTn id="58" dur="100"/>
                                            <p:tgtEl>
                                              <p:spTgt spid="55"/>
                                            </p:tgtEl>
                                            <p:attrNameLst>
                                              <p:attrName>fill.type</p:attrName>
                                            </p:attrNameLst>
                                          </p:cBhvr>
                                          <p:to>
                                            <p:strVal val="solid"/>
                                          </p:to>
                                        </p:set>
                                      </p:childTnLst>
                                    </p:cTn>
                                  </p:par>
                                </p:childTnLst>
                              </p:cTn>
                            </p:par>
                            <p:par>
                              <p:cTn id="59" fill="hold">
                                <p:stCondLst>
                                  <p:cond delay="11530"/>
                                </p:stCondLst>
                                <p:childTnLst>
                                  <p:par>
                                    <p:cTn id="60" presetID="1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p:tgtEl>
                                              <p:spTgt spid="9"/>
                                            </p:tgtEl>
                                            <p:attrNameLst>
                                              <p:attrName>ppt_x</p:attrName>
                                            </p:attrNameLst>
                                          </p:cBhvr>
                                          <p:tavLst>
                                            <p:tav tm="0">
                                              <p:val>
                                                <p:strVal val="#ppt_x-#ppt_w*1.125000"/>
                                              </p:val>
                                            </p:tav>
                                            <p:tav tm="100000">
                                              <p:val>
                                                <p:strVal val="#ppt_x"/>
                                              </p:val>
                                            </p:tav>
                                          </p:tavLst>
                                        </p:anim>
                                        <p:animEffect transition="in" filter="wipe(right)">
                                          <p:cBhvr>
                                            <p:cTn id="63" dur="500"/>
                                            <p:tgtEl>
                                              <p:spTgt spid="9"/>
                                            </p:tgtEl>
                                          </p:cBhvr>
                                        </p:animEffect>
                                      </p:childTnLst>
                                    </p:cTn>
                                  </p:par>
                                  <p:par>
                                    <p:cTn id="64" presetID="27" presetClass="entr" presetSubtype="0" fill="hold" grpId="0" nodeType="withEffect">
                                      <p:stCondLst>
                                        <p:cond delay="0"/>
                                      </p:stCondLst>
                                      <p:iterate type="lt">
                                        <p:tmPct val="30000"/>
                                      </p:iterate>
                                      <p:childTnLst>
                                        <p:set>
                                          <p:cBhvr>
                                            <p:cTn id="65" dur="1" fill="hold">
                                              <p:stCondLst>
                                                <p:cond delay="0"/>
                                              </p:stCondLst>
                                            </p:cTn>
                                            <p:tgtEl>
                                              <p:spTgt spid="56"/>
                                            </p:tgtEl>
                                            <p:attrNameLst>
                                              <p:attrName>style.visibility</p:attrName>
                                            </p:attrNameLst>
                                          </p:cBhvr>
                                          <p:to>
                                            <p:strVal val="visible"/>
                                          </p:to>
                                        </p:set>
                                        <p:anim calcmode="discrete" valueType="clr">
                                          <p:cBhvr override="childStyle">
                                            <p:cTn id="66" dur="100"/>
                                            <p:tgtEl>
                                              <p:spTgt spid="56"/>
                                            </p:tgtEl>
                                            <p:attrNameLst>
                                              <p:attrName>style.color</p:attrName>
                                            </p:attrNameLst>
                                          </p:cBhvr>
                                          <p:tavLst>
                                            <p:tav tm="0">
                                              <p:val>
                                                <p:clrVal>
                                                  <a:schemeClr val="bg1"/>
                                                </p:clrVal>
                                              </p:val>
                                            </p:tav>
                                            <p:tav tm="50000">
                                              <p:val>
                                                <p:clrVal>
                                                  <a:schemeClr val="bg1"/>
                                                </p:clrVal>
                                              </p:val>
                                            </p:tav>
                                          </p:tavLst>
                                        </p:anim>
                                        <p:anim calcmode="discrete" valueType="clr">
                                          <p:cBhvr>
                                            <p:cTn id="67" dur="100"/>
                                            <p:tgtEl>
                                              <p:spTgt spid="56"/>
                                            </p:tgtEl>
                                            <p:attrNameLst>
                                              <p:attrName>fillcolor</p:attrName>
                                            </p:attrNameLst>
                                          </p:cBhvr>
                                          <p:tavLst>
                                            <p:tav tm="0">
                                              <p:val>
                                                <p:clrVal>
                                                  <a:schemeClr val="accent2"/>
                                                </p:clrVal>
                                              </p:val>
                                            </p:tav>
                                            <p:tav tm="50000">
                                              <p:val>
                                                <p:clrVal>
                                                  <a:schemeClr val="hlink"/>
                                                </p:clrVal>
                                              </p:val>
                                            </p:tav>
                                          </p:tavLst>
                                        </p:anim>
                                        <p:set>
                                          <p:cBhvr>
                                            <p:cTn id="68" dur="100"/>
                                            <p:tgtEl>
                                              <p:spTgt spid="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ppt_x"/>
                                              </p:val>
                                            </p:tav>
                                            <p:tav tm="100000">
                                              <p:val>
                                                <p:strVal val="#ppt_x"/>
                                              </p:val>
                                            </p:tav>
                                          </p:tavLst>
                                        </p:anim>
                                        <p:anim calcmode="lin" valueType="num">
                                          <p:cBhvr additive="base">
                                            <p:cTn id="13" dur="500" fill="hold"/>
                                            <p:tgtEl>
                                              <p:spTgt spid="3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ppt_x"/>
                                              </p:val>
                                            </p:tav>
                                            <p:tav tm="100000">
                                              <p:val>
                                                <p:strVal val="#ppt_x"/>
                                              </p:val>
                                            </p:tav>
                                          </p:tavLst>
                                        </p:anim>
                                        <p:anim calcmode="lin" valueType="num">
                                          <p:cBhvr additive="base">
                                            <p:cTn id="18" dur="500" fill="hold"/>
                                            <p:tgtEl>
                                              <p:spTgt spid="3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ppt_x"/>
                                              </p:val>
                                            </p:tav>
                                            <p:tav tm="100000">
                                              <p:val>
                                                <p:strVal val="#ppt_x"/>
                                              </p:val>
                                            </p:tav>
                                          </p:tavLst>
                                        </p:anim>
                                        <p:anim calcmode="lin" valueType="num">
                                          <p:cBhvr additive="base">
                                            <p:cTn id="23" dur="500" fill="hold"/>
                                            <p:tgtEl>
                                              <p:spTgt spid="4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0-#ppt_w/2"/>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p:tgtEl>
                                              <p:spTgt spid="2"/>
                                            </p:tgtEl>
                                            <p:attrNameLst>
                                              <p:attrName>ppt_x</p:attrName>
                                            </p:attrNameLst>
                                          </p:cBhvr>
                                          <p:tavLst>
                                            <p:tav tm="0">
                                              <p:val>
                                                <p:strVal val="#ppt_x-#ppt_w*1.125000"/>
                                              </p:val>
                                            </p:tav>
                                            <p:tav tm="100000">
                                              <p:val>
                                                <p:strVal val="#ppt_x"/>
                                              </p:val>
                                            </p:tav>
                                          </p:tavLst>
                                        </p:anim>
                                        <p:animEffect transition="in" filter="wipe(right)">
                                          <p:cBhvr>
                                            <p:cTn id="33" dur="500"/>
                                            <p:tgtEl>
                                              <p:spTgt spid="2"/>
                                            </p:tgtEl>
                                          </p:cBhvr>
                                        </p:animEffect>
                                      </p:childTnLst>
                                    </p:cTn>
                                  </p:par>
                                  <p:par>
                                    <p:cTn id="34" presetID="27" presetClass="entr" presetSubtype="0" fill="hold" grpId="0" nodeType="withEffect">
                                      <p:stCondLst>
                                        <p:cond delay="0"/>
                                      </p:stCondLst>
                                      <p:iterate type="lt">
                                        <p:tmPct val="30000"/>
                                      </p:iterate>
                                      <p:childTnLst>
                                        <p:set>
                                          <p:cBhvr>
                                            <p:cTn id="35" dur="1" fill="hold">
                                              <p:stCondLst>
                                                <p:cond delay="0"/>
                                              </p:stCondLst>
                                            </p:cTn>
                                            <p:tgtEl>
                                              <p:spTgt spid="53"/>
                                            </p:tgtEl>
                                            <p:attrNameLst>
                                              <p:attrName>style.visibility</p:attrName>
                                            </p:attrNameLst>
                                          </p:cBhvr>
                                          <p:to>
                                            <p:strVal val="visible"/>
                                          </p:to>
                                        </p:set>
                                        <p:anim calcmode="discrete" valueType="clr">
                                          <p:cBhvr override="childStyle">
                                            <p:cTn id="36" dur="100"/>
                                            <p:tgtEl>
                                              <p:spTgt spid="53"/>
                                            </p:tgtEl>
                                            <p:attrNameLst>
                                              <p:attrName>style.color</p:attrName>
                                            </p:attrNameLst>
                                          </p:cBhvr>
                                          <p:tavLst>
                                            <p:tav tm="0">
                                              <p:val>
                                                <p:clrVal>
                                                  <a:schemeClr val="bg1"/>
                                                </p:clrVal>
                                              </p:val>
                                            </p:tav>
                                            <p:tav tm="50000">
                                              <p:val>
                                                <p:clrVal>
                                                  <a:schemeClr val="bg1"/>
                                                </p:clrVal>
                                              </p:val>
                                            </p:tav>
                                          </p:tavLst>
                                        </p:anim>
                                        <p:anim calcmode="discrete" valueType="clr">
                                          <p:cBhvr>
                                            <p:cTn id="37" dur="100"/>
                                            <p:tgtEl>
                                              <p:spTgt spid="53"/>
                                            </p:tgtEl>
                                            <p:attrNameLst>
                                              <p:attrName>fillcolor</p:attrName>
                                            </p:attrNameLst>
                                          </p:cBhvr>
                                          <p:tavLst>
                                            <p:tav tm="0">
                                              <p:val>
                                                <p:clrVal>
                                                  <a:schemeClr val="accent2"/>
                                                </p:clrVal>
                                              </p:val>
                                            </p:tav>
                                            <p:tav tm="50000">
                                              <p:val>
                                                <p:clrVal>
                                                  <a:schemeClr val="hlink"/>
                                                </p:clrVal>
                                              </p:val>
                                            </p:tav>
                                          </p:tavLst>
                                        </p:anim>
                                        <p:set>
                                          <p:cBhvr>
                                            <p:cTn id="38" dur="100"/>
                                            <p:tgtEl>
                                              <p:spTgt spid="53"/>
                                            </p:tgtEl>
                                            <p:attrNameLst>
                                              <p:attrName>fill.type</p:attrName>
                                            </p:attrNameLst>
                                          </p:cBhvr>
                                          <p:to>
                                            <p:strVal val="solid"/>
                                          </p:to>
                                        </p:set>
                                      </p:childTnLst>
                                    </p:cTn>
                                  </p:par>
                                </p:childTnLst>
                              </p:cTn>
                            </p:par>
                            <p:par>
                              <p:cTn id="39" fill="hold">
                                <p:stCondLst>
                                  <p:cond delay="5510"/>
                                </p:stCondLst>
                                <p:childTnLst>
                                  <p:par>
                                    <p:cTn id="40" presetID="1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p:tgtEl>
                                              <p:spTgt spid="26"/>
                                            </p:tgtEl>
                                            <p:attrNameLst>
                                              <p:attrName>ppt_x</p:attrName>
                                            </p:attrNameLst>
                                          </p:cBhvr>
                                          <p:tavLst>
                                            <p:tav tm="0">
                                              <p:val>
                                                <p:strVal val="#ppt_x-#ppt_w*1.125000"/>
                                              </p:val>
                                            </p:tav>
                                            <p:tav tm="100000">
                                              <p:val>
                                                <p:strVal val="#ppt_x"/>
                                              </p:val>
                                            </p:tav>
                                          </p:tavLst>
                                        </p:anim>
                                        <p:animEffect transition="in" filter="wipe(right)">
                                          <p:cBhvr>
                                            <p:cTn id="43" dur="500"/>
                                            <p:tgtEl>
                                              <p:spTgt spid="26"/>
                                            </p:tgtEl>
                                          </p:cBhvr>
                                        </p:animEffect>
                                      </p:childTnLst>
                                    </p:cTn>
                                  </p:par>
                                  <p:par>
                                    <p:cTn id="44" presetID="27" presetClass="entr" presetSubtype="0" fill="hold" grpId="0" nodeType="withEffect">
                                      <p:stCondLst>
                                        <p:cond delay="0"/>
                                      </p:stCondLst>
                                      <p:iterate type="lt">
                                        <p:tmPct val="30000"/>
                                      </p:iterate>
                                      <p:childTnLst>
                                        <p:set>
                                          <p:cBhvr>
                                            <p:cTn id="45" dur="1" fill="hold">
                                              <p:stCondLst>
                                                <p:cond delay="0"/>
                                              </p:stCondLst>
                                            </p:cTn>
                                            <p:tgtEl>
                                              <p:spTgt spid="54"/>
                                            </p:tgtEl>
                                            <p:attrNameLst>
                                              <p:attrName>style.visibility</p:attrName>
                                            </p:attrNameLst>
                                          </p:cBhvr>
                                          <p:to>
                                            <p:strVal val="visible"/>
                                          </p:to>
                                        </p:set>
                                        <p:anim calcmode="discrete" valueType="clr">
                                          <p:cBhvr override="childStyle">
                                            <p:cTn id="46" dur="100"/>
                                            <p:tgtEl>
                                              <p:spTgt spid="54"/>
                                            </p:tgtEl>
                                            <p:attrNameLst>
                                              <p:attrName>style.color</p:attrName>
                                            </p:attrNameLst>
                                          </p:cBhvr>
                                          <p:tavLst>
                                            <p:tav tm="0">
                                              <p:val>
                                                <p:clrVal>
                                                  <a:schemeClr val="bg1"/>
                                                </p:clrVal>
                                              </p:val>
                                            </p:tav>
                                            <p:tav tm="50000">
                                              <p:val>
                                                <p:clrVal>
                                                  <a:schemeClr val="bg1"/>
                                                </p:clrVal>
                                              </p:val>
                                            </p:tav>
                                          </p:tavLst>
                                        </p:anim>
                                        <p:anim calcmode="discrete" valueType="clr">
                                          <p:cBhvr>
                                            <p:cTn id="47" dur="100"/>
                                            <p:tgtEl>
                                              <p:spTgt spid="54"/>
                                            </p:tgtEl>
                                            <p:attrNameLst>
                                              <p:attrName>fillcolor</p:attrName>
                                            </p:attrNameLst>
                                          </p:cBhvr>
                                          <p:tavLst>
                                            <p:tav tm="0">
                                              <p:val>
                                                <p:clrVal>
                                                  <a:schemeClr val="accent2"/>
                                                </p:clrVal>
                                              </p:val>
                                            </p:tav>
                                            <p:tav tm="50000">
                                              <p:val>
                                                <p:clrVal>
                                                  <a:schemeClr val="hlink"/>
                                                </p:clrVal>
                                              </p:val>
                                            </p:tav>
                                          </p:tavLst>
                                        </p:anim>
                                        <p:set>
                                          <p:cBhvr>
                                            <p:cTn id="48" dur="100"/>
                                            <p:tgtEl>
                                              <p:spTgt spid="54"/>
                                            </p:tgtEl>
                                            <p:attrNameLst>
                                              <p:attrName>fill.type</p:attrName>
                                            </p:attrNameLst>
                                          </p:cBhvr>
                                          <p:to>
                                            <p:strVal val="solid"/>
                                          </p:to>
                                        </p:set>
                                      </p:childTnLst>
                                    </p:cTn>
                                  </p:par>
                                </p:childTnLst>
                              </p:cTn>
                            </p:par>
                            <p:par>
                              <p:cTn id="49" fill="hold">
                                <p:stCondLst>
                                  <p:cond delay="8520"/>
                                </p:stCondLst>
                                <p:childTnLst>
                                  <p:par>
                                    <p:cTn id="50" presetID="12" presetClass="entr" presetSubtype="8"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27" presetClass="entr" presetSubtype="0" fill="hold" grpId="0" nodeType="withEffect">
                                      <p:stCondLst>
                                        <p:cond delay="0"/>
                                      </p:stCondLst>
                                      <p:iterate type="lt">
                                        <p:tmPct val="30000"/>
                                      </p:iterate>
                                      <p:childTnLst>
                                        <p:set>
                                          <p:cBhvr>
                                            <p:cTn id="55" dur="1" fill="hold">
                                              <p:stCondLst>
                                                <p:cond delay="0"/>
                                              </p:stCondLst>
                                            </p:cTn>
                                            <p:tgtEl>
                                              <p:spTgt spid="55"/>
                                            </p:tgtEl>
                                            <p:attrNameLst>
                                              <p:attrName>style.visibility</p:attrName>
                                            </p:attrNameLst>
                                          </p:cBhvr>
                                          <p:to>
                                            <p:strVal val="visible"/>
                                          </p:to>
                                        </p:set>
                                        <p:anim calcmode="discrete" valueType="clr">
                                          <p:cBhvr override="childStyle">
                                            <p:cTn id="56" dur="100"/>
                                            <p:tgtEl>
                                              <p:spTgt spid="55"/>
                                            </p:tgtEl>
                                            <p:attrNameLst>
                                              <p:attrName>style.color</p:attrName>
                                            </p:attrNameLst>
                                          </p:cBhvr>
                                          <p:tavLst>
                                            <p:tav tm="0">
                                              <p:val>
                                                <p:clrVal>
                                                  <a:schemeClr val="bg1"/>
                                                </p:clrVal>
                                              </p:val>
                                            </p:tav>
                                            <p:tav tm="50000">
                                              <p:val>
                                                <p:clrVal>
                                                  <a:schemeClr val="bg1"/>
                                                </p:clrVal>
                                              </p:val>
                                            </p:tav>
                                          </p:tavLst>
                                        </p:anim>
                                        <p:anim calcmode="discrete" valueType="clr">
                                          <p:cBhvr>
                                            <p:cTn id="57" dur="100"/>
                                            <p:tgtEl>
                                              <p:spTgt spid="55"/>
                                            </p:tgtEl>
                                            <p:attrNameLst>
                                              <p:attrName>fillcolor</p:attrName>
                                            </p:attrNameLst>
                                          </p:cBhvr>
                                          <p:tavLst>
                                            <p:tav tm="0">
                                              <p:val>
                                                <p:clrVal>
                                                  <a:schemeClr val="accent2"/>
                                                </p:clrVal>
                                              </p:val>
                                            </p:tav>
                                            <p:tav tm="50000">
                                              <p:val>
                                                <p:clrVal>
                                                  <a:schemeClr val="hlink"/>
                                                </p:clrVal>
                                              </p:val>
                                            </p:tav>
                                          </p:tavLst>
                                        </p:anim>
                                        <p:set>
                                          <p:cBhvr>
                                            <p:cTn id="58" dur="100"/>
                                            <p:tgtEl>
                                              <p:spTgt spid="55"/>
                                            </p:tgtEl>
                                            <p:attrNameLst>
                                              <p:attrName>fill.type</p:attrName>
                                            </p:attrNameLst>
                                          </p:cBhvr>
                                          <p:to>
                                            <p:strVal val="solid"/>
                                          </p:to>
                                        </p:set>
                                      </p:childTnLst>
                                    </p:cTn>
                                  </p:par>
                                </p:childTnLst>
                              </p:cTn>
                            </p:par>
                            <p:par>
                              <p:cTn id="59" fill="hold">
                                <p:stCondLst>
                                  <p:cond delay="11530"/>
                                </p:stCondLst>
                                <p:childTnLst>
                                  <p:par>
                                    <p:cTn id="60" presetID="1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p:tgtEl>
                                              <p:spTgt spid="9"/>
                                            </p:tgtEl>
                                            <p:attrNameLst>
                                              <p:attrName>ppt_x</p:attrName>
                                            </p:attrNameLst>
                                          </p:cBhvr>
                                          <p:tavLst>
                                            <p:tav tm="0">
                                              <p:val>
                                                <p:strVal val="#ppt_x-#ppt_w*1.125000"/>
                                              </p:val>
                                            </p:tav>
                                            <p:tav tm="100000">
                                              <p:val>
                                                <p:strVal val="#ppt_x"/>
                                              </p:val>
                                            </p:tav>
                                          </p:tavLst>
                                        </p:anim>
                                        <p:animEffect transition="in" filter="wipe(right)">
                                          <p:cBhvr>
                                            <p:cTn id="63" dur="500"/>
                                            <p:tgtEl>
                                              <p:spTgt spid="9"/>
                                            </p:tgtEl>
                                          </p:cBhvr>
                                        </p:animEffect>
                                      </p:childTnLst>
                                    </p:cTn>
                                  </p:par>
                                  <p:par>
                                    <p:cTn id="64" presetID="27" presetClass="entr" presetSubtype="0" fill="hold" grpId="0" nodeType="withEffect">
                                      <p:stCondLst>
                                        <p:cond delay="0"/>
                                      </p:stCondLst>
                                      <p:iterate type="lt">
                                        <p:tmPct val="30000"/>
                                      </p:iterate>
                                      <p:childTnLst>
                                        <p:set>
                                          <p:cBhvr>
                                            <p:cTn id="65" dur="1" fill="hold">
                                              <p:stCondLst>
                                                <p:cond delay="0"/>
                                              </p:stCondLst>
                                            </p:cTn>
                                            <p:tgtEl>
                                              <p:spTgt spid="56"/>
                                            </p:tgtEl>
                                            <p:attrNameLst>
                                              <p:attrName>style.visibility</p:attrName>
                                            </p:attrNameLst>
                                          </p:cBhvr>
                                          <p:to>
                                            <p:strVal val="visible"/>
                                          </p:to>
                                        </p:set>
                                        <p:anim calcmode="discrete" valueType="clr">
                                          <p:cBhvr override="childStyle">
                                            <p:cTn id="66" dur="100"/>
                                            <p:tgtEl>
                                              <p:spTgt spid="56"/>
                                            </p:tgtEl>
                                            <p:attrNameLst>
                                              <p:attrName>style.color</p:attrName>
                                            </p:attrNameLst>
                                          </p:cBhvr>
                                          <p:tavLst>
                                            <p:tav tm="0">
                                              <p:val>
                                                <p:clrVal>
                                                  <a:schemeClr val="bg1"/>
                                                </p:clrVal>
                                              </p:val>
                                            </p:tav>
                                            <p:tav tm="50000">
                                              <p:val>
                                                <p:clrVal>
                                                  <a:schemeClr val="bg1"/>
                                                </p:clrVal>
                                              </p:val>
                                            </p:tav>
                                          </p:tavLst>
                                        </p:anim>
                                        <p:anim calcmode="discrete" valueType="clr">
                                          <p:cBhvr>
                                            <p:cTn id="67" dur="100"/>
                                            <p:tgtEl>
                                              <p:spTgt spid="56"/>
                                            </p:tgtEl>
                                            <p:attrNameLst>
                                              <p:attrName>fillcolor</p:attrName>
                                            </p:attrNameLst>
                                          </p:cBhvr>
                                          <p:tavLst>
                                            <p:tav tm="0">
                                              <p:val>
                                                <p:clrVal>
                                                  <a:schemeClr val="accent2"/>
                                                </p:clrVal>
                                              </p:val>
                                            </p:tav>
                                            <p:tav tm="50000">
                                              <p:val>
                                                <p:clrVal>
                                                  <a:schemeClr val="hlink"/>
                                                </p:clrVal>
                                              </p:val>
                                            </p:tav>
                                          </p:tavLst>
                                        </p:anim>
                                        <p:set>
                                          <p:cBhvr>
                                            <p:cTn id="68" dur="100"/>
                                            <p:tgtEl>
                                              <p:spTgt spid="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4"/>
          <p:cNvSpPr>
            <a:spLocks noChangeArrowheads="1"/>
          </p:cNvSpPr>
          <p:nvPr/>
        </p:nvSpPr>
        <p:spPr bwMode="auto">
          <a:xfrm>
            <a:off x="4243170" y="915566"/>
            <a:ext cx="956780" cy="970953"/>
          </a:xfrm>
          <a:prstGeom prst="ellipse">
            <a:avLst/>
          </a:prstGeom>
          <a:solidFill>
            <a:schemeClr val="accent4"/>
          </a:solidFill>
          <a:ln w="12700">
            <a:noFill/>
            <a:round/>
            <a:headEnd/>
            <a:tailEnd/>
          </a:ln>
          <a:effectLst/>
        </p:spPr>
        <p:txBody>
          <a:bodyPr wrap="none" lIns="72176" tIns="36089" rIns="72176" bIns="36089"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3" name="Oval 4"/>
          <p:cNvSpPr>
            <a:spLocks noChangeArrowheads="1"/>
          </p:cNvSpPr>
          <p:nvPr/>
        </p:nvSpPr>
        <p:spPr bwMode="auto">
          <a:xfrm>
            <a:off x="4244494" y="915566"/>
            <a:ext cx="956780" cy="970953"/>
          </a:xfrm>
          <a:prstGeom prst="ellipse">
            <a:avLst/>
          </a:prstGeom>
          <a:solidFill>
            <a:schemeClr val="accent4">
              <a:lumMod val="75000"/>
            </a:schemeClr>
          </a:solidFill>
          <a:ln w="12700">
            <a:noFill/>
            <a:round/>
            <a:headEnd/>
            <a:tailEnd/>
          </a:ln>
        </p:spPr>
        <p:txBody>
          <a:bodyPr wrap="none" lIns="72176" tIns="36089" rIns="72176" bIns="36089"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4" name="Oval 4"/>
          <p:cNvSpPr>
            <a:spLocks noChangeArrowheads="1"/>
          </p:cNvSpPr>
          <p:nvPr/>
        </p:nvSpPr>
        <p:spPr bwMode="auto">
          <a:xfrm>
            <a:off x="3179137" y="1354521"/>
            <a:ext cx="1308991" cy="1328384"/>
          </a:xfrm>
          <a:prstGeom prst="ellipse">
            <a:avLst/>
          </a:prstGeom>
          <a:solidFill>
            <a:schemeClr val="accent3"/>
          </a:solidFill>
          <a:ln w="12700">
            <a:noFill/>
            <a:round/>
            <a:headEnd/>
            <a:tailEnd/>
          </a:ln>
          <a:effectLst/>
        </p:spPr>
        <p:txBody>
          <a:bodyPr wrap="none" lIns="72176" tIns="36089" rIns="72176" bIns="36089"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5" name="Oval 4"/>
          <p:cNvSpPr>
            <a:spLocks noChangeArrowheads="1"/>
          </p:cNvSpPr>
          <p:nvPr/>
        </p:nvSpPr>
        <p:spPr bwMode="auto">
          <a:xfrm>
            <a:off x="3179137" y="1751179"/>
            <a:ext cx="1308991" cy="931727"/>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3">
              <a:lumMod val="75000"/>
            </a:schemeClr>
          </a:solidFill>
          <a:ln w="12700">
            <a:noFill/>
            <a:round/>
            <a:headEnd/>
            <a:tailEnd/>
          </a:ln>
        </p:spPr>
        <p:txBody>
          <a:bodyPr wrap="none" lIns="72176" tIns="36089" rIns="72176" bIns="36089"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6" name="Oval 4"/>
          <p:cNvSpPr>
            <a:spLocks noChangeArrowheads="1"/>
          </p:cNvSpPr>
          <p:nvPr/>
        </p:nvSpPr>
        <p:spPr bwMode="auto">
          <a:xfrm>
            <a:off x="1944377" y="1964637"/>
            <a:ext cx="1613309" cy="1637424"/>
          </a:xfrm>
          <a:prstGeom prst="ellipse">
            <a:avLst/>
          </a:prstGeom>
          <a:solidFill>
            <a:schemeClr val="accent2"/>
          </a:solidFill>
          <a:ln w="12700">
            <a:noFill/>
            <a:round/>
            <a:headEnd/>
            <a:tailEnd/>
          </a:ln>
          <a:effectLst/>
        </p:spPr>
        <p:txBody>
          <a:bodyPr wrap="none" lIns="72176" tIns="36089" rIns="72176" bIns="36089"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7" name="Oval 4"/>
          <p:cNvSpPr>
            <a:spLocks noChangeArrowheads="1"/>
          </p:cNvSpPr>
          <p:nvPr/>
        </p:nvSpPr>
        <p:spPr bwMode="auto">
          <a:xfrm>
            <a:off x="1944377" y="2769605"/>
            <a:ext cx="1613309" cy="832458"/>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2">
              <a:lumMod val="75000"/>
            </a:schemeClr>
          </a:solidFill>
          <a:ln w="12700">
            <a:noFill/>
            <a:round/>
            <a:headEnd/>
            <a:tailEnd/>
          </a:ln>
        </p:spPr>
        <p:txBody>
          <a:bodyPr wrap="none" lIns="72176" tIns="36089" rIns="72176" bIns="36089"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8" name="Oval 4"/>
          <p:cNvSpPr>
            <a:spLocks noChangeArrowheads="1"/>
          </p:cNvSpPr>
          <p:nvPr/>
        </p:nvSpPr>
        <p:spPr bwMode="auto">
          <a:xfrm>
            <a:off x="486383" y="2748324"/>
            <a:ext cx="1980161" cy="2009761"/>
          </a:xfrm>
          <a:prstGeom prst="ellipse">
            <a:avLst/>
          </a:prstGeom>
          <a:solidFill>
            <a:schemeClr val="accent1"/>
          </a:solidFill>
          <a:ln w="12700">
            <a:noFill/>
            <a:round/>
            <a:headEnd/>
            <a:tailEnd/>
          </a:ln>
          <a:effectLst/>
        </p:spPr>
        <p:txBody>
          <a:bodyPr wrap="none" lIns="72176" tIns="36089" rIns="72176" bIns="36089"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9" name="Oval 4"/>
          <p:cNvSpPr>
            <a:spLocks noChangeArrowheads="1"/>
          </p:cNvSpPr>
          <p:nvPr/>
        </p:nvSpPr>
        <p:spPr bwMode="auto">
          <a:xfrm>
            <a:off x="656986" y="4317095"/>
            <a:ext cx="1638957" cy="440990"/>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lumMod val="75000"/>
            </a:schemeClr>
          </a:solidFill>
          <a:ln w="12700">
            <a:noFill/>
            <a:round/>
            <a:headEnd/>
            <a:tailEnd/>
          </a:ln>
        </p:spPr>
        <p:txBody>
          <a:bodyPr wrap="none" lIns="72176" tIns="36089" rIns="72176" bIns="36089" anchor="ct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a:ln>
                <a:noFill/>
              </a:ln>
              <a:solidFill>
                <a:srgbClr val="000000"/>
              </a:solidFill>
              <a:effectLst/>
              <a:uLnTx/>
              <a:uFillTx/>
              <a:latin typeface="굴림" pitchFamily="34" charset="-127"/>
              <a:ea typeface="굴림" pitchFamily="34" charset="-127"/>
              <a:cs typeface="+mn-cs"/>
            </a:endParaRPr>
          </a:p>
        </p:txBody>
      </p:sp>
      <p:sp>
        <p:nvSpPr>
          <p:cNvPr id="10" name="TextBox 9"/>
          <p:cNvSpPr txBox="1"/>
          <p:nvPr/>
        </p:nvSpPr>
        <p:spPr>
          <a:xfrm>
            <a:off x="840250" y="3547486"/>
            <a:ext cx="1274276" cy="411437"/>
          </a:xfrm>
          <a:prstGeom prst="rect">
            <a:avLst/>
          </a:prstGeom>
          <a:noFill/>
        </p:spPr>
        <p:txBody>
          <a:bodyPr wrap="none" lIns="72176" tIns="36089" rIns="72176" bIns="36089" rtlCol="0" anchor="ctr">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添加文字</a:t>
            </a:r>
          </a:p>
        </p:txBody>
      </p:sp>
      <p:sp>
        <p:nvSpPr>
          <p:cNvPr id="11" name="TextBox 10"/>
          <p:cNvSpPr txBox="1"/>
          <p:nvPr/>
        </p:nvSpPr>
        <p:spPr>
          <a:xfrm>
            <a:off x="2201842" y="2291840"/>
            <a:ext cx="1120387" cy="365271"/>
          </a:xfrm>
          <a:prstGeom prst="rect">
            <a:avLst/>
          </a:prstGeom>
          <a:noFill/>
        </p:spPr>
        <p:txBody>
          <a:bodyPr wrap="none" lIns="72176" tIns="36089" rIns="72176" bIns="36089" rtlCol="0" anchor="ctr">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9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添加文字</a:t>
            </a:r>
          </a:p>
        </p:txBody>
      </p:sp>
      <p:sp>
        <p:nvSpPr>
          <p:cNvPr id="12" name="TextBox 11"/>
          <p:cNvSpPr txBox="1"/>
          <p:nvPr/>
        </p:nvSpPr>
        <p:spPr>
          <a:xfrm>
            <a:off x="3358485" y="1858226"/>
            <a:ext cx="1068555" cy="349810"/>
          </a:xfrm>
          <a:prstGeom prst="rect">
            <a:avLst/>
          </a:prstGeom>
          <a:noFill/>
        </p:spPr>
        <p:txBody>
          <a:bodyPr wrap="none" lIns="72176" tIns="36089" rIns="72176" bIns="36089" rtlCol="0" anchor="ctr">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添加文字</a:t>
            </a:r>
            <a:endParaRPr kumimoji="0" lang="zh-CN" altLang="en-US" sz="16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cxnSp>
        <p:nvCxnSpPr>
          <p:cNvPr id="13" name="直接连接符 12"/>
          <p:cNvCxnSpPr/>
          <p:nvPr/>
        </p:nvCxnSpPr>
        <p:spPr>
          <a:xfrm>
            <a:off x="4722884" y="1535908"/>
            <a:ext cx="841329"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3824870" y="2267844"/>
            <a:ext cx="1739344"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2713996" y="3101762"/>
            <a:ext cx="2850217"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1476463" y="3970532"/>
            <a:ext cx="4087750"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7" name="TextBox 16"/>
          <p:cNvSpPr txBox="1"/>
          <p:nvPr/>
        </p:nvSpPr>
        <p:spPr>
          <a:xfrm>
            <a:off x="5630192" y="3753205"/>
            <a:ext cx="3029977" cy="529611"/>
          </a:xfrm>
          <a:prstGeom prst="rect">
            <a:avLst/>
          </a:prstGeom>
          <a:noFill/>
        </p:spPr>
        <p:txBody>
          <a:bodyPr wrap="square" lIns="72176" tIns="36089" rIns="72176" bIns="36089"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a:t>
            </a:r>
          </a:p>
        </p:txBody>
      </p:sp>
      <p:sp>
        <p:nvSpPr>
          <p:cNvPr id="18" name="TextBox 17"/>
          <p:cNvSpPr txBox="1"/>
          <p:nvPr/>
        </p:nvSpPr>
        <p:spPr>
          <a:xfrm>
            <a:off x="5630192" y="2897785"/>
            <a:ext cx="3029977" cy="529611"/>
          </a:xfrm>
          <a:prstGeom prst="rect">
            <a:avLst/>
          </a:prstGeom>
          <a:noFill/>
        </p:spPr>
        <p:txBody>
          <a:bodyPr wrap="square" lIns="72176" tIns="36089" rIns="72176" bIns="36089"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a:t>
            </a:r>
          </a:p>
        </p:txBody>
      </p:sp>
      <p:sp>
        <p:nvSpPr>
          <p:cNvPr id="19" name="TextBox 18"/>
          <p:cNvSpPr txBox="1"/>
          <p:nvPr/>
        </p:nvSpPr>
        <p:spPr>
          <a:xfrm>
            <a:off x="5630192" y="2042366"/>
            <a:ext cx="3029977" cy="529611"/>
          </a:xfrm>
          <a:prstGeom prst="rect">
            <a:avLst/>
          </a:prstGeom>
          <a:noFill/>
        </p:spPr>
        <p:txBody>
          <a:bodyPr wrap="square" lIns="72176" tIns="36089" rIns="72176" bIns="36089"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a:t>
            </a:r>
          </a:p>
        </p:txBody>
      </p:sp>
      <p:sp>
        <p:nvSpPr>
          <p:cNvPr id="20" name="TextBox 19"/>
          <p:cNvSpPr txBox="1"/>
          <p:nvPr/>
        </p:nvSpPr>
        <p:spPr>
          <a:xfrm>
            <a:off x="5630192" y="1351387"/>
            <a:ext cx="3029977" cy="529611"/>
          </a:xfrm>
          <a:prstGeom prst="rect">
            <a:avLst/>
          </a:prstGeom>
          <a:noFill/>
        </p:spPr>
        <p:txBody>
          <a:bodyPr wrap="square" lIns="72176" tIns="36089" rIns="72176" bIns="36089"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a:t>
            </a:r>
          </a:p>
        </p:txBody>
      </p:sp>
      <p:sp>
        <p:nvSpPr>
          <p:cNvPr id="21" name="TextBox 20"/>
          <p:cNvSpPr txBox="1"/>
          <p:nvPr/>
        </p:nvSpPr>
        <p:spPr>
          <a:xfrm>
            <a:off x="4328272" y="1272293"/>
            <a:ext cx="760939" cy="257499"/>
          </a:xfrm>
          <a:prstGeom prst="rect">
            <a:avLst/>
          </a:prstGeom>
          <a:noFill/>
        </p:spPr>
        <p:txBody>
          <a:bodyPr wrap="none" lIns="72176" tIns="36089" rIns="72176" bIns="36089" rtlCol="0" anchor="ctr">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添加文字</a:t>
            </a:r>
          </a:p>
        </p:txBody>
      </p:sp>
    </p:spTree>
    <p:extLst>
      <p:ext uri="{BB962C8B-B14F-4D97-AF65-F5344CB8AC3E}">
        <p14:creationId xmlns:p14="http://schemas.microsoft.com/office/powerpoint/2010/main" xmlns="" val="2838843963"/>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2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14:bounceEnd="42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14:bounceEnd="42000">
                                          <p:cBhvr additive="base">
                                            <p:cTn id="15"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14:bounceEnd="42000">
                                          <p:cBhvr additive="base">
                                            <p:cTn id="19"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8"/>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par>
                              <p:cTn id="25" fill="hold">
                                <p:stCondLst>
                                  <p:cond delay="16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26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31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par>
                              <p:cTn id="39" fill="hold">
                                <p:stCondLst>
                                  <p:cond delay="3600"/>
                                </p:stCondLst>
                                <p:childTnLst>
                                  <p:par>
                                    <p:cTn id="40" presetID="2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par>
                              <p:cTn id="43" fill="hold">
                                <p:stCondLst>
                                  <p:cond delay="41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5100"/>
                                </p:stCondLst>
                                <p:childTnLst>
                                  <p:par>
                                    <p:cTn id="50" presetID="22" presetClass="entr" presetSubtype="8"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childTnLst>
                              </p:cTn>
                            </p:par>
                            <p:par>
                              <p:cTn id="57" fill="hold">
                                <p:stCondLst>
                                  <p:cond delay="6100"/>
                                </p:stCondLst>
                                <p:childTnLst>
                                  <p:par>
                                    <p:cTn id="58" presetID="22" presetClass="entr" presetSubtype="4"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down)">
                                          <p:cBhvr>
                                            <p:cTn id="60" dur="500"/>
                                            <p:tgtEl>
                                              <p:spTgt spid="5"/>
                                            </p:tgtEl>
                                          </p:cBhvr>
                                        </p:animEffect>
                                      </p:childTnLst>
                                    </p:cTn>
                                  </p:par>
                                </p:childTnLst>
                              </p:cTn>
                            </p:par>
                            <p:par>
                              <p:cTn id="61" fill="hold">
                                <p:stCondLst>
                                  <p:cond delay="6600"/>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0"/>
                                            <p:tgtEl>
                                              <p:spTgt spid="12"/>
                                            </p:tgtEl>
                                          </p:cBhvr>
                                        </p:animEffect>
                                        <p:anim calcmode="lin" valueType="num">
                                          <p:cBhvr>
                                            <p:cTn id="65" dur="1000" fill="hold"/>
                                            <p:tgtEl>
                                              <p:spTgt spid="12"/>
                                            </p:tgtEl>
                                            <p:attrNameLst>
                                              <p:attrName>ppt_x</p:attrName>
                                            </p:attrNameLst>
                                          </p:cBhvr>
                                          <p:tavLst>
                                            <p:tav tm="0">
                                              <p:val>
                                                <p:strVal val="#ppt_x"/>
                                              </p:val>
                                            </p:tav>
                                            <p:tav tm="100000">
                                              <p:val>
                                                <p:strVal val="#ppt_x"/>
                                              </p:val>
                                            </p:tav>
                                          </p:tavLst>
                                        </p:anim>
                                        <p:anim calcmode="lin" valueType="num">
                                          <p:cBhvr>
                                            <p:cTn id="66" dur="1000" fill="hold"/>
                                            <p:tgtEl>
                                              <p:spTgt spid="12"/>
                                            </p:tgtEl>
                                            <p:attrNameLst>
                                              <p:attrName>ppt_y</p:attrName>
                                            </p:attrNameLst>
                                          </p:cBhvr>
                                          <p:tavLst>
                                            <p:tav tm="0">
                                              <p:val>
                                                <p:strVal val="#ppt_y+.1"/>
                                              </p:val>
                                            </p:tav>
                                            <p:tav tm="100000">
                                              <p:val>
                                                <p:strVal val="#ppt_y"/>
                                              </p:val>
                                            </p:tav>
                                          </p:tavLst>
                                        </p:anim>
                                      </p:childTnLst>
                                    </p:cTn>
                                  </p:par>
                                </p:childTnLst>
                              </p:cTn>
                            </p:par>
                            <p:par>
                              <p:cTn id="67" fill="hold">
                                <p:stCondLst>
                                  <p:cond delay="7600"/>
                                </p:stCondLst>
                                <p:childTnLst>
                                  <p:par>
                                    <p:cTn id="68" presetID="22" presetClass="entr" presetSubtype="8" fill="hold"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par>
                              <p:cTn id="71" fill="hold">
                                <p:stCondLst>
                                  <p:cond delay="8100"/>
                                </p:stCondLst>
                                <p:childTnLst>
                                  <p:par>
                                    <p:cTn id="72" presetID="2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8600"/>
                                </p:stCondLst>
                                <p:childTnLst>
                                  <p:par>
                                    <p:cTn id="76" presetID="22" presetClass="entr" presetSubtype="4"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wipe(down)">
                                          <p:cBhvr>
                                            <p:cTn id="78" dur="500"/>
                                            <p:tgtEl>
                                              <p:spTgt spid="3"/>
                                            </p:tgtEl>
                                          </p:cBhvr>
                                        </p:animEffect>
                                      </p:childTnLst>
                                    </p:cTn>
                                  </p:par>
                                </p:childTnLst>
                              </p:cTn>
                            </p:par>
                            <p:par>
                              <p:cTn id="79" fill="hold">
                                <p:stCondLst>
                                  <p:cond delay="9100"/>
                                </p:stCondLst>
                                <p:childTnLst>
                                  <p:par>
                                    <p:cTn id="80" presetID="42" presetClass="entr" presetSubtype="0"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childTnLst>
                              </p:cTn>
                            </p:par>
                            <p:par>
                              <p:cTn id="85" fill="hold">
                                <p:stCondLst>
                                  <p:cond delay="10100"/>
                                </p:stCondLst>
                                <p:childTnLst>
                                  <p:par>
                                    <p:cTn id="86" presetID="22" presetClass="entr" presetSubtype="8" fill="hold"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500"/>
                                            <p:tgtEl>
                                              <p:spTgt spid="13"/>
                                            </p:tgtEl>
                                          </p:cBhvr>
                                        </p:animEffect>
                                      </p:childTnLst>
                                    </p:cTn>
                                  </p:par>
                                </p:childTnLst>
                              </p:cTn>
                            </p:par>
                            <p:par>
                              <p:cTn id="89" fill="hold">
                                <p:stCondLst>
                                  <p:cond delay="10600"/>
                                </p:stCondLst>
                                <p:childTnLst>
                                  <p:par>
                                    <p:cTn id="90" presetID="22" presetClass="entr" presetSubtype="8"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wipe(left)">
                                          <p:cBhvr>
                                            <p:cTn id="9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7" grpId="0"/>
          <p:bldP spid="18" grpId="0"/>
          <p:bldP spid="19" grpId="0"/>
          <p:bldP spid="20"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par>
                              <p:cTn id="25" fill="hold">
                                <p:stCondLst>
                                  <p:cond delay="16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26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31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par>
                              <p:cTn id="39" fill="hold">
                                <p:stCondLst>
                                  <p:cond delay="3600"/>
                                </p:stCondLst>
                                <p:childTnLst>
                                  <p:par>
                                    <p:cTn id="40" presetID="2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par>
                              <p:cTn id="43" fill="hold">
                                <p:stCondLst>
                                  <p:cond delay="41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5100"/>
                                </p:stCondLst>
                                <p:childTnLst>
                                  <p:par>
                                    <p:cTn id="50" presetID="22" presetClass="entr" presetSubtype="8"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childTnLst>
                              </p:cTn>
                            </p:par>
                            <p:par>
                              <p:cTn id="57" fill="hold">
                                <p:stCondLst>
                                  <p:cond delay="6100"/>
                                </p:stCondLst>
                                <p:childTnLst>
                                  <p:par>
                                    <p:cTn id="58" presetID="22" presetClass="entr" presetSubtype="4"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down)">
                                          <p:cBhvr>
                                            <p:cTn id="60" dur="500"/>
                                            <p:tgtEl>
                                              <p:spTgt spid="5"/>
                                            </p:tgtEl>
                                          </p:cBhvr>
                                        </p:animEffect>
                                      </p:childTnLst>
                                    </p:cTn>
                                  </p:par>
                                </p:childTnLst>
                              </p:cTn>
                            </p:par>
                            <p:par>
                              <p:cTn id="61" fill="hold">
                                <p:stCondLst>
                                  <p:cond delay="6600"/>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0"/>
                                            <p:tgtEl>
                                              <p:spTgt spid="12"/>
                                            </p:tgtEl>
                                          </p:cBhvr>
                                        </p:animEffect>
                                        <p:anim calcmode="lin" valueType="num">
                                          <p:cBhvr>
                                            <p:cTn id="65" dur="1000" fill="hold"/>
                                            <p:tgtEl>
                                              <p:spTgt spid="12"/>
                                            </p:tgtEl>
                                            <p:attrNameLst>
                                              <p:attrName>ppt_x</p:attrName>
                                            </p:attrNameLst>
                                          </p:cBhvr>
                                          <p:tavLst>
                                            <p:tav tm="0">
                                              <p:val>
                                                <p:strVal val="#ppt_x"/>
                                              </p:val>
                                            </p:tav>
                                            <p:tav tm="100000">
                                              <p:val>
                                                <p:strVal val="#ppt_x"/>
                                              </p:val>
                                            </p:tav>
                                          </p:tavLst>
                                        </p:anim>
                                        <p:anim calcmode="lin" valueType="num">
                                          <p:cBhvr>
                                            <p:cTn id="66" dur="1000" fill="hold"/>
                                            <p:tgtEl>
                                              <p:spTgt spid="12"/>
                                            </p:tgtEl>
                                            <p:attrNameLst>
                                              <p:attrName>ppt_y</p:attrName>
                                            </p:attrNameLst>
                                          </p:cBhvr>
                                          <p:tavLst>
                                            <p:tav tm="0">
                                              <p:val>
                                                <p:strVal val="#ppt_y+.1"/>
                                              </p:val>
                                            </p:tav>
                                            <p:tav tm="100000">
                                              <p:val>
                                                <p:strVal val="#ppt_y"/>
                                              </p:val>
                                            </p:tav>
                                          </p:tavLst>
                                        </p:anim>
                                      </p:childTnLst>
                                    </p:cTn>
                                  </p:par>
                                </p:childTnLst>
                              </p:cTn>
                            </p:par>
                            <p:par>
                              <p:cTn id="67" fill="hold">
                                <p:stCondLst>
                                  <p:cond delay="7600"/>
                                </p:stCondLst>
                                <p:childTnLst>
                                  <p:par>
                                    <p:cTn id="68" presetID="22" presetClass="entr" presetSubtype="8" fill="hold"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par>
                              <p:cTn id="71" fill="hold">
                                <p:stCondLst>
                                  <p:cond delay="8100"/>
                                </p:stCondLst>
                                <p:childTnLst>
                                  <p:par>
                                    <p:cTn id="72" presetID="2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8600"/>
                                </p:stCondLst>
                                <p:childTnLst>
                                  <p:par>
                                    <p:cTn id="76" presetID="22" presetClass="entr" presetSubtype="4"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wipe(down)">
                                          <p:cBhvr>
                                            <p:cTn id="78" dur="500"/>
                                            <p:tgtEl>
                                              <p:spTgt spid="3"/>
                                            </p:tgtEl>
                                          </p:cBhvr>
                                        </p:animEffect>
                                      </p:childTnLst>
                                    </p:cTn>
                                  </p:par>
                                </p:childTnLst>
                              </p:cTn>
                            </p:par>
                            <p:par>
                              <p:cTn id="79" fill="hold">
                                <p:stCondLst>
                                  <p:cond delay="9100"/>
                                </p:stCondLst>
                                <p:childTnLst>
                                  <p:par>
                                    <p:cTn id="80" presetID="42" presetClass="entr" presetSubtype="0"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childTnLst>
                              </p:cTn>
                            </p:par>
                            <p:par>
                              <p:cTn id="85" fill="hold">
                                <p:stCondLst>
                                  <p:cond delay="10100"/>
                                </p:stCondLst>
                                <p:childTnLst>
                                  <p:par>
                                    <p:cTn id="86" presetID="22" presetClass="entr" presetSubtype="8" fill="hold"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500"/>
                                            <p:tgtEl>
                                              <p:spTgt spid="13"/>
                                            </p:tgtEl>
                                          </p:cBhvr>
                                        </p:animEffect>
                                      </p:childTnLst>
                                    </p:cTn>
                                  </p:par>
                                </p:childTnLst>
                              </p:cTn>
                            </p:par>
                            <p:par>
                              <p:cTn id="89" fill="hold">
                                <p:stCondLst>
                                  <p:cond delay="10600"/>
                                </p:stCondLst>
                                <p:childTnLst>
                                  <p:par>
                                    <p:cTn id="90" presetID="22" presetClass="entr" presetSubtype="8"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wipe(left)">
                                          <p:cBhvr>
                                            <p:cTn id="9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7" grpId="0"/>
          <p:bldP spid="18" grpId="0"/>
          <p:bldP spid="19" grpId="0"/>
          <p:bldP spid="20" grpId="0"/>
          <p:bldP spid="21"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3">
            <a:extLst>
              <a:ext uri="{28A0092B-C50C-407E-A947-70E740481C1C}">
                <a14:useLocalDpi xmlns:a14="http://schemas.microsoft.com/office/drawing/2010/main" xmlns="" val="0"/>
              </a:ext>
            </a:extLst>
          </a:blip>
          <a:stretch>
            <a:fillRect/>
          </a:stretch>
        </p:blipFill>
        <p:spPr>
          <a:xfrm>
            <a:off x="2709" y="0"/>
            <a:ext cx="9141291" cy="5143500"/>
          </a:xfrm>
          <a:prstGeom prst="rect">
            <a:avLst/>
          </a:prstGeom>
        </p:spPr>
      </p:pic>
      <p:sp>
        <p:nvSpPr>
          <p:cNvPr id="7" name="圆角矩形 6"/>
          <p:cNvSpPr/>
          <p:nvPr/>
        </p:nvSpPr>
        <p:spPr>
          <a:xfrm>
            <a:off x="928914" y="1347691"/>
            <a:ext cx="7402286" cy="3137223"/>
          </a:xfrm>
          <a:prstGeom prst="roundRect">
            <a:avLst>
              <a:gd name="adj" fmla="val 5563"/>
            </a:avLst>
          </a:prstGeom>
          <a:solidFill>
            <a:srgbClr val="ECD3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14" cstate="print">
            <a:extLst>
              <a:ext uri="{28A0092B-C50C-407E-A947-70E740481C1C}">
                <a14:useLocalDpi xmlns:a14="http://schemas.microsoft.com/office/drawing/2010/main" xmlns="" val="0"/>
              </a:ext>
            </a:extLst>
          </a:blip>
          <a:stretch>
            <a:fillRect/>
          </a:stretch>
        </p:blipFill>
        <p:spPr>
          <a:xfrm>
            <a:off x="2815772" y="711660"/>
            <a:ext cx="3439886" cy="1272062"/>
          </a:xfrm>
          <a:prstGeom prst="rect">
            <a:avLst/>
          </a:prstGeom>
        </p:spPr>
      </p:pic>
      <p:grpSp>
        <p:nvGrpSpPr>
          <p:cNvPr id="19" name="组合 18"/>
          <p:cNvGrpSpPr/>
          <p:nvPr/>
        </p:nvGrpSpPr>
        <p:grpSpPr>
          <a:xfrm>
            <a:off x="1410326" y="2898282"/>
            <a:ext cx="3077708" cy="444125"/>
            <a:chOff x="1410326" y="2970852"/>
            <a:chExt cx="3077708" cy="444125"/>
          </a:xfrm>
        </p:grpSpPr>
        <p:sp>
          <p:nvSpPr>
            <p:cNvPr id="8" name="任意多边形 7"/>
            <p:cNvSpPr/>
            <p:nvPr>
              <p:custDataLst>
                <p:tags r:id="rId9"/>
              </p:custDataLst>
            </p:nvPr>
          </p:nvSpPr>
          <p:spPr bwMode="auto">
            <a:xfrm>
              <a:off x="1410326" y="2970852"/>
              <a:ext cx="3077708" cy="444125"/>
            </a:xfrm>
            <a:custGeom>
              <a:avLst/>
              <a:gdLst>
                <a:gd name="connsiteX0" fmla="*/ 309285 w 5016918"/>
                <a:gd name="connsiteY0" fmla="*/ 0 h 723600"/>
                <a:gd name="connsiteX1" fmla="*/ 4643676 w 5016918"/>
                <a:gd name="connsiteY1" fmla="*/ 0 h 723600"/>
                <a:gd name="connsiteX2" fmla="*/ 4643676 w 5016918"/>
                <a:gd name="connsiteY2" fmla="*/ 539 h 723600"/>
                <a:gd name="connsiteX3" fmla="*/ 4836287 w 5016918"/>
                <a:gd name="connsiteY3" fmla="*/ 539 h 723600"/>
                <a:gd name="connsiteX4" fmla="*/ 5016918 w 5016918"/>
                <a:gd name="connsiteY4" fmla="*/ 361801 h 723600"/>
                <a:gd name="connsiteX5" fmla="*/ 4836287 w 5016918"/>
                <a:gd name="connsiteY5" fmla="*/ 723062 h 723600"/>
                <a:gd name="connsiteX6" fmla="*/ 4643676 w 5016918"/>
                <a:gd name="connsiteY6" fmla="*/ 723062 h 723600"/>
                <a:gd name="connsiteX7" fmla="*/ 4643676 w 5016918"/>
                <a:gd name="connsiteY7" fmla="*/ 723600 h 723600"/>
                <a:gd name="connsiteX8" fmla="*/ 309285 w 5016918"/>
                <a:gd name="connsiteY8" fmla="*/ 723600 h 723600"/>
                <a:gd name="connsiteX9" fmla="*/ 309285 w 5016918"/>
                <a:gd name="connsiteY9" fmla="*/ 723062 h 723600"/>
                <a:gd name="connsiteX10" fmla="*/ 180631 w 5016918"/>
                <a:gd name="connsiteY10" fmla="*/ 723062 h 723600"/>
                <a:gd name="connsiteX11" fmla="*/ 0 w 5016918"/>
                <a:gd name="connsiteY11" fmla="*/ 361801 h 723600"/>
                <a:gd name="connsiteX12" fmla="*/ 180631 w 5016918"/>
                <a:gd name="connsiteY12" fmla="*/ 539 h 723600"/>
                <a:gd name="connsiteX13" fmla="*/ 309285 w 5016918"/>
                <a:gd name="connsiteY13" fmla="*/ 539 h 72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close/>
                </a:path>
              </a:pathLst>
            </a:custGeom>
            <a:solidFill>
              <a:srgbClr val="C00000"/>
            </a:solidFill>
            <a:ln w="12700" cap="flat" cmpd="sng" algn="ctr">
              <a:noFill/>
              <a:prstDash val="solid"/>
              <a:miter lim="800000"/>
            </a:ln>
            <a:effectLst>
              <a:outerShdw blurRad="50800" dist="38100" dir="5400000" algn="t" rotWithShape="0">
                <a:sysClr val="windowText" lastClr="000000">
                  <a:lumMod val="50000"/>
                  <a:lumOff val="50000"/>
                  <a:alpha val="40000"/>
                </a:sysClr>
              </a:outerShdw>
            </a:effectLst>
          </p:spPr>
          <p:txBody>
            <a:bodyPr lIns="675000" anchor="ctr">
              <a:normAutofit/>
            </a:bodyPr>
            <a:lstStyle/>
            <a:p>
              <a:pPr algn="ctr">
                <a:defRPr/>
              </a:pPr>
              <a:r>
                <a:rPr lang="zh-CN" altLang="en-US" sz="1500" kern="0" dirty="0" smtClean="0">
                  <a:solidFill>
                    <a:srgbClr val="FFFFFF"/>
                  </a:solidFill>
                  <a:latin typeface="微软雅黑" panose="020B0503020204020204" pitchFamily="34" charset="-122"/>
                  <a:ea typeface="微软雅黑" panose="020B0503020204020204" pitchFamily="34" charset="-122"/>
                </a:rPr>
                <a:t>单击此处添加文字标题</a:t>
              </a:r>
              <a:endParaRPr lang="zh-CN" altLang="en-US" sz="1500" kern="0" dirty="0">
                <a:solidFill>
                  <a:srgbClr val="FFFFFF"/>
                </a:solidFill>
                <a:latin typeface="微软雅黑" panose="020B0503020204020204" pitchFamily="34" charset="-122"/>
                <a:ea typeface="微软雅黑" panose="020B0503020204020204" pitchFamily="34" charset="-122"/>
              </a:endParaRPr>
            </a:p>
          </p:txBody>
        </p:sp>
        <p:sp>
          <p:nvSpPr>
            <p:cNvPr id="9" name="六边形 8"/>
            <p:cNvSpPr/>
            <p:nvPr>
              <p:custDataLst>
                <p:tags r:id="rId10"/>
              </p:custDataLst>
            </p:nvPr>
          </p:nvSpPr>
          <p:spPr bwMode="auto">
            <a:xfrm>
              <a:off x="1443819" y="2998380"/>
              <a:ext cx="451156" cy="388927"/>
            </a:xfrm>
            <a:prstGeom prst="hexagon">
              <a:avLst/>
            </a:prstGeom>
            <a:solidFill>
              <a:srgbClr val="FFFFFF"/>
            </a:solidFill>
            <a:ln w="12700" cap="flat" cmpd="sng" algn="ctr">
              <a:noFill/>
              <a:prstDash val="solid"/>
              <a:miter lim="800000"/>
            </a:ln>
            <a:effectLst>
              <a:innerShdw blurRad="63500" dist="63500" dir="12000000">
                <a:prstClr val="black">
                  <a:alpha val="20000"/>
                </a:prstClr>
              </a:innerShdw>
            </a:effectLst>
          </p:spPr>
          <p:txBody>
            <a:bodyPr lIns="0" tIns="0" rIns="0" bIns="0" anchor="ctr"/>
            <a:lstStyle/>
            <a:p>
              <a:pPr algn="ctr">
                <a:defRPr/>
              </a:pPr>
              <a:r>
                <a:rPr lang="en-US" altLang="zh-CN" sz="1500" kern="0" dirty="0">
                  <a:solidFill>
                    <a:srgbClr val="C00000"/>
                  </a:solidFill>
                  <a:latin typeface="Arial Rounded MT Bold" panose="020F0704030504030204" pitchFamily="34" charset="0"/>
                </a:rPr>
                <a:t>01</a:t>
              </a:r>
              <a:endParaRPr lang="zh-CN" altLang="en-US" sz="1500" kern="0" dirty="0">
                <a:solidFill>
                  <a:srgbClr val="C00000"/>
                </a:solidFill>
                <a:latin typeface="Arial Rounded MT Bold" panose="020F0704030504030204" pitchFamily="34" charset="0"/>
              </a:endParaRPr>
            </a:p>
          </p:txBody>
        </p:sp>
      </p:grpSp>
      <p:grpSp>
        <p:nvGrpSpPr>
          <p:cNvPr id="20" name="组合 19"/>
          <p:cNvGrpSpPr/>
          <p:nvPr/>
        </p:nvGrpSpPr>
        <p:grpSpPr>
          <a:xfrm>
            <a:off x="1410326" y="3591167"/>
            <a:ext cx="3077708" cy="444125"/>
            <a:chOff x="1410326" y="3576653"/>
            <a:chExt cx="3077708" cy="444125"/>
          </a:xfrm>
        </p:grpSpPr>
        <p:sp>
          <p:nvSpPr>
            <p:cNvPr id="10" name="任意多边形 9"/>
            <p:cNvSpPr/>
            <p:nvPr>
              <p:custDataLst>
                <p:tags r:id="rId7"/>
              </p:custDataLst>
            </p:nvPr>
          </p:nvSpPr>
          <p:spPr bwMode="auto">
            <a:xfrm>
              <a:off x="1410326" y="3576653"/>
              <a:ext cx="3077708" cy="444125"/>
            </a:xfrm>
            <a:custGeom>
              <a:avLst/>
              <a:gdLst>
                <a:gd name="connsiteX0" fmla="*/ 309285 w 5016918"/>
                <a:gd name="connsiteY0" fmla="*/ 0 h 723600"/>
                <a:gd name="connsiteX1" fmla="*/ 4643676 w 5016918"/>
                <a:gd name="connsiteY1" fmla="*/ 0 h 723600"/>
                <a:gd name="connsiteX2" fmla="*/ 4643676 w 5016918"/>
                <a:gd name="connsiteY2" fmla="*/ 539 h 723600"/>
                <a:gd name="connsiteX3" fmla="*/ 4836287 w 5016918"/>
                <a:gd name="connsiteY3" fmla="*/ 539 h 723600"/>
                <a:gd name="connsiteX4" fmla="*/ 5016918 w 5016918"/>
                <a:gd name="connsiteY4" fmla="*/ 361801 h 723600"/>
                <a:gd name="connsiteX5" fmla="*/ 4836287 w 5016918"/>
                <a:gd name="connsiteY5" fmla="*/ 723062 h 723600"/>
                <a:gd name="connsiteX6" fmla="*/ 4643676 w 5016918"/>
                <a:gd name="connsiteY6" fmla="*/ 723062 h 723600"/>
                <a:gd name="connsiteX7" fmla="*/ 4643676 w 5016918"/>
                <a:gd name="connsiteY7" fmla="*/ 723600 h 723600"/>
                <a:gd name="connsiteX8" fmla="*/ 309285 w 5016918"/>
                <a:gd name="connsiteY8" fmla="*/ 723600 h 723600"/>
                <a:gd name="connsiteX9" fmla="*/ 309285 w 5016918"/>
                <a:gd name="connsiteY9" fmla="*/ 723062 h 723600"/>
                <a:gd name="connsiteX10" fmla="*/ 180631 w 5016918"/>
                <a:gd name="connsiteY10" fmla="*/ 723062 h 723600"/>
                <a:gd name="connsiteX11" fmla="*/ 0 w 5016918"/>
                <a:gd name="connsiteY11" fmla="*/ 361801 h 723600"/>
                <a:gd name="connsiteX12" fmla="*/ 180631 w 5016918"/>
                <a:gd name="connsiteY12" fmla="*/ 539 h 723600"/>
                <a:gd name="connsiteX13" fmla="*/ 309285 w 5016918"/>
                <a:gd name="connsiteY13" fmla="*/ 539 h 72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close/>
                </a:path>
              </a:pathLst>
            </a:custGeom>
            <a:solidFill>
              <a:srgbClr val="C00000"/>
            </a:solidFill>
            <a:ln w="12700" cap="flat" cmpd="sng" algn="ctr">
              <a:noFill/>
              <a:prstDash val="solid"/>
              <a:miter lim="800000"/>
            </a:ln>
            <a:effectLst>
              <a:outerShdw blurRad="50800" dist="38100" dir="5400000" algn="t" rotWithShape="0">
                <a:sysClr val="windowText" lastClr="000000">
                  <a:lumMod val="50000"/>
                  <a:lumOff val="50000"/>
                  <a:alpha val="40000"/>
                </a:sysClr>
              </a:outerShdw>
            </a:effectLst>
          </p:spPr>
          <p:txBody>
            <a:bodyPr lIns="675000" anchor="ctr">
              <a:normAutofit/>
            </a:bodyPr>
            <a:lstStyle/>
            <a:p>
              <a:pPr algn="ctr">
                <a:defRPr/>
              </a:pPr>
              <a:r>
                <a:rPr lang="zh-CN" altLang="en-US" sz="1500" kern="0" dirty="0">
                  <a:solidFill>
                    <a:srgbClr val="FFFFFF"/>
                  </a:solidFill>
                  <a:latin typeface="微软雅黑" panose="020B0503020204020204" pitchFamily="34" charset="-122"/>
                  <a:ea typeface="微软雅黑" panose="020B0503020204020204" pitchFamily="34" charset="-122"/>
                </a:rPr>
                <a:t>单击此处添加文字标题</a:t>
              </a:r>
            </a:p>
          </p:txBody>
        </p:sp>
        <p:sp>
          <p:nvSpPr>
            <p:cNvPr id="11" name="六边形 10"/>
            <p:cNvSpPr/>
            <p:nvPr>
              <p:custDataLst>
                <p:tags r:id="rId8"/>
              </p:custDataLst>
            </p:nvPr>
          </p:nvSpPr>
          <p:spPr bwMode="auto">
            <a:xfrm>
              <a:off x="1443819" y="3604572"/>
              <a:ext cx="451156" cy="388927"/>
            </a:xfrm>
            <a:prstGeom prst="hexagon">
              <a:avLst/>
            </a:prstGeom>
            <a:solidFill>
              <a:srgbClr val="FFFFFF"/>
            </a:solidFill>
            <a:ln w="12700" cap="flat" cmpd="sng" algn="ctr">
              <a:noFill/>
              <a:prstDash val="solid"/>
              <a:miter lim="800000"/>
            </a:ln>
            <a:effectLst>
              <a:innerShdw blurRad="63500" dist="63500" dir="12000000">
                <a:prstClr val="black">
                  <a:alpha val="20000"/>
                </a:prstClr>
              </a:innerShdw>
            </a:effectLst>
          </p:spPr>
          <p:txBody>
            <a:bodyPr lIns="0" tIns="0" rIns="0" bIns="0" anchor="ctr"/>
            <a:lstStyle/>
            <a:p>
              <a:pPr algn="ctr">
                <a:defRPr/>
              </a:pPr>
              <a:r>
                <a:rPr lang="en-US" altLang="zh-CN" sz="1500" kern="0" dirty="0">
                  <a:solidFill>
                    <a:srgbClr val="C00000"/>
                  </a:solidFill>
                  <a:latin typeface="Arial Rounded MT Bold" panose="020F0704030504030204" pitchFamily="34" charset="0"/>
                </a:rPr>
                <a:t>02</a:t>
              </a:r>
              <a:endParaRPr lang="zh-CN" altLang="en-US" sz="1500" kern="0" dirty="0">
                <a:solidFill>
                  <a:srgbClr val="C00000"/>
                </a:solidFill>
                <a:latin typeface="Arial Rounded MT Bold" panose="020F0704030504030204" pitchFamily="34" charset="0"/>
              </a:endParaRPr>
            </a:p>
          </p:txBody>
        </p:sp>
      </p:grpSp>
      <p:grpSp>
        <p:nvGrpSpPr>
          <p:cNvPr id="21" name="组合 20"/>
          <p:cNvGrpSpPr/>
          <p:nvPr/>
        </p:nvGrpSpPr>
        <p:grpSpPr>
          <a:xfrm>
            <a:off x="4785237" y="2858506"/>
            <a:ext cx="3077708" cy="444125"/>
            <a:chOff x="4785237" y="2931076"/>
            <a:chExt cx="3077708" cy="444125"/>
          </a:xfrm>
        </p:grpSpPr>
        <p:sp>
          <p:nvSpPr>
            <p:cNvPr id="12" name="任意多边形 11"/>
            <p:cNvSpPr/>
            <p:nvPr>
              <p:custDataLst>
                <p:tags r:id="rId5"/>
              </p:custDataLst>
            </p:nvPr>
          </p:nvSpPr>
          <p:spPr bwMode="auto">
            <a:xfrm>
              <a:off x="4785237" y="2931076"/>
              <a:ext cx="3077708" cy="444125"/>
            </a:xfrm>
            <a:custGeom>
              <a:avLst/>
              <a:gdLst>
                <a:gd name="connsiteX0" fmla="*/ 309285 w 5016918"/>
                <a:gd name="connsiteY0" fmla="*/ 0 h 723600"/>
                <a:gd name="connsiteX1" fmla="*/ 4643676 w 5016918"/>
                <a:gd name="connsiteY1" fmla="*/ 0 h 723600"/>
                <a:gd name="connsiteX2" fmla="*/ 4643676 w 5016918"/>
                <a:gd name="connsiteY2" fmla="*/ 539 h 723600"/>
                <a:gd name="connsiteX3" fmla="*/ 4836287 w 5016918"/>
                <a:gd name="connsiteY3" fmla="*/ 539 h 723600"/>
                <a:gd name="connsiteX4" fmla="*/ 5016918 w 5016918"/>
                <a:gd name="connsiteY4" fmla="*/ 361801 h 723600"/>
                <a:gd name="connsiteX5" fmla="*/ 4836287 w 5016918"/>
                <a:gd name="connsiteY5" fmla="*/ 723062 h 723600"/>
                <a:gd name="connsiteX6" fmla="*/ 4643676 w 5016918"/>
                <a:gd name="connsiteY6" fmla="*/ 723062 h 723600"/>
                <a:gd name="connsiteX7" fmla="*/ 4643676 w 5016918"/>
                <a:gd name="connsiteY7" fmla="*/ 723600 h 723600"/>
                <a:gd name="connsiteX8" fmla="*/ 309285 w 5016918"/>
                <a:gd name="connsiteY8" fmla="*/ 723600 h 723600"/>
                <a:gd name="connsiteX9" fmla="*/ 309285 w 5016918"/>
                <a:gd name="connsiteY9" fmla="*/ 723062 h 723600"/>
                <a:gd name="connsiteX10" fmla="*/ 180631 w 5016918"/>
                <a:gd name="connsiteY10" fmla="*/ 723062 h 723600"/>
                <a:gd name="connsiteX11" fmla="*/ 0 w 5016918"/>
                <a:gd name="connsiteY11" fmla="*/ 361801 h 723600"/>
                <a:gd name="connsiteX12" fmla="*/ 180631 w 5016918"/>
                <a:gd name="connsiteY12" fmla="*/ 539 h 723600"/>
                <a:gd name="connsiteX13" fmla="*/ 309285 w 5016918"/>
                <a:gd name="connsiteY13" fmla="*/ 539 h 72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close/>
                </a:path>
              </a:pathLst>
            </a:custGeom>
            <a:solidFill>
              <a:srgbClr val="C00000"/>
            </a:solidFill>
            <a:ln w="12700" cap="flat" cmpd="sng" algn="ctr">
              <a:noFill/>
              <a:prstDash val="solid"/>
              <a:miter lim="800000"/>
            </a:ln>
            <a:effectLst>
              <a:outerShdw blurRad="50800" dist="38100" dir="5400000" algn="t" rotWithShape="0">
                <a:sysClr val="windowText" lastClr="000000">
                  <a:lumMod val="50000"/>
                  <a:lumOff val="50000"/>
                  <a:alpha val="40000"/>
                </a:sysClr>
              </a:outerShdw>
            </a:effectLst>
          </p:spPr>
          <p:txBody>
            <a:bodyPr lIns="675000" anchor="ctr">
              <a:normAutofit/>
            </a:bodyPr>
            <a:lstStyle/>
            <a:p>
              <a:pPr algn="ctr">
                <a:defRPr/>
              </a:pPr>
              <a:r>
                <a:rPr lang="zh-CN" altLang="en-US" sz="1500" kern="0" dirty="0">
                  <a:solidFill>
                    <a:srgbClr val="FFFFFF"/>
                  </a:solidFill>
                  <a:latin typeface="微软雅黑" panose="020B0503020204020204" pitchFamily="34" charset="-122"/>
                  <a:ea typeface="微软雅黑" panose="020B0503020204020204" pitchFamily="34" charset="-122"/>
                </a:rPr>
                <a:t>单击此处添加文字标题</a:t>
              </a:r>
            </a:p>
          </p:txBody>
        </p:sp>
        <p:sp>
          <p:nvSpPr>
            <p:cNvPr id="13" name="六边形 12"/>
            <p:cNvSpPr/>
            <p:nvPr>
              <p:custDataLst>
                <p:tags r:id="rId6"/>
              </p:custDataLst>
            </p:nvPr>
          </p:nvSpPr>
          <p:spPr bwMode="auto">
            <a:xfrm>
              <a:off x="4818730" y="2958410"/>
              <a:ext cx="451156" cy="388927"/>
            </a:xfrm>
            <a:prstGeom prst="hexagon">
              <a:avLst/>
            </a:prstGeom>
            <a:solidFill>
              <a:srgbClr val="FFFFFF"/>
            </a:solidFill>
            <a:ln w="12700" cap="flat" cmpd="sng" algn="ctr">
              <a:noFill/>
              <a:prstDash val="solid"/>
              <a:miter lim="800000"/>
            </a:ln>
            <a:effectLst>
              <a:innerShdw blurRad="63500" dist="63500" dir="12000000">
                <a:prstClr val="black">
                  <a:alpha val="20000"/>
                </a:prstClr>
              </a:innerShdw>
            </a:effectLst>
          </p:spPr>
          <p:txBody>
            <a:bodyPr lIns="0" tIns="0" rIns="0" bIns="0" anchor="ctr"/>
            <a:lstStyle/>
            <a:p>
              <a:pPr algn="ctr">
                <a:defRPr/>
              </a:pPr>
              <a:r>
                <a:rPr lang="en-US" altLang="zh-CN" sz="1500" kern="0" dirty="0">
                  <a:solidFill>
                    <a:srgbClr val="C00000"/>
                  </a:solidFill>
                  <a:latin typeface="Arial Rounded MT Bold" panose="020F0704030504030204" pitchFamily="34" charset="0"/>
                </a:rPr>
                <a:t>03</a:t>
              </a:r>
              <a:endParaRPr lang="zh-CN" altLang="en-US" sz="1500" kern="0" dirty="0">
                <a:solidFill>
                  <a:srgbClr val="C00000"/>
                </a:solidFill>
                <a:latin typeface="Arial Rounded MT Bold" panose="020F0704030504030204" pitchFamily="34" charset="0"/>
              </a:endParaRPr>
            </a:p>
          </p:txBody>
        </p:sp>
      </p:grpSp>
      <p:grpSp>
        <p:nvGrpSpPr>
          <p:cNvPr id="22" name="组合 21"/>
          <p:cNvGrpSpPr/>
          <p:nvPr/>
        </p:nvGrpSpPr>
        <p:grpSpPr>
          <a:xfrm>
            <a:off x="4785237" y="3551392"/>
            <a:ext cx="3077708" cy="444125"/>
            <a:chOff x="4785237" y="3536878"/>
            <a:chExt cx="3077708" cy="444125"/>
          </a:xfrm>
        </p:grpSpPr>
        <p:sp>
          <p:nvSpPr>
            <p:cNvPr id="14" name="任意多边形 13"/>
            <p:cNvSpPr/>
            <p:nvPr>
              <p:custDataLst>
                <p:tags r:id="rId3"/>
              </p:custDataLst>
            </p:nvPr>
          </p:nvSpPr>
          <p:spPr bwMode="auto">
            <a:xfrm>
              <a:off x="4785237" y="3536878"/>
              <a:ext cx="3077708" cy="444125"/>
            </a:xfrm>
            <a:custGeom>
              <a:avLst/>
              <a:gdLst>
                <a:gd name="connsiteX0" fmla="*/ 309285 w 5016918"/>
                <a:gd name="connsiteY0" fmla="*/ 0 h 723600"/>
                <a:gd name="connsiteX1" fmla="*/ 4643676 w 5016918"/>
                <a:gd name="connsiteY1" fmla="*/ 0 h 723600"/>
                <a:gd name="connsiteX2" fmla="*/ 4643676 w 5016918"/>
                <a:gd name="connsiteY2" fmla="*/ 539 h 723600"/>
                <a:gd name="connsiteX3" fmla="*/ 4836287 w 5016918"/>
                <a:gd name="connsiteY3" fmla="*/ 539 h 723600"/>
                <a:gd name="connsiteX4" fmla="*/ 5016918 w 5016918"/>
                <a:gd name="connsiteY4" fmla="*/ 361801 h 723600"/>
                <a:gd name="connsiteX5" fmla="*/ 4836287 w 5016918"/>
                <a:gd name="connsiteY5" fmla="*/ 723062 h 723600"/>
                <a:gd name="connsiteX6" fmla="*/ 4643676 w 5016918"/>
                <a:gd name="connsiteY6" fmla="*/ 723062 h 723600"/>
                <a:gd name="connsiteX7" fmla="*/ 4643676 w 5016918"/>
                <a:gd name="connsiteY7" fmla="*/ 723600 h 723600"/>
                <a:gd name="connsiteX8" fmla="*/ 309285 w 5016918"/>
                <a:gd name="connsiteY8" fmla="*/ 723600 h 723600"/>
                <a:gd name="connsiteX9" fmla="*/ 309285 w 5016918"/>
                <a:gd name="connsiteY9" fmla="*/ 723062 h 723600"/>
                <a:gd name="connsiteX10" fmla="*/ 180631 w 5016918"/>
                <a:gd name="connsiteY10" fmla="*/ 723062 h 723600"/>
                <a:gd name="connsiteX11" fmla="*/ 0 w 5016918"/>
                <a:gd name="connsiteY11" fmla="*/ 361801 h 723600"/>
                <a:gd name="connsiteX12" fmla="*/ 180631 w 5016918"/>
                <a:gd name="connsiteY12" fmla="*/ 539 h 723600"/>
                <a:gd name="connsiteX13" fmla="*/ 309285 w 5016918"/>
                <a:gd name="connsiteY13" fmla="*/ 539 h 72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close/>
                </a:path>
              </a:pathLst>
            </a:custGeom>
            <a:solidFill>
              <a:srgbClr val="C00000"/>
            </a:solidFill>
            <a:ln w="12700" cap="flat" cmpd="sng" algn="ctr">
              <a:noFill/>
              <a:prstDash val="solid"/>
              <a:miter lim="800000"/>
            </a:ln>
            <a:effectLst>
              <a:outerShdw blurRad="50800" dist="38100" dir="5400000" algn="t" rotWithShape="0">
                <a:sysClr val="windowText" lastClr="000000">
                  <a:lumMod val="50000"/>
                  <a:lumOff val="50000"/>
                  <a:alpha val="40000"/>
                </a:sysClr>
              </a:outerShdw>
            </a:effectLst>
          </p:spPr>
          <p:txBody>
            <a:bodyPr lIns="675000" anchor="ctr">
              <a:normAutofit/>
            </a:bodyPr>
            <a:lstStyle/>
            <a:p>
              <a:pPr algn="ctr">
                <a:defRPr/>
              </a:pPr>
              <a:r>
                <a:rPr lang="zh-CN" altLang="en-US" sz="1500" kern="0" dirty="0">
                  <a:solidFill>
                    <a:srgbClr val="FFFFFF"/>
                  </a:solidFill>
                  <a:latin typeface="微软雅黑" panose="020B0503020204020204" pitchFamily="34" charset="-122"/>
                  <a:ea typeface="微软雅黑" panose="020B0503020204020204" pitchFamily="34" charset="-122"/>
                </a:rPr>
                <a:t>单击此处添加文字标题</a:t>
              </a:r>
            </a:p>
          </p:txBody>
        </p:sp>
        <p:sp>
          <p:nvSpPr>
            <p:cNvPr id="15" name="六边形 14"/>
            <p:cNvSpPr/>
            <p:nvPr>
              <p:custDataLst>
                <p:tags r:id="rId4"/>
              </p:custDataLst>
            </p:nvPr>
          </p:nvSpPr>
          <p:spPr bwMode="auto">
            <a:xfrm>
              <a:off x="4818730" y="3564601"/>
              <a:ext cx="451156" cy="388927"/>
            </a:xfrm>
            <a:prstGeom prst="hexagon">
              <a:avLst/>
            </a:prstGeom>
            <a:solidFill>
              <a:srgbClr val="FFFFFF"/>
            </a:solidFill>
            <a:ln w="12700" cap="flat" cmpd="sng" algn="ctr">
              <a:noFill/>
              <a:prstDash val="solid"/>
              <a:miter lim="800000"/>
            </a:ln>
            <a:effectLst>
              <a:innerShdw blurRad="63500" dist="63500" dir="12000000">
                <a:prstClr val="black">
                  <a:alpha val="20000"/>
                </a:prstClr>
              </a:innerShdw>
            </a:effectLst>
          </p:spPr>
          <p:txBody>
            <a:bodyPr lIns="0" tIns="0" rIns="0" bIns="0" anchor="ctr"/>
            <a:lstStyle/>
            <a:p>
              <a:pPr algn="ctr">
                <a:defRPr/>
              </a:pPr>
              <a:r>
                <a:rPr lang="en-US" altLang="zh-CN" sz="1500" kern="0" dirty="0">
                  <a:solidFill>
                    <a:srgbClr val="C00000"/>
                  </a:solidFill>
                  <a:latin typeface="Arial Rounded MT Bold" panose="020F0704030504030204" pitchFamily="34" charset="0"/>
                </a:rPr>
                <a:t>04</a:t>
              </a:r>
              <a:endParaRPr lang="zh-CN" altLang="en-US" sz="1500" kern="0" dirty="0">
                <a:solidFill>
                  <a:srgbClr val="C00000"/>
                </a:solidFill>
                <a:latin typeface="Arial Rounded MT Bold" panose="020F0704030504030204" pitchFamily="34" charset="0"/>
              </a:endParaRPr>
            </a:p>
          </p:txBody>
        </p:sp>
      </p:grpSp>
      <p:grpSp>
        <p:nvGrpSpPr>
          <p:cNvPr id="23" name="组合 22"/>
          <p:cNvGrpSpPr/>
          <p:nvPr/>
        </p:nvGrpSpPr>
        <p:grpSpPr>
          <a:xfrm>
            <a:off x="3643962" y="2025927"/>
            <a:ext cx="1943161" cy="666608"/>
            <a:chOff x="3643962" y="2025927"/>
            <a:chExt cx="1943161" cy="666608"/>
          </a:xfrm>
        </p:grpSpPr>
        <p:sp>
          <p:nvSpPr>
            <p:cNvPr id="17" name="文本框 16"/>
            <p:cNvSpPr txBox="1"/>
            <p:nvPr>
              <p:custDataLst>
                <p:tags r:id="rId1"/>
              </p:custDataLst>
            </p:nvPr>
          </p:nvSpPr>
          <p:spPr>
            <a:xfrm>
              <a:off x="3643962" y="2444326"/>
              <a:ext cx="1943161" cy="248209"/>
            </a:xfrm>
            <a:prstGeom prst="rect">
              <a:avLst/>
            </a:prstGeom>
            <a:noFill/>
          </p:spPr>
          <p:txBody>
            <a:bodyPr wrap="none">
              <a:spAutoFit/>
            </a:bodyPr>
            <a:lstStyle/>
            <a:p>
              <a:pPr algn="ctr">
                <a:defRPr/>
              </a:pPr>
              <a:r>
                <a:rPr lang="en-US" altLang="zh-CN" sz="1013" spc="300" dirty="0">
                  <a:latin typeface="微软雅黑" panose="020B0503020204020204" pitchFamily="34" charset="-122"/>
                  <a:ea typeface="微软雅黑" panose="020B0503020204020204" pitchFamily="34" charset="-122"/>
                </a:rPr>
                <a:t>Table of Contents</a:t>
              </a:r>
              <a:endParaRPr lang="zh-CN" altLang="en-US" sz="1013" spc="300" dirty="0">
                <a:latin typeface="微软雅黑" panose="020B0503020204020204" pitchFamily="34" charset="-122"/>
                <a:ea typeface="微软雅黑" panose="020B0503020204020204" pitchFamily="34" charset="-122"/>
              </a:endParaRPr>
            </a:p>
          </p:txBody>
        </p:sp>
        <p:sp>
          <p:nvSpPr>
            <p:cNvPr id="18" name="文本框 1"/>
            <p:cNvSpPr txBox="1">
              <a:spLocks noChangeArrowheads="1"/>
            </p:cNvSpPr>
            <p:nvPr>
              <p:custDataLst>
                <p:tags r:id="rId2"/>
              </p:custDataLst>
            </p:nvPr>
          </p:nvSpPr>
          <p:spPr bwMode="auto">
            <a:xfrm>
              <a:off x="3817375" y="2025927"/>
              <a:ext cx="151566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2400" b="1">
                  <a:latin typeface="微软雅黑" panose="020B0503020204020204" pitchFamily="34" charset="-122"/>
                  <a:ea typeface="微软雅黑" panose="020B0503020204020204" pitchFamily="34" charset="-122"/>
                </a:rPr>
                <a:t>内容大纲</a:t>
              </a:r>
            </a:p>
          </p:txBody>
        </p:sp>
      </p:grpSp>
    </p:spTree>
    <p:extLst>
      <p:ext uri="{BB962C8B-B14F-4D97-AF65-F5344CB8AC3E}">
        <p14:creationId xmlns:p14="http://schemas.microsoft.com/office/powerpoint/2010/main" xmlns="" val="544677238"/>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1000"/>
                                        <p:tgtEl>
                                          <p:spTgt spid="7"/>
                                        </p:tgtEl>
                                      </p:cBhvr>
                                    </p:animEffect>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750" fill="hold"/>
                                        <p:tgtEl>
                                          <p:spTgt spid="23"/>
                                        </p:tgtEl>
                                        <p:attrNameLst>
                                          <p:attrName>ppt_w</p:attrName>
                                        </p:attrNameLst>
                                      </p:cBhvr>
                                      <p:tavLst>
                                        <p:tav tm="0">
                                          <p:val>
                                            <p:fltVal val="0"/>
                                          </p:val>
                                        </p:tav>
                                        <p:tav tm="100000">
                                          <p:val>
                                            <p:strVal val="#ppt_w"/>
                                          </p:val>
                                        </p:tav>
                                      </p:tavLst>
                                    </p:anim>
                                    <p:anim calcmode="lin" valueType="num">
                                      <p:cBhvr>
                                        <p:cTn id="18" dur="750" fill="hold"/>
                                        <p:tgtEl>
                                          <p:spTgt spid="23"/>
                                        </p:tgtEl>
                                        <p:attrNameLst>
                                          <p:attrName>ppt_h</p:attrName>
                                        </p:attrNameLst>
                                      </p:cBhvr>
                                      <p:tavLst>
                                        <p:tav tm="0">
                                          <p:val>
                                            <p:fltVal val="0"/>
                                          </p:val>
                                        </p:tav>
                                        <p:tav tm="100000">
                                          <p:val>
                                            <p:strVal val="#ppt_h"/>
                                          </p:val>
                                        </p:tav>
                                      </p:tavLst>
                                    </p:anim>
                                    <p:animEffect transition="in" filter="fade">
                                      <p:cBhvr>
                                        <p:cTn id="19" dur="750"/>
                                        <p:tgtEl>
                                          <p:spTgt spid="23"/>
                                        </p:tgtEl>
                                      </p:cBhvr>
                                    </p:animEffect>
                                  </p:childTnLst>
                                </p:cTn>
                              </p:par>
                            </p:childTnLst>
                          </p:cTn>
                        </p:par>
                        <p:par>
                          <p:cTn id="20" fill="hold">
                            <p:stCondLst>
                              <p:cond delay="2750"/>
                            </p:stCondLst>
                            <p:childTnLst>
                              <p:par>
                                <p:cTn id="21" presetID="12" presetClass="entr" presetSubtype="4"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p:tgtEl>
                                          <p:spTgt spid="19"/>
                                        </p:tgtEl>
                                        <p:attrNameLst>
                                          <p:attrName>ppt_y</p:attrName>
                                        </p:attrNameLst>
                                      </p:cBhvr>
                                      <p:tavLst>
                                        <p:tav tm="0">
                                          <p:val>
                                            <p:strVal val="#ppt_y+#ppt_h*1.125000"/>
                                          </p:val>
                                        </p:tav>
                                        <p:tav tm="100000">
                                          <p:val>
                                            <p:strVal val="#ppt_y"/>
                                          </p:val>
                                        </p:tav>
                                      </p:tavLst>
                                    </p:anim>
                                    <p:animEffect transition="in" filter="wipe(up)">
                                      <p:cBhvr>
                                        <p:cTn id="24" dur="500"/>
                                        <p:tgtEl>
                                          <p:spTgt spid="19"/>
                                        </p:tgtEl>
                                      </p:cBhvr>
                                    </p:animEffect>
                                  </p:childTnLst>
                                </p:cTn>
                              </p:par>
                            </p:childTnLst>
                          </p:cTn>
                        </p:par>
                        <p:par>
                          <p:cTn id="25" fill="hold">
                            <p:stCondLst>
                              <p:cond delay="3250"/>
                            </p:stCondLst>
                            <p:childTnLst>
                              <p:par>
                                <p:cTn id="26" presetID="12" presetClass="entr" presetSubtype="4"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p:tgtEl>
                                          <p:spTgt spid="20"/>
                                        </p:tgtEl>
                                        <p:attrNameLst>
                                          <p:attrName>ppt_y</p:attrName>
                                        </p:attrNameLst>
                                      </p:cBhvr>
                                      <p:tavLst>
                                        <p:tav tm="0">
                                          <p:val>
                                            <p:strVal val="#ppt_y+#ppt_h*1.125000"/>
                                          </p:val>
                                        </p:tav>
                                        <p:tav tm="100000">
                                          <p:val>
                                            <p:strVal val="#ppt_y"/>
                                          </p:val>
                                        </p:tav>
                                      </p:tavLst>
                                    </p:anim>
                                    <p:animEffect transition="in" filter="wipe(up)">
                                      <p:cBhvr>
                                        <p:cTn id="29" dur="500"/>
                                        <p:tgtEl>
                                          <p:spTgt spid="20"/>
                                        </p:tgtEl>
                                      </p:cBhvr>
                                    </p:animEffect>
                                  </p:childTnLst>
                                </p:cTn>
                              </p:par>
                            </p:childTnLst>
                          </p:cTn>
                        </p:par>
                        <p:par>
                          <p:cTn id="30" fill="hold">
                            <p:stCondLst>
                              <p:cond delay="3750"/>
                            </p:stCondLst>
                            <p:childTnLst>
                              <p:par>
                                <p:cTn id="31" presetID="12" presetClass="entr" presetSubtype="4"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p:tgtEl>
                                          <p:spTgt spid="21"/>
                                        </p:tgtEl>
                                        <p:attrNameLst>
                                          <p:attrName>ppt_y</p:attrName>
                                        </p:attrNameLst>
                                      </p:cBhvr>
                                      <p:tavLst>
                                        <p:tav tm="0">
                                          <p:val>
                                            <p:strVal val="#ppt_y+#ppt_h*1.125000"/>
                                          </p:val>
                                        </p:tav>
                                        <p:tav tm="100000">
                                          <p:val>
                                            <p:strVal val="#ppt_y"/>
                                          </p:val>
                                        </p:tav>
                                      </p:tavLst>
                                    </p:anim>
                                    <p:animEffect transition="in" filter="wipe(up)">
                                      <p:cBhvr>
                                        <p:cTn id="34" dur="500"/>
                                        <p:tgtEl>
                                          <p:spTgt spid="21"/>
                                        </p:tgtEl>
                                      </p:cBhvr>
                                    </p:animEffect>
                                  </p:childTnLst>
                                </p:cTn>
                              </p:par>
                            </p:childTnLst>
                          </p:cTn>
                        </p:par>
                        <p:par>
                          <p:cTn id="35" fill="hold">
                            <p:stCondLst>
                              <p:cond delay="4250"/>
                            </p:stCondLst>
                            <p:childTnLst>
                              <p:par>
                                <p:cTn id="36" presetID="12" presetClass="entr" presetSubtype="4"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p:tgtEl>
                                          <p:spTgt spid="22"/>
                                        </p:tgtEl>
                                        <p:attrNameLst>
                                          <p:attrName>ppt_y</p:attrName>
                                        </p:attrNameLst>
                                      </p:cBhvr>
                                      <p:tavLst>
                                        <p:tav tm="0">
                                          <p:val>
                                            <p:strVal val="#ppt_y+#ppt_h*1.125000"/>
                                          </p:val>
                                        </p:tav>
                                        <p:tav tm="100000">
                                          <p:val>
                                            <p:strVal val="#ppt_y"/>
                                          </p:val>
                                        </p:tav>
                                      </p:tavLst>
                                    </p:anim>
                                    <p:animEffect transition="in" filter="wipe(up)">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a:grpSpLocks/>
          </p:cNvGrpSpPr>
          <p:nvPr/>
        </p:nvGrpSpPr>
        <p:grpSpPr bwMode="auto">
          <a:xfrm>
            <a:off x="395642" y="951945"/>
            <a:ext cx="4453516" cy="3745706"/>
            <a:chOff x="720" y="839"/>
            <a:chExt cx="3740" cy="3146"/>
          </a:xfrm>
          <a:solidFill>
            <a:srgbClr val="E8E8E6"/>
          </a:solidFill>
        </p:grpSpPr>
        <p:sp>
          <p:nvSpPr>
            <p:cNvPr id="3"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2"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3"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4"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5"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6"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7"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9"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0"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1"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2"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3"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4"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5"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6"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7"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8"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9"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0"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1"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65" name="Freeform 78"/>
          <p:cNvSpPr>
            <a:spLocks/>
          </p:cNvSpPr>
          <p:nvPr/>
        </p:nvSpPr>
        <p:spPr bwMode="gray">
          <a:xfrm>
            <a:off x="3334486" y="3904694"/>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6350">
            <a:solidFill>
              <a:schemeClr val="tx1">
                <a:lumMod val="85000"/>
                <a:lumOff val="15000"/>
              </a:schemeClr>
            </a:solidFill>
            <a:prstDash val="solid"/>
            <a:round/>
            <a:headEnd/>
            <a:tailEnd/>
          </a:ln>
        </p:spPr>
        <p:txBody>
          <a:bodyPr lIns="68595" tIns="34297" rIns="68595" bIns="34297"/>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6" name="Freeform 92"/>
          <p:cNvSpPr>
            <a:spLocks/>
          </p:cNvSpPr>
          <p:nvPr/>
        </p:nvSpPr>
        <p:spPr bwMode="gray">
          <a:xfrm>
            <a:off x="3647662" y="2580720"/>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tx1">
                <a:lumMod val="85000"/>
                <a:lumOff val="15000"/>
              </a:schemeClr>
            </a:solidFill>
            <a:prstDash val="solid"/>
            <a:round/>
            <a:headEnd/>
            <a:tailEnd/>
          </a:ln>
        </p:spPr>
        <p:txBody>
          <a:bodyPr lIns="68595" tIns="34297" rIns="68595" bIns="34297"/>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7" name="Freeform 100"/>
          <p:cNvSpPr>
            <a:spLocks/>
          </p:cNvSpPr>
          <p:nvPr/>
        </p:nvSpPr>
        <p:spPr bwMode="gray">
          <a:xfrm>
            <a:off x="3876292" y="1975882"/>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headEnd/>
            <a:tailEnd/>
          </a:ln>
        </p:spPr>
        <p:txBody>
          <a:bodyPr lIns="68595" tIns="34297" rIns="68595" bIns="34297"/>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8" name="Freeform 82"/>
          <p:cNvSpPr>
            <a:spLocks/>
          </p:cNvSpPr>
          <p:nvPr/>
        </p:nvSpPr>
        <p:spPr bwMode="gray">
          <a:xfrm>
            <a:off x="4001418" y="3259375"/>
            <a:ext cx="336990"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6350">
            <a:solidFill>
              <a:schemeClr val="tx1">
                <a:lumMod val="85000"/>
                <a:lumOff val="15000"/>
              </a:schemeClr>
            </a:solidFill>
            <a:prstDash val="solid"/>
            <a:round/>
            <a:headEnd/>
            <a:tailEnd/>
          </a:ln>
        </p:spPr>
        <p:txBody>
          <a:bodyPr lIns="68595" tIns="34297" rIns="68595" bIns="34297"/>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cxnSp>
        <p:nvCxnSpPr>
          <p:cNvPr id="69" name="直接连接符 68"/>
          <p:cNvCxnSpPr/>
          <p:nvPr/>
        </p:nvCxnSpPr>
        <p:spPr>
          <a:xfrm>
            <a:off x="4326661" y="2296757"/>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4515994" y="2483089"/>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4166548" y="2678885"/>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355883" y="2865218"/>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4278775" y="3362961"/>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515994" y="3362961"/>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3784602" y="4226759"/>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3973936" y="4413092"/>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4965993" y="2122748"/>
            <a:ext cx="1234359" cy="288498"/>
          </a:xfrm>
          <a:prstGeom prst="rect">
            <a:avLst/>
          </a:prstGeom>
        </p:spPr>
        <p:txBody>
          <a:bodyPr wrap="none" lIns="68595" tIns="34297" rIns="68595" bIns="34297">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华文黑体" pitchFamily="2" charset="-122"/>
              </a:rPr>
              <a:t>点击添加文本</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78" name="矩形 77"/>
          <p:cNvSpPr/>
          <p:nvPr/>
        </p:nvSpPr>
        <p:spPr>
          <a:xfrm>
            <a:off x="4965993" y="2554528"/>
            <a:ext cx="1234359" cy="288498"/>
          </a:xfrm>
          <a:prstGeom prst="rect">
            <a:avLst/>
          </a:prstGeom>
        </p:spPr>
        <p:txBody>
          <a:bodyPr wrap="none" lIns="68595" tIns="34297" rIns="68595" bIns="34297">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65000"/>
                    <a:lumOff val="35000"/>
                  </a:prstClr>
                </a:solidFill>
                <a:effectLst/>
                <a:uLnTx/>
                <a:uFillTx/>
                <a:latin typeface="微软雅黑" pitchFamily="34" charset="-122"/>
                <a:ea typeface="微软雅黑" pitchFamily="34" charset="-122"/>
                <a:cs typeface="华文黑体" pitchFamily="2" charset="-122"/>
              </a:rPr>
              <a:t>点击添加文本</a:t>
            </a:r>
            <a:endParaRPr kumimoji="0" lang="zh-CN" altLang="en-US" sz="1400" b="0" i="0" u="none" strike="noStrike" kern="1200" cap="none" spc="0" normalizeH="0" baseline="0" noProof="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79" name="矩形 78"/>
          <p:cNvSpPr/>
          <p:nvPr/>
        </p:nvSpPr>
        <p:spPr>
          <a:xfrm>
            <a:off x="4965993" y="3053608"/>
            <a:ext cx="1234359" cy="288498"/>
          </a:xfrm>
          <a:prstGeom prst="rect">
            <a:avLst/>
          </a:prstGeom>
        </p:spPr>
        <p:txBody>
          <a:bodyPr wrap="none" lIns="68595" tIns="34297" rIns="68595" bIns="34297">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65000"/>
                    <a:lumOff val="35000"/>
                  </a:prstClr>
                </a:solidFill>
                <a:effectLst/>
                <a:uLnTx/>
                <a:uFillTx/>
                <a:latin typeface="微软雅黑" pitchFamily="34" charset="-122"/>
                <a:ea typeface="微软雅黑" pitchFamily="34" charset="-122"/>
                <a:cs typeface="华文黑体" pitchFamily="2" charset="-122"/>
              </a:rPr>
              <a:t>点击添加文本</a:t>
            </a:r>
            <a:endParaRPr kumimoji="0" lang="zh-CN" altLang="en-US" sz="1400" b="0" i="0" u="none" strike="noStrike" kern="1200" cap="none" spc="0" normalizeH="0" baseline="0" noProof="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80" name="矩形 79"/>
          <p:cNvSpPr/>
          <p:nvPr/>
        </p:nvSpPr>
        <p:spPr>
          <a:xfrm>
            <a:off x="4932040" y="4051085"/>
            <a:ext cx="1234359" cy="288498"/>
          </a:xfrm>
          <a:prstGeom prst="rect">
            <a:avLst/>
          </a:prstGeom>
        </p:spPr>
        <p:txBody>
          <a:bodyPr wrap="none" lIns="68595" tIns="34297" rIns="68595" bIns="34297">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华文黑体" pitchFamily="2" charset="-122"/>
              </a:rPr>
              <a:t>点击添加文本</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81" name="矩形标注 80"/>
          <p:cNvSpPr/>
          <p:nvPr/>
        </p:nvSpPr>
        <p:spPr>
          <a:xfrm>
            <a:off x="6607140" y="1688944"/>
            <a:ext cx="2175135" cy="2923856"/>
          </a:xfrm>
          <a:prstGeom prst="wedgeRectCallout">
            <a:avLst>
              <a:gd name="adj1" fmla="val -72333"/>
              <a:gd name="adj2" fmla="val 1971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82" name="TextBox 81"/>
          <p:cNvSpPr txBox="1"/>
          <p:nvPr/>
        </p:nvSpPr>
        <p:spPr>
          <a:xfrm>
            <a:off x="6715167" y="1790179"/>
            <a:ext cx="2067109" cy="2686583"/>
          </a:xfrm>
          <a:prstGeom prst="rect">
            <a:avLst/>
          </a:prstGeom>
          <a:noFill/>
        </p:spPr>
        <p:txBody>
          <a:bodyPr wrap="square" lIns="68595" tIns="34297" rIns="68595" bIns="34297"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r>
              <a:rPr kumimoji="0" lang="en-US" altLang="zh-CN"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您的内容打在这里，或者通过复制您的文本后，在此框中选择</a:t>
            </a:r>
            <a:r>
              <a:rPr kumimoji="0" lang="zh-CN" altLang="en-US" sz="12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粘贴。</a:t>
            </a:r>
            <a:endPar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1135704742"/>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709" y="0"/>
            <a:ext cx="9141291" cy="5143500"/>
          </a:xfrm>
          <a:prstGeom prst="rect">
            <a:avLst/>
          </a:prstGeom>
        </p:spPr>
      </p:pic>
      <p:sp>
        <p:nvSpPr>
          <p:cNvPr id="7" name="圆角矩形 6"/>
          <p:cNvSpPr/>
          <p:nvPr/>
        </p:nvSpPr>
        <p:spPr>
          <a:xfrm>
            <a:off x="1367064" y="1804891"/>
            <a:ext cx="6462486" cy="1871759"/>
          </a:xfrm>
          <a:prstGeom prst="roundRect">
            <a:avLst>
              <a:gd name="adj" fmla="val 5563"/>
            </a:avLst>
          </a:prstGeom>
          <a:solidFill>
            <a:srgbClr val="ECD3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57787" y="1258129"/>
            <a:ext cx="3439886" cy="1272062"/>
          </a:xfrm>
          <a:prstGeom prst="rect">
            <a:avLst/>
          </a:prstGeom>
        </p:spPr>
      </p:pic>
      <p:sp>
        <p:nvSpPr>
          <p:cNvPr id="2" name="文本框 1"/>
          <p:cNvSpPr txBox="1"/>
          <p:nvPr/>
        </p:nvSpPr>
        <p:spPr>
          <a:xfrm>
            <a:off x="1998727" y="2762095"/>
            <a:ext cx="5314276" cy="707886"/>
          </a:xfrm>
          <a:prstGeom prst="rect">
            <a:avLst/>
          </a:prstGeom>
          <a:noFill/>
        </p:spPr>
        <p:txBody>
          <a:bodyPr wrap="none" rtlCol="0">
            <a:spAutoFit/>
          </a:bodyPr>
          <a:lstStyle/>
          <a:p>
            <a:pPr lvl="0" algn="ctr">
              <a:defRPr/>
            </a:pPr>
            <a:r>
              <a:rPr lang="zh-CN" altLang="en-US" sz="4000" b="1" kern="0" dirty="0">
                <a:solidFill>
                  <a:srgbClr val="C00000"/>
                </a:solidFill>
                <a:latin typeface="微软雅黑" panose="020B0503020204020204" pitchFamily="34" charset="-122"/>
                <a:ea typeface="微软雅黑" panose="020B0503020204020204" pitchFamily="34" charset="-122"/>
              </a:rPr>
              <a:t>单击此处添加文字</a:t>
            </a:r>
            <a:r>
              <a:rPr lang="zh-CN" altLang="en-US" sz="4000" b="1" kern="0" dirty="0" smtClean="0">
                <a:solidFill>
                  <a:srgbClr val="C00000"/>
                </a:solidFill>
                <a:latin typeface="微软雅黑" panose="020B0503020204020204" pitchFamily="34" charset="-122"/>
                <a:ea typeface="微软雅黑" panose="020B0503020204020204" pitchFamily="34" charset="-122"/>
              </a:rPr>
              <a:t>标题</a:t>
            </a:r>
            <a:endParaRPr lang="zh-CN" altLang="en-US" sz="4000" b="1" kern="0"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655865" y="1896803"/>
            <a:ext cx="2031325" cy="646331"/>
          </a:xfrm>
          <a:prstGeom prst="rect">
            <a:avLst/>
          </a:prstGeom>
          <a:noFill/>
        </p:spPr>
        <p:txBody>
          <a:bodyPr wrap="none" rtlCol="0">
            <a:spAutoFit/>
          </a:bodyPr>
          <a:lstStyle/>
          <a:p>
            <a:r>
              <a:rPr lang="zh-CN" altLang="en-US" sz="3600" b="1" dirty="0" smtClean="0">
                <a:solidFill>
                  <a:srgbClr val="C00000"/>
                </a:solidFill>
                <a:latin typeface="微软雅黑" panose="020B0503020204020204" pitchFamily="34" charset="-122"/>
                <a:ea typeface="微软雅黑" panose="020B0503020204020204" pitchFamily="34" charset="-122"/>
              </a:rPr>
              <a:t>第四部分</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834157248"/>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1000"/>
                                        <p:tgtEl>
                                          <p:spTgt spid="7"/>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500"/>
                            </p:stCondLst>
                            <p:childTnLst>
                              <p:par>
                                <p:cTn id="21" presetID="10" presetClass="entr" presetSubtype="0" fill="hold" grpId="0" nodeType="afterEffect">
                                  <p:stCondLst>
                                    <p:cond delay="0"/>
                                  </p:stCondLst>
                                  <p:iterate type="lt">
                                    <p:tmPct val="13000"/>
                                  </p:iterate>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80864" y="1021854"/>
            <a:ext cx="4771456"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 name="矩形 2"/>
          <p:cNvSpPr/>
          <p:nvPr/>
        </p:nvSpPr>
        <p:spPr>
          <a:xfrm>
            <a:off x="3304832" y="861557"/>
            <a:ext cx="3515183" cy="3476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smtClean="0">
                <a:ln>
                  <a:noFill/>
                </a:ln>
                <a:solidFill>
                  <a:prstClr val="white"/>
                </a:solidFill>
                <a:effectLst/>
                <a:uLnTx/>
                <a:uFillTx/>
                <a:latin typeface="微软雅黑" pitchFamily="34" charset="-122"/>
                <a:ea typeface="微软雅黑" pitchFamily="34" charset="-122"/>
                <a:cs typeface="+mn-cs"/>
              </a:rPr>
              <a:t>点击添加标题</a:t>
            </a:r>
            <a:endPar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4" name="六边形 3"/>
          <p:cNvSpPr/>
          <p:nvPr/>
        </p:nvSpPr>
        <p:spPr>
          <a:xfrm>
            <a:off x="796843" y="2211708"/>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工作概述</a:t>
            </a:r>
          </a:p>
        </p:txBody>
      </p:sp>
      <p:cxnSp>
        <p:nvCxnSpPr>
          <p:cNvPr id="5" name="直接箭头连接符 4"/>
          <p:cNvCxnSpPr>
            <a:stCxn id="4" idx="5"/>
          </p:cNvCxnSpPr>
          <p:nvPr/>
        </p:nvCxnSpPr>
        <p:spPr>
          <a:xfrm flipV="1">
            <a:off x="1730728" y="1509630"/>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a:stCxn id="4" idx="0"/>
          </p:cNvCxnSpPr>
          <p:nvPr/>
        </p:nvCxnSpPr>
        <p:spPr>
          <a:xfrm>
            <a:off x="1987290" y="2724764"/>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4" idx="1"/>
          </p:cNvCxnSpPr>
          <p:nvPr/>
        </p:nvCxnSpPr>
        <p:spPr>
          <a:xfrm>
            <a:off x="1730728" y="3237822"/>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842903" y="1239599"/>
            <a:ext cx="4537095" cy="789461"/>
          </a:xfrm>
          <a:prstGeom prst="rect">
            <a:avLst/>
          </a:prstGeom>
          <a:noFill/>
        </p:spPr>
        <p:txBody>
          <a:bodyPr wrap="square" lIns="68595" tIns="34297" rIns="68595" bIns="34297"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您的内容打在这里，或者通过复制您的文本后，在此框中选择粘贴，并选择只保留文字。您的内容打在这里，或者通过复制您的文本后您的内容打在这里</a:t>
            </a:r>
            <a:r>
              <a:rPr kumimoji="0" lang="zh-CN" altLang="en-US" sz="12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a:t>
            </a:r>
            <a:endPar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9" name="矩形 8"/>
          <p:cNvSpPr/>
          <p:nvPr/>
        </p:nvSpPr>
        <p:spPr>
          <a:xfrm>
            <a:off x="2680864" y="2372005"/>
            <a:ext cx="4771456"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 name="矩形 9"/>
          <p:cNvSpPr/>
          <p:nvPr/>
        </p:nvSpPr>
        <p:spPr>
          <a:xfrm>
            <a:off x="3304832" y="2211707"/>
            <a:ext cx="3515183" cy="3476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smtClean="0">
                <a:ln>
                  <a:noFill/>
                </a:ln>
                <a:solidFill>
                  <a:prstClr val="white"/>
                </a:solidFill>
                <a:effectLst/>
                <a:uLnTx/>
                <a:uFillTx/>
                <a:latin typeface="微软雅黑" pitchFamily="34" charset="-122"/>
                <a:ea typeface="微软雅黑" pitchFamily="34" charset="-122"/>
                <a:cs typeface="+mn-cs"/>
              </a:rPr>
              <a:t>点击添加标题</a:t>
            </a:r>
            <a:endPar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1" name="TextBox 10"/>
          <p:cNvSpPr txBox="1"/>
          <p:nvPr/>
        </p:nvSpPr>
        <p:spPr>
          <a:xfrm>
            <a:off x="2842903" y="2589750"/>
            <a:ext cx="4537095" cy="789447"/>
          </a:xfrm>
          <a:prstGeom prst="rect">
            <a:avLst/>
          </a:prstGeom>
          <a:noFill/>
        </p:spPr>
        <p:txBody>
          <a:bodyPr wrap="square" lIns="68595" tIns="34297" rIns="68595" bIns="34297"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您的内容打在这里，或者通过复制您的文本后，在此框中选择粘贴，并选择只保留文字。您的内容打在这里，或者通过复制您的文本后您的内容打在这里。</a:t>
            </a:r>
          </a:p>
        </p:txBody>
      </p:sp>
      <p:sp>
        <p:nvSpPr>
          <p:cNvPr id="12" name="矩形 11"/>
          <p:cNvSpPr/>
          <p:nvPr/>
        </p:nvSpPr>
        <p:spPr>
          <a:xfrm>
            <a:off x="2680864" y="3722155"/>
            <a:ext cx="4771456"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矩形 12"/>
          <p:cNvSpPr/>
          <p:nvPr/>
        </p:nvSpPr>
        <p:spPr>
          <a:xfrm>
            <a:off x="3304832" y="3561857"/>
            <a:ext cx="3515183" cy="3476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smtClean="0">
                <a:ln>
                  <a:noFill/>
                </a:ln>
                <a:solidFill>
                  <a:prstClr val="white"/>
                </a:solidFill>
                <a:effectLst/>
                <a:uLnTx/>
                <a:uFillTx/>
                <a:latin typeface="微软雅黑" pitchFamily="34" charset="-122"/>
                <a:ea typeface="微软雅黑" pitchFamily="34" charset="-122"/>
                <a:cs typeface="+mn-cs"/>
              </a:rPr>
              <a:t>点击添加标题</a:t>
            </a:r>
            <a:endParaRPr kumimoji="0" lang="zh-CN" altLang="en-US" sz="1600" b="0" i="0" u="none" strike="noStrike" kern="120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14" name="TextBox 13"/>
          <p:cNvSpPr txBox="1"/>
          <p:nvPr/>
        </p:nvSpPr>
        <p:spPr>
          <a:xfrm>
            <a:off x="2842903" y="3939900"/>
            <a:ext cx="4537095" cy="789447"/>
          </a:xfrm>
          <a:prstGeom prst="rect">
            <a:avLst/>
          </a:prstGeom>
          <a:noFill/>
        </p:spPr>
        <p:txBody>
          <a:bodyPr wrap="square" lIns="68595" tIns="34297" rIns="68595" bIns="34297"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您的内容打在这里，或者通过复制您的文本后，在此框中选择粘贴，并选择只保留文字。您的内容打在这里，或者通过复制您的文本后您的内容打在这里。</a:t>
            </a:r>
          </a:p>
        </p:txBody>
      </p:sp>
    </p:spTree>
    <p:extLst>
      <p:ext uri="{BB962C8B-B14F-4D97-AF65-F5344CB8AC3E}">
        <p14:creationId xmlns:p14="http://schemas.microsoft.com/office/powerpoint/2010/main" xmlns="" val="2110003077"/>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50000">
                                          <p:cBhvr additive="base">
                                            <p:cTn id="25"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4110"/>
                                </p:stCondLst>
                                <p:childTnLst>
                                  <p:par>
                                    <p:cTn id="37" presetID="16" presetClass="entr" presetSubtype="37"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6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14:bounceEnd="50000">
                                          <p:cBhvr additive="base">
                                            <p:cTn id="43"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51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1"/>
                                            </p:tgtEl>
                                            <p:attrNameLst>
                                              <p:attrName>style.visibility</p:attrName>
                                            </p:attrNameLst>
                                          </p:cBhvr>
                                          <p:to>
                                            <p:strVal val="visible"/>
                                          </p:to>
                                        </p:set>
                                        <p:animEffect transition="in" filter="wipe(left)">
                                          <p:cBhvr>
                                            <p:cTn id="48" dur="100"/>
                                            <p:tgtEl>
                                              <p:spTgt spid="11"/>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1"/>
                                            </p:tgtEl>
                                          </p:cBhvr>
                                          <p:to x="80000" y="100000"/>
                                        </p:animScale>
                                        <p:anim by="(#ppt_w*0.10)" calcmode="lin" valueType="num">
                                          <p:cBhvr>
                                            <p:cTn id="51" dur="50" autoRev="1" fill="hold">
                                              <p:stCondLst>
                                                <p:cond delay="0"/>
                                              </p:stCondLst>
                                            </p:cTn>
                                            <p:tgtEl>
                                              <p:spTgt spid="11"/>
                                            </p:tgtEl>
                                            <p:attrNameLst>
                                              <p:attrName>ppt_x</p:attrName>
                                            </p:attrNameLst>
                                          </p:cBhvr>
                                        </p:anim>
                                        <p:anim by="(-#ppt_w*0.10)" calcmode="lin" valueType="num">
                                          <p:cBhvr>
                                            <p:cTn id="52" dur="50" autoRev="1" fill="hold">
                                              <p:stCondLst>
                                                <p:cond delay="0"/>
                                              </p:stCondLst>
                                            </p:cTn>
                                            <p:tgtEl>
                                              <p:spTgt spid="11"/>
                                            </p:tgtEl>
                                            <p:attrNameLst>
                                              <p:attrName>ppt_y</p:attrName>
                                            </p:attrNameLst>
                                          </p:cBhvr>
                                        </p:anim>
                                        <p:animRot by="-480000">
                                          <p:cBhvr>
                                            <p:cTn id="53" dur="50" autoRev="1" fill="hold">
                                              <p:stCondLst>
                                                <p:cond delay="0"/>
                                              </p:stCondLst>
                                            </p:cTn>
                                            <p:tgtEl>
                                              <p:spTgt spid="11"/>
                                            </p:tgtEl>
                                            <p:attrNameLst>
                                              <p:attrName>r</p:attrName>
                                            </p:attrNameLst>
                                          </p:cBhvr>
                                        </p:animRot>
                                      </p:childTnLst>
                                    </p:cTn>
                                  </p:par>
                                </p:childTnLst>
                              </p:cTn>
                            </p:par>
                            <p:par>
                              <p:cTn id="54" fill="hold">
                                <p:stCondLst>
                                  <p:cond delay="7220"/>
                                </p:stCondLst>
                                <p:childTnLst>
                                  <p:par>
                                    <p:cTn id="55" presetID="16" presetClass="entr" presetSubtype="37"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par>
                              <p:cTn id="58" fill="hold">
                                <p:stCondLst>
                                  <p:cond delay="77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14:bounceEnd="50000">
                                          <p:cBhvr additive="base">
                                            <p:cTn id="61"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12"/>
                                            </p:tgtEl>
                                            <p:attrNameLst>
                                              <p:attrName>ppt_y</p:attrName>
                                            </p:attrNameLst>
                                          </p:cBhvr>
                                          <p:tavLst>
                                            <p:tav tm="0">
                                              <p:val>
                                                <p:strVal val="0-#ppt_h/2"/>
                                              </p:val>
                                            </p:tav>
                                            <p:tav tm="100000">
                                              <p:val>
                                                <p:strVal val="#ppt_y"/>
                                              </p:val>
                                            </p:tav>
                                          </p:tavLst>
                                        </p:anim>
                                      </p:childTnLst>
                                    </p:cTn>
                                  </p:par>
                                </p:childTnLst>
                              </p:cTn>
                            </p:par>
                            <p:par>
                              <p:cTn id="63" fill="hold">
                                <p:stCondLst>
                                  <p:cond delay="82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4"/>
                                            </p:tgtEl>
                                          </p:cBhvr>
                                          <p:to x="80000" y="100000"/>
                                        </p:animScale>
                                        <p:anim by="(#ppt_w*0.10)" calcmode="lin" valueType="num">
                                          <p:cBhvr>
                                            <p:cTn id="69" dur="50" autoRev="1" fill="hold">
                                              <p:stCondLst>
                                                <p:cond delay="0"/>
                                              </p:stCondLst>
                                            </p:cTn>
                                            <p:tgtEl>
                                              <p:spTgt spid="14"/>
                                            </p:tgtEl>
                                            <p:attrNameLst>
                                              <p:attrName>ppt_x</p:attrName>
                                            </p:attrNameLst>
                                          </p:cBhvr>
                                        </p:anim>
                                        <p:anim by="(-#ppt_w*0.10)" calcmode="lin" valueType="num">
                                          <p:cBhvr>
                                            <p:cTn id="70" dur="50" autoRev="1" fill="hold">
                                              <p:stCondLst>
                                                <p:cond delay="0"/>
                                              </p:stCondLst>
                                            </p:cTn>
                                            <p:tgtEl>
                                              <p:spTgt spid="14"/>
                                            </p:tgtEl>
                                            <p:attrNameLst>
                                              <p:attrName>ppt_y</p:attrName>
                                            </p:attrNameLst>
                                          </p:cBhvr>
                                        </p:anim>
                                        <p:animRot by="-480000">
                                          <p:cBhvr>
                                            <p:cTn id="71"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4110"/>
                                </p:stCondLst>
                                <p:childTnLst>
                                  <p:par>
                                    <p:cTn id="37" presetID="16" presetClass="entr" presetSubtype="37"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610"/>
                                </p:stCondLst>
                                <p:childTnLst>
                                  <p:par>
                                    <p:cTn id="41" presetID="2"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51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1"/>
                                            </p:tgtEl>
                                            <p:attrNameLst>
                                              <p:attrName>style.visibility</p:attrName>
                                            </p:attrNameLst>
                                          </p:cBhvr>
                                          <p:to>
                                            <p:strVal val="visible"/>
                                          </p:to>
                                        </p:set>
                                        <p:animEffect transition="in" filter="wipe(left)">
                                          <p:cBhvr>
                                            <p:cTn id="48" dur="100"/>
                                            <p:tgtEl>
                                              <p:spTgt spid="11"/>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1"/>
                                            </p:tgtEl>
                                          </p:cBhvr>
                                          <p:to x="80000" y="100000"/>
                                        </p:animScale>
                                        <p:anim by="(#ppt_w*0.10)" calcmode="lin" valueType="num">
                                          <p:cBhvr>
                                            <p:cTn id="51" dur="50" autoRev="1" fill="hold">
                                              <p:stCondLst>
                                                <p:cond delay="0"/>
                                              </p:stCondLst>
                                            </p:cTn>
                                            <p:tgtEl>
                                              <p:spTgt spid="11"/>
                                            </p:tgtEl>
                                            <p:attrNameLst>
                                              <p:attrName>ppt_x</p:attrName>
                                            </p:attrNameLst>
                                          </p:cBhvr>
                                        </p:anim>
                                        <p:anim by="(-#ppt_w*0.10)" calcmode="lin" valueType="num">
                                          <p:cBhvr>
                                            <p:cTn id="52" dur="50" autoRev="1" fill="hold">
                                              <p:stCondLst>
                                                <p:cond delay="0"/>
                                              </p:stCondLst>
                                            </p:cTn>
                                            <p:tgtEl>
                                              <p:spTgt spid="11"/>
                                            </p:tgtEl>
                                            <p:attrNameLst>
                                              <p:attrName>ppt_y</p:attrName>
                                            </p:attrNameLst>
                                          </p:cBhvr>
                                        </p:anim>
                                        <p:animRot by="-480000">
                                          <p:cBhvr>
                                            <p:cTn id="53" dur="50" autoRev="1" fill="hold">
                                              <p:stCondLst>
                                                <p:cond delay="0"/>
                                              </p:stCondLst>
                                            </p:cTn>
                                            <p:tgtEl>
                                              <p:spTgt spid="11"/>
                                            </p:tgtEl>
                                            <p:attrNameLst>
                                              <p:attrName>r</p:attrName>
                                            </p:attrNameLst>
                                          </p:cBhvr>
                                        </p:animRot>
                                      </p:childTnLst>
                                    </p:cTn>
                                  </p:par>
                                </p:childTnLst>
                              </p:cTn>
                            </p:par>
                            <p:par>
                              <p:cTn id="54" fill="hold">
                                <p:stCondLst>
                                  <p:cond delay="7220"/>
                                </p:stCondLst>
                                <p:childTnLst>
                                  <p:par>
                                    <p:cTn id="55" presetID="16" presetClass="entr" presetSubtype="37"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par>
                              <p:cTn id="58" fill="hold">
                                <p:stCondLst>
                                  <p:cond delay="7720"/>
                                </p:stCondLst>
                                <p:childTnLst>
                                  <p:par>
                                    <p:cTn id="59" presetID="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0-#ppt_h/2"/>
                                              </p:val>
                                            </p:tav>
                                            <p:tav tm="100000">
                                              <p:val>
                                                <p:strVal val="#ppt_y"/>
                                              </p:val>
                                            </p:tav>
                                          </p:tavLst>
                                        </p:anim>
                                      </p:childTnLst>
                                    </p:cTn>
                                  </p:par>
                                </p:childTnLst>
                              </p:cTn>
                            </p:par>
                            <p:par>
                              <p:cTn id="63" fill="hold">
                                <p:stCondLst>
                                  <p:cond delay="82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4"/>
                                            </p:tgtEl>
                                          </p:cBhvr>
                                          <p:to x="80000" y="100000"/>
                                        </p:animScale>
                                        <p:anim by="(#ppt_w*0.10)" calcmode="lin" valueType="num">
                                          <p:cBhvr>
                                            <p:cTn id="69" dur="50" autoRev="1" fill="hold">
                                              <p:stCondLst>
                                                <p:cond delay="0"/>
                                              </p:stCondLst>
                                            </p:cTn>
                                            <p:tgtEl>
                                              <p:spTgt spid="14"/>
                                            </p:tgtEl>
                                            <p:attrNameLst>
                                              <p:attrName>ppt_x</p:attrName>
                                            </p:attrNameLst>
                                          </p:cBhvr>
                                        </p:anim>
                                        <p:anim by="(-#ppt_w*0.10)" calcmode="lin" valueType="num">
                                          <p:cBhvr>
                                            <p:cTn id="70" dur="50" autoRev="1" fill="hold">
                                              <p:stCondLst>
                                                <p:cond delay="0"/>
                                              </p:stCondLst>
                                            </p:cTn>
                                            <p:tgtEl>
                                              <p:spTgt spid="14"/>
                                            </p:tgtEl>
                                            <p:attrNameLst>
                                              <p:attrName>ppt_y</p:attrName>
                                            </p:attrNameLst>
                                          </p:cBhvr>
                                        </p:anim>
                                        <p:animRot by="-480000">
                                          <p:cBhvr>
                                            <p:cTn id="71"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14598" y="11174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点击添加小标题</a:t>
            </a:r>
            <a:endParaRPr kumimoji="0" lang="zh-CN" altLang="en-US" sz="16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3" name="椭圆 2"/>
          <p:cNvSpPr/>
          <p:nvPr/>
        </p:nvSpPr>
        <p:spPr>
          <a:xfrm>
            <a:off x="1266964" y="2100096"/>
            <a:ext cx="1263742" cy="1263742"/>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prstClr val="white"/>
                </a:solidFill>
                <a:effectLst/>
                <a:uLnTx/>
                <a:uFillTx/>
                <a:latin typeface="Calibri"/>
                <a:ea typeface="宋体" panose="02010600030101010101" pitchFamily="2" charset="-122"/>
                <a:cs typeface="+mn-cs"/>
              </a:rPr>
              <a:t> </a:t>
            </a:r>
            <a:endParaRPr kumimoji="0" lang="zh-CN" altLang="en-US" sz="1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4" name="Freeform 5"/>
          <p:cNvSpPr>
            <a:spLocks/>
          </p:cNvSpPr>
          <p:nvPr/>
        </p:nvSpPr>
        <p:spPr bwMode="auto">
          <a:xfrm>
            <a:off x="1311197" y="2865571"/>
            <a:ext cx="1175276" cy="469233"/>
          </a:xfrm>
          <a:custGeom>
            <a:avLst/>
            <a:gdLst>
              <a:gd name="T0" fmla="*/ 536 w 536"/>
              <a:gd name="T1" fmla="*/ 0 h 214"/>
              <a:gd name="T2" fmla="*/ 536 w 536"/>
              <a:gd name="T3" fmla="*/ 0 h 214"/>
              <a:gd name="T4" fmla="*/ 530 w 536"/>
              <a:gd name="T5" fmla="*/ 22 h 214"/>
              <a:gd name="T6" fmla="*/ 522 w 536"/>
              <a:gd name="T7" fmla="*/ 44 h 214"/>
              <a:gd name="T8" fmla="*/ 512 w 536"/>
              <a:gd name="T9" fmla="*/ 66 h 214"/>
              <a:gd name="T10" fmla="*/ 500 w 536"/>
              <a:gd name="T11" fmla="*/ 86 h 214"/>
              <a:gd name="T12" fmla="*/ 488 w 536"/>
              <a:gd name="T13" fmla="*/ 104 h 214"/>
              <a:gd name="T14" fmla="*/ 472 w 536"/>
              <a:gd name="T15" fmla="*/ 122 h 214"/>
              <a:gd name="T16" fmla="*/ 458 w 536"/>
              <a:gd name="T17" fmla="*/ 138 h 214"/>
              <a:gd name="T18" fmla="*/ 440 w 536"/>
              <a:gd name="T19" fmla="*/ 152 h 214"/>
              <a:gd name="T20" fmla="*/ 422 w 536"/>
              <a:gd name="T21" fmla="*/ 166 h 214"/>
              <a:gd name="T22" fmla="*/ 402 w 536"/>
              <a:gd name="T23" fmla="*/ 178 h 214"/>
              <a:gd name="T24" fmla="*/ 382 w 536"/>
              <a:gd name="T25" fmla="*/ 188 h 214"/>
              <a:gd name="T26" fmla="*/ 360 w 536"/>
              <a:gd name="T27" fmla="*/ 198 h 214"/>
              <a:gd name="T28" fmla="*/ 338 w 536"/>
              <a:gd name="T29" fmla="*/ 204 h 214"/>
              <a:gd name="T30" fmla="*/ 316 w 536"/>
              <a:gd name="T31" fmla="*/ 210 h 214"/>
              <a:gd name="T32" fmla="*/ 292 w 536"/>
              <a:gd name="T33" fmla="*/ 212 h 214"/>
              <a:gd name="T34" fmla="*/ 268 w 536"/>
              <a:gd name="T35" fmla="*/ 214 h 214"/>
              <a:gd name="T36" fmla="*/ 268 w 536"/>
              <a:gd name="T37" fmla="*/ 214 h 214"/>
              <a:gd name="T38" fmla="*/ 244 w 536"/>
              <a:gd name="T39" fmla="*/ 212 h 214"/>
              <a:gd name="T40" fmla="*/ 220 w 536"/>
              <a:gd name="T41" fmla="*/ 210 h 214"/>
              <a:gd name="T42" fmla="*/ 196 w 536"/>
              <a:gd name="T43" fmla="*/ 204 h 214"/>
              <a:gd name="T44" fmla="*/ 174 w 536"/>
              <a:gd name="T45" fmla="*/ 198 h 214"/>
              <a:gd name="T46" fmla="*/ 154 w 536"/>
              <a:gd name="T47" fmla="*/ 188 h 214"/>
              <a:gd name="T48" fmla="*/ 132 w 536"/>
              <a:gd name="T49" fmla="*/ 178 h 214"/>
              <a:gd name="T50" fmla="*/ 114 w 536"/>
              <a:gd name="T51" fmla="*/ 166 h 214"/>
              <a:gd name="T52" fmla="*/ 94 w 536"/>
              <a:gd name="T53" fmla="*/ 152 h 214"/>
              <a:gd name="T54" fmla="*/ 78 w 536"/>
              <a:gd name="T55" fmla="*/ 138 h 214"/>
              <a:gd name="T56" fmla="*/ 62 w 536"/>
              <a:gd name="T57" fmla="*/ 122 h 214"/>
              <a:gd name="T58" fmla="*/ 48 w 536"/>
              <a:gd name="T59" fmla="*/ 104 h 214"/>
              <a:gd name="T60" fmla="*/ 34 w 536"/>
              <a:gd name="T61" fmla="*/ 86 h 214"/>
              <a:gd name="T62" fmla="*/ 24 w 536"/>
              <a:gd name="T63" fmla="*/ 66 h 214"/>
              <a:gd name="T64" fmla="*/ 14 w 536"/>
              <a:gd name="T65" fmla="*/ 44 h 214"/>
              <a:gd name="T66" fmla="*/ 6 w 536"/>
              <a:gd name="T67" fmla="*/ 22 h 214"/>
              <a:gd name="T68" fmla="*/ 0 w 536"/>
              <a:gd name="T69" fmla="*/ 0 h 214"/>
              <a:gd name="T70" fmla="*/ 536 w 536"/>
              <a:gd name="T7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6" h="214">
                <a:moveTo>
                  <a:pt x="536" y="0"/>
                </a:moveTo>
                <a:lnTo>
                  <a:pt x="536" y="0"/>
                </a:lnTo>
                <a:lnTo>
                  <a:pt x="530" y="22"/>
                </a:lnTo>
                <a:lnTo>
                  <a:pt x="522" y="44"/>
                </a:lnTo>
                <a:lnTo>
                  <a:pt x="512" y="66"/>
                </a:lnTo>
                <a:lnTo>
                  <a:pt x="500" y="86"/>
                </a:lnTo>
                <a:lnTo>
                  <a:pt x="488" y="104"/>
                </a:lnTo>
                <a:lnTo>
                  <a:pt x="472" y="122"/>
                </a:lnTo>
                <a:lnTo>
                  <a:pt x="458" y="138"/>
                </a:lnTo>
                <a:lnTo>
                  <a:pt x="440" y="152"/>
                </a:lnTo>
                <a:lnTo>
                  <a:pt x="422" y="166"/>
                </a:lnTo>
                <a:lnTo>
                  <a:pt x="402" y="178"/>
                </a:lnTo>
                <a:lnTo>
                  <a:pt x="382" y="188"/>
                </a:lnTo>
                <a:lnTo>
                  <a:pt x="360" y="198"/>
                </a:lnTo>
                <a:lnTo>
                  <a:pt x="338" y="204"/>
                </a:lnTo>
                <a:lnTo>
                  <a:pt x="316" y="210"/>
                </a:lnTo>
                <a:lnTo>
                  <a:pt x="292" y="212"/>
                </a:lnTo>
                <a:lnTo>
                  <a:pt x="268" y="214"/>
                </a:lnTo>
                <a:lnTo>
                  <a:pt x="268" y="214"/>
                </a:lnTo>
                <a:lnTo>
                  <a:pt x="244" y="212"/>
                </a:lnTo>
                <a:lnTo>
                  <a:pt x="220" y="210"/>
                </a:lnTo>
                <a:lnTo>
                  <a:pt x="196" y="204"/>
                </a:lnTo>
                <a:lnTo>
                  <a:pt x="174" y="198"/>
                </a:lnTo>
                <a:lnTo>
                  <a:pt x="154" y="188"/>
                </a:lnTo>
                <a:lnTo>
                  <a:pt x="132" y="178"/>
                </a:lnTo>
                <a:lnTo>
                  <a:pt x="114" y="166"/>
                </a:lnTo>
                <a:lnTo>
                  <a:pt x="94" y="152"/>
                </a:lnTo>
                <a:lnTo>
                  <a:pt x="78" y="138"/>
                </a:lnTo>
                <a:lnTo>
                  <a:pt x="62" y="122"/>
                </a:lnTo>
                <a:lnTo>
                  <a:pt x="48" y="104"/>
                </a:lnTo>
                <a:lnTo>
                  <a:pt x="34" y="86"/>
                </a:lnTo>
                <a:lnTo>
                  <a:pt x="24" y="66"/>
                </a:lnTo>
                <a:lnTo>
                  <a:pt x="14" y="44"/>
                </a:lnTo>
                <a:lnTo>
                  <a:pt x="6" y="22"/>
                </a:lnTo>
                <a:lnTo>
                  <a:pt x="0" y="0"/>
                </a:lnTo>
                <a:lnTo>
                  <a:pt x="536"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TextBox 4"/>
          <p:cNvSpPr txBox="1"/>
          <p:nvPr/>
        </p:nvSpPr>
        <p:spPr>
          <a:xfrm>
            <a:off x="1344032" y="2547301"/>
            <a:ext cx="1120820" cy="369332"/>
          </a:xfrm>
          <a:prstGeom prst="rect">
            <a:avLst/>
          </a:prstGeom>
          <a:noFill/>
        </p:spPr>
        <p:txBody>
          <a:bodyPr wrap="none" rtlCol="0">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投入</a:t>
            </a:r>
            <a:r>
              <a:rPr kumimoji="0" lang="en-US" altLang="zh-CN" sz="16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20%</a:t>
            </a:r>
          </a:p>
        </p:txBody>
      </p:sp>
      <p:sp>
        <p:nvSpPr>
          <p:cNvPr id="6" name="椭圆 5"/>
          <p:cNvSpPr/>
          <p:nvPr/>
        </p:nvSpPr>
        <p:spPr>
          <a:xfrm>
            <a:off x="3049074" y="2100096"/>
            <a:ext cx="1263742" cy="126374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prstClr val="white"/>
                </a:solidFill>
                <a:effectLst/>
                <a:uLnTx/>
                <a:uFillTx/>
                <a:latin typeface="Calibri"/>
                <a:ea typeface="宋体" panose="02010600030101010101" pitchFamily="2" charset="-122"/>
                <a:cs typeface="+mn-cs"/>
              </a:rPr>
              <a:t> </a:t>
            </a:r>
            <a:endParaRPr kumimoji="0" lang="zh-CN" altLang="en-US" sz="1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7" name="Freeform 6"/>
          <p:cNvSpPr>
            <a:spLocks/>
          </p:cNvSpPr>
          <p:nvPr/>
        </p:nvSpPr>
        <p:spPr bwMode="auto">
          <a:xfrm>
            <a:off x="3077958" y="2742780"/>
            <a:ext cx="1205973" cy="592024"/>
          </a:xfrm>
          <a:custGeom>
            <a:avLst/>
            <a:gdLst>
              <a:gd name="T0" fmla="*/ 550 w 550"/>
              <a:gd name="T1" fmla="*/ 0 h 270"/>
              <a:gd name="T2" fmla="*/ 550 w 550"/>
              <a:gd name="T3" fmla="*/ 0 h 270"/>
              <a:gd name="T4" fmla="*/ 548 w 550"/>
              <a:gd name="T5" fmla="*/ 26 h 270"/>
              <a:gd name="T6" fmla="*/ 544 w 550"/>
              <a:gd name="T7" fmla="*/ 54 h 270"/>
              <a:gd name="T8" fmla="*/ 536 w 550"/>
              <a:gd name="T9" fmla="*/ 80 h 270"/>
              <a:gd name="T10" fmla="*/ 526 w 550"/>
              <a:gd name="T11" fmla="*/ 104 h 270"/>
              <a:gd name="T12" fmla="*/ 514 w 550"/>
              <a:gd name="T13" fmla="*/ 128 h 270"/>
              <a:gd name="T14" fmla="*/ 502 w 550"/>
              <a:gd name="T15" fmla="*/ 150 h 270"/>
              <a:gd name="T16" fmla="*/ 486 w 550"/>
              <a:gd name="T17" fmla="*/ 172 h 270"/>
              <a:gd name="T18" fmla="*/ 468 w 550"/>
              <a:gd name="T19" fmla="*/ 190 h 270"/>
              <a:gd name="T20" fmla="*/ 448 w 550"/>
              <a:gd name="T21" fmla="*/ 208 h 270"/>
              <a:gd name="T22" fmla="*/ 428 w 550"/>
              <a:gd name="T23" fmla="*/ 224 h 270"/>
              <a:gd name="T24" fmla="*/ 404 w 550"/>
              <a:gd name="T25" fmla="*/ 238 h 270"/>
              <a:gd name="T26" fmla="*/ 380 w 550"/>
              <a:gd name="T27" fmla="*/ 248 h 270"/>
              <a:gd name="T28" fmla="*/ 356 w 550"/>
              <a:gd name="T29" fmla="*/ 258 h 270"/>
              <a:gd name="T30" fmla="*/ 330 w 550"/>
              <a:gd name="T31" fmla="*/ 264 h 270"/>
              <a:gd name="T32" fmla="*/ 302 w 550"/>
              <a:gd name="T33" fmla="*/ 268 h 270"/>
              <a:gd name="T34" fmla="*/ 274 w 550"/>
              <a:gd name="T35" fmla="*/ 270 h 270"/>
              <a:gd name="T36" fmla="*/ 274 w 550"/>
              <a:gd name="T37" fmla="*/ 270 h 270"/>
              <a:gd name="T38" fmla="*/ 246 w 550"/>
              <a:gd name="T39" fmla="*/ 268 h 270"/>
              <a:gd name="T40" fmla="*/ 220 w 550"/>
              <a:gd name="T41" fmla="*/ 264 h 270"/>
              <a:gd name="T42" fmla="*/ 194 w 550"/>
              <a:gd name="T43" fmla="*/ 258 h 270"/>
              <a:gd name="T44" fmla="*/ 168 w 550"/>
              <a:gd name="T45" fmla="*/ 248 h 270"/>
              <a:gd name="T46" fmla="*/ 144 w 550"/>
              <a:gd name="T47" fmla="*/ 238 h 270"/>
              <a:gd name="T48" fmla="*/ 122 w 550"/>
              <a:gd name="T49" fmla="*/ 224 h 270"/>
              <a:gd name="T50" fmla="*/ 102 w 550"/>
              <a:gd name="T51" fmla="*/ 208 h 270"/>
              <a:gd name="T52" fmla="*/ 82 w 550"/>
              <a:gd name="T53" fmla="*/ 190 h 270"/>
              <a:gd name="T54" fmla="*/ 64 w 550"/>
              <a:gd name="T55" fmla="*/ 172 h 270"/>
              <a:gd name="T56" fmla="*/ 48 w 550"/>
              <a:gd name="T57" fmla="*/ 150 h 270"/>
              <a:gd name="T58" fmla="*/ 34 w 550"/>
              <a:gd name="T59" fmla="*/ 128 h 270"/>
              <a:gd name="T60" fmla="*/ 22 w 550"/>
              <a:gd name="T61" fmla="*/ 104 h 270"/>
              <a:gd name="T62" fmla="*/ 14 w 550"/>
              <a:gd name="T63" fmla="*/ 80 h 270"/>
              <a:gd name="T64" fmla="*/ 6 w 550"/>
              <a:gd name="T65" fmla="*/ 54 h 270"/>
              <a:gd name="T66" fmla="*/ 2 w 550"/>
              <a:gd name="T67" fmla="*/ 26 h 270"/>
              <a:gd name="T68" fmla="*/ 0 w 550"/>
              <a:gd name="T69" fmla="*/ 0 h 270"/>
              <a:gd name="T70" fmla="*/ 550 w 550"/>
              <a:gd name="T71"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0" h="270">
                <a:moveTo>
                  <a:pt x="550" y="0"/>
                </a:moveTo>
                <a:lnTo>
                  <a:pt x="550" y="0"/>
                </a:lnTo>
                <a:lnTo>
                  <a:pt x="548" y="26"/>
                </a:lnTo>
                <a:lnTo>
                  <a:pt x="544" y="54"/>
                </a:lnTo>
                <a:lnTo>
                  <a:pt x="536" y="80"/>
                </a:lnTo>
                <a:lnTo>
                  <a:pt x="526" y="104"/>
                </a:lnTo>
                <a:lnTo>
                  <a:pt x="514" y="128"/>
                </a:lnTo>
                <a:lnTo>
                  <a:pt x="502" y="150"/>
                </a:lnTo>
                <a:lnTo>
                  <a:pt x="486" y="172"/>
                </a:lnTo>
                <a:lnTo>
                  <a:pt x="468" y="190"/>
                </a:lnTo>
                <a:lnTo>
                  <a:pt x="448" y="208"/>
                </a:lnTo>
                <a:lnTo>
                  <a:pt x="428" y="224"/>
                </a:lnTo>
                <a:lnTo>
                  <a:pt x="404" y="238"/>
                </a:lnTo>
                <a:lnTo>
                  <a:pt x="380" y="248"/>
                </a:lnTo>
                <a:lnTo>
                  <a:pt x="356" y="258"/>
                </a:lnTo>
                <a:lnTo>
                  <a:pt x="330" y="264"/>
                </a:lnTo>
                <a:lnTo>
                  <a:pt x="302" y="268"/>
                </a:lnTo>
                <a:lnTo>
                  <a:pt x="274" y="270"/>
                </a:lnTo>
                <a:lnTo>
                  <a:pt x="274" y="270"/>
                </a:lnTo>
                <a:lnTo>
                  <a:pt x="246" y="268"/>
                </a:lnTo>
                <a:lnTo>
                  <a:pt x="220" y="264"/>
                </a:lnTo>
                <a:lnTo>
                  <a:pt x="194" y="258"/>
                </a:lnTo>
                <a:lnTo>
                  <a:pt x="168" y="248"/>
                </a:lnTo>
                <a:lnTo>
                  <a:pt x="144" y="238"/>
                </a:lnTo>
                <a:lnTo>
                  <a:pt x="122" y="224"/>
                </a:lnTo>
                <a:lnTo>
                  <a:pt x="102" y="208"/>
                </a:lnTo>
                <a:lnTo>
                  <a:pt x="82" y="190"/>
                </a:lnTo>
                <a:lnTo>
                  <a:pt x="64" y="172"/>
                </a:lnTo>
                <a:lnTo>
                  <a:pt x="48" y="150"/>
                </a:lnTo>
                <a:lnTo>
                  <a:pt x="34" y="128"/>
                </a:lnTo>
                <a:lnTo>
                  <a:pt x="22" y="104"/>
                </a:lnTo>
                <a:lnTo>
                  <a:pt x="14" y="80"/>
                </a:lnTo>
                <a:lnTo>
                  <a:pt x="6" y="54"/>
                </a:lnTo>
                <a:lnTo>
                  <a:pt x="2" y="26"/>
                </a:lnTo>
                <a:lnTo>
                  <a:pt x="0" y="0"/>
                </a:lnTo>
                <a:lnTo>
                  <a:pt x="55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 name="TextBox 7"/>
          <p:cNvSpPr txBox="1"/>
          <p:nvPr/>
        </p:nvSpPr>
        <p:spPr>
          <a:xfrm>
            <a:off x="3149536" y="2547301"/>
            <a:ext cx="1120820" cy="369332"/>
          </a:xfrm>
          <a:prstGeom prst="rect">
            <a:avLst/>
          </a:prstGeom>
          <a:noFill/>
        </p:spPr>
        <p:txBody>
          <a:bodyPr wrap="none" rtlCol="0">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支出</a:t>
            </a:r>
            <a:r>
              <a:rPr kumimoji="0" lang="en-US" altLang="zh-CN" sz="16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40%</a:t>
            </a:r>
          </a:p>
        </p:txBody>
      </p:sp>
      <p:sp>
        <p:nvSpPr>
          <p:cNvPr id="9" name="椭圆 8"/>
          <p:cNvSpPr/>
          <p:nvPr/>
        </p:nvSpPr>
        <p:spPr>
          <a:xfrm>
            <a:off x="4831184" y="2100096"/>
            <a:ext cx="1263742" cy="1263742"/>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prstClr val="white"/>
                </a:solidFill>
                <a:effectLst/>
                <a:uLnTx/>
                <a:uFillTx/>
                <a:latin typeface="Calibri"/>
                <a:ea typeface="宋体" panose="02010600030101010101" pitchFamily="2" charset="-122"/>
                <a:cs typeface="+mn-cs"/>
              </a:rPr>
              <a:t> </a:t>
            </a:r>
            <a:endParaRPr kumimoji="0" lang="zh-CN" altLang="en-US" sz="1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0" name="Freeform 7"/>
          <p:cNvSpPr>
            <a:spLocks/>
          </p:cNvSpPr>
          <p:nvPr/>
        </p:nvSpPr>
        <p:spPr bwMode="auto">
          <a:xfrm>
            <a:off x="4860069" y="2571752"/>
            <a:ext cx="1205973" cy="763052"/>
          </a:xfrm>
          <a:custGeom>
            <a:avLst/>
            <a:gdLst>
              <a:gd name="T0" fmla="*/ 540 w 550"/>
              <a:gd name="T1" fmla="*/ 0 h 348"/>
              <a:gd name="T2" fmla="*/ 540 w 550"/>
              <a:gd name="T3" fmla="*/ 0 h 348"/>
              <a:gd name="T4" fmla="*/ 544 w 550"/>
              <a:gd name="T5" fmla="*/ 18 h 348"/>
              <a:gd name="T6" fmla="*/ 546 w 550"/>
              <a:gd name="T7" fmla="*/ 36 h 348"/>
              <a:gd name="T8" fmla="*/ 548 w 550"/>
              <a:gd name="T9" fmla="*/ 54 h 348"/>
              <a:gd name="T10" fmla="*/ 550 w 550"/>
              <a:gd name="T11" fmla="*/ 74 h 348"/>
              <a:gd name="T12" fmla="*/ 550 w 550"/>
              <a:gd name="T13" fmla="*/ 74 h 348"/>
              <a:gd name="T14" fmla="*/ 548 w 550"/>
              <a:gd name="T15" fmla="*/ 102 h 348"/>
              <a:gd name="T16" fmla="*/ 544 w 550"/>
              <a:gd name="T17" fmla="*/ 128 h 348"/>
              <a:gd name="T18" fmla="*/ 536 w 550"/>
              <a:gd name="T19" fmla="*/ 154 h 348"/>
              <a:gd name="T20" fmla="*/ 528 w 550"/>
              <a:gd name="T21" fmla="*/ 180 h 348"/>
              <a:gd name="T22" fmla="*/ 516 w 550"/>
              <a:gd name="T23" fmla="*/ 204 h 348"/>
              <a:gd name="T24" fmla="*/ 502 w 550"/>
              <a:gd name="T25" fmla="*/ 226 h 348"/>
              <a:gd name="T26" fmla="*/ 486 w 550"/>
              <a:gd name="T27" fmla="*/ 248 h 348"/>
              <a:gd name="T28" fmla="*/ 468 w 550"/>
              <a:gd name="T29" fmla="*/ 268 h 348"/>
              <a:gd name="T30" fmla="*/ 450 w 550"/>
              <a:gd name="T31" fmla="*/ 286 h 348"/>
              <a:gd name="T32" fmla="*/ 428 w 550"/>
              <a:gd name="T33" fmla="*/ 300 h 348"/>
              <a:gd name="T34" fmla="*/ 406 w 550"/>
              <a:gd name="T35" fmla="*/ 314 h 348"/>
              <a:gd name="T36" fmla="*/ 382 w 550"/>
              <a:gd name="T37" fmla="*/ 326 h 348"/>
              <a:gd name="T38" fmla="*/ 356 w 550"/>
              <a:gd name="T39" fmla="*/ 336 h 348"/>
              <a:gd name="T40" fmla="*/ 330 w 550"/>
              <a:gd name="T41" fmla="*/ 342 h 348"/>
              <a:gd name="T42" fmla="*/ 302 w 550"/>
              <a:gd name="T43" fmla="*/ 346 h 348"/>
              <a:gd name="T44" fmla="*/ 274 w 550"/>
              <a:gd name="T45" fmla="*/ 348 h 348"/>
              <a:gd name="T46" fmla="*/ 274 w 550"/>
              <a:gd name="T47" fmla="*/ 348 h 348"/>
              <a:gd name="T48" fmla="*/ 246 w 550"/>
              <a:gd name="T49" fmla="*/ 346 h 348"/>
              <a:gd name="T50" fmla="*/ 220 w 550"/>
              <a:gd name="T51" fmla="*/ 342 h 348"/>
              <a:gd name="T52" fmla="*/ 192 w 550"/>
              <a:gd name="T53" fmla="*/ 336 h 348"/>
              <a:gd name="T54" fmla="*/ 168 w 550"/>
              <a:gd name="T55" fmla="*/ 326 h 348"/>
              <a:gd name="T56" fmla="*/ 144 w 550"/>
              <a:gd name="T57" fmla="*/ 314 h 348"/>
              <a:gd name="T58" fmla="*/ 120 w 550"/>
              <a:gd name="T59" fmla="*/ 300 h 348"/>
              <a:gd name="T60" fmla="*/ 100 w 550"/>
              <a:gd name="T61" fmla="*/ 286 h 348"/>
              <a:gd name="T62" fmla="*/ 80 w 550"/>
              <a:gd name="T63" fmla="*/ 268 h 348"/>
              <a:gd name="T64" fmla="*/ 62 w 550"/>
              <a:gd name="T65" fmla="*/ 248 h 348"/>
              <a:gd name="T66" fmla="*/ 46 w 550"/>
              <a:gd name="T67" fmla="*/ 226 h 348"/>
              <a:gd name="T68" fmla="*/ 32 w 550"/>
              <a:gd name="T69" fmla="*/ 204 h 348"/>
              <a:gd name="T70" fmla="*/ 22 w 550"/>
              <a:gd name="T71" fmla="*/ 180 h 348"/>
              <a:gd name="T72" fmla="*/ 12 w 550"/>
              <a:gd name="T73" fmla="*/ 154 h 348"/>
              <a:gd name="T74" fmla="*/ 6 w 550"/>
              <a:gd name="T75" fmla="*/ 128 h 348"/>
              <a:gd name="T76" fmla="*/ 2 w 550"/>
              <a:gd name="T77" fmla="*/ 102 h 348"/>
              <a:gd name="T78" fmla="*/ 0 w 550"/>
              <a:gd name="T79" fmla="*/ 74 h 348"/>
              <a:gd name="T80" fmla="*/ 0 w 550"/>
              <a:gd name="T81" fmla="*/ 74 h 348"/>
              <a:gd name="T82" fmla="*/ 0 w 550"/>
              <a:gd name="T83" fmla="*/ 54 h 348"/>
              <a:gd name="T84" fmla="*/ 2 w 550"/>
              <a:gd name="T85" fmla="*/ 36 h 348"/>
              <a:gd name="T86" fmla="*/ 6 w 550"/>
              <a:gd name="T87" fmla="*/ 18 h 348"/>
              <a:gd name="T88" fmla="*/ 10 w 550"/>
              <a:gd name="T89" fmla="*/ 0 h 348"/>
              <a:gd name="T90" fmla="*/ 540 w 550"/>
              <a:gd name="T91"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50" h="348">
                <a:moveTo>
                  <a:pt x="540" y="0"/>
                </a:moveTo>
                <a:lnTo>
                  <a:pt x="540" y="0"/>
                </a:lnTo>
                <a:lnTo>
                  <a:pt x="544" y="18"/>
                </a:lnTo>
                <a:lnTo>
                  <a:pt x="546" y="36"/>
                </a:lnTo>
                <a:lnTo>
                  <a:pt x="548" y="54"/>
                </a:lnTo>
                <a:lnTo>
                  <a:pt x="550" y="74"/>
                </a:lnTo>
                <a:lnTo>
                  <a:pt x="550" y="74"/>
                </a:lnTo>
                <a:lnTo>
                  <a:pt x="548" y="102"/>
                </a:lnTo>
                <a:lnTo>
                  <a:pt x="544" y="128"/>
                </a:lnTo>
                <a:lnTo>
                  <a:pt x="536" y="154"/>
                </a:lnTo>
                <a:lnTo>
                  <a:pt x="528" y="180"/>
                </a:lnTo>
                <a:lnTo>
                  <a:pt x="516" y="204"/>
                </a:lnTo>
                <a:lnTo>
                  <a:pt x="502" y="226"/>
                </a:lnTo>
                <a:lnTo>
                  <a:pt x="486" y="248"/>
                </a:lnTo>
                <a:lnTo>
                  <a:pt x="468" y="268"/>
                </a:lnTo>
                <a:lnTo>
                  <a:pt x="450" y="286"/>
                </a:lnTo>
                <a:lnTo>
                  <a:pt x="428" y="300"/>
                </a:lnTo>
                <a:lnTo>
                  <a:pt x="406" y="314"/>
                </a:lnTo>
                <a:lnTo>
                  <a:pt x="382" y="326"/>
                </a:lnTo>
                <a:lnTo>
                  <a:pt x="356" y="336"/>
                </a:lnTo>
                <a:lnTo>
                  <a:pt x="330" y="342"/>
                </a:lnTo>
                <a:lnTo>
                  <a:pt x="302" y="346"/>
                </a:lnTo>
                <a:lnTo>
                  <a:pt x="274" y="348"/>
                </a:lnTo>
                <a:lnTo>
                  <a:pt x="274" y="348"/>
                </a:lnTo>
                <a:lnTo>
                  <a:pt x="246" y="346"/>
                </a:lnTo>
                <a:lnTo>
                  <a:pt x="220" y="342"/>
                </a:lnTo>
                <a:lnTo>
                  <a:pt x="192" y="336"/>
                </a:lnTo>
                <a:lnTo>
                  <a:pt x="168" y="326"/>
                </a:lnTo>
                <a:lnTo>
                  <a:pt x="144" y="314"/>
                </a:lnTo>
                <a:lnTo>
                  <a:pt x="120" y="300"/>
                </a:lnTo>
                <a:lnTo>
                  <a:pt x="100" y="286"/>
                </a:lnTo>
                <a:lnTo>
                  <a:pt x="80" y="268"/>
                </a:lnTo>
                <a:lnTo>
                  <a:pt x="62" y="248"/>
                </a:lnTo>
                <a:lnTo>
                  <a:pt x="46" y="226"/>
                </a:lnTo>
                <a:lnTo>
                  <a:pt x="32" y="204"/>
                </a:lnTo>
                <a:lnTo>
                  <a:pt x="22" y="180"/>
                </a:lnTo>
                <a:lnTo>
                  <a:pt x="12" y="154"/>
                </a:lnTo>
                <a:lnTo>
                  <a:pt x="6" y="128"/>
                </a:lnTo>
                <a:lnTo>
                  <a:pt x="2" y="102"/>
                </a:lnTo>
                <a:lnTo>
                  <a:pt x="0" y="74"/>
                </a:lnTo>
                <a:lnTo>
                  <a:pt x="0" y="74"/>
                </a:lnTo>
                <a:lnTo>
                  <a:pt x="0" y="54"/>
                </a:lnTo>
                <a:lnTo>
                  <a:pt x="2" y="36"/>
                </a:lnTo>
                <a:lnTo>
                  <a:pt x="6" y="18"/>
                </a:lnTo>
                <a:lnTo>
                  <a:pt x="10" y="0"/>
                </a:lnTo>
                <a:lnTo>
                  <a:pt x="540" y="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 name="TextBox 10"/>
          <p:cNvSpPr txBox="1"/>
          <p:nvPr/>
        </p:nvSpPr>
        <p:spPr>
          <a:xfrm>
            <a:off x="4914343" y="2547301"/>
            <a:ext cx="1120820" cy="369332"/>
          </a:xfrm>
          <a:prstGeom prst="rect">
            <a:avLst/>
          </a:prstGeom>
          <a:noFill/>
        </p:spPr>
        <p:txBody>
          <a:bodyPr wrap="none" rtlCol="0">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利润</a:t>
            </a:r>
            <a:r>
              <a:rPr kumimoji="0" lang="en-US" altLang="zh-CN" sz="16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60%</a:t>
            </a:r>
          </a:p>
        </p:txBody>
      </p:sp>
      <p:sp>
        <p:nvSpPr>
          <p:cNvPr id="12" name="椭圆 11"/>
          <p:cNvSpPr/>
          <p:nvPr/>
        </p:nvSpPr>
        <p:spPr>
          <a:xfrm>
            <a:off x="6613295" y="2100096"/>
            <a:ext cx="1263742" cy="1263742"/>
          </a:xfrm>
          <a:prstGeom prst="ellipse">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smtClean="0">
                <a:ln>
                  <a:noFill/>
                </a:ln>
                <a:solidFill>
                  <a:prstClr val="white"/>
                </a:solidFill>
                <a:effectLst/>
                <a:uLnTx/>
                <a:uFillTx/>
                <a:latin typeface="Calibri"/>
                <a:ea typeface="宋体" panose="02010600030101010101" pitchFamily="2" charset="-122"/>
                <a:cs typeface="+mn-cs"/>
              </a:rPr>
              <a:t> </a:t>
            </a:r>
            <a:endParaRPr kumimoji="0" lang="zh-CN" altLang="en-US" sz="16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13" name="Freeform 8"/>
          <p:cNvSpPr>
            <a:spLocks/>
          </p:cNvSpPr>
          <p:nvPr/>
        </p:nvSpPr>
        <p:spPr bwMode="auto">
          <a:xfrm>
            <a:off x="6642181" y="2334942"/>
            <a:ext cx="1205973" cy="999862"/>
          </a:xfrm>
          <a:custGeom>
            <a:avLst/>
            <a:gdLst>
              <a:gd name="T0" fmla="*/ 482 w 550"/>
              <a:gd name="T1" fmla="*/ 0 h 456"/>
              <a:gd name="T2" fmla="*/ 482 w 550"/>
              <a:gd name="T3" fmla="*/ 0 h 456"/>
              <a:gd name="T4" fmla="*/ 496 w 550"/>
              <a:gd name="T5" fmla="*/ 18 h 456"/>
              <a:gd name="T6" fmla="*/ 510 w 550"/>
              <a:gd name="T7" fmla="*/ 38 h 456"/>
              <a:gd name="T8" fmla="*/ 522 w 550"/>
              <a:gd name="T9" fmla="*/ 60 h 456"/>
              <a:gd name="T10" fmla="*/ 532 w 550"/>
              <a:gd name="T11" fmla="*/ 82 h 456"/>
              <a:gd name="T12" fmla="*/ 540 w 550"/>
              <a:gd name="T13" fmla="*/ 106 h 456"/>
              <a:gd name="T14" fmla="*/ 546 w 550"/>
              <a:gd name="T15" fmla="*/ 130 h 456"/>
              <a:gd name="T16" fmla="*/ 550 w 550"/>
              <a:gd name="T17" fmla="*/ 156 h 456"/>
              <a:gd name="T18" fmla="*/ 550 w 550"/>
              <a:gd name="T19" fmla="*/ 182 h 456"/>
              <a:gd name="T20" fmla="*/ 550 w 550"/>
              <a:gd name="T21" fmla="*/ 182 h 456"/>
              <a:gd name="T22" fmla="*/ 548 w 550"/>
              <a:gd name="T23" fmla="*/ 210 h 456"/>
              <a:gd name="T24" fmla="*/ 544 w 550"/>
              <a:gd name="T25" fmla="*/ 236 h 456"/>
              <a:gd name="T26" fmla="*/ 538 w 550"/>
              <a:gd name="T27" fmla="*/ 262 h 456"/>
              <a:gd name="T28" fmla="*/ 528 w 550"/>
              <a:gd name="T29" fmla="*/ 288 h 456"/>
              <a:gd name="T30" fmla="*/ 518 w 550"/>
              <a:gd name="T31" fmla="*/ 312 h 456"/>
              <a:gd name="T32" fmla="*/ 504 w 550"/>
              <a:gd name="T33" fmla="*/ 334 h 456"/>
              <a:gd name="T34" fmla="*/ 488 w 550"/>
              <a:gd name="T35" fmla="*/ 356 h 456"/>
              <a:gd name="T36" fmla="*/ 470 w 550"/>
              <a:gd name="T37" fmla="*/ 376 h 456"/>
              <a:gd name="T38" fmla="*/ 450 w 550"/>
              <a:gd name="T39" fmla="*/ 394 h 456"/>
              <a:gd name="T40" fmla="*/ 430 w 550"/>
              <a:gd name="T41" fmla="*/ 408 h 456"/>
              <a:gd name="T42" fmla="*/ 406 w 550"/>
              <a:gd name="T43" fmla="*/ 422 h 456"/>
              <a:gd name="T44" fmla="*/ 382 w 550"/>
              <a:gd name="T45" fmla="*/ 434 h 456"/>
              <a:gd name="T46" fmla="*/ 358 w 550"/>
              <a:gd name="T47" fmla="*/ 444 h 456"/>
              <a:gd name="T48" fmla="*/ 330 w 550"/>
              <a:gd name="T49" fmla="*/ 450 h 456"/>
              <a:gd name="T50" fmla="*/ 304 w 550"/>
              <a:gd name="T51" fmla="*/ 454 h 456"/>
              <a:gd name="T52" fmla="*/ 276 w 550"/>
              <a:gd name="T53" fmla="*/ 456 h 456"/>
              <a:gd name="T54" fmla="*/ 276 w 550"/>
              <a:gd name="T55" fmla="*/ 456 h 456"/>
              <a:gd name="T56" fmla="*/ 248 w 550"/>
              <a:gd name="T57" fmla="*/ 454 h 456"/>
              <a:gd name="T58" fmla="*/ 220 w 550"/>
              <a:gd name="T59" fmla="*/ 450 h 456"/>
              <a:gd name="T60" fmla="*/ 194 w 550"/>
              <a:gd name="T61" fmla="*/ 444 h 456"/>
              <a:gd name="T62" fmla="*/ 168 w 550"/>
              <a:gd name="T63" fmla="*/ 434 h 456"/>
              <a:gd name="T64" fmla="*/ 144 w 550"/>
              <a:gd name="T65" fmla="*/ 422 h 456"/>
              <a:gd name="T66" fmla="*/ 122 w 550"/>
              <a:gd name="T67" fmla="*/ 408 h 456"/>
              <a:gd name="T68" fmla="*/ 100 w 550"/>
              <a:gd name="T69" fmla="*/ 394 h 456"/>
              <a:gd name="T70" fmla="*/ 82 w 550"/>
              <a:gd name="T71" fmla="*/ 376 h 456"/>
              <a:gd name="T72" fmla="*/ 64 w 550"/>
              <a:gd name="T73" fmla="*/ 356 h 456"/>
              <a:gd name="T74" fmla="*/ 48 w 550"/>
              <a:gd name="T75" fmla="*/ 334 h 456"/>
              <a:gd name="T76" fmla="*/ 34 w 550"/>
              <a:gd name="T77" fmla="*/ 312 h 456"/>
              <a:gd name="T78" fmla="*/ 22 w 550"/>
              <a:gd name="T79" fmla="*/ 288 h 456"/>
              <a:gd name="T80" fmla="*/ 14 w 550"/>
              <a:gd name="T81" fmla="*/ 262 h 456"/>
              <a:gd name="T82" fmla="*/ 6 w 550"/>
              <a:gd name="T83" fmla="*/ 236 h 456"/>
              <a:gd name="T84" fmla="*/ 2 w 550"/>
              <a:gd name="T85" fmla="*/ 210 h 456"/>
              <a:gd name="T86" fmla="*/ 0 w 550"/>
              <a:gd name="T87" fmla="*/ 182 h 456"/>
              <a:gd name="T88" fmla="*/ 0 w 550"/>
              <a:gd name="T89" fmla="*/ 182 h 456"/>
              <a:gd name="T90" fmla="*/ 2 w 550"/>
              <a:gd name="T91" fmla="*/ 156 h 456"/>
              <a:gd name="T92" fmla="*/ 6 w 550"/>
              <a:gd name="T93" fmla="*/ 130 h 456"/>
              <a:gd name="T94" fmla="*/ 12 w 550"/>
              <a:gd name="T95" fmla="*/ 106 h 456"/>
              <a:gd name="T96" fmla="*/ 20 w 550"/>
              <a:gd name="T97" fmla="*/ 82 h 456"/>
              <a:gd name="T98" fmla="*/ 30 w 550"/>
              <a:gd name="T99" fmla="*/ 60 h 456"/>
              <a:gd name="T100" fmla="*/ 40 w 550"/>
              <a:gd name="T101" fmla="*/ 38 h 456"/>
              <a:gd name="T102" fmla="*/ 54 w 550"/>
              <a:gd name="T103" fmla="*/ 18 h 456"/>
              <a:gd name="T104" fmla="*/ 70 w 550"/>
              <a:gd name="T105" fmla="*/ 0 h 456"/>
              <a:gd name="T106" fmla="*/ 482 w 550"/>
              <a:gd name="T107"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0" h="456">
                <a:moveTo>
                  <a:pt x="482" y="0"/>
                </a:moveTo>
                <a:lnTo>
                  <a:pt x="482" y="0"/>
                </a:lnTo>
                <a:lnTo>
                  <a:pt x="496" y="18"/>
                </a:lnTo>
                <a:lnTo>
                  <a:pt x="510" y="38"/>
                </a:lnTo>
                <a:lnTo>
                  <a:pt x="522" y="60"/>
                </a:lnTo>
                <a:lnTo>
                  <a:pt x="532" y="82"/>
                </a:lnTo>
                <a:lnTo>
                  <a:pt x="540" y="106"/>
                </a:lnTo>
                <a:lnTo>
                  <a:pt x="546" y="130"/>
                </a:lnTo>
                <a:lnTo>
                  <a:pt x="550" y="156"/>
                </a:lnTo>
                <a:lnTo>
                  <a:pt x="550" y="182"/>
                </a:lnTo>
                <a:lnTo>
                  <a:pt x="550" y="182"/>
                </a:lnTo>
                <a:lnTo>
                  <a:pt x="548" y="210"/>
                </a:lnTo>
                <a:lnTo>
                  <a:pt x="544" y="236"/>
                </a:lnTo>
                <a:lnTo>
                  <a:pt x="538" y="262"/>
                </a:lnTo>
                <a:lnTo>
                  <a:pt x="528" y="288"/>
                </a:lnTo>
                <a:lnTo>
                  <a:pt x="518" y="312"/>
                </a:lnTo>
                <a:lnTo>
                  <a:pt x="504" y="334"/>
                </a:lnTo>
                <a:lnTo>
                  <a:pt x="488" y="356"/>
                </a:lnTo>
                <a:lnTo>
                  <a:pt x="470" y="376"/>
                </a:lnTo>
                <a:lnTo>
                  <a:pt x="450" y="394"/>
                </a:lnTo>
                <a:lnTo>
                  <a:pt x="430" y="408"/>
                </a:lnTo>
                <a:lnTo>
                  <a:pt x="406" y="422"/>
                </a:lnTo>
                <a:lnTo>
                  <a:pt x="382" y="434"/>
                </a:lnTo>
                <a:lnTo>
                  <a:pt x="358" y="444"/>
                </a:lnTo>
                <a:lnTo>
                  <a:pt x="330" y="450"/>
                </a:lnTo>
                <a:lnTo>
                  <a:pt x="304" y="454"/>
                </a:lnTo>
                <a:lnTo>
                  <a:pt x="276" y="456"/>
                </a:lnTo>
                <a:lnTo>
                  <a:pt x="276" y="456"/>
                </a:lnTo>
                <a:lnTo>
                  <a:pt x="248" y="454"/>
                </a:lnTo>
                <a:lnTo>
                  <a:pt x="220" y="450"/>
                </a:lnTo>
                <a:lnTo>
                  <a:pt x="194" y="444"/>
                </a:lnTo>
                <a:lnTo>
                  <a:pt x="168" y="434"/>
                </a:lnTo>
                <a:lnTo>
                  <a:pt x="144" y="422"/>
                </a:lnTo>
                <a:lnTo>
                  <a:pt x="122" y="408"/>
                </a:lnTo>
                <a:lnTo>
                  <a:pt x="100" y="394"/>
                </a:lnTo>
                <a:lnTo>
                  <a:pt x="82" y="376"/>
                </a:lnTo>
                <a:lnTo>
                  <a:pt x="64" y="356"/>
                </a:lnTo>
                <a:lnTo>
                  <a:pt x="48" y="334"/>
                </a:lnTo>
                <a:lnTo>
                  <a:pt x="34" y="312"/>
                </a:lnTo>
                <a:lnTo>
                  <a:pt x="22" y="288"/>
                </a:lnTo>
                <a:lnTo>
                  <a:pt x="14" y="262"/>
                </a:lnTo>
                <a:lnTo>
                  <a:pt x="6" y="236"/>
                </a:lnTo>
                <a:lnTo>
                  <a:pt x="2" y="210"/>
                </a:lnTo>
                <a:lnTo>
                  <a:pt x="0" y="182"/>
                </a:lnTo>
                <a:lnTo>
                  <a:pt x="0" y="182"/>
                </a:lnTo>
                <a:lnTo>
                  <a:pt x="2" y="156"/>
                </a:lnTo>
                <a:lnTo>
                  <a:pt x="6" y="130"/>
                </a:lnTo>
                <a:lnTo>
                  <a:pt x="12" y="106"/>
                </a:lnTo>
                <a:lnTo>
                  <a:pt x="20" y="82"/>
                </a:lnTo>
                <a:lnTo>
                  <a:pt x="30" y="60"/>
                </a:lnTo>
                <a:lnTo>
                  <a:pt x="40" y="38"/>
                </a:lnTo>
                <a:lnTo>
                  <a:pt x="54" y="18"/>
                </a:lnTo>
                <a:lnTo>
                  <a:pt x="70" y="0"/>
                </a:lnTo>
                <a:lnTo>
                  <a:pt x="482" y="0"/>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4" name="TextBox 13"/>
          <p:cNvSpPr txBox="1"/>
          <p:nvPr/>
        </p:nvSpPr>
        <p:spPr>
          <a:xfrm>
            <a:off x="6710458" y="2547301"/>
            <a:ext cx="1120820" cy="369332"/>
          </a:xfrm>
          <a:prstGeom prst="rect">
            <a:avLst/>
          </a:prstGeom>
          <a:noFill/>
        </p:spPr>
        <p:txBody>
          <a:bodyPr wrap="none" rtlCol="0">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完成</a:t>
            </a:r>
            <a:r>
              <a:rPr kumimoji="0" lang="en-US" altLang="zh-CN" sz="16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80%</a:t>
            </a:r>
          </a:p>
        </p:txBody>
      </p:sp>
      <p:grpSp>
        <p:nvGrpSpPr>
          <p:cNvPr id="15" name="组合 14"/>
          <p:cNvGrpSpPr/>
          <p:nvPr/>
        </p:nvGrpSpPr>
        <p:grpSpPr>
          <a:xfrm>
            <a:off x="811134" y="3548943"/>
            <a:ext cx="2121132" cy="678991"/>
            <a:chOff x="794684" y="3476935"/>
            <a:chExt cx="2121132" cy="678991"/>
          </a:xfrm>
        </p:grpSpPr>
        <p:sp>
          <p:nvSpPr>
            <p:cNvPr id="16" name="Text Placeholder 2"/>
            <p:cNvSpPr txBox="1">
              <a:spLocks/>
            </p:cNvSpPr>
            <p:nvPr/>
          </p:nvSpPr>
          <p:spPr bwMode="auto">
            <a:xfrm>
              <a:off x="1093404" y="3476935"/>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
                  <a:srgbClr val="C00000"/>
                </a:buClr>
                <a:buSzPct val="80000"/>
                <a:buFont typeface="Corbel" pitchFamily="34" charset="0"/>
                <a:buNone/>
                <a:tabLst/>
                <a:defRPr/>
              </a:pPr>
              <a:r>
                <a:rPr kumimoji="0" lang="zh-CN" altLang="en-US" sz="15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添加会议主题</a:t>
              </a:r>
              <a:endParaRPr kumimoji="0" lang="en-AU" sz="15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17" name="Text Placeholder 2"/>
            <p:cNvSpPr txBox="1">
              <a:spLocks/>
            </p:cNvSpPr>
            <p:nvPr/>
          </p:nvSpPr>
          <p:spPr bwMode="auto">
            <a:xfrm>
              <a:off x="794684"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点击输入简要文字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内容文字</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内容需概括</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精炼不用</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多</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余的文字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修饰</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grpSp>
        <p:nvGrpSpPr>
          <p:cNvPr id="18" name="组合 17"/>
          <p:cNvGrpSpPr/>
          <p:nvPr/>
        </p:nvGrpSpPr>
        <p:grpSpPr>
          <a:xfrm>
            <a:off x="2611334" y="3548943"/>
            <a:ext cx="2121132" cy="678991"/>
            <a:chOff x="2627784" y="3476935"/>
            <a:chExt cx="2121132" cy="678991"/>
          </a:xfrm>
        </p:grpSpPr>
        <p:sp>
          <p:nvSpPr>
            <p:cNvPr id="19" name="Text Placeholder 2"/>
            <p:cNvSpPr txBox="1">
              <a:spLocks/>
            </p:cNvSpPr>
            <p:nvPr/>
          </p:nvSpPr>
          <p:spPr bwMode="auto">
            <a:xfrm>
              <a:off x="2926504" y="3476935"/>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
                  <a:srgbClr val="C00000"/>
                </a:buClr>
                <a:buSzPct val="80000"/>
                <a:buFont typeface="Corbel" pitchFamily="34" charset="0"/>
                <a:buNone/>
                <a:tabLst/>
                <a:defRPr/>
              </a:pPr>
              <a:r>
                <a:rPr kumimoji="0" lang="zh-CN" altLang="en-US" sz="15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添加会议主题</a:t>
              </a:r>
              <a:endParaRPr kumimoji="0" lang="en-AU" sz="15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20" name="Text Placeholder 2"/>
            <p:cNvSpPr txBox="1">
              <a:spLocks/>
            </p:cNvSpPr>
            <p:nvPr/>
          </p:nvSpPr>
          <p:spPr bwMode="auto">
            <a:xfrm>
              <a:off x="2627784"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点击输入简要文字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内容文字</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内容需概括</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精炼不用</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多</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余的文字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修饰</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grpSp>
        <p:nvGrpSpPr>
          <p:cNvPr id="21" name="组合 20"/>
          <p:cNvGrpSpPr/>
          <p:nvPr/>
        </p:nvGrpSpPr>
        <p:grpSpPr>
          <a:xfrm>
            <a:off x="4411534" y="3548943"/>
            <a:ext cx="2121132" cy="678991"/>
            <a:chOff x="4427984" y="3476935"/>
            <a:chExt cx="2121132" cy="678991"/>
          </a:xfrm>
        </p:grpSpPr>
        <p:sp>
          <p:nvSpPr>
            <p:cNvPr id="22" name="Text Placeholder 2"/>
            <p:cNvSpPr txBox="1">
              <a:spLocks/>
            </p:cNvSpPr>
            <p:nvPr/>
          </p:nvSpPr>
          <p:spPr bwMode="auto">
            <a:xfrm>
              <a:off x="4726704" y="3476935"/>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
                  <a:srgbClr val="C00000"/>
                </a:buClr>
                <a:buSzPct val="80000"/>
                <a:buFont typeface="Corbel" pitchFamily="34" charset="0"/>
                <a:buNone/>
                <a:tabLst/>
                <a:defRPr/>
              </a:pPr>
              <a:r>
                <a:rPr kumimoji="0" lang="zh-CN" altLang="en-US" sz="15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添加会议主题</a:t>
              </a:r>
              <a:endParaRPr kumimoji="0" lang="en-AU" sz="15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23" name="Text Placeholder 2"/>
            <p:cNvSpPr txBox="1">
              <a:spLocks/>
            </p:cNvSpPr>
            <p:nvPr/>
          </p:nvSpPr>
          <p:spPr bwMode="auto">
            <a:xfrm>
              <a:off x="4427984"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点击输入简要文字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内容文字</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内容需概括</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精炼不用</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多</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余的文字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修饰</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grpSp>
        <p:nvGrpSpPr>
          <p:cNvPr id="24" name="组合 23"/>
          <p:cNvGrpSpPr/>
          <p:nvPr/>
        </p:nvGrpSpPr>
        <p:grpSpPr>
          <a:xfrm>
            <a:off x="6211734" y="3548943"/>
            <a:ext cx="2121132" cy="678991"/>
            <a:chOff x="6195284" y="3476935"/>
            <a:chExt cx="2121132" cy="678991"/>
          </a:xfrm>
        </p:grpSpPr>
        <p:sp>
          <p:nvSpPr>
            <p:cNvPr id="25" name="Text Placeholder 2"/>
            <p:cNvSpPr txBox="1">
              <a:spLocks/>
            </p:cNvSpPr>
            <p:nvPr/>
          </p:nvSpPr>
          <p:spPr bwMode="auto">
            <a:xfrm>
              <a:off x="6494004" y="3476935"/>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
                  <a:srgbClr val="C00000"/>
                </a:buClr>
                <a:buSzPct val="80000"/>
                <a:buFont typeface="Corbel" pitchFamily="34" charset="0"/>
                <a:buNone/>
                <a:tabLst/>
                <a:defRPr/>
              </a:pPr>
              <a:r>
                <a:rPr kumimoji="0" lang="zh-CN" altLang="en-US" sz="15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添加会议主题</a:t>
              </a:r>
              <a:endParaRPr kumimoji="0" lang="en-AU" sz="15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26" name="Text Placeholder 2"/>
            <p:cNvSpPr txBox="1">
              <a:spLocks/>
            </p:cNvSpPr>
            <p:nvPr/>
          </p:nvSpPr>
          <p:spPr bwMode="auto">
            <a:xfrm>
              <a:off x="6195284" y="3734008"/>
              <a:ext cx="212113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点击输入简要文字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内容文字</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内容需概括</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精炼不用</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多</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余的文字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修饰</a:t>
              </a:r>
              <a:endParaRPr kumimoji="0" lang="en-US" altLang="zh-CN"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xmlns="" val="1901440920"/>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grpId="0" nodeType="withEffect">
                                  <p:stCondLst>
                                    <p:cond delay="20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6"/>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grpId="0" nodeType="withEffect">
                                  <p:stCondLst>
                                    <p:cond delay="40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grpId="0" nodeType="withEffect">
                                  <p:stCondLst>
                                    <p:cond delay="6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fltVal val="0"/>
                                          </p:val>
                                        </p:tav>
                                        <p:tav tm="100000">
                                          <p:val>
                                            <p:strVal val="#ppt_w"/>
                                          </p:val>
                                        </p:tav>
                                      </p:tavLst>
                                    </p:anim>
                                    <p:anim calcmode="lin" valueType="num">
                                      <p:cBhvr>
                                        <p:cTn id="30" dur="1000" fill="hold"/>
                                        <p:tgtEl>
                                          <p:spTgt spid="12"/>
                                        </p:tgtEl>
                                        <p:attrNameLst>
                                          <p:attrName>ppt_h</p:attrName>
                                        </p:attrNameLst>
                                      </p:cBhvr>
                                      <p:tavLst>
                                        <p:tav tm="0">
                                          <p:val>
                                            <p:fltVal val="0"/>
                                          </p:val>
                                        </p:tav>
                                        <p:tav tm="100000">
                                          <p:val>
                                            <p:strVal val="#ppt_h"/>
                                          </p:val>
                                        </p:tav>
                                      </p:tavLst>
                                    </p:anim>
                                    <p:anim calcmode="lin" valueType="num">
                                      <p:cBhvr>
                                        <p:cTn id="31"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100"/>
                            </p:stCondLst>
                            <p:childTnLst>
                              <p:par>
                                <p:cTn id="34" presetID="22" presetClass="entr" presetSubtype="4"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childTnLst>
                          </p:cTn>
                        </p:par>
                        <p:par>
                          <p:cTn id="37" fill="hold">
                            <p:stCondLst>
                              <p:cond delay="2600"/>
                            </p:stCondLst>
                            <p:childTnLst>
                              <p:par>
                                <p:cTn id="38" presetID="22" presetClass="entr" presetSubtype="8"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childTnLst>
                          </p:cTn>
                        </p:par>
                        <p:par>
                          <p:cTn id="41" fill="hold">
                            <p:stCondLst>
                              <p:cond delay="3100"/>
                            </p:stCondLst>
                            <p:childTnLst>
                              <p:par>
                                <p:cTn id="42" presetID="22" presetClass="entr" presetSubtype="4"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childTnLst>
                          </p:cTn>
                        </p:par>
                        <p:par>
                          <p:cTn id="45" fill="hold">
                            <p:stCondLst>
                              <p:cond delay="3600"/>
                            </p:stCondLst>
                            <p:childTnLst>
                              <p:par>
                                <p:cTn id="46" presetID="22" presetClass="entr" presetSubtype="8"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par>
                          <p:cTn id="49" fill="hold">
                            <p:stCondLst>
                              <p:cond delay="4100"/>
                            </p:stCondLst>
                            <p:childTnLst>
                              <p:par>
                                <p:cTn id="50" presetID="22" presetClass="entr" presetSubtype="4"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childTnLst>
                          </p:cTn>
                        </p:par>
                        <p:par>
                          <p:cTn id="53" fill="hold">
                            <p:stCondLst>
                              <p:cond delay="4600"/>
                            </p:stCondLst>
                            <p:childTnLst>
                              <p:par>
                                <p:cTn id="54" presetID="22" presetClass="entr" presetSubtype="8"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100"/>
                            </p:stCondLst>
                            <p:childTnLst>
                              <p:par>
                                <p:cTn id="58" presetID="22" presetClass="entr" presetSubtype="4"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down)">
                                      <p:cBhvr>
                                        <p:cTn id="60" dur="500"/>
                                        <p:tgtEl>
                                          <p:spTgt spid="13"/>
                                        </p:tgtEl>
                                      </p:cBhvr>
                                    </p:animEffect>
                                  </p:childTnLst>
                                </p:cTn>
                              </p:par>
                            </p:childTnLst>
                          </p:cTn>
                        </p:par>
                        <p:par>
                          <p:cTn id="61" fill="hold">
                            <p:stCondLst>
                              <p:cond delay="5600"/>
                            </p:stCondLst>
                            <p:childTnLst>
                              <p:par>
                                <p:cTn id="62" presetID="22" presetClass="entr" presetSubtype="8"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childTnLst>
                          </p:cTn>
                        </p:par>
                        <p:par>
                          <p:cTn id="65" fill="hold">
                            <p:stCondLst>
                              <p:cond delay="6100"/>
                            </p:stCondLst>
                            <p:childTnLst>
                              <p:par>
                                <p:cTn id="66" presetID="42" presetClass="entr" presetSubtype="0" fill="hold"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anim calcmode="lin" valueType="num">
                                      <p:cBhvr>
                                        <p:cTn id="69" dur="1000" fill="hold"/>
                                        <p:tgtEl>
                                          <p:spTgt spid="15"/>
                                        </p:tgtEl>
                                        <p:attrNameLst>
                                          <p:attrName>ppt_x</p:attrName>
                                        </p:attrNameLst>
                                      </p:cBhvr>
                                      <p:tavLst>
                                        <p:tav tm="0">
                                          <p:val>
                                            <p:strVal val="#ppt_x"/>
                                          </p:val>
                                        </p:tav>
                                        <p:tav tm="100000">
                                          <p:val>
                                            <p:strVal val="#ppt_x"/>
                                          </p:val>
                                        </p:tav>
                                      </p:tavLst>
                                    </p:anim>
                                    <p:anim calcmode="lin" valueType="num">
                                      <p:cBhvr>
                                        <p:cTn id="70" dur="1000" fill="hold"/>
                                        <p:tgtEl>
                                          <p:spTgt spid="1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2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40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60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1000"/>
                                        <p:tgtEl>
                                          <p:spTgt spid="24"/>
                                        </p:tgtEl>
                                      </p:cBhvr>
                                    </p:animEffect>
                                    <p:anim calcmode="lin" valueType="num">
                                      <p:cBhvr>
                                        <p:cTn id="84" dur="1000" fill="hold"/>
                                        <p:tgtEl>
                                          <p:spTgt spid="24"/>
                                        </p:tgtEl>
                                        <p:attrNameLst>
                                          <p:attrName>ppt_x</p:attrName>
                                        </p:attrNameLst>
                                      </p:cBhvr>
                                      <p:tavLst>
                                        <p:tav tm="0">
                                          <p:val>
                                            <p:strVal val="#ppt_x"/>
                                          </p:val>
                                        </p:tav>
                                        <p:tav tm="100000">
                                          <p:val>
                                            <p:strVal val="#ppt_x"/>
                                          </p:val>
                                        </p:tav>
                                      </p:tavLst>
                                    </p:anim>
                                    <p:anim calcmode="lin" valueType="num">
                                      <p:cBhvr>
                                        <p:cTn id="8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p:bldP spid="9" grpId="0" animBg="1"/>
      <p:bldP spid="10" grpId="0" animBg="1"/>
      <p:bldP spid="11" grpId="0"/>
      <p:bldP spid="12" grpId="0" animBg="1"/>
      <p:bldP spid="13" grpId="0" animBg="1"/>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54533" y="1474148"/>
            <a:ext cx="3035238" cy="2833237"/>
            <a:chOff x="1356184" y="1198174"/>
            <a:chExt cx="3035238" cy="2833237"/>
          </a:xfrm>
          <a:solidFill>
            <a:srgbClr val="414455"/>
          </a:solidFill>
        </p:grpSpPr>
        <p:grpSp>
          <p:nvGrpSpPr>
            <p:cNvPr id="3" name="组合 2"/>
            <p:cNvGrpSpPr/>
            <p:nvPr/>
          </p:nvGrpSpPr>
          <p:grpSpPr>
            <a:xfrm>
              <a:off x="1356184" y="1198174"/>
              <a:ext cx="3035238" cy="2833237"/>
              <a:chOff x="1356184" y="1198174"/>
              <a:chExt cx="3035238" cy="2833237"/>
            </a:xfrm>
            <a:grpFill/>
          </p:grpSpPr>
          <p:grpSp>
            <p:nvGrpSpPr>
              <p:cNvPr id="5" name="组合 4"/>
              <p:cNvGrpSpPr/>
              <p:nvPr/>
            </p:nvGrpSpPr>
            <p:grpSpPr>
              <a:xfrm>
                <a:off x="1356184" y="2251948"/>
                <a:ext cx="2361706" cy="1779463"/>
                <a:chOff x="1356184" y="2251948"/>
                <a:chExt cx="2361706" cy="1779463"/>
              </a:xfrm>
              <a:grpFill/>
            </p:grpSpPr>
            <p:sp>
              <p:nvSpPr>
                <p:cNvPr id="9" name="Freeform 5"/>
                <p:cNvSpPr>
                  <a:spLocks noEditPoints="1"/>
                </p:cNvSpPr>
                <p:nvPr/>
              </p:nvSpPr>
              <p:spPr bwMode="auto">
                <a:xfrm>
                  <a:off x="1356184" y="2251948"/>
                  <a:ext cx="1464389" cy="895164"/>
                </a:xfrm>
                <a:custGeom>
                  <a:avLst/>
                  <a:gdLst>
                    <a:gd name="T0" fmla="*/ 1069975 w 674"/>
                    <a:gd name="T1" fmla="*/ 654050 h 412"/>
                    <a:gd name="T2" fmla="*/ 1065213 w 674"/>
                    <a:gd name="T3" fmla="*/ 652463 h 412"/>
                    <a:gd name="T4" fmla="*/ 0 w 674"/>
                    <a:gd name="T5" fmla="*/ 522288 h 412"/>
                    <a:gd name="T6" fmla="*/ 4763 w 674"/>
                    <a:gd name="T7" fmla="*/ 519113 h 412"/>
                    <a:gd name="T8" fmla="*/ 641350 w 674"/>
                    <a:gd name="T9" fmla="*/ 0 h 412"/>
                    <a:gd name="T10" fmla="*/ 1069975 w 674"/>
                    <a:gd name="T11" fmla="*/ 654050 h 412"/>
                    <a:gd name="T12" fmla="*/ 7938 w 674"/>
                    <a:gd name="T13" fmla="*/ 519113 h 412"/>
                    <a:gd name="T14" fmla="*/ 1062038 w 674"/>
                    <a:gd name="T15" fmla="*/ 649288 h 412"/>
                    <a:gd name="T16" fmla="*/ 641350 w 674"/>
                    <a:gd name="T17" fmla="*/ 6350 h 412"/>
                    <a:gd name="T18" fmla="*/ 7938 w 674"/>
                    <a:gd name="T19" fmla="*/ 519113 h 4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74" h="412">
                      <a:moveTo>
                        <a:pt x="674" y="412"/>
                      </a:moveTo>
                      <a:lnTo>
                        <a:pt x="671" y="411"/>
                      </a:lnTo>
                      <a:lnTo>
                        <a:pt x="0" y="329"/>
                      </a:lnTo>
                      <a:lnTo>
                        <a:pt x="3" y="327"/>
                      </a:lnTo>
                      <a:lnTo>
                        <a:pt x="404" y="0"/>
                      </a:lnTo>
                      <a:lnTo>
                        <a:pt x="674" y="412"/>
                      </a:lnTo>
                      <a:close/>
                      <a:moveTo>
                        <a:pt x="5" y="327"/>
                      </a:moveTo>
                      <a:lnTo>
                        <a:pt x="669" y="409"/>
                      </a:lnTo>
                      <a:lnTo>
                        <a:pt x="404" y="4"/>
                      </a:lnTo>
                      <a:lnTo>
                        <a:pt x="5" y="327"/>
                      </a:lnTo>
                      <a:close/>
                    </a:path>
                  </a:pathLst>
                </a:custGeom>
                <a:grpFill/>
                <a:ln w="3175">
                  <a:noFill/>
                  <a:round/>
                  <a:headEnd/>
                  <a:tailEnd/>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 name="Freeform 6"/>
                <p:cNvSpPr>
                  <a:spLocks/>
                </p:cNvSpPr>
                <p:nvPr/>
              </p:nvSpPr>
              <p:spPr bwMode="auto">
                <a:xfrm>
                  <a:off x="1360529" y="2962429"/>
                  <a:ext cx="827793" cy="929927"/>
                </a:xfrm>
                <a:custGeom>
                  <a:avLst/>
                  <a:gdLst>
                    <a:gd name="T0" fmla="*/ 601663 w 381"/>
                    <a:gd name="T1" fmla="*/ 679450 h 428"/>
                    <a:gd name="T2" fmla="*/ 0 w 381"/>
                    <a:gd name="T3" fmla="*/ 3175 h 428"/>
                    <a:gd name="T4" fmla="*/ 1588 w 381"/>
                    <a:gd name="T5" fmla="*/ 0 h 428"/>
                    <a:gd name="T6" fmla="*/ 604838 w 381"/>
                    <a:gd name="T7" fmla="*/ 677863 h 428"/>
                    <a:gd name="T8" fmla="*/ 601663 w 381"/>
                    <a:gd name="T9" fmla="*/ 679450 h 4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1" h="428">
                      <a:moveTo>
                        <a:pt x="379" y="428"/>
                      </a:moveTo>
                      <a:lnTo>
                        <a:pt x="0" y="2"/>
                      </a:lnTo>
                      <a:lnTo>
                        <a:pt x="1" y="0"/>
                      </a:lnTo>
                      <a:lnTo>
                        <a:pt x="381" y="427"/>
                      </a:lnTo>
                      <a:lnTo>
                        <a:pt x="379" y="428"/>
                      </a:lnTo>
                      <a:close/>
                    </a:path>
                  </a:pathLst>
                </a:custGeom>
                <a:grpFill/>
                <a:ln w="3175">
                  <a:noFill/>
                  <a:round/>
                  <a:headEnd/>
                  <a:tailEnd/>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1" name="Freeform 7"/>
                <p:cNvSpPr>
                  <a:spLocks noEditPoints="1"/>
                </p:cNvSpPr>
                <p:nvPr/>
              </p:nvSpPr>
              <p:spPr bwMode="auto">
                <a:xfrm>
                  <a:off x="2179630" y="3138420"/>
                  <a:ext cx="1538260" cy="892991"/>
                </a:xfrm>
                <a:custGeom>
                  <a:avLst/>
                  <a:gdLst>
                    <a:gd name="T0" fmla="*/ 1123950 w 708"/>
                    <a:gd name="T1" fmla="*/ 652463 h 411"/>
                    <a:gd name="T2" fmla="*/ 0 w 708"/>
                    <a:gd name="T3" fmla="*/ 552450 h 411"/>
                    <a:gd name="T4" fmla="*/ 463550 w 708"/>
                    <a:gd name="T5" fmla="*/ 0 h 411"/>
                    <a:gd name="T6" fmla="*/ 465138 w 708"/>
                    <a:gd name="T7" fmla="*/ 1588 h 411"/>
                    <a:gd name="T8" fmla="*/ 1123950 w 708"/>
                    <a:gd name="T9" fmla="*/ 652463 h 411"/>
                    <a:gd name="T10" fmla="*/ 7938 w 708"/>
                    <a:gd name="T11" fmla="*/ 547688 h 411"/>
                    <a:gd name="T12" fmla="*/ 1112838 w 708"/>
                    <a:gd name="T13" fmla="*/ 649288 h 411"/>
                    <a:gd name="T14" fmla="*/ 463550 w 708"/>
                    <a:gd name="T15" fmla="*/ 6350 h 411"/>
                    <a:gd name="T16" fmla="*/ 7938 w 708"/>
                    <a:gd name="T17" fmla="*/ 547688 h 4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8" h="411">
                      <a:moveTo>
                        <a:pt x="708" y="411"/>
                      </a:moveTo>
                      <a:lnTo>
                        <a:pt x="0" y="348"/>
                      </a:lnTo>
                      <a:lnTo>
                        <a:pt x="292" y="0"/>
                      </a:lnTo>
                      <a:lnTo>
                        <a:pt x="293" y="1"/>
                      </a:lnTo>
                      <a:lnTo>
                        <a:pt x="708" y="411"/>
                      </a:lnTo>
                      <a:close/>
                      <a:moveTo>
                        <a:pt x="5" y="345"/>
                      </a:moveTo>
                      <a:lnTo>
                        <a:pt x="701" y="409"/>
                      </a:lnTo>
                      <a:lnTo>
                        <a:pt x="292" y="4"/>
                      </a:lnTo>
                      <a:lnTo>
                        <a:pt x="5" y="345"/>
                      </a:lnTo>
                      <a:close/>
                    </a:path>
                  </a:pathLst>
                </a:custGeom>
                <a:grpFill/>
                <a:ln w="3175">
                  <a:noFill/>
                  <a:round/>
                  <a:headEnd/>
                  <a:tailEnd/>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nvGrpSpPr>
              <p:cNvPr id="6" name="组合 5"/>
              <p:cNvGrpSpPr/>
              <p:nvPr/>
            </p:nvGrpSpPr>
            <p:grpSpPr>
              <a:xfrm>
                <a:off x="2231774" y="1198174"/>
                <a:ext cx="2159648" cy="1948937"/>
                <a:chOff x="2231774" y="1198174"/>
                <a:chExt cx="2159648" cy="1948937"/>
              </a:xfrm>
              <a:grpFill/>
            </p:grpSpPr>
            <p:sp>
              <p:nvSpPr>
                <p:cNvPr id="7" name="Freeform 8"/>
                <p:cNvSpPr>
                  <a:spLocks noEditPoints="1"/>
                </p:cNvSpPr>
                <p:nvPr/>
              </p:nvSpPr>
              <p:spPr bwMode="auto">
                <a:xfrm>
                  <a:off x="2853162" y="1232938"/>
                  <a:ext cx="1538260" cy="1914173"/>
                </a:xfrm>
                <a:custGeom>
                  <a:avLst/>
                  <a:gdLst>
                    <a:gd name="T0" fmla="*/ 0 w 708"/>
                    <a:gd name="T1" fmla="*/ 1398588 h 881"/>
                    <a:gd name="T2" fmla="*/ 176213 w 708"/>
                    <a:gd name="T3" fmla="*/ 0 h 881"/>
                    <a:gd name="T4" fmla="*/ 179388 w 708"/>
                    <a:gd name="T5" fmla="*/ 4763 h 881"/>
                    <a:gd name="T6" fmla="*/ 1123950 w 708"/>
                    <a:gd name="T7" fmla="*/ 1160463 h 881"/>
                    <a:gd name="T8" fmla="*/ 1120775 w 708"/>
                    <a:gd name="T9" fmla="*/ 1162050 h 881"/>
                    <a:gd name="T10" fmla="*/ 0 w 708"/>
                    <a:gd name="T11" fmla="*/ 1398588 h 881"/>
                    <a:gd name="T12" fmla="*/ 179388 w 708"/>
                    <a:gd name="T13" fmla="*/ 11113 h 881"/>
                    <a:gd name="T14" fmla="*/ 4763 w 708"/>
                    <a:gd name="T15" fmla="*/ 1393825 h 881"/>
                    <a:gd name="T16" fmla="*/ 1117600 w 708"/>
                    <a:gd name="T17" fmla="*/ 1157288 h 881"/>
                    <a:gd name="T18" fmla="*/ 179388 w 708"/>
                    <a:gd name="T19" fmla="*/ 11113 h 8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8" h="881">
                      <a:moveTo>
                        <a:pt x="0" y="881"/>
                      </a:moveTo>
                      <a:lnTo>
                        <a:pt x="111" y="0"/>
                      </a:lnTo>
                      <a:lnTo>
                        <a:pt x="113" y="3"/>
                      </a:lnTo>
                      <a:lnTo>
                        <a:pt x="708" y="731"/>
                      </a:lnTo>
                      <a:lnTo>
                        <a:pt x="706" y="732"/>
                      </a:lnTo>
                      <a:lnTo>
                        <a:pt x="0" y="881"/>
                      </a:lnTo>
                      <a:close/>
                      <a:moveTo>
                        <a:pt x="113" y="7"/>
                      </a:moveTo>
                      <a:lnTo>
                        <a:pt x="3" y="878"/>
                      </a:lnTo>
                      <a:lnTo>
                        <a:pt x="704" y="729"/>
                      </a:lnTo>
                      <a:lnTo>
                        <a:pt x="113" y="7"/>
                      </a:lnTo>
                      <a:close/>
                    </a:path>
                  </a:pathLst>
                </a:custGeom>
                <a:grpFill/>
                <a:ln w="3175">
                  <a:noFill/>
                  <a:round/>
                  <a:headEnd/>
                  <a:tailEnd/>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8" name="Freeform 9"/>
                <p:cNvSpPr>
                  <a:spLocks/>
                </p:cNvSpPr>
                <p:nvPr/>
              </p:nvSpPr>
              <p:spPr bwMode="auto">
                <a:xfrm>
                  <a:off x="2231774" y="1198174"/>
                  <a:ext cx="923391" cy="1060291"/>
                </a:xfrm>
                <a:custGeom>
                  <a:avLst/>
                  <a:gdLst>
                    <a:gd name="T0" fmla="*/ 3175 w 425"/>
                    <a:gd name="T1" fmla="*/ 774700 h 488"/>
                    <a:gd name="T2" fmla="*/ 0 w 425"/>
                    <a:gd name="T3" fmla="*/ 771525 h 488"/>
                    <a:gd name="T4" fmla="*/ 673100 w 425"/>
                    <a:gd name="T5" fmla="*/ 0 h 488"/>
                    <a:gd name="T6" fmla="*/ 674688 w 425"/>
                    <a:gd name="T7" fmla="*/ 1588 h 488"/>
                    <a:gd name="T8" fmla="*/ 3175 w 425"/>
                    <a:gd name="T9" fmla="*/ 774700 h 4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5" h="488">
                      <a:moveTo>
                        <a:pt x="2" y="488"/>
                      </a:moveTo>
                      <a:lnTo>
                        <a:pt x="0" y="486"/>
                      </a:lnTo>
                      <a:lnTo>
                        <a:pt x="424" y="0"/>
                      </a:lnTo>
                      <a:lnTo>
                        <a:pt x="425" y="1"/>
                      </a:lnTo>
                      <a:lnTo>
                        <a:pt x="2" y="488"/>
                      </a:lnTo>
                      <a:close/>
                    </a:path>
                  </a:pathLst>
                </a:custGeom>
                <a:grpFill/>
                <a:ln w="3175">
                  <a:noFill/>
                  <a:round/>
                  <a:headEnd/>
                  <a:tailEnd/>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sp>
          <p:nvSpPr>
            <p:cNvPr id="4" name="Freeform 10"/>
            <p:cNvSpPr>
              <a:spLocks/>
            </p:cNvSpPr>
            <p:nvPr/>
          </p:nvSpPr>
          <p:spPr bwMode="auto">
            <a:xfrm>
              <a:off x="3707027" y="2819029"/>
              <a:ext cx="682223" cy="1210210"/>
            </a:xfrm>
            <a:custGeom>
              <a:avLst/>
              <a:gdLst>
                <a:gd name="T0" fmla="*/ 3175 w 314"/>
                <a:gd name="T1" fmla="*/ 884238 h 557"/>
                <a:gd name="T2" fmla="*/ 0 w 314"/>
                <a:gd name="T3" fmla="*/ 884238 h 557"/>
                <a:gd name="T4" fmla="*/ 495300 w 314"/>
                <a:gd name="T5" fmla="*/ 0 h 557"/>
                <a:gd name="T6" fmla="*/ 498475 w 314"/>
                <a:gd name="T7" fmla="*/ 1588 h 557"/>
                <a:gd name="T8" fmla="*/ 3175 w 314"/>
                <a:gd name="T9" fmla="*/ 884238 h 5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4" h="557">
                  <a:moveTo>
                    <a:pt x="2" y="557"/>
                  </a:moveTo>
                  <a:lnTo>
                    <a:pt x="0" y="557"/>
                  </a:lnTo>
                  <a:lnTo>
                    <a:pt x="312" y="0"/>
                  </a:lnTo>
                  <a:lnTo>
                    <a:pt x="314" y="1"/>
                  </a:lnTo>
                  <a:lnTo>
                    <a:pt x="2" y="557"/>
                  </a:lnTo>
                  <a:close/>
                </a:path>
              </a:pathLst>
            </a:custGeom>
            <a:grpFill/>
            <a:ln w="3175">
              <a:noFill/>
              <a:round/>
              <a:headEnd/>
              <a:tailEnd/>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sp>
        <p:nvSpPr>
          <p:cNvPr id="12" name="Oval 951"/>
          <p:cNvSpPr>
            <a:spLocks noChangeArrowheads="1"/>
          </p:cNvSpPr>
          <p:nvPr/>
        </p:nvSpPr>
        <p:spPr bwMode="auto">
          <a:xfrm>
            <a:off x="2232297" y="2903803"/>
            <a:ext cx="1049407" cy="1045082"/>
          </a:xfrm>
          <a:prstGeom prst="ellipse">
            <a:avLst/>
          </a:prstGeom>
          <a:solidFill>
            <a:schemeClr val="accent1"/>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3" name="Oval 952"/>
          <p:cNvSpPr>
            <a:spLocks noChangeArrowheads="1"/>
          </p:cNvSpPr>
          <p:nvPr/>
        </p:nvSpPr>
        <p:spPr bwMode="auto">
          <a:xfrm>
            <a:off x="933032" y="2797338"/>
            <a:ext cx="775649" cy="775664"/>
          </a:xfrm>
          <a:prstGeom prst="ellipse">
            <a:avLst/>
          </a:prstGeom>
          <a:solidFill>
            <a:schemeClr val="accent4"/>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4" name="Oval 953"/>
          <p:cNvSpPr>
            <a:spLocks noChangeArrowheads="1"/>
          </p:cNvSpPr>
          <p:nvPr/>
        </p:nvSpPr>
        <p:spPr bwMode="auto">
          <a:xfrm>
            <a:off x="3401200" y="4046657"/>
            <a:ext cx="469300" cy="469309"/>
          </a:xfrm>
          <a:prstGeom prst="ellipse">
            <a:avLst/>
          </a:prstGeom>
          <a:solidFill>
            <a:schemeClr val="accent5"/>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5" name="Oval 954"/>
          <p:cNvSpPr>
            <a:spLocks noChangeArrowheads="1"/>
          </p:cNvSpPr>
          <p:nvPr/>
        </p:nvSpPr>
        <p:spPr bwMode="auto">
          <a:xfrm>
            <a:off x="2619034" y="1128684"/>
            <a:ext cx="921218" cy="919064"/>
          </a:xfrm>
          <a:prstGeom prst="ellipse">
            <a:avLst/>
          </a:prstGeom>
          <a:solidFill>
            <a:schemeClr val="accent3"/>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6" name="Oval 955"/>
          <p:cNvSpPr>
            <a:spLocks noChangeArrowheads="1"/>
          </p:cNvSpPr>
          <p:nvPr/>
        </p:nvSpPr>
        <p:spPr bwMode="auto">
          <a:xfrm>
            <a:off x="2054137" y="4037966"/>
            <a:ext cx="258550" cy="260727"/>
          </a:xfrm>
          <a:prstGeom prst="ellipse">
            <a:avLst/>
          </a:prstGeom>
          <a:solidFill>
            <a:schemeClr val="tx2"/>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7" name="Oval 956"/>
          <p:cNvSpPr>
            <a:spLocks noChangeArrowheads="1"/>
          </p:cNvSpPr>
          <p:nvPr/>
        </p:nvSpPr>
        <p:spPr bwMode="auto">
          <a:xfrm>
            <a:off x="3861809" y="2621348"/>
            <a:ext cx="919046" cy="916891"/>
          </a:xfrm>
          <a:prstGeom prst="ellipse">
            <a:avLst/>
          </a:prstGeom>
          <a:solidFill>
            <a:schemeClr val="accent2"/>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 name="Oval 957"/>
          <p:cNvSpPr>
            <a:spLocks noChangeArrowheads="1"/>
          </p:cNvSpPr>
          <p:nvPr/>
        </p:nvSpPr>
        <p:spPr bwMode="auto">
          <a:xfrm>
            <a:off x="2023719" y="2323684"/>
            <a:ext cx="417155" cy="417164"/>
          </a:xfrm>
          <a:prstGeom prst="ellipse">
            <a:avLst/>
          </a:prstGeom>
          <a:solidFill>
            <a:schemeClr val="accent6"/>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9" name="Oval 952"/>
          <p:cNvSpPr>
            <a:spLocks noChangeArrowheads="1"/>
          </p:cNvSpPr>
          <p:nvPr/>
        </p:nvSpPr>
        <p:spPr bwMode="auto">
          <a:xfrm>
            <a:off x="5325520" y="2897515"/>
            <a:ext cx="279320" cy="279596"/>
          </a:xfrm>
          <a:prstGeom prst="ellipse">
            <a:avLst/>
          </a:prstGeom>
          <a:solidFill>
            <a:schemeClr val="accent1"/>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0" name="Oval 952"/>
          <p:cNvSpPr>
            <a:spLocks noChangeArrowheads="1"/>
          </p:cNvSpPr>
          <p:nvPr/>
        </p:nvSpPr>
        <p:spPr bwMode="auto">
          <a:xfrm>
            <a:off x="5325520" y="3305560"/>
            <a:ext cx="279320" cy="279596"/>
          </a:xfrm>
          <a:prstGeom prst="ellipse">
            <a:avLst/>
          </a:prstGeom>
          <a:solidFill>
            <a:schemeClr val="accent2"/>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1" name="Oval 952"/>
          <p:cNvSpPr>
            <a:spLocks noChangeArrowheads="1"/>
          </p:cNvSpPr>
          <p:nvPr/>
        </p:nvSpPr>
        <p:spPr bwMode="auto">
          <a:xfrm>
            <a:off x="5325520" y="3713605"/>
            <a:ext cx="279320" cy="279596"/>
          </a:xfrm>
          <a:prstGeom prst="ellipse">
            <a:avLst/>
          </a:prstGeom>
          <a:solidFill>
            <a:schemeClr val="accent3"/>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2" name="Oval 952"/>
          <p:cNvSpPr>
            <a:spLocks noChangeArrowheads="1"/>
          </p:cNvSpPr>
          <p:nvPr/>
        </p:nvSpPr>
        <p:spPr bwMode="auto">
          <a:xfrm>
            <a:off x="5325520" y="4121651"/>
            <a:ext cx="279320" cy="279596"/>
          </a:xfrm>
          <a:prstGeom prst="ellipse">
            <a:avLst/>
          </a:prstGeom>
          <a:solidFill>
            <a:schemeClr val="accent4"/>
          </a:solidFill>
          <a:ln>
            <a:noFill/>
          </a:ln>
          <a:extLst/>
        </p:spPr>
        <p:txBody>
          <a:bodyPr/>
          <a:lstStyle/>
          <a:p>
            <a:pPr marL="0" marR="0" lvl="0" indent="0" algn="l" defTabSz="816337" rtl="0" eaLnBrk="1" fontAlgn="auto" latinLnBrk="0" hangingPunct="1">
              <a:lnSpc>
                <a:spcPct val="100000"/>
              </a:lnSpc>
              <a:spcBef>
                <a:spcPts val="0"/>
              </a:spcBef>
              <a:spcAft>
                <a:spcPts val="0"/>
              </a:spcAft>
              <a:buClrTx/>
              <a:buSzTx/>
              <a:buFontTx/>
              <a:buNone/>
              <a:tabLst/>
              <a:defRPr/>
            </a:pPr>
            <a:endParaRPr kumimoji="0" lang="zh-CN" altLang="zh-CN" sz="16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3" name="Rectangle 971"/>
          <p:cNvSpPr/>
          <p:nvPr/>
        </p:nvSpPr>
        <p:spPr>
          <a:xfrm>
            <a:off x="4516485" y="987574"/>
            <a:ext cx="3545339" cy="491878"/>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r" defTabSz="816337" rtl="0" eaLnBrk="1" fontAlgn="auto" latinLnBrk="0" hangingPunct="1">
              <a:lnSpc>
                <a:spcPct val="100000"/>
              </a:lnSpc>
              <a:spcBef>
                <a:spcPts val="600"/>
              </a:spcBef>
              <a:spcAft>
                <a:spcPts val="0"/>
              </a:spcAft>
              <a:buClrTx/>
              <a:buSzTx/>
              <a:buFontTx/>
              <a:buNone/>
              <a:tabLst/>
              <a:defRPr/>
            </a:pPr>
            <a:endParaRPr kumimoji="0" lang="bg-BG" altLang="zh-CN" sz="40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4" name="Rectangle 972"/>
          <p:cNvSpPr/>
          <p:nvPr/>
        </p:nvSpPr>
        <p:spPr>
          <a:xfrm>
            <a:off x="6289156" y="1553030"/>
            <a:ext cx="1727704" cy="418300"/>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816337" rtl="0" eaLnBrk="1" fontAlgn="auto" latinLnBrk="0" hangingPunct="1">
              <a:lnSpc>
                <a:spcPct val="100000"/>
              </a:lnSpc>
              <a:spcBef>
                <a:spcPts val="600"/>
              </a:spcBef>
              <a:spcAft>
                <a:spcPts val="0"/>
              </a:spcAft>
              <a:buClrTx/>
              <a:buSzTx/>
              <a:buFontTx/>
              <a:buNone/>
              <a:tabLst/>
              <a:defRPr/>
            </a:pPr>
            <a:endParaRPr kumimoji="0" lang="bg-BG" altLang="zh-CN" sz="4000" b="0" i="1"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5" name="TextBox 974"/>
          <p:cNvSpPr txBox="1">
            <a:spLocks noChangeArrowheads="1"/>
          </p:cNvSpPr>
          <p:nvPr/>
        </p:nvSpPr>
        <p:spPr bwMode="auto">
          <a:xfrm>
            <a:off x="2634851" y="1368492"/>
            <a:ext cx="906091"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tabLst>
                <a:tab pos="1704975" algn="l"/>
                <a:tab pos="3314700" algn="l"/>
                <a:tab pos="4752975" algn="l"/>
                <a:tab pos="6372225" algn="l"/>
              </a:tabLst>
              <a:defRPr>
                <a:solidFill>
                  <a:schemeClr val="tx1"/>
                </a:solidFill>
                <a:latin typeface="Calibri" pitchFamily="34" charset="0"/>
              </a:defRPr>
            </a:lvl1pPr>
            <a:lvl2pPr marL="742950" indent="-285750">
              <a:tabLst>
                <a:tab pos="1704975" algn="l"/>
                <a:tab pos="3314700" algn="l"/>
                <a:tab pos="4752975" algn="l"/>
                <a:tab pos="6372225" algn="l"/>
              </a:tabLst>
              <a:defRPr>
                <a:solidFill>
                  <a:schemeClr val="tx1"/>
                </a:solidFill>
                <a:latin typeface="Calibri" pitchFamily="34" charset="0"/>
              </a:defRPr>
            </a:lvl2pPr>
            <a:lvl3pPr marL="1143000" indent="-228600">
              <a:tabLst>
                <a:tab pos="1704975" algn="l"/>
                <a:tab pos="3314700" algn="l"/>
                <a:tab pos="4752975" algn="l"/>
                <a:tab pos="6372225" algn="l"/>
              </a:tabLst>
              <a:defRPr>
                <a:solidFill>
                  <a:schemeClr val="tx1"/>
                </a:solidFill>
                <a:latin typeface="Calibri" pitchFamily="34" charset="0"/>
              </a:defRPr>
            </a:lvl3pPr>
            <a:lvl4pPr marL="1600200" indent="-228600">
              <a:tabLst>
                <a:tab pos="1704975" algn="l"/>
                <a:tab pos="3314700" algn="l"/>
                <a:tab pos="4752975" algn="l"/>
                <a:tab pos="6372225" algn="l"/>
              </a:tabLst>
              <a:defRPr>
                <a:solidFill>
                  <a:schemeClr val="tx1"/>
                </a:solidFill>
                <a:latin typeface="Calibri" pitchFamily="34" charset="0"/>
              </a:defRPr>
            </a:lvl4pPr>
            <a:lvl5pPr marL="2057400" indent="-228600">
              <a:tabLst>
                <a:tab pos="1704975" algn="l"/>
                <a:tab pos="3314700" algn="l"/>
                <a:tab pos="4752975" algn="l"/>
                <a:tab pos="6372225" algn="l"/>
              </a:tabLst>
              <a:defRPr>
                <a:solidFill>
                  <a:schemeClr val="tx1"/>
                </a:solidFill>
                <a:latin typeface="Calibri" pitchFamily="34" charset="0"/>
              </a:defRPr>
            </a:lvl5pPr>
            <a:lvl6pPr marL="25146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6pPr>
            <a:lvl7pPr marL="29718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7pPr>
            <a:lvl8pPr marL="34290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8pPr>
            <a:lvl9pPr marL="38862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9pPr>
          </a:lstStyle>
          <a:p>
            <a:pPr marL="0" marR="0" lvl="0" indent="0" algn="ctr" defTabSz="816337" rtl="0" eaLnBrk="1" fontAlgn="auto" latinLnBrk="0" hangingPunct="1">
              <a:lnSpc>
                <a:spcPct val="100000"/>
              </a:lnSpc>
              <a:spcBef>
                <a:spcPts val="0"/>
              </a:spcBef>
              <a:spcAft>
                <a:spcPts val="0"/>
              </a:spcAft>
              <a:buClrTx/>
              <a:buSzTx/>
              <a:buFontTx/>
              <a:buNone/>
              <a:tabLst>
                <a:tab pos="1704975" algn="l"/>
                <a:tab pos="3314700" algn="l"/>
                <a:tab pos="4752975" algn="l"/>
                <a:tab pos="6372225" algn="l"/>
              </a:tabLst>
              <a:defRPr/>
            </a:pPr>
            <a:r>
              <a:rPr kumimoji="0" lang="en-US" sz="2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Roboto Condensed" pitchFamily="2" charset="0"/>
              </a:rPr>
              <a:t>2014</a:t>
            </a:r>
            <a:endParaRPr kumimoji="0" lang="bg-BG" altLang="zh-CN" sz="2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Roboto Condensed" pitchFamily="2" charset="0"/>
            </a:endParaRPr>
          </a:p>
        </p:txBody>
      </p:sp>
      <p:sp>
        <p:nvSpPr>
          <p:cNvPr id="26" name="TextBox 975"/>
          <p:cNvSpPr txBox="1">
            <a:spLocks noChangeArrowheads="1"/>
          </p:cNvSpPr>
          <p:nvPr/>
        </p:nvSpPr>
        <p:spPr bwMode="auto">
          <a:xfrm>
            <a:off x="3895204" y="2879662"/>
            <a:ext cx="91017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tabLst>
                <a:tab pos="1704975" algn="l"/>
                <a:tab pos="3314700" algn="l"/>
                <a:tab pos="4752975" algn="l"/>
                <a:tab pos="6372225" algn="l"/>
              </a:tabLst>
              <a:defRPr>
                <a:solidFill>
                  <a:schemeClr val="tx1"/>
                </a:solidFill>
                <a:latin typeface="Calibri" pitchFamily="34" charset="0"/>
              </a:defRPr>
            </a:lvl1pPr>
            <a:lvl2pPr marL="742950" indent="-285750">
              <a:tabLst>
                <a:tab pos="1704975" algn="l"/>
                <a:tab pos="3314700" algn="l"/>
                <a:tab pos="4752975" algn="l"/>
                <a:tab pos="6372225" algn="l"/>
              </a:tabLst>
              <a:defRPr>
                <a:solidFill>
                  <a:schemeClr val="tx1"/>
                </a:solidFill>
                <a:latin typeface="Calibri" pitchFamily="34" charset="0"/>
              </a:defRPr>
            </a:lvl2pPr>
            <a:lvl3pPr marL="1143000" indent="-228600">
              <a:tabLst>
                <a:tab pos="1704975" algn="l"/>
                <a:tab pos="3314700" algn="l"/>
                <a:tab pos="4752975" algn="l"/>
                <a:tab pos="6372225" algn="l"/>
              </a:tabLst>
              <a:defRPr>
                <a:solidFill>
                  <a:schemeClr val="tx1"/>
                </a:solidFill>
                <a:latin typeface="Calibri" pitchFamily="34" charset="0"/>
              </a:defRPr>
            </a:lvl3pPr>
            <a:lvl4pPr marL="1600200" indent="-228600">
              <a:tabLst>
                <a:tab pos="1704975" algn="l"/>
                <a:tab pos="3314700" algn="l"/>
                <a:tab pos="4752975" algn="l"/>
                <a:tab pos="6372225" algn="l"/>
              </a:tabLst>
              <a:defRPr>
                <a:solidFill>
                  <a:schemeClr val="tx1"/>
                </a:solidFill>
                <a:latin typeface="Calibri" pitchFamily="34" charset="0"/>
              </a:defRPr>
            </a:lvl4pPr>
            <a:lvl5pPr marL="2057400" indent="-228600">
              <a:tabLst>
                <a:tab pos="1704975" algn="l"/>
                <a:tab pos="3314700" algn="l"/>
                <a:tab pos="4752975" algn="l"/>
                <a:tab pos="6372225" algn="l"/>
              </a:tabLst>
              <a:defRPr>
                <a:solidFill>
                  <a:schemeClr val="tx1"/>
                </a:solidFill>
                <a:latin typeface="Calibri" pitchFamily="34" charset="0"/>
              </a:defRPr>
            </a:lvl5pPr>
            <a:lvl6pPr marL="25146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6pPr>
            <a:lvl7pPr marL="29718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7pPr>
            <a:lvl8pPr marL="34290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8pPr>
            <a:lvl9pPr marL="38862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9pPr>
          </a:lstStyle>
          <a:p>
            <a:pPr marL="0" marR="0" lvl="0" indent="0" algn="l" defTabSz="816337" rtl="0" eaLnBrk="1" fontAlgn="auto" latinLnBrk="0" hangingPunct="1">
              <a:lnSpc>
                <a:spcPct val="100000"/>
              </a:lnSpc>
              <a:spcBef>
                <a:spcPts val="0"/>
              </a:spcBef>
              <a:spcAft>
                <a:spcPts val="0"/>
              </a:spcAft>
              <a:buClrTx/>
              <a:buSzTx/>
              <a:buFontTx/>
              <a:buNone/>
              <a:tabLst>
                <a:tab pos="1704975" algn="l"/>
                <a:tab pos="3314700" algn="l"/>
                <a:tab pos="4752975" algn="l"/>
                <a:tab pos="6372225" algn="l"/>
              </a:tabLst>
              <a:defRPr/>
            </a:pPr>
            <a:r>
              <a:rPr kumimoji="0" lang="en-US" sz="2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Roboto Condensed" pitchFamily="2" charset="0"/>
              </a:rPr>
              <a:t>2015</a:t>
            </a:r>
            <a:endParaRPr kumimoji="0" lang="bg-BG" altLang="zh-CN" sz="20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Roboto Condensed" pitchFamily="2" charset="0"/>
            </a:endParaRPr>
          </a:p>
        </p:txBody>
      </p:sp>
      <p:sp>
        <p:nvSpPr>
          <p:cNvPr id="27" name="TextBox 976"/>
          <p:cNvSpPr txBox="1">
            <a:spLocks noChangeArrowheads="1"/>
          </p:cNvSpPr>
          <p:nvPr/>
        </p:nvSpPr>
        <p:spPr bwMode="auto">
          <a:xfrm>
            <a:off x="973910" y="3008993"/>
            <a:ext cx="75348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tabLst>
                <a:tab pos="1704975" algn="l"/>
                <a:tab pos="3314700" algn="l"/>
                <a:tab pos="4752975" algn="l"/>
                <a:tab pos="6372225" algn="l"/>
              </a:tabLst>
              <a:defRPr>
                <a:solidFill>
                  <a:schemeClr val="tx1"/>
                </a:solidFill>
                <a:latin typeface="Calibri" pitchFamily="34" charset="0"/>
              </a:defRPr>
            </a:lvl1pPr>
            <a:lvl2pPr marL="742950" indent="-285750">
              <a:tabLst>
                <a:tab pos="1704975" algn="l"/>
                <a:tab pos="3314700" algn="l"/>
                <a:tab pos="4752975" algn="l"/>
                <a:tab pos="6372225" algn="l"/>
              </a:tabLst>
              <a:defRPr>
                <a:solidFill>
                  <a:schemeClr val="tx1"/>
                </a:solidFill>
                <a:latin typeface="Calibri" pitchFamily="34" charset="0"/>
              </a:defRPr>
            </a:lvl2pPr>
            <a:lvl3pPr marL="1143000" indent="-228600">
              <a:tabLst>
                <a:tab pos="1704975" algn="l"/>
                <a:tab pos="3314700" algn="l"/>
                <a:tab pos="4752975" algn="l"/>
                <a:tab pos="6372225" algn="l"/>
              </a:tabLst>
              <a:defRPr>
                <a:solidFill>
                  <a:schemeClr val="tx1"/>
                </a:solidFill>
                <a:latin typeface="Calibri" pitchFamily="34" charset="0"/>
              </a:defRPr>
            </a:lvl3pPr>
            <a:lvl4pPr marL="1600200" indent="-228600">
              <a:tabLst>
                <a:tab pos="1704975" algn="l"/>
                <a:tab pos="3314700" algn="l"/>
                <a:tab pos="4752975" algn="l"/>
                <a:tab pos="6372225" algn="l"/>
              </a:tabLst>
              <a:defRPr>
                <a:solidFill>
                  <a:schemeClr val="tx1"/>
                </a:solidFill>
                <a:latin typeface="Calibri" pitchFamily="34" charset="0"/>
              </a:defRPr>
            </a:lvl4pPr>
            <a:lvl5pPr marL="2057400" indent="-228600">
              <a:tabLst>
                <a:tab pos="1704975" algn="l"/>
                <a:tab pos="3314700" algn="l"/>
                <a:tab pos="4752975" algn="l"/>
                <a:tab pos="6372225" algn="l"/>
              </a:tabLst>
              <a:defRPr>
                <a:solidFill>
                  <a:schemeClr val="tx1"/>
                </a:solidFill>
                <a:latin typeface="Calibri" pitchFamily="34" charset="0"/>
              </a:defRPr>
            </a:lvl5pPr>
            <a:lvl6pPr marL="25146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6pPr>
            <a:lvl7pPr marL="29718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7pPr>
            <a:lvl8pPr marL="34290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8pPr>
            <a:lvl9pPr marL="38862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9pPr>
          </a:lstStyle>
          <a:p>
            <a:pPr marL="0" marR="0" lvl="0" indent="0" algn="l" defTabSz="816337" rtl="0" eaLnBrk="1" fontAlgn="auto" latinLnBrk="0" hangingPunct="1">
              <a:lnSpc>
                <a:spcPct val="100000"/>
              </a:lnSpc>
              <a:spcBef>
                <a:spcPts val="0"/>
              </a:spcBef>
              <a:spcAft>
                <a:spcPts val="0"/>
              </a:spcAft>
              <a:buClrTx/>
              <a:buSzTx/>
              <a:buFontTx/>
              <a:buNone/>
              <a:tabLst>
                <a:tab pos="1704975" algn="l"/>
                <a:tab pos="3314700" algn="l"/>
                <a:tab pos="4752975" algn="l"/>
                <a:tab pos="6372225" algn="l"/>
              </a:tabLst>
              <a:defRPr/>
            </a:pPr>
            <a:r>
              <a:rPr kumimoji="0" lang="en-US" sz="16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Roboto Condensed" pitchFamily="2" charset="0"/>
              </a:rPr>
              <a:t>2013</a:t>
            </a:r>
            <a:endParaRPr kumimoji="0" lang="bg-BG" altLang="zh-CN" sz="16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Roboto Condensed" pitchFamily="2" charset="0"/>
            </a:endParaRPr>
          </a:p>
        </p:txBody>
      </p:sp>
      <p:sp>
        <p:nvSpPr>
          <p:cNvPr id="28" name="TextBox 977"/>
          <p:cNvSpPr txBox="1">
            <a:spLocks noChangeArrowheads="1"/>
          </p:cNvSpPr>
          <p:nvPr/>
        </p:nvSpPr>
        <p:spPr bwMode="auto">
          <a:xfrm>
            <a:off x="2266093" y="3203738"/>
            <a:ext cx="1050522" cy="4924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tabLst>
                <a:tab pos="1704975" algn="l"/>
                <a:tab pos="3314700" algn="l"/>
                <a:tab pos="4752975" algn="l"/>
                <a:tab pos="6372225" algn="l"/>
              </a:tabLst>
              <a:defRPr>
                <a:solidFill>
                  <a:schemeClr val="tx1"/>
                </a:solidFill>
                <a:latin typeface="Calibri" pitchFamily="34" charset="0"/>
              </a:defRPr>
            </a:lvl1pPr>
            <a:lvl2pPr marL="742950" indent="-285750">
              <a:tabLst>
                <a:tab pos="1704975" algn="l"/>
                <a:tab pos="3314700" algn="l"/>
                <a:tab pos="4752975" algn="l"/>
                <a:tab pos="6372225" algn="l"/>
              </a:tabLst>
              <a:defRPr>
                <a:solidFill>
                  <a:schemeClr val="tx1"/>
                </a:solidFill>
                <a:latin typeface="Calibri" pitchFamily="34" charset="0"/>
              </a:defRPr>
            </a:lvl2pPr>
            <a:lvl3pPr marL="1143000" indent="-228600">
              <a:tabLst>
                <a:tab pos="1704975" algn="l"/>
                <a:tab pos="3314700" algn="l"/>
                <a:tab pos="4752975" algn="l"/>
                <a:tab pos="6372225" algn="l"/>
              </a:tabLst>
              <a:defRPr>
                <a:solidFill>
                  <a:schemeClr val="tx1"/>
                </a:solidFill>
                <a:latin typeface="Calibri" pitchFamily="34" charset="0"/>
              </a:defRPr>
            </a:lvl3pPr>
            <a:lvl4pPr marL="1600200" indent="-228600">
              <a:tabLst>
                <a:tab pos="1704975" algn="l"/>
                <a:tab pos="3314700" algn="l"/>
                <a:tab pos="4752975" algn="l"/>
                <a:tab pos="6372225" algn="l"/>
              </a:tabLst>
              <a:defRPr>
                <a:solidFill>
                  <a:schemeClr val="tx1"/>
                </a:solidFill>
                <a:latin typeface="Calibri" pitchFamily="34" charset="0"/>
              </a:defRPr>
            </a:lvl4pPr>
            <a:lvl5pPr marL="2057400" indent="-228600">
              <a:tabLst>
                <a:tab pos="1704975" algn="l"/>
                <a:tab pos="3314700" algn="l"/>
                <a:tab pos="4752975" algn="l"/>
                <a:tab pos="6372225" algn="l"/>
              </a:tabLst>
              <a:defRPr>
                <a:solidFill>
                  <a:schemeClr val="tx1"/>
                </a:solidFill>
                <a:latin typeface="Calibri" pitchFamily="34" charset="0"/>
              </a:defRPr>
            </a:lvl5pPr>
            <a:lvl6pPr marL="25146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6pPr>
            <a:lvl7pPr marL="29718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7pPr>
            <a:lvl8pPr marL="34290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8pPr>
            <a:lvl9pPr marL="3886200" indent="-228600" fontAlgn="base">
              <a:spcBef>
                <a:spcPct val="0"/>
              </a:spcBef>
              <a:spcAft>
                <a:spcPct val="0"/>
              </a:spcAft>
              <a:tabLst>
                <a:tab pos="1704975" algn="l"/>
                <a:tab pos="3314700" algn="l"/>
                <a:tab pos="4752975" algn="l"/>
                <a:tab pos="6372225" algn="l"/>
              </a:tabLst>
              <a:defRPr>
                <a:solidFill>
                  <a:schemeClr val="tx1"/>
                </a:solidFill>
                <a:latin typeface="Calibri" pitchFamily="34" charset="0"/>
              </a:defRPr>
            </a:lvl9pPr>
          </a:lstStyle>
          <a:p>
            <a:pPr marL="0" marR="0" lvl="0" indent="0" algn="l" defTabSz="816337" rtl="0" eaLnBrk="1" fontAlgn="auto" latinLnBrk="0" hangingPunct="1">
              <a:lnSpc>
                <a:spcPct val="100000"/>
              </a:lnSpc>
              <a:spcBef>
                <a:spcPts val="0"/>
              </a:spcBef>
              <a:spcAft>
                <a:spcPts val="0"/>
              </a:spcAft>
              <a:buClrTx/>
              <a:buSzTx/>
              <a:buFontTx/>
              <a:buNone/>
              <a:tabLst>
                <a:tab pos="1704975" algn="l"/>
                <a:tab pos="3314700" algn="l"/>
                <a:tab pos="4752975" algn="l"/>
                <a:tab pos="6372225" algn="l"/>
              </a:tabLst>
              <a:defRPr/>
            </a:pPr>
            <a:r>
              <a:rPr kumimoji="0" lang="en-US" sz="26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Roboto Condensed" pitchFamily="2" charset="0"/>
              </a:rPr>
              <a:t>2016</a:t>
            </a:r>
            <a:endParaRPr kumimoji="0" lang="bg-BG" altLang="zh-CN" sz="26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Roboto Condensed" pitchFamily="2" charset="0"/>
            </a:endParaRPr>
          </a:p>
        </p:txBody>
      </p:sp>
      <p:sp>
        <p:nvSpPr>
          <p:cNvPr id="29" name="TextBox 28"/>
          <p:cNvSpPr txBox="1"/>
          <p:nvPr/>
        </p:nvSpPr>
        <p:spPr>
          <a:xfrm>
            <a:off x="5604840" y="2859782"/>
            <a:ext cx="2512019" cy="373757"/>
          </a:xfrm>
          <a:prstGeom prst="rect">
            <a:avLst/>
          </a:prstGeom>
          <a:noFill/>
        </p:spPr>
        <p:txBody>
          <a:bodyPr wrap="square" lIns="68580" tIns="34290" rIns="68580" bIns="34290"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30" name="Text Placeholder 2"/>
          <p:cNvSpPr txBox="1">
            <a:spLocks/>
          </p:cNvSpPr>
          <p:nvPr/>
        </p:nvSpPr>
        <p:spPr bwMode="auto">
          <a:xfrm>
            <a:off x="6333632" y="1635646"/>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
                <a:srgbClr val="C00000"/>
              </a:buClr>
              <a:buSzPct val="80000"/>
              <a:buFont typeface="Corbel" pitchFamily="34" charset="0"/>
              <a:buNone/>
              <a:tabLst/>
              <a:defRPr/>
            </a:pPr>
            <a:r>
              <a:rPr kumimoji="0" lang="zh-CN" altLang="en-US" sz="15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添加会议副标题</a:t>
            </a:r>
            <a:endParaRPr kumimoji="0" lang="en-AU" sz="15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31" name="TextBox 30"/>
          <p:cNvSpPr txBox="1"/>
          <p:nvPr/>
        </p:nvSpPr>
        <p:spPr>
          <a:xfrm>
            <a:off x="5604840" y="3267827"/>
            <a:ext cx="2512019" cy="373757"/>
          </a:xfrm>
          <a:prstGeom prst="rect">
            <a:avLst/>
          </a:prstGeom>
          <a:noFill/>
        </p:spPr>
        <p:txBody>
          <a:bodyPr wrap="square" lIns="68580" tIns="34290" rIns="68580" bIns="34290"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32" name="TextBox 31"/>
          <p:cNvSpPr txBox="1"/>
          <p:nvPr/>
        </p:nvSpPr>
        <p:spPr>
          <a:xfrm>
            <a:off x="5604840" y="3675872"/>
            <a:ext cx="2512019" cy="373757"/>
          </a:xfrm>
          <a:prstGeom prst="rect">
            <a:avLst/>
          </a:prstGeom>
          <a:noFill/>
        </p:spPr>
        <p:txBody>
          <a:bodyPr wrap="square" lIns="68580" tIns="34290" rIns="68580" bIns="34290"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33" name="TextBox 32"/>
          <p:cNvSpPr txBox="1"/>
          <p:nvPr/>
        </p:nvSpPr>
        <p:spPr>
          <a:xfrm>
            <a:off x="5604840" y="4083918"/>
            <a:ext cx="2512019" cy="373757"/>
          </a:xfrm>
          <a:prstGeom prst="rect">
            <a:avLst/>
          </a:prstGeom>
          <a:noFill/>
        </p:spPr>
        <p:txBody>
          <a:bodyPr wrap="square" lIns="68580" tIns="34290" rIns="68580" bIns="34290" rtlCol="0">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34" name="Text Placeholder 2"/>
          <p:cNvSpPr txBox="1">
            <a:spLocks/>
          </p:cNvSpPr>
          <p:nvPr/>
        </p:nvSpPr>
        <p:spPr bwMode="auto">
          <a:xfrm>
            <a:off x="5037488" y="1079193"/>
            <a:ext cx="3278928"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
                <a:srgbClr val="C00000"/>
              </a:buClr>
              <a:buSzPct val="80000"/>
              <a:buFont typeface="Corbel" pitchFamily="34" charset="0"/>
              <a:buNone/>
              <a:tabLst/>
              <a:defRPr/>
            </a:pPr>
            <a:r>
              <a:rPr kumimoji="0" lang="en-US" altLang="zh-CN" sz="16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2015</a:t>
            </a:r>
            <a:r>
              <a:rPr kumimoji="0" lang="zh-CN" altLang="en-US" sz="1600" b="1"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年度利润对比表</a:t>
            </a:r>
            <a:endParaRPr kumimoji="0" lang="en-AU" sz="1600" b="1"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524866816"/>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00" fill="hold"/>
                                        <p:tgtEl>
                                          <p:spTgt spid="17"/>
                                        </p:tgtEl>
                                        <p:attrNameLst>
                                          <p:attrName>ppt_w</p:attrName>
                                        </p:attrNameLst>
                                      </p:cBhvr>
                                      <p:tavLst>
                                        <p:tav tm="0">
                                          <p:val>
                                            <p:fltVal val="0"/>
                                          </p:val>
                                        </p:tav>
                                        <p:tav tm="100000">
                                          <p:val>
                                            <p:strVal val="#ppt_w"/>
                                          </p:val>
                                        </p:tav>
                                      </p:tavLst>
                                    </p:anim>
                                    <p:anim calcmode="lin" valueType="num">
                                      <p:cBhvr>
                                        <p:cTn id="8" dur="300" fill="hold"/>
                                        <p:tgtEl>
                                          <p:spTgt spid="17"/>
                                        </p:tgtEl>
                                        <p:attrNameLst>
                                          <p:attrName>ppt_h</p:attrName>
                                        </p:attrNameLst>
                                      </p:cBhvr>
                                      <p:tavLst>
                                        <p:tav tm="0">
                                          <p:val>
                                            <p:fltVal val="0"/>
                                          </p:val>
                                        </p:tav>
                                        <p:tav tm="100000">
                                          <p:val>
                                            <p:strVal val="#ppt_h"/>
                                          </p:val>
                                        </p:tav>
                                      </p:tavLst>
                                    </p:anim>
                                    <p:anim calcmode="lin" valueType="num">
                                      <p:cBhvr>
                                        <p:cTn id="9" dur="300" fill="hold"/>
                                        <p:tgtEl>
                                          <p:spTgt spid="17"/>
                                        </p:tgtEl>
                                        <p:attrNameLst>
                                          <p:attrName>ppt_x</p:attrName>
                                        </p:attrNameLst>
                                      </p:cBhvr>
                                      <p:tavLst>
                                        <p:tav tm="0">
                                          <p:val>
                                            <p:fltVal val="0.5"/>
                                          </p:val>
                                        </p:tav>
                                        <p:tav tm="100000">
                                          <p:val>
                                            <p:strVal val="#ppt_x"/>
                                          </p:val>
                                        </p:tav>
                                      </p:tavLst>
                                    </p:anim>
                                    <p:anim calcmode="lin" valueType="num">
                                      <p:cBhvr>
                                        <p:cTn id="10" dur="300" fill="hold"/>
                                        <p:tgtEl>
                                          <p:spTgt spid="17"/>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15"/>
                                        </p:tgtEl>
                                        <p:attrNameLst>
                                          <p:attrName>style.visibility</p:attrName>
                                        </p:attrNameLst>
                                      </p:cBhvr>
                                      <p:to>
                                        <p:strVal val="visible"/>
                                      </p:to>
                                    </p:set>
                                    <p:anim calcmode="lin" valueType="num">
                                      <p:cBhvr>
                                        <p:cTn id="13" dur="300" fill="hold"/>
                                        <p:tgtEl>
                                          <p:spTgt spid="15"/>
                                        </p:tgtEl>
                                        <p:attrNameLst>
                                          <p:attrName>ppt_w</p:attrName>
                                        </p:attrNameLst>
                                      </p:cBhvr>
                                      <p:tavLst>
                                        <p:tav tm="0">
                                          <p:val>
                                            <p:fltVal val="0"/>
                                          </p:val>
                                        </p:tav>
                                        <p:tav tm="100000">
                                          <p:val>
                                            <p:strVal val="#ppt_w"/>
                                          </p:val>
                                        </p:tav>
                                      </p:tavLst>
                                    </p:anim>
                                    <p:anim calcmode="lin" valueType="num">
                                      <p:cBhvr>
                                        <p:cTn id="14" dur="300" fill="hold"/>
                                        <p:tgtEl>
                                          <p:spTgt spid="15"/>
                                        </p:tgtEl>
                                        <p:attrNameLst>
                                          <p:attrName>ppt_h</p:attrName>
                                        </p:attrNameLst>
                                      </p:cBhvr>
                                      <p:tavLst>
                                        <p:tav tm="0">
                                          <p:val>
                                            <p:fltVal val="0"/>
                                          </p:val>
                                        </p:tav>
                                        <p:tav tm="100000">
                                          <p:val>
                                            <p:strVal val="#ppt_h"/>
                                          </p:val>
                                        </p:tav>
                                      </p:tavLst>
                                    </p:anim>
                                    <p:anim calcmode="lin" valueType="num">
                                      <p:cBhvr>
                                        <p:cTn id="15" dur="300" fill="hold"/>
                                        <p:tgtEl>
                                          <p:spTgt spid="15"/>
                                        </p:tgtEl>
                                        <p:attrNameLst>
                                          <p:attrName>ppt_x</p:attrName>
                                        </p:attrNameLst>
                                      </p:cBhvr>
                                      <p:tavLst>
                                        <p:tav tm="0">
                                          <p:val>
                                            <p:fltVal val="0.5"/>
                                          </p:val>
                                        </p:tav>
                                        <p:tav tm="100000">
                                          <p:val>
                                            <p:strVal val="#ppt_x"/>
                                          </p:val>
                                        </p:tav>
                                      </p:tavLst>
                                    </p:anim>
                                    <p:anim calcmode="lin" valueType="num">
                                      <p:cBhvr>
                                        <p:cTn id="16" dur="300" fill="hold"/>
                                        <p:tgtEl>
                                          <p:spTgt spid="1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300" fill="hold"/>
                                        <p:tgtEl>
                                          <p:spTgt spid="14"/>
                                        </p:tgtEl>
                                        <p:attrNameLst>
                                          <p:attrName>ppt_w</p:attrName>
                                        </p:attrNameLst>
                                      </p:cBhvr>
                                      <p:tavLst>
                                        <p:tav tm="0">
                                          <p:val>
                                            <p:fltVal val="0"/>
                                          </p:val>
                                        </p:tav>
                                        <p:tav tm="100000">
                                          <p:val>
                                            <p:strVal val="#ppt_w"/>
                                          </p:val>
                                        </p:tav>
                                      </p:tavLst>
                                    </p:anim>
                                    <p:anim calcmode="lin" valueType="num">
                                      <p:cBhvr>
                                        <p:cTn id="20" dur="300" fill="hold"/>
                                        <p:tgtEl>
                                          <p:spTgt spid="14"/>
                                        </p:tgtEl>
                                        <p:attrNameLst>
                                          <p:attrName>ppt_h</p:attrName>
                                        </p:attrNameLst>
                                      </p:cBhvr>
                                      <p:tavLst>
                                        <p:tav tm="0">
                                          <p:val>
                                            <p:fltVal val="0"/>
                                          </p:val>
                                        </p:tav>
                                        <p:tav tm="100000">
                                          <p:val>
                                            <p:strVal val="#ppt_h"/>
                                          </p:val>
                                        </p:tav>
                                      </p:tavLst>
                                    </p:anim>
                                    <p:anim calcmode="lin" valueType="num">
                                      <p:cBhvr>
                                        <p:cTn id="21" dur="300" fill="hold"/>
                                        <p:tgtEl>
                                          <p:spTgt spid="14"/>
                                        </p:tgtEl>
                                        <p:attrNameLst>
                                          <p:attrName>ppt_x</p:attrName>
                                        </p:attrNameLst>
                                      </p:cBhvr>
                                      <p:tavLst>
                                        <p:tav tm="0">
                                          <p:val>
                                            <p:fltVal val="0.5"/>
                                          </p:val>
                                        </p:tav>
                                        <p:tav tm="100000">
                                          <p:val>
                                            <p:strVal val="#ppt_x"/>
                                          </p:val>
                                        </p:tav>
                                      </p:tavLst>
                                    </p:anim>
                                    <p:anim calcmode="lin" valueType="num">
                                      <p:cBhvr>
                                        <p:cTn id="22" dur="300" fill="hold"/>
                                        <p:tgtEl>
                                          <p:spTgt spid="1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300" fill="hold"/>
                                        <p:tgtEl>
                                          <p:spTgt spid="12"/>
                                        </p:tgtEl>
                                        <p:attrNameLst>
                                          <p:attrName>ppt_w</p:attrName>
                                        </p:attrNameLst>
                                      </p:cBhvr>
                                      <p:tavLst>
                                        <p:tav tm="0">
                                          <p:val>
                                            <p:fltVal val="0"/>
                                          </p:val>
                                        </p:tav>
                                        <p:tav tm="100000">
                                          <p:val>
                                            <p:strVal val="#ppt_w"/>
                                          </p:val>
                                        </p:tav>
                                      </p:tavLst>
                                    </p:anim>
                                    <p:anim calcmode="lin" valueType="num">
                                      <p:cBhvr>
                                        <p:cTn id="26" dur="300" fill="hold"/>
                                        <p:tgtEl>
                                          <p:spTgt spid="12"/>
                                        </p:tgtEl>
                                        <p:attrNameLst>
                                          <p:attrName>ppt_h</p:attrName>
                                        </p:attrNameLst>
                                      </p:cBhvr>
                                      <p:tavLst>
                                        <p:tav tm="0">
                                          <p:val>
                                            <p:fltVal val="0"/>
                                          </p:val>
                                        </p:tav>
                                        <p:tav tm="100000">
                                          <p:val>
                                            <p:strVal val="#ppt_h"/>
                                          </p:val>
                                        </p:tav>
                                      </p:tavLst>
                                    </p:anim>
                                    <p:anim calcmode="lin" valueType="num">
                                      <p:cBhvr>
                                        <p:cTn id="27" dur="300" fill="hold"/>
                                        <p:tgtEl>
                                          <p:spTgt spid="12"/>
                                        </p:tgtEl>
                                        <p:attrNameLst>
                                          <p:attrName>ppt_x</p:attrName>
                                        </p:attrNameLst>
                                      </p:cBhvr>
                                      <p:tavLst>
                                        <p:tav tm="0">
                                          <p:val>
                                            <p:fltVal val="0.5"/>
                                          </p:val>
                                        </p:tav>
                                        <p:tav tm="100000">
                                          <p:val>
                                            <p:strVal val="#ppt_x"/>
                                          </p:val>
                                        </p:tav>
                                      </p:tavLst>
                                    </p:anim>
                                    <p:anim calcmode="lin" valueType="num">
                                      <p:cBhvr>
                                        <p:cTn id="28" dur="300" fill="hold"/>
                                        <p:tgtEl>
                                          <p:spTgt spid="12"/>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4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300" fill="hold"/>
                                        <p:tgtEl>
                                          <p:spTgt spid="18"/>
                                        </p:tgtEl>
                                        <p:attrNameLst>
                                          <p:attrName>ppt_w</p:attrName>
                                        </p:attrNameLst>
                                      </p:cBhvr>
                                      <p:tavLst>
                                        <p:tav tm="0">
                                          <p:val>
                                            <p:fltVal val="0"/>
                                          </p:val>
                                        </p:tav>
                                        <p:tav tm="100000">
                                          <p:val>
                                            <p:strVal val="#ppt_w"/>
                                          </p:val>
                                        </p:tav>
                                      </p:tavLst>
                                    </p:anim>
                                    <p:anim calcmode="lin" valueType="num">
                                      <p:cBhvr>
                                        <p:cTn id="32" dur="300" fill="hold"/>
                                        <p:tgtEl>
                                          <p:spTgt spid="18"/>
                                        </p:tgtEl>
                                        <p:attrNameLst>
                                          <p:attrName>ppt_h</p:attrName>
                                        </p:attrNameLst>
                                      </p:cBhvr>
                                      <p:tavLst>
                                        <p:tav tm="0">
                                          <p:val>
                                            <p:fltVal val="0"/>
                                          </p:val>
                                        </p:tav>
                                        <p:tav tm="100000">
                                          <p:val>
                                            <p:strVal val="#ppt_h"/>
                                          </p:val>
                                        </p:tav>
                                      </p:tavLst>
                                    </p:anim>
                                    <p:anim calcmode="lin" valueType="num">
                                      <p:cBhvr>
                                        <p:cTn id="33" dur="300" fill="hold"/>
                                        <p:tgtEl>
                                          <p:spTgt spid="18"/>
                                        </p:tgtEl>
                                        <p:attrNameLst>
                                          <p:attrName>ppt_x</p:attrName>
                                        </p:attrNameLst>
                                      </p:cBhvr>
                                      <p:tavLst>
                                        <p:tav tm="0">
                                          <p:val>
                                            <p:fltVal val="0.5"/>
                                          </p:val>
                                        </p:tav>
                                        <p:tav tm="100000">
                                          <p:val>
                                            <p:strVal val="#ppt_x"/>
                                          </p:val>
                                        </p:tav>
                                      </p:tavLst>
                                    </p:anim>
                                    <p:anim calcmode="lin" valueType="num">
                                      <p:cBhvr>
                                        <p:cTn id="34" dur="300" fill="hold"/>
                                        <p:tgtEl>
                                          <p:spTgt spid="18"/>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300" fill="hold"/>
                                        <p:tgtEl>
                                          <p:spTgt spid="16"/>
                                        </p:tgtEl>
                                        <p:attrNameLst>
                                          <p:attrName>ppt_w</p:attrName>
                                        </p:attrNameLst>
                                      </p:cBhvr>
                                      <p:tavLst>
                                        <p:tav tm="0">
                                          <p:val>
                                            <p:fltVal val="0"/>
                                          </p:val>
                                        </p:tav>
                                        <p:tav tm="100000">
                                          <p:val>
                                            <p:strVal val="#ppt_w"/>
                                          </p:val>
                                        </p:tav>
                                      </p:tavLst>
                                    </p:anim>
                                    <p:anim calcmode="lin" valueType="num">
                                      <p:cBhvr>
                                        <p:cTn id="38" dur="300" fill="hold"/>
                                        <p:tgtEl>
                                          <p:spTgt spid="16"/>
                                        </p:tgtEl>
                                        <p:attrNameLst>
                                          <p:attrName>ppt_h</p:attrName>
                                        </p:attrNameLst>
                                      </p:cBhvr>
                                      <p:tavLst>
                                        <p:tav tm="0">
                                          <p:val>
                                            <p:fltVal val="0"/>
                                          </p:val>
                                        </p:tav>
                                        <p:tav tm="100000">
                                          <p:val>
                                            <p:strVal val="#ppt_h"/>
                                          </p:val>
                                        </p:tav>
                                      </p:tavLst>
                                    </p:anim>
                                    <p:anim calcmode="lin" valueType="num">
                                      <p:cBhvr>
                                        <p:cTn id="39" dur="300" fill="hold"/>
                                        <p:tgtEl>
                                          <p:spTgt spid="16"/>
                                        </p:tgtEl>
                                        <p:attrNameLst>
                                          <p:attrName>ppt_x</p:attrName>
                                        </p:attrNameLst>
                                      </p:cBhvr>
                                      <p:tavLst>
                                        <p:tav tm="0">
                                          <p:val>
                                            <p:fltVal val="0.5"/>
                                          </p:val>
                                        </p:tav>
                                        <p:tav tm="100000">
                                          <p:val>
                                            <p:strVal val="#ppt_x"/>
                                          </p:val>
                                        </p:tav>
                                      </p:tavLst>
                                    </p:anim>
                                    <p:anim calcmode="lin" valueType="num">
                                      <p:cBhvr>
                                        <p:cTn id="40" dur="300" fill="hold"/>
                                        <p:tgtEl>
                                          <p:spTgt spid="1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6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300" fill="hold"/>
                                        <p:tgtEl>
                                          <p:spTgt spid="13"/>
                                        </p:tgtEl>
                                        <p:attrNameLst>
                                          <p:attrName>ppt_w</p:attrName>
                                        </p:attrNameLst>
                                      </p:cBhvr>
                                      <p:tavLst>
                                        <p:tav tm="0">
                                          <p:val>
                                            <p:fltVal val="0"/>
                                          </p:val>
                                        </p:tav>
                                        <p:tav tm="100000">
                                          <p:val>
                                            <p:strVal val="#ppt_w"/>
                                          </p:val>
                                        </p:tav>
                                      </p:tavLst>
                                    </p:anim>
                                    <p:anim calcmode="lin" valueType="num">
                                      <p:cBhvr>
                                        <p:cTn id="44" dur="300" fill="hold"/>
                                        <p:tgtEl>
                                          <p:spTgt spid="13"/>
                                        </p:tgtEl>
                                        <p:attrNameLst>
                                          <p:attrName>ppt_h</p:attrName>
                                        </p:attrNameLst>
                                      </p:cBhvr>
                                      <p:tavLst>
                                        <p:tav tm="0">
                                          <p:val>
                                            <p:fltVal val="0"/>
                                          </p:val>
                                        </p:tav>
                                        <p:tav tm="100000">
                                          <p:val>
                                            <p:strVal val="#ppt_h"/>
                                          </p:val>
                                        </p:tav>
                                      </p:tavLst>
                                    </p:anim>
                                    <p:anim calcmode="lin" valueType="num">
                                      <p:cBhvr>
                                        <p:cTn id="45" dur="300" fill="hold"/>
                                        <p:tgtEl>
                                          <p:spTgt spid="13"/>
                                        </p:tgtEl>
                                        <p:attrNameLst>
                                          <p:attrName>ppt_x</p:attrName>
                                        </p:attrNameLst>
                                      </p:cBhvr>
                                      <p:tavLst>
                                        <p:tav tm="0">
                                          <p:val>
                                            <p:fltVal val="0.5"/>
                                          </p:val>
                                        </p:tav>
                                        <p:tav tm="100000">
                                          <p:val>
                                            <p:strVal val="#ppt_x"/>
                                          </p:val>
                                        </p:tav>
                                      </p:tavLst>
                                    </p:anim>
                                    <p:anim calcmode="lin" valueType="num">
                                      <p:cBhvr>
                                        <p:cTn id="46" dur="300" fill="hold"/>
                                        <p:tgtEl>
                                          <p:spTgt spid="13"/>
                                        </p:tgtEl>
                                        <p:attrNameLst>
                                          <p:attrName>ppt_y</p:attrName>
                                        </p:attrNameLst>
                                      </p:cBhvr>
                                      <p:tavLst>
                                        <p:tav tm="0">
                                          <p:val>
                                            <p:fltVal val="0.5"/>
                                          </p:val>
                                        </p:tav>
                                        <p:tav tm="100000">
                                          <p:val>
                                            <p:strVal val="#ppt_y"/>
                                          </p:val>
                                        </p:tav>
                                      </p:tavLst>
                                    </p:anim>
                                  </p:childTnLst>
                                </p:cTn>
                              </p:par>
                            </p:childTnLst>
                          </p:cTn>
                        </p:par>
                        <p:par>
                          <p:cTn id="47" fill="hold">
                            <p:stCondLst>
                              <p:cond delay="900"/>
                            </p:stCondLst>
                            <p:childTnLst>
                              <p:par>
                                <p:cTn id="48" presetID="14" presetClass="entr" presetSubtype="10"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randombar(horizontal)">
                                      <p:cBhvr>
                                        <p:cTn id="50" dur="500"/>
                                        <p:tgtEl>
                                          <p:spTgt spid="2"/>
                                        </p:tgtEl>
                                      </p:cBhvr>
                                    </p:animEffect>
                                  </p:childTnLst>
                                </p:cTn>
                              </p:par>
                            </p:childTnLst>
                          </p:cTn>
                        </p:par>
                        <p:par>
                          <p:cTn id="51" fill="hold">
                            <p:stCondLst>
                              <p:cond delay="1400"/>
                            </p:stCondLst>
                            <p:childTnLst>
                              <p:par>
                                <p:cTn id="52" presetID="12" presetClass="entr" presetSubtype="4" fill="hold" grpId="0" nodeType="afterEffect">
                                  <p:stCondLst>
                                    <p:cond delay="0"/>
                                  </p:stCondLst>
                                  <p:iterate type="lt">
                                    <p:tmPct val="30000"/>
                                  </p:iterate>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p:tgtEl>
                                          <p:spTgt spid="27"/>
                                        </p:tgtEl>
                                        <p:attrNameLst>
                                          <p:attrName>ppt_y</p:attrName>
                                        </p:attrNameLst>
                                      </p:cBhvr>
                                      <p:tavLst>
                                        <p:tav tm="0">
                                          <p:val>
                                            <p:strVal val="#ppt_y+#ppt_h*1.125000"/>
                                          </p:val>
                                        </p:tav>
                                        <p:tav tm="100000">
                                          <p:val>
                                            <p:strVal val="#ppt_y"/>
                                          </p:val>
                                        </p:tav>
                                      </p:tavLst>
                                    </p:anim>
                                    <p:animEffect transition="in" filter="wipe(up)">
                                      <p:cBhvr>
                                        <p:cTn id="55" dur="500"/>
                                        <p:tgtEl>
                                          <p:spTgt spid="27"/>
                                        </p:tgtEl>
                                      </p:cBhvr>
                                    </p:animEffect>
                                  </p:childTnLst>
                                </p:cTn>
                              </p:par>
                              <p:par>
                                <p:cTn id="56" presetID="12" presetClass="entr" presetSubtype="4" fill="hold" grpId="0" nodeType="withEffect">
                                  <p:stCondLst>
                                    <p:cond delay="200"/>
                                  </p:stCondLst>
                                  <p:iterate type="lt">
                                    <p:tmPct val="30000"/>
                                  </p:iterate>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p:tgtEl>
                                          <p:spTgt spid="25"/>
                                        </p:tgtEl>
                                        <p:attrNameLst>
                                          <p:attrName>ppt_y</p:attrName>
                                        </p:attrNameLst>
                                      </p:cBhvr>
                                      <p:tavLst>
                                        <p:tav tm="0">
                                          <p:val>
                                            <p:strVal val="#ppt_y+#ppt_h*1.125000"/>
                                          </p:val>
                                        </p:tav>
                                        <p:tav tm="100000">
                                          <p:val>
                                            <p:strVal val="#ppt_y"/>
                                          </p:val>
                                        </p:tav>
                                      </p:tavLst>
                                    </p:anim>
                                    <p:animEffect transition="in" filter="wipe(up)">
                                      <p:cBhvr>
                                        <p:cTn id="59" dur="500"/>
                                        <p:tgtEl>
                                          <p:spTgt spid="25"/>
                                        </p:tgtEl>
                                      </p:cBhvr>
                                    </p:animEffect>
                                  </p:childTnLst>
                                </p:cTn>
                              </p:par>
                              <p:par>
                                <p:cTn id="60" presetID="12" presetClass="entr" presetSubtype="4" fill="hold" grpId="0" nodeType="withEffect">
                                  <p:stCondLst>
                                    <p:cond delay="200"/>
                                  </p:stCondLst>
                                  <p:iterate type="lt">
                                    <p:tmPct val="30000"/>
                                  </p:iterate>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p:tgtEl>
                                          <p:spTgt spid="28"/>
                                        </p:tgtEl>
                                        <p:attrNameLst>
                                          <p:attrName>ppt_y</p:attrName>
                                        </p:attrNameLst>
                                      </p:cBhvr>
                                      <p:tavLst>
                                        <p:tav tm="0">
                                          <p:val>
                                            <p:strVal val="#ppt_y+#ppt_h*1.125000"/>
                                          </p:val>
                                        </p:tav>
                                        <p:tav tm="100000">
                                          <p:val>
                                            <p:strVal val="#ppt_y"/>
                                          </p:val>
                                        </p:tav>
                                      </p:tavLst>
                                    </p:anim>
                                    <p:animEffect transition="in" filter="wipe(up)">
                                      <p:cBhvr>
                                        <p:cTn id="63" dur="500"/>
                                        <p:tgtEl>
                                          <p:spTgt spid="28"/>
                                        </p:tgtEl>
                                      </p:cBhvr>
                                    </p:animEffect>
                                  </p:childTnLst>
                                </p:cTn>
                              </p:par>
                              <p:par>
                                <p:cTn id="64" presetID="12" presetClass="entr" presetSubtype="4" fill="hold" grpId="0" nodeType="withEffect">
                                  <p:stCondLst>
                                    <p:cond delay="200"/>
                                  </p:stCondLst>
                                  <p:iterate type="lt">
                                    <p:tmPct val="30000"/>
                                  </p:iterate>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p:tgtEl>
                                          <p:spTgt spid="26"/>
                                        </p:tgtEl>
                                        <p:attrNameLst>
                                          <p:attrName>ppt_y</p:attrName>
                                        </p:attrNameLst>
                                      </p:cBhvr>
                                      <p:tavLst>
                                        <p:tav tm="0">
                                          <p:val>
                                            <p:strVal val="#ppt_y+#ppt_h*1.125000"/>
                                          </p:val>
                                        </p:tav>
                                        <p:tav tm="100000">
                                          <p:val>
                                            <p:strVal val="#ppt_y"/>
                                          </p:val>
                                        </p:tav>
                                      </p:tavLst>
                                    </p:anim>
                                    <p:animEffect transition="in" filter="wipe(up)">
                                      <p:cBhvr>
                                        <p:cTn id="67" dur="500"/>
                                        <p:tgtEl>
                                          <p:spTgt spid="26"/>
                                        </p:tgtEl>
                                      </p:cBhvr>
                                    </p:animEffect>
                                  </p:childTnLst>
                                </p:cTn>
                              </p:par>
                            </p:childTnLst>
                          </p:cTn>
                        </p:par>
                        <p:par>
                          <p:cTn id="68" fill="hold">
                            <p:stCondLst>
                              <p:cond delay="2550"/>
                            </p:stCondLst>
                            <p:childTnLst>
                              <p:par>
                                <p:cTn id="69" presetID="55"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1000" fill="hold"/>
                                        <p:tgtEl>
                                          <p:spTgt spid="23"/>
                                        </p:tgtEl>
                                        <p:attrNameLst>
                                          <p:attrName>ppt_w</p:attrName>
                                        </p:attrNameLst>
                                      </p:cBhvr>
                                      <p:tavLst>
                                        <p:tav tm="0">
                                          <p:val>
                                            <p:strVal val="#ppt_w*0.70"/>
                                          </p:val>
                                        </p:tav>
                                        <p:tav tm="100000">
                                          <p:val>
                                            <p:strVal val="#ppt_w"/>
                                          </p:val>
                                        </p:tav>
                                      </p:tavLst>
                                    </p:anim>
                                    <p:anim calcmode="lin" valueType="num">
                                      <p:cBhvr>
                                        <p:cTn id="72" dur="1000" fill="hold"/>
                                        <p:tgtEl>
                                          <p:spTgt spid="23"/>
                                        </p:tgtEl>
                                        <p:attrNameLst>
                                          <p:attrName>ppt_h</p:attrName>
                                        </p:attrNameLst>
                                      </p:cBhvr>
                                      <p:tavLst>
                                        <p:tav tm="0">
                                          <p:val>
                                            <p:strVal val="#ppt_h"/>
                                          </p:val>
                                        </p:tav>
                                        <p:tav tm="100000">
                                          <p:val>
                                            <p:strVal val="#ppt_h"/>
                                          </p:val>
                                        </p:tav>
                                      </p:tavLst>
                                    </p:anim>
                                    <p:animEffect transition="in" filter="fade">
                                      <p:cBhvr>
                                        <p:cTn id="73" dur="1000"/>
                                        <p:tgtEl>
                                          <p:spTgt spid="23"/>
                                        </p:tgtEl>
                                      </p:cBhvr>
                                    </p:animEffect>
                                  </p:childTnLst>
                                </p:cTn>
                              </p:par>
                              <p:par>
                                <p:cTn id="74" presetID="55" presetClass="entr" presetSubtype="0" fill="hold" grpId="0" nodeType="withEffect">
                                  <p:stCondLst>
                                    <p:cond delay="2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1000" fill="hold"/>
                                        <p:tgtEl>
                                          <p:spTgt spid="24"/>
                                        </p:tgtEl>
                                        <p:attrNameLst>
                                          <p:attrName>ppt_w</p:attrName>
                                        </p:attrNameLst>
                                      </p:cBhvr>
                                      <p:tavLst>
                                        <p:tav tm="0">
                                          <p:val>
                                            <p:strVal val="#ppt_w*0.70"/>
                                          </p:val>
                                        </p:tav>
                                        <p:tav tm="100000">
                                          <p:val>
                                            <p:strVal val="#ppt_w"/>
                                          </p:val>
                                        </p:tav>
                                      </p:tavLst>
                                    </p:anim>
                                    <p:anim calcmode="lin" valueType="num">
                                      <p:cBhvr>
                                        <p:cTn id="77" dur="1000" fill="hold"/>
                                        <p:tgtEl>
                                          <p:spTgt spid="24"/>
                                        </p:tgtEl>
                                        <p:attrNameLst>
                                          <p:attrName>ppt_h</p:attrName>
                                        </p:attrNameLst>
                                      </p:cBhvr>
                                      <p:tavLst>
                                        <p:tav tm="0">
                                          <p:val>
                                            <p:strVal val="#ppt_h"/>
                                          </p:val>
                                        </p:tav>
                                        <p:tav tm="100000">
                                          <p:val>
                                            <p:strVal val="#ppt_h"/>
                                          </p:val>
                                        </p:tav>
                                      </p:tavLst>
                                    </p:anim>
                                    <p:animEffect transition="in" filter="fade">
                                      <p:cBhvr>
                                        <p:cTn id="78" dur="1000"/>
                                        <p:tgtEl>
                                          <p:spTgt spid="24"/>
                                        </p:tgtEl>
                                      </p:cBhvr>
                                    </p:animEffect>
                                  </p:childTnLst>
                                </p:cTn>
                              </p:par>
                            </p:childTnLst>
                          </p:cTn>
                        </p:par>
                        <p:par>
                          <p:cTn id="79" fill="hold">
                            <p:stCondLst>
                              <p:cond delay="3750"/>
                            </p:stCondLst>
                            <p:childTnLst>
                              <p:par>
                                <p:cTn id="80" presetID="50" presetClass="entr" presetSubtype="0" decel="100000" fill="hold" grpId="0" nodeType="afterEffect">
                                  <p:stCondLst>
                                    <p:cond delay="0"/>
                                  </p:stCondLst>
                                  <p:iterate type="lt">
                                    <p:tmPct val="10000"/>
                                  </p:iterate>
                                  <p:childTnLst>
                                    <p:set>
                                      <p:cBhvr>
                                        <p:cTn id="81" dur="1" fill="hold">
                                          <p:stCondLst>
                                            <p:cond delay="0"/>
                                          </p:stCondLst>
                                        </p:cTn>
                                        <p:tgtEl>
                                          <p:spTgt spid="34"/>
                                        </p:tgtEl>
                                        <p:attrNameLst>
                                          <p:attrName>style.visibility</p:attrName>
                                        </p:attrNameLst>
                                      </p:cBhvr>
                                      <p:to>
                                        <p:strVal val="visible"/>
                                      </p:to>
                                    </p:set>
                                    <p:anim calcmode="lin" valueType="num">
                                      <p:cBhvr>
                                        <p:cTn id="82" dur="500" fill="hold"/>
                                        <p:tgtEl>
                                          <p:spTgt spid="34"/>
                                        </p:tgtEl>
                                        <p:attrNameLst>
                                          <p:attrName>ppt_w</p:attrName>
                                        </p:attrNameLst>
                                      </p:cBhvr>
                                      <p:tavLst>
                                        <p:tav tm="0">
                                          <p:val>
                                            <p:strVal val="#ppt_w+.3"/>
                                          </p:val>
                                        </p:tav>
                                        <p:tav tm="100000">
                                          <p:val>
                                            <p:strVal val="#ppt_w"/>
                                          </p:val>
                                        </p:tav>
                                      </p:tavLst>
                                    </p:anim>
                                    <p:anim calcmode="lin" valueType="num">
                                      <p:cBhvr>
                                        <p:cTn id="83" dur="500" fill="hold"/>
                                        <p:tgtEl>
                                          <p:spTgt spid="34"/>
                                        </p:tgtEl>
                                        <p:attrNameLst>
                                          <p:attrName>ppt_h</p:attrName>
                                        </p:attrNameLst>
                                      </p:cBhvr>
                                      <p:tavLst>
                                        <p:tav tm="0">
                                          <p:val>
                                            <p:strVal val="#ppt_h"/>
                                          </p:val>
                                        </p:tav>
                                        <p:tav tm="100000">
                                          <p:val>
                                            <p:strVal val="#ppt_h"/>
                                          </p:val>
                                        </p:tav>
                                      </p:tavLst>
                                    </p:anim>
                                    <p:animEffect transition="in" filter="fade">
                                      <p:cBhvr>
                                        <p:cTn id="84" dur="500"/>
                                        <p:tgtEl>
                                          <p:spTgt spid="34"/>
                                        </p:tgtEl>
                                      </p:cBhvr>
                                    </p:animEffect>
                                  </p:childTnLst>
                                </p:cTn>
                              </p:par>
                            </p:childTnLst>
                          </p:cTn>
                        </p:par>
                        <p:par>
                          <p:cTn id="85" fill="hold">
                            <p:stCondLst>
                              <p:cond delay="4750"/>
                            </p:stCondLst>
                            <p:childTnLst>
                              <p:par>
                                <p:cTn id="86" presetID="50" presetClass="entr" presetSubtype="0" decel="100000" fill="hold" grpId="0" nodeType="afterEffect">
                                  <p:stCondLst>
                                    <p:cond delay="0"/>
                                  </p:stCondLst>
                                  <p:iterate type="lt">
                                    <p:tmPct val="10000"/>
                                  </p:iterate>
                                  <p:childTnLst>
                                    <p:set>
                                      <p:cBhvr>
                                        <p:cTn id="87" dur="1" fill="hold">
                                          <p:stCondLst>
                                            <p:cond delay="0"/>
                                          </p:stCondLst>
                                        </p:cTn>
                                        <p:tgtEl>
                                          <p:spTgt spid="30"/>
                                        </p:tgtEl>
                                        <p:attrNameLst>
                                          <p:attrName>style.visibility</p:attrName>
                                        </p:attrNameLst>
                                      </p:cBhvr>
                                      <p:to>
                                        <p:strVal val="visible"/>
                                      </p:to>
                                    </p:set>
                                    <p:anim calcmode="lin" valueType="num">
                                      <p:cBhvr>
                                        <p:cTn id="88" dur="500" fill="hold"/>
                                        <p:tgtEl>
                                          <p:spTgt spid="30"/>
                                        </p:tgtEl>
                                        <p:attrNameLst>
                                          <p:attrName>ppt_w</p:attrName>
                                        </p:attrNameLst>
                                      </p:cBhvr>
                                      <p:tavLst>
                                        <p:tav tm="0">
                                          <p:val>
                                            <p:strVal val="#ppt_w+.3"/>
                                          </p:val>
                                        </p:tav>
                                        <p:tav tm="100000">
                                          <p:val>
                                            <p:strVal val="#ppt_w"/>
                                          </p:val>
                                        </p:tav>
                                      </p:tavLst>
                                    </p:anim>
                                    <p:anim calcmode="lin" valueType="num">
                                      <p:cBhvr>
                                        <p:cTn id="89" dur="500" fill="hold"/>
                                        <p:tgtEl>
                                          <p:spTgt spid="30"/>
                                        </p:tgtEl>
                                        <p:attrNameLst>
                                          <p:attrName>ppt_h</p:attrName>
                                        </p:attrNameLst>
                                      </p:cBhvr>
                                      <p:tavLst>
                                        <p:tav tm="0">
                                          <p:val>
                                            <p:strVal val="#ppt_h"/>
                                          </p:val>
                                        </p:tav>
                                        <p:tav tm="100000">
                                          <p:val>
                                            <p:strVal val="#ppt_h"/>
                                          </p:val>
                                        </p:tav>
                                      </p:tavLst>
                                    </p:anim>
                                    <p:animEffect transition="in" filter="fade">
                                      <p:cBhvr>
                                        <p:cTn id="90" dur="500"/>
                                        <p:tgtEl>
                                          <p:spTgt spid="30"/>
                                        </p:tgtEl>
                                      </p:cBhvr>
                                    </p:animEffect>
                                  </p:childTnLst>
                                </p:cTn>
                              </p:par>
                            </p:childTnLst>
                          </p:cTn>
                        </p:par>
                        <p:par>
                          <p:cTn id="91" fill="hold">
                            <p:stCondLst>
                              <p:cond delay="5550"/>
                            </p:stCondLst>
                            <p:childTnLst>
                              <p:par>
                                <p:cTn id="92" presetID="23" presetClass="entr" presetSubtype="528"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 calcmode="lin" valueType="num">
                                      <p:cBhvr>
                                        <p:cTn id="94" dur="500" fill="hold"/>
                                        <p:tgtEl>
                                          <p:spTgt spid="19"/>
                                        </p:tgtEl>
                                        <p:attrNameLst>
                                          <p:attrName>ppt_w</p:attrName>
                                        </p:attrNameLst>
                                      </p:cBhvr>
                                      <p:tavLst>
                                        <p:tav tm="0">
                                          <p:val>
                                            <p:fltVal val="0"/>
                                          </p:val>
                                        </p:tav>
                                        <p:tav tm="100000">
                                          <p:val>
                                            <p:strVal val="#ppt_w"/>
                                          </p:val>
                                        </p:tav>
                                      </p:tavLst>
                                    </p:anim>
                                    <p:anim calcmode="lin" valueType="num">
                                      <p:cBhvr>
                                        <p:cTn id="95" dur="500" fill="hold"/>
                                        <p:tgtEl>
                                          <p:spTgt spid="19"/>
                                        </p:tgtEl>
                                        <p:attrNameLst>
                                          <p:attrName>ppt_h</p:attrName>
                                        </p:attrNameLst>
                                      </p:cBhvr>
                                      <p:tavLst>
                                        <p:tav tm="0">
                                          <p:val>
                                            <p:fltVal val="0"/>
                                          </p:val>
                                        </p:tav>
                                        <p:tav tm="100000">
                                          <p:val>
                                            <p:strVal val="#ppt_h"/>
                                          </p:val>
                                        </p:tav>
                                      </p:tavLst>
                                    </p:anim>
                                    <p:anim calcmode="lin" valueType="num">
                                      <p:cBhvr>
                                        <p:cTn id="96" dur="500" fill="hold"/>
                                        <p:tgtEl>
                                          <p:spTgt spid="19"/>
                                        </p:tgtEl>
                                        <p:attrNameLst>
                                          <p:attrName>ppt_x</p:attrName>
                                        </p:attrNameLst>
                                      </p:cBhvr>
                                      <p:tavLst>
                                        <p:tav tm="0">
                                          <p:val>
                                            <p:fltVal val="0.5"/>
                                          </p:val>
                                        </p:tav>
                                        <p:tav tm="100000">
                                          <p:val>
                                            <p:strVal val="#ppt_x"/>
                                          </p:val>
                                        </p:tav>
                                      </p:tavLst>
                                    </p:anim>
                                    <p:anim calcmode="lin" valueType="num">
                                      <p:cBhvr>
                                        <p:cTn id="97" dur="500" fill="hold"/>
                                        <p:tgtEl>
                                          <p:spTgt spid="19"/>
                                        </p:tgtEl>
                                        <p:attrNameLst>
                                          <p:attrName>ppt_y</p:attrName>
                                        </p:attrNameLst>
                                      </p:cBhvr>
                                      <p:tavLst>
                                        <p:tav tm="0">
                                          <p:val>
                                            <p:fltVal val="0.5"/>
                                          </p:val>
                                        </p:tav>
                                        <p:tav tm="100000">
                                          <p:val>
                                            <p:strVal val="#ppt_y"/>
                                          </p:val>
                                        </p:tav>
                                      </p:tavLst>
                                    </p:anim>
                                  </p:childTnLst>
                                </p:cTn>
                              </p:par>
                              <p:par>
                                <p:cTn id="98" presetID="23" presetClass="entr" presetSubtype="528" fill="hold" grpId="0" nodeType="withEffect">
                                  <p:stCondLst>
                                    <p:cond delay="200"/>
                                  </p:stCondLst>
                                  <p:childTnLst>
                                    <p:set>
                                      <p:cBhvr>
                                        <p:cTn id="99" dur="1" fill="hold">
                                          <p:stCondLst>
                                            <p:cond delay="0"/>
                                          </p:stCondLst>
                                        </p:cTn>
                                        <p:tgtEl>
                                          <p:spTgt spid="20"/>
                                        </p:tgtEl>
                                        <p:attrNameLst>
                                          <p:attrName>style.visibility</p:attrName>
                                        </p:attrNameLst>
                                      </p:cBhvr>
                                      <p:to>
                                        <p:strVal val="visible"/>
                                      </p:to>
                                    </p:set>
                                    <p:anim calcmode="lin" valueType="num">
                                      <p:cBhvr>
                                        <p:cTn id="100" dur="500" fill="hold"/>
                                        <p:tgtEl>
                                          <p:spTgt spid="20"/>
                                        </p:tgtEl>
                                        <p:attrNameLst>
                                          <p:attrName>ppt_w</p:attrName>
                                        </p:attrNameLst>
                                      </p:cBhvr>
                                      <p:tavLst>
                                        <p:tav tm="0">
                                          <p:val>
                                            <p:fltVal val="0"/>
                                          </p:val>
                                        </p:tav>
                                        <p:tav tm="100000">
                                          <p:val>
                                            <p:strVal val="#ppt_w"/>
                                          </p:val>
                                        </p:tav>
                                      </p:tavLst>
                                    </p:anim>
                                    <p:anim calcmode="lin" valueType="num">
                                      <p:cBhvr>
                                        <p:cTn id="101" dur="500" fill="hold"/>
                                        <p:tgtEl>
                                          <p:spTgt spid="20"/>
                                        </p:tgtEl>
                                        <p:attrNameLst>
                                          <p:attrName>ppt_h</p:attrName>
                                        </p:attrNameLst>
                                      </p:cBhvr>
                                      <p:tavLst>
                                        <p:tav tm="0">
                                          <p:val>
                                            <p:fltVal val="0"/>
                                          </p:val>
                                        </p:tav>
                                        <p:tav tm="100000">
                                          <p:val>
                                            <p:strVal val="#ppt_h"/>
                                          </p:val>
                                        </p:tav>
                                      </p:tavLst>
                                    </p:anim>
                                    <p:anim calcmode="lin" valueType="num">
                                      <p:cBhvr>
                                        <p:cTn id="102" dur="500" fill="hold"/>
                                        <p:tgtEl>
                                          <p:spTgt spid="20"/>
                                        </p:tgtEl>
                                        <p:attrNameLst>
                                          <p:attrName>ppt_x</p:attrName>
                                        </p:attrNameLst>
                                      </p:cBhvr>
                                      <p:tavLst>
                                        <p:tav tm="0">
                                          <p:val>
                                            <p:fltVal val="0.5"/>
                                          </p:val>
                                        </p:tav>
                                        <p:tav tm="100000">
                                          <p:val>
                                            <p:strVal val="#ppt_x"/>
                                          </p:val>
                                        </p:tav>
                                      </p:tavLst>
                                    </p:anim>
                                    <p:anim calcmode="lin" valueType="num">
                                      <p:cBhvr>
                                        <p:cTn id="103" dur="500" fill="hold"/>
                                        <p:tgtEl>
                                          <p:spTgt spid="20"/>
                                        </p:tgtEl>
                                        <p:attrNameLst>
                                          <p:attrName>ppt_y</p:attrName>
                                        </p:attrNameLst>
                                      </p:cBhvr>
                                      <p:tavLst>
                                        <p:tav tm="0">
                                          <p:val>
                                            <p:fltVal val="0.5"/>
                                          </p:val>
                                        </p:tav>
                                        <p:tav tm="100000">
                                          <p:val>
                                            <p:strVal val="#ppt_y"/>
                                          </p:val>
                                        </p:tav>
                                      </p:tavLst>
                                    </p:anim>
                                  </p:childTnLst>
                                </p:cTn>
                              </p:par>
                              <p:par>
                                <p:cTn id="104" presetID="23" presetClass="entr" presetSubtype="528" fill="hold" grpId="0" nodeType="withEffect">
                                  <p:stCondLst>
                                    <p:cond delay="400"/>
                                  </p:stCondLst>
                                  <p:childTnLst>
                                    <p:set>
                                      <p:cBhvr>
                                        <p:cTn id="105" dur="1" fill="hold">
                                          <p:stCondLst>
                                            <p:cond delay="0"/>
                                          </p:stCondLst>
                                        </p:cTn>
                                        <p:tgtEl>
                                          <p:spTgt spid="21"/>
                                        </p:tgtEl>
                                        <p:attrNameLst>
                                          <p:attrName>style.visibility</p:attrName>
                                        </p:attrNameLst>
                                      </p:cBhvr>
                                      <p:to>
                                        <p:strVal val="visible"/>
                                      </p:to>
                                    </p:set>
                                    <p:anim calcmode="lin" valueType="num">
                                      <p:cBhvr>
                                        <p:cTn id="106" dur="500" fill="hold"/>
                                        <p:tgtEl>
                                          <p:spTgt spid="21"/>
                                        </p:tgtEl>
                                        <p:attrNameLst>
                                          <p:attrName>ppt_w</p:attrName>
                                        </p:attrNameLst>
                                      </p:cBhvr>
                                      <p:tavLst>
                                        <p:tav tm="0">
                                          <p:val>
                                            <p:fltVal val="0"/>
                                          </p:val>
                                        </p:tav>
                                        <p:tav tm="100000">
                                          <p:val>
                                            <p:strVal val="#ppt_w"/>
                                          </p:val>
                                        </p:tav>
                                      </p:tavLst>
                                    </p:anim>
                                    <p:anim calcmode="lin" valueType="num">
                                      <p:cBhvr>
                                        <p:cTn id="107" dur="500" fill="hold"/>
                                        <p:tgtEl>
                                          <p:spTgt spid="21"/>
                                        </p:tgtEl>
                                        <p:attrNameLst>
                                          <p:attrName>ppt_h</p:attrName>
                                        </p:attrNameLst>
                                      </p:cBhvr>
                                      <p:tavLst>
                                        <p:tav tm="0">
                                          <p:val>
                                            <p:fltVal val="0"/>
                                          </p:val>
                                        </p:tav>
                                        <p:tav tm="100000">
                                          <p:val>
                                            <p:strVal val="#ppt_h"/>
                                          </p:val>
                                        </p:tav>
                                      </p:tavLst>
                                    </p:anim>
                                    <p:anim calcmode="lin" valueType="num">
                                      <p:cBhvr>
                                        <p:cTn id="108" dur="500" fill="hold"/>
                                        <p:tgtEl>
                                          <p:spTgt spid="21"/>
                                        </p:tgtEl>
                                        <p:attrNameLst>
                                          <p:attrName>ppt_x</p:attrName>
                                        </p:attrNameLst>
                                      </p:cBhvr>
                                      <p:tavLst>
                                        <p:tav tm="0">
                                          <p:val>
                                            <p:fltVal val="0.5"/>
                                          </p:val>
                                        </p:tav>
                                        <p:tav tm="100000">
                                          <p:val>
                                            <p:strVal val="#ppt_x"/>
                                          </p:val>
                                        </p:tav>
                                      </p:tavLst>
                                    </p:anim>
                                    <p:anim calcmode="lin" valueType="num">
                                      <p:cBhvr>
                                        <p:cTn id="109" dur="500" fill="hold"/>
                                        <p:tgtEl>
                                          <p:spTgt spid="21"/>
                                        </p:tgtEl>
                                        <p:attrNameLst>
                                          <p:attrName>ppt_y</p:attrName>
                                        </p:attrNameLst>
                                      </p:cBhvr>
                                      <p:tavLst>
                                        <p:tav tm="0">
                                          <p:val>
                                            <p:fltVal val="0.5"/>
                                          </p:val>
                                        </p:tav>
                                        <p:tav tm="100000">
                                          <p:val>
                                            <p:strVal val="#ppt_y"/>
                                          </p:val>
                                        </p:tav>
                                      </p:tavLst>
                                    </p:anim>
                                  </p:childTnLst>
                                </p:cTn>
                              </p:par>
                              <p:par>
                                <p:cTn id="110" presetID="23" presetClass="entr" presetSubtype="528" fill="hold" grpId="0" nodeType="withEffect">
                                  <p:stCondLst>
                                    <p:cond delay="600"/>
                                  </p:stCondLst>
                                  <p:childTnLst>
                                    <p:set>
                                      <p:cBhvr>
                                        <p:cTn id="111" dur="1" fill="hold">
                                          <p:stCondLst>
                                            <p:cond delay="0"/>
                                          </p:stCondLst>
                                        </p:cTn>
                                        <p:tgtEl>
                                          <p:spTgt spid="22"/>
                                        </p:tgtEl>
                                        <p:attrNameLst>
                                          <p:attrName>style.visibility</p:attrName>
                                        </p:attrNameLst>
                                      </p:cBhvr>
                                      <p:to>
                                        <p:strVal val="visible"/>
                                      </p:to>
                                    </p:set>
                                    <p:anim calcmode="lin" valueType="num">
                                      <p:cBhvr>
                                        <p:cTn id="112" dur="500" fill="hold"/>
                                        <p:tgtEl>
                                          <p:spTgt spid="22"/>
                                        </p:tgtEl>
                                        <p:attrNameLst>
                                          <p:attrName>ppt_w</p:attrName>
                                        </p:attrNameLst>
                                      </p:cBhvr>
                                      <p:tavLst>
                                        <p:tav tm="0">
                                          <p:val>
                                            <p:fltVal val="0"/>
                                          </p:val>
                                        </p:tav>
                                        <p:tav tm="100000">
                                          <p:val>
                                            <p:strVal val="#ppt_w"/>
                                          </p:val>
                                        </p:tav>
                                      </p:tavLst>
                                    </p:anim>
                                    <p:anim calcmode="lin" valueType="num">
                                      <p:cBhvr>
                                        <p:cTn id="113" dur="500" fill="hold"/>
                                        <p:tgtEl>
                                          <p:spTgt spid="22"/>
                                        </p:tgtEl>
                                        <p:attrNameLst>
                                          <p:attrName>ppt_h</p:attrName>
                                        </p:attrNameLst>
                                      </p:cBhvr>
                                      <p:tavLst>
                                        <p:tav tm="0">
                                          <p:val>
                                            <p:fltVal val="0"/>
                                          </p:val>
                                        </p:tav>
                                        <p:tav tm="100000">
                                          <p:val>
                                            <p:strVal val="#ppt_h"/>
                                          </p:val>
                                        </p:tav>
                                      </p:tavLst>
                                    </p:anim>
                                    <p:anim calcmode="lin" valueType="num">
                                      <p:cBhvr>
                                        <p:cTn id="114" dur="500" fill="hold"/>
                                        <p:tgtEl>
                                          <p:spTgt spid="22"/>
                                        </p:tgtEl>
                                        <p:attrNameLst>
                                          <p:attrName>ppt_x</p:attrName>
                                        </p:attrNameLst>
                                      </p:cBhvr>
                                      <p:tavLst>
                                        <p:tav tm="0">
                                          <p:val>
                                            <p:fltVal val="0.5"/>
                                          </p:val>
                                        </p:tav>
                                        <p:tav tm="100000">
                                          <p:val>
                                            <p:strVal val="#ppt_x"/>
                                          </p:val>
                                        </p:tav>
                                      </p:tavLst>
                                    </p:anim>
                                    <p:anim calcmode="lin" valueType="num">
                                      <p:cBhvr>
                                        <p:cTn id="115" dur="500" fill="hold"/>
                                        <p:tgtEl>
                                          <p:spTgt spid="22"/>
                                        </p:tgtEl>
                                        <p:attrNameLst>
                                          <p:attrName>ppt_y</p:attrName>
                                        </p:attrNameLst>
                                      </p:cBhvr>
                                      <p:tavLst>
                                        <p:tav tm="0">
                                          <p:val>
                                            <p:fltVal val="0.5"/>
                                          </p:val>
                                        </p:tav>
                                        <p:tav tm="100000">
                                          <p:val>
                                            <p:strVal val="#ppt_y"/>
                                          </p:val>
                                        </p:tav>
                                      </p:tavLst>
                                    </p:anim>
                                  </p:childTnLst>
                                </p:cTn>
                              </p:par>
                            </p:childTnLst>
                          </p:cTn>
                        </p:par>
                        <p:par>
                          <p:cTn id="116" fill="hold">
                            <p:stCondLst>
                              <p:cond delay="6650"/>
                            </p:stCondLst>
                            <p:childTnLst>
                              <p:par>
                                <p:cTn id="117" presetID="27" presetClass="entr" presetSubtype="0" fill="hold" grpId="0" nodeType="afterEffect">
                                  <p:stCondLst>
                                    <p:cond delay="0"/>
                                  </p:stCondLst>
                                  <p:iterate type="lt">
                                    <p:tmPct val="30000"/>
                                  </p:iterate>
                                  <p:childTnLst>
                                    <p:set>
                                      <p:cBhvr>
                                        <p:cTn id="118" dur="1" fill="hold">
                                          <p:stCondLst>
                                            <p:cond delay="0"/>
                                          </p:stCondLst>
                                        </p:cTn>
                                        <p:tgtEl>
                                          <p:spTgt spid="29"/>
                                        </p:tgtEl>
                                        <p:attrNameLst>
                                          <p:attrName>style.visibility</p:attrName>
                                        </p:attrNameLst>
                                      </p:cBhvr>
                                      <p:to>
                                        <p:strVal val="visible"/>
                                      </p:to>
                                    </p:set>
                                    <p:anim calcmode="discrete" valueType="clr">
                                      <p:cBhvr override="childStyle">
                                        <p:cTn id="119" dur="100"/>
                                        <p:tgtEl>
                                          <p:spTgt spid="29"/>
                                        </p:tgtEl>
                                        <p:attrNameLst>
                                          <p:attrName>style.color</p:attrName>
                                        </p:attrNameLst>
                                      </p:cBhvr>
                                      <p:tavLst>
                                        <p:tav tm="0">
                                          <p:val>
                                            <p:clrVal>
                                              <a:schemeClr val="bg1"/>
                                            </p:clrVal>
                                          </p:val>
                                        </p:tav>
                                        <p:tav tm="50000">
                                          <p:val>
                                            <p:clrVal>
                                              <a:schemeClr val="bg1"/>
                                            </p:clrVal>
                                          </p:val>
                                        </p:tav>
                                      </p:tavLst>
                                    </p:anim>
                                    <p:anim calcmode="discrete" valueType="clr">
                                      <p:cBhvr>
                                        <p:cTn id="120" dur="100"/>
                                        <p:tgtEl>
                                          <p:spTgt spid="29"/>
                                        </p:tgtEl>
                                        <p:attrNameLst>
                                          <p:attrName>fillcolor</p:attrName>
                                        </p:attrNameLst>
                                      </p:cBhvr>
                                      <p:tavLst>
                                        <p:tav tm="0">
                                          <p:val>
                                            <p:clrVal>
                                              <a:schemeClr val="accent2"/>
                                            </p:clrVal>
                                          </p:val>
                                        </p:tav>
                                        <p:tav tm="50000">
                                          <p:val>
                                            <p:clrVal>
                                              <a:schemeClr val="hlink"/>
                                            </p:clrVal>
                                          </p:val>
                                        </p:tav>
                                      </p:tavLst>
                                    </p:anim>
                                    <p:set>
                                      <p:cBhvr>
                                        <p:cTn id="121" dur="100"/>
                                        <p:tgtEl>
                                          <p:spTgt spid="29"/>
                                        </p:tgtEl>
                                        <p:attrNameLst>
                                          <p:attrName>fill.type</p:attrName>
                                        </p:attrNameLst>
                                      </p:cBhvr>
                                      <p:to>
                                        <p:strVal val="solid"/>
                                      </p:to>
                                    </p:set>
                                  </p:childTnLst>
                                </p:cTn>
                              </p:par>
                              <p:par>
                                <p:cTn id="122" presetID="27" presetClass="entr" presetSubtype="0" fill="hold" grpId="0" nodeType="withEffect">
                                  <p:stCondLst>
                                    <p:cond delay="300"/>
                                  </p:stCondLst>
                                  <p:iterate type="lt">
                                    <p:tmPct val="30000"/>
                                  </p:iterate>
                                  <p:childTnLst>
                                    <p:set>
                                      <p:cBhvr>
                                        <p:cTn id="123" dur="1" fill="hold">
                                          <p:stCondLst>
                                            <p:cond delay="0"/>
                                          </p:stCondLst>
                                        </p:cTn>
                                        <p:tgtEl>
                                          <p:spTgt spid="31"/>
                                        </p:tgtEl>
                                        <p:attrNameLst>
                                          <p:attrName>style.visibility</p:attrName>
                                        </p:attrNameLst>
                                      </p:cBhvr>
                                      <p:to>
                                        <p:strVal val="visible"/>
                                      </p:to>
                                    </p:set>
                                    <p:anim calcmode="discrete" valueType="clr">
                                      <p:cBhvr override="childStyle">
                                        <p:cTn id="124" dur="100"/>
                                        <p:tgtEl>
                                          <p:spTgt spid="31"/>
                                        </p:tgtEl>
                                        <p:attrNameLst>
                                          <p:attrName>style.color</p:attrName>
                                        </p:attrNameLst>
                                      </p:cBhvr>
                                      <p:tavLst>
                                        <p:tav tm="0">
                                          <p:val>
                                            <p:clrVal>
                                              <a:schemeClr val="bg1"/>
                                            </p:clrVal>
                                          </p:val>
                                        </p:tav>
                                        <p:tav tm="50000">
                                          <p:val>
                                            <p:clrVal>
                                              <a:schemeClr val="bg1"/>
                                            </p:clrVal>
                                          </p:val>
                                        </p:tav>
                                      </p:tavLst>
                                    </p:anim>
                                    <p:anim calcmode="discrete" valueType="clr">
                                      <p:cBhvr>
                                        <p:cTn id="125" dur="100"/>
                                        <p:tgtEl>
                                          <p:spTgt spid="31"/>
                                        </p:tgtEl>
                                        <p:attrNameLst>
                                          <p:attrName>fillcolor</p:attrName>
                                        </p:attrNameLst>
                                      </p:cBhvr>
                                      <p:tavLst>
                                        <p:tav tm="0">
                                          <p:val>
                                            <p:clrVal>
                                              <a:schemeClr val="accent2"/>
                                            </p:clrVal>
                                          </p:val>
                                        </p:tav>
                                        <p:tav tm="50000">
                                          <p:val>
                                            <p:clrVal>
                                              <a:schemeClr val="hlink"/>
                                            </p:clrVal>
                                          </p:val>
                                        </p:tav>
                                      </p:tavLst>
                                    </p:anim>
                                    <p:set>
                                      <p:cBhvr>
                                        <p:cTn id="126" dur="100"/>
                                        <p:tgtEl>
                                          <p:spTgt spid="31"/>
                                        </p:tgtEl>
                                        <p:attrNameLst>
                                          <p:attrName>fill.type</p:attrName>
                                        </p:attrNameLst>
                                      </p:cBhvr>
                                      <p:to>
                                        <p:strVal val="solid"/>
                                      </p:to>
                                    </p:set>
                                  </p:childTnLst>
                                </p:cTn>
                              </p:par>
                              <p:par>
                                <p:cTn id="127" presetID="27" presetClass="entr" presetSubtype="0" fill="hold" grpId="0" nodeType="withEffect">
                                  <p:stCondLst>
                                    <p:cond delay="600"/>
                                  </p:stCondLst>
                                  <p:iterate type="lt">
                                    <p:tmPct val="30000"/>
                                  </p:iterate>
                                  <p:childTnLst>
                                    <p:set>
                                      <p:cBhvr>
                                        <p:cTn id="128" dur="1" fill="hold">
                                          <p:stCondLst>
                                            <p:cond delay="0"/>
                                          </p:stCondLst>
                                        </p:cTn>
                                        <p:tgtEl>
                                          <p:spTgt spid="32"/>
                                        </p:tgtEl>
                                        <p:attrNameLst>
                                          <p:attrName>style.visibility</p:attrName>
                                        </p:attrNameLst>
                                      </p:cBhvr>
                                      <p:to>
                                        <p:strVal val="visible"/>
                                      </p:to>
                                    </p:set>
                                    <p:anim calcmode="discrete" valueType="clr">
                                      <p:cBhvr override="childStyle">
                                        <p:cTn id="129" dur="100"/>
                                        <p:tgtEl>
                                          <p:spTgt spid="32"/>
                                        </p:tgtEl>
                                        <p:attrNameLst>
                                          <p:attrName>style.color</p:attrName>
                                        </p:attrNameLst>
                                      </p:cBhvr>
                                      <p:tavLst>
                                        <p:tav tm="0">
                                          <p:val>
                                            <p:clrVal>
                                              <a:schemeClr val="bg1"/>
                                            </p:clrVal>
                                          </p:val>
                                        </p:tav>
                                        <p:tav tm="50000">
                                          <p:val>
                                            <p:clrVal>
                                              <a:schemeClr val="bg1"/>
                                            </p:clrVal>
                                          </p:val>
                                        </p:tav>
                                      </p:tavLst>
                                    </p:anim>
                                    <p:anim calcmode="discrete" valueType="clr">
                                      <p:cBhvr>
                                        <p:cTn id="130" dur="100"/>
                                        <p:tgtEl>
                                          <p:spTgt spid="32"/>
                                        </p:tgtEl>
                                        <p:attrNameLst>
                                          <p:attrName>fillcolor</p:attrName>
                                        </p:attrNameLst>
                                      </p:cBhvr>
                                      <p:tavLst>
                                        <p:tav tm="0">
                                          <p:val>
                                            <p:clrVal>
                                              <a:schemeClr val="accent2"/>
                                            </p:clrVal>
                                          </p:val>
                                        </p:tav>
                                        <p:tav tm="50000">
                                          <p:val>
                                            <p:clrVal>
                                              <a:schemeClr val="hlink"/>
                                            </p:clrVal>
                                          </p:val>
                                        </p:tav>
                                      </p:tavLst>
                                    </p:anim>
                                    <p:set>
                                      <p:cBhvr>
                                        <p:cTn id="131" dur="100"/>
                                        <p:tgtEl>
                                          <p:spTgt spid="32"/>
                                        </p:tgtEl>
                                        <p:attrNameLst>
                                          <p:attrName>fill.type</p:attrName>
                                        </p:attrNameLst>
                                      </p:cBhvr>
                                      <p:to>
                                        <p:strVal val="solid"/>
                                      </p:to>
                                    </p:set>
                                  </p:childTnLst>
                                </p:cTn>
                              </p:par>
                              <p:par>
                                <p:cTn id="132" presetID="27" presetClass="entr" presetSubtype="0" fill="hold" grpId="0" nodeType="withEffect">
                                  <p:stCondLst>
                                    <p:cond delay="900"/>
                                  </p:stCondLst>
                                  <p:iterate type="lt">
                                    <p:tmPct val="30000"/>
                                  </p:iterate>
                                  <p:childTnLst>
                                    <p:set>
                                      <p:cBhvr>
                                        <p:cTn id="133" dur="1" fill="hold">
                                          <p:stCondLst>
                                            <p:cond delay="0"/>
                                          </p:stCondLst>
                                        </p:cTn>
                                        <p:tgtEl>
                                          <p:spTgt spid="33"/>
                                        </p:tgtEl>
                                        <p:attrNameLst>
                                          <p:attrName>style.visibility</p:attrName>
                                        </p:attrNameLst>
                                      </p:cBhvr>
                                      <p:to>
                                        <p:strVal val="visible"/>
                                      </p:to>
                                    </p:set>
                                    <p:anim calcmode="discrete" valueType="clr">
                                      <p:cBhvr override="childStyle">
                                        <p:cTn id="134" dur="100"/>
                                        <p:tgtEl>
                                          <p:spTgt spid="33"/>
                                        </p:tgtEl>
                                        <p:attrNameLst>
                                          <p:attrName>style.color</p:attrName>
                                        </p:attrNameLst>
                                      </p:cBhvr>
                                      <p:tavLst>
                                        <p:tav tm="0">
                                          <p:val>
                                            <p:clrVal>
                                              <a:schemeClr val="bg1"/>
                                            </p:clrVal>
                                          </p:val>
                                        </p:tav>
                                        <p:tav tm="50000">
                                          <p:val>
                                            <p:clrVal>
                                              <a:schemeClr val="bg1"/>
                                            </p:clrVal>
                                          </p:val>
                                        </p:tav>
                                      </p:tavLst>
                                    </p:anim>
                                    <p:anim calcmode="discrete" valueType="clr">
                                      <p:cBhvr>
                                        <p:cTn id="135" dur="100"/>
                                        <p:tgtEl>
                                          <p:spTgt spid="33"/>
                                        </p:tgtEl>
                                        <p:attrNameLst>
                                          <p:attrName>fillcolor</p:attrName>
                                        </p:attrNameLst>
                                      </p:cBhvr>
                                      <p:tavLst>
                                        <p:tav tm="0">
                                          <p:val>
                                            <p:clrVal>
                                              <a:schemeClr val="accent2"/>
                                            </p:clrVal>
                                          </p:val>
                                        </p:tav>
                                        <p:tav tm="50000">
                                          <p:val>
                                            <p:clrVal>
                                              <a:schemeClr val="hlink"/>
                                            </p:clrVal>
                                          </p:val>
                                        </p:tav>
                                      </p:tavLst>
                                    </p:anim>
                                    <p:set>
                                      <p:cBhvr>
                                        <p:cTn id="136" dur="100"/>
                                        <p:tgtEl>
                                          <p:spTgt spid="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rot="18900000">
            <a:off x="5426366" y="1363471"/>
            <a:ext cx="1309559" cy="130993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5" rIns="68571" bIns="34285" numCol="1" spcCol="0" rtlCol="0" fromWordArt="0" anchor="ctr" anchorCtr="0" forceAA="0" compatLnSpc="1">
            <a:prstTxWarp prst="textNoShape">
              <a:avLst/>
            </a:prstTxWarp>
            <a:noAutofit/>
          </a:body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微软雅黑" pitchFamily="34" charset="-122"/>
              <a:ea typeface="맑은 고딕" panose="020B0503020000020004" pitchFamily="34" charset="-127"/>
              <a:cs typeface="+mn-cs"/>
            </a:endParaRPr>
          </a:p>
        </p:txBody>
      </p:sp>
      <p:sp>
        <p:nvSpPr>
          <p:cNvPr id="3" name="Freeform 6"/>
          <p:cNvSpPr>
            <a:spLocks/>
          </p:cNvSpPr>
          <p:nvPr/>
        </p:nvSpPr>
        <p:spPr bwMode="auto">
          <a:xfrm rot="18900000">
            <a:off x="5914609" y="2312025"/>
            <a:ext cx="1311892" cy="130993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accent4"/>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5" rIns="68571" bIns="34285" numCol="1" spcCol="0" rtlCol="0" fromWordArt="0" anchor="ctr" anchorCtr="0" forceAA="0" compatLnSpc="1">
            <a:prstTxWarp prst="textNoShape">
              <a:avLst/>
            </a:prstTxWarp>
            <a:noAutofit/>
          </a:body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微软雅黑" pitchFamily="34" charset="-122"/>
              <a:ea typeface="맑은 고딕" panose="020B0503020000020004" pitchFamily="34" charset="-127"/>
              <a:cs typeface="+mn-cs"/>
            </a:endParaRPr>
          </a:p>
        </p:txBody>
      </p:sp>
      <p:sp>
        <p:nvSpPr>
          <p:cNvPr id="4" name="Freeform 5"/>
          <p:cNvSpPr>
            <a:spLocks/>
          </p:cNvSpPr>
          <p:nvPr/>
        </p:nvSpPr>
        <p:spPr bwMode="auto">
          <a:xfrm rot="18900000">
            <a:off x="4968320" y="2802402"/>
            <a:ext cx="1309559" cy="130993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5" rIns="68571" bIns="34285" numCol="1" spcCol="0" rtlCol="0" fromWordArt="0" anchor="ctr" anchorCtr="0" forceAA="0" compatLnSpc="1">
            <a:prstTxWarp prst="textNoShape">
              <a:avLst/>
            </a:prstTxWarp>
            <a:noAutofit/>
          </a:body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微软雅黑" pitchFamily="34" charset="-122"/>
              <a:ea typeface="맑은 고딕" panose="020B0503020000020004" pitchFamily="34" charset="-127"/>
              <a:cs typeface="+mn-cs"/>
            </a:endParaRPr>
          </a:p>
        </p:txBody>
      </p:sp>
      <p:sp>
        <p:nvSpPr>
          <p:cNvPr id="5" name="Freeform 8"/>
          <p:cNvSpPr>
            <a:spLocks/>
          </p:cNvSpPr>
          <p:nvPr/>
        </p:nvSpPr>
        <p:spPr bwMode="auto">
          <a:xfrm rot="18900000">
            <a:off x="4478911" y="1853845"/>
            <a:ext cx="1309559" cy="130993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34285" rIns="68571" bIns="34285" numCol="1" spcCol="0" rtlCol="0" fromWordArt="0" anchor="ctr" anchorCtr="0" forceAA="0" compatLnSpc="1">
            <a:prstTxWarp prst="textNoShape">
              <a:avLst/>
            </a:prstTxWarp>
            <a:noAutofit/>
          </a:bodyP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ko-KR" altLang="en-US" sz="1600" b="0" i="0" u="none" strike="noStrike" kern="1200" cap="none" spc="0" normalizeH="0" baseline="0" noProof="0" dirty="0">
              <a:ln>
                <a:noFill/>
              </a:ln>
              <a:solidFill>
                <a:prstClr val="white"/>
              </a:solidFill>
              <a:effectLst/>
              <a:uLnTx/>
              <a:uFillTx/>
              <a:latin typeface="微软雅黑" pitchFamily="34" charset="-122"/>
              <a:ea typeface="맑은 고딕" panose="020B0503020000020004" pitchFamily="34" charset="-127"/>
              <a:cs typeface="+mn-cs"/>
            </a:endParaRPr>
          </a:p>
        </p:txBody>
      </p:sp>
      <p:cxnSp>
        <p:nvCxnSpPr>
          <p:cNvPr id="6" name="직선 연결선 250"/>
          <p:cNvCxnSpPr/>
          <p:nvPr/>
        </p:nvCxnSpPr>
        <p:spPr>
          <a:xfrm>
            <a:off x="4207691" y="2259094"/>
            <a:ext cx="244704" cy="0"/>
          </a:xfrm>
          <a:prstGeom prst="line">
            <a:avLst/>
          </a:prstGeom>
          <a:ln w="6350">
            <a:solidFill>
              <a:schemeClr val="tx1">
                <a:lumMod val="65000"/>
                <a:lumOff val="3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 name="직선 연결선 250"/>
          <p:cNvCxnSpPr/>
          <p:nvPr/>
        </p:nvCxnSpPr>
        <p:spPr>
          <a:xfrm>
            <a:off x="4261348" y="3959818"/>
            <a:ext cx="893799" cy="0"/>
          </a:xfrm>
          <a:prstGeom prst="line">
            <a:avLst/>
          </a:prstGeom>
          <a:ln w="6350">
            <a:solidFill>
              <a:schemeClr val="tx1">
                <a:lumMod val="65000"/>
                <a:lumOff val="3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8" name="직선 연결선 250"/>
          <p:cNvCxnSpPr/>
          <p:nvPr/>
        </p:nvCxnSpPr>
        <p:spPr>
          <a:xfrm flipH="1">
            <a:off x="6512287" y="1532117"/>
            <a:ext cx="1069515" cy="0"/>
          </a:xfrm>
          <a:prstGeom prst="line">
            <a:avLst/>
          </a:prstGeom>
          <a:ln w="6350">
            <a:solidFill>
              <a:schemeClr val="tx1">
                <a:lumMod val="65000"/>
                <a:lumOff val="3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9" name="직선 연결선 250"/>
          <p:cNvCxnSpPr/>
          <p:nvPr/>
        </p:nvCxnSpPr>
        <p:spPr>
          <a:xfrm flipH="1">
            <a:off x="7241756" y="3235319"/>
            <a:ext cx="340046" cy="0"/>
          </a:xfrm>
          <a:prstGeom prst="line">
            <a:avLst/>
          </a:prstGeom>
          <a:ln w="6350">
            <a:solidFill>
              <a:schemeClr val="tx1">
                <a:lumMod val="65000"/>
                <a:lumOff val="35000"/>
              </a:schemeClr>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10" name="Text Placeholder 8"/>
          <p:cNvSpPr txBox="1">
            <a:spLocks/>
          </p:cNvSpPr>
          <p:nvPr/>
        </p:nvSpPr>
        <p:spPr>
          <a:xfrm>
            <a:off x="518600" y="1836580"/>
            <a:ext cx="2325208" cy="2553834"/>
          </a:xfrm>
          <a:prstGeom prst="rect">
            <a:avLst/>
          </a:prstGeom>
        </p:spPr>
        <p:txBody>
          <a:bodyPr vert="horz" lIns="68571" tIns="34285" rIns="68571" bIns="34285"/>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30000"/>
              </a:lnSpc>
              <a:spcBef>
                <a:spcPct val="20000"/>
              </a:spcBef>
              <a:spcAft>
                <a:spcPts val="0"/>
              </a:spcAft>
              <a:buClrTx/>
              <a:buSzTx/>
              <a:buFont typeface="Arial"/>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kumimoji="0" lang="en-US" altLang="zh-CN"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endParaRPr>
          </a:p>
          <a:p>
            <a:pPr marL="0" marR="0" lvl="0" indent="0" algn="l" defTabSz="457200" rtl="0" eaLnBrk="1" fontAlgn="auto" latinLnBrk="0" hangingPunct="1">
              <a:lnSpc>
                <a:spcPct val="130000"/>
              </a:lnSpc>
              <a:spcBef>
                <a:spcPct val="20000"/>
              </a:spcBef>
              <a:spcAft>
                <a:spcPts val="0"/>
              </a:spcAft>
              <a:buClrTx/>
              <a:buSzTx/>
              <a:buFont typeface="Arial"/>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r>
              <a:rPr kumimoji="0" lang="zh-CN" altLang="en-US" sz="12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rPr>
              <a:t>。</a:t>
            </a:r>
            <a:endParaRPr kumimoji="0" lang="zh-CN" altLang="en-US" sz="12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endParaRPr>
          </a:p>
        </p:txBody>
      </p:sp>
      <p:cxnSp>
        <p:nvCxnSpPr>
          <p:cNvPr id="11" name="Straight Connector 59"/>
          <p:cNvCxnSpPr/>
          <p:nvPr/>
        </p:nvCxnSpPr>
        <p:spPr>
          <a:xfrm flipV="1">
            <a:off x="3059832" y="1298198"/>
            <a:ext cx="0" cy="3361784"/>
          </a:xfrm>
          <a:prstGeom prst="line">
            <a:avLst/>
          </a:prstGeom>
          <a:ln w="3175">
            <a:solidFill>
              <a:schemeClr val="tx1">
                <a:lumMod val="65000"/>
                <a:lumOff val="35000"/>
              </a:schemeClr>
            </a:solidFill>
          </a:ln>
        </p:spPr>
        <p:style>
          <a:lnRef idx="1">
            <a:schemeClr val="dk1"/>
          </a:lnRef>
          <a:fillRef idx="0">
            <a:schemeClr val="dk1"/>
          </a:fillRef>
          <a:effectRef idx="0">
            <a:schemeClr val="dk1"/>
          </a:effectRef>
          <a:fontRef idx="minor">
            <a:schemeClr val="tx1"/>
          </a:fontRef>
        </p:style>
      </p:cxnSp>
      <p:sp>
        <p:nvSpPr>
          <p:cNvPr id="12" name="矩形 10"/>
          <p:cNvSpPr>
            <a:spLocks noChangeArrowheads="1"/>
          </p:cNvSpPr>
          <p:nvPr/>
        </p:nvSpPr>
        <p:spPr bwMode="auto">
          <a:xfrm>
            <a:off x="3237720" y="2077421"/>
            <a:ext cx="856627" cy="500127"/>
          </a:xfrm>
          <a:prstGeom prst="rect">
            <a:avLst/>
          </a:prstGeom>
          <a:noFill/>
          <a:ln w="9525">
            <a:noFill/>
            <a:miter lim="800000"/>
            <a:headEnd/>
            <a:tailEnd/>
          </a:ln>
        </p:spPr>
        <p:txBody>
          <a:bodyPr wrap="none" lIns="68571" tIns="34285" rIns="68571" bIns="34285">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点击此处</a:t>
            </a:r>
            <a:endParaRPr kumimoji="0" lang="en-US" altLang="zh-CN"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添加内容</a:t>
            </a:r>
          </a:p>
        </p:txBody>
      </p:sp>
      <p:sp>
        <p:nvSpPr>
          <p:cNvPr id="13" name="矩形 10"/>
          <p:cNvSpPr>
            <a:spLocks noChangeArrowheads="1"/>
          </p:cNvSpPr>
          <p:nvPr/>
        </p:nvSpPr>
        <p:spPr bwMode="auto">
          <a:xfrm>
            <a:off x="7697039" y="1340231"/>
            <a:ext cx="856627" cy="500127"/>
          </a:xfrm>
          <a:prstGeom prst="rect">
            <a:avLst/>
          </a:prstGeom>
          <a:noFill/>
          <a:ln w="9525">
            <a:noFill/>
            <a:miter lim="800000"/>
            <a:headEnd/>
            <a:tailEnd/>
          </a:ln>
        </p:spPr>
        <p:txBody>
          <a:bodyPr wrap="none" lIns="68571" tIns="34285" rIns="68571" bIns="34285">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点击此处</a:t>
            </a:r>
            <a:endParaRPr kumimoji="0" lang="en-US" altLang="zh-CN"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添加内容</a:t>
            </a:r>
          </a:p>
        </p:txBody>
      </p:sp>
      <p:sp>
        <p:nvSpPr>
          <p:cNvPr id="14" name="矩形 10"/>
          <p:cNvSpPr>
            <a:spLocks noChangeArrowheads="1"/>
          </p:cNvSpPr>
          <p:nvPr/>
        </p:nvSpPr>
        <p:spPr bwMode="auto">
          <a:xfrm>
            <a:off x="3295202" y="3686002"/>
            <a:ext cx="856627" cy="500127"/>
          </a:xfrm>
          <a:prstGeom prst="rect">
            <a:avLst/>
          </a:prstGeom>
          <a:noFill/>
          <a:ln w="9525">
            <a:noFill/>
            <a:miter lim="800000"/>
            <a:headEnd/>
            <a:tailEnd/>
          </a:ln>
        </p:spPr>
        <p:txBody>
          <a:bodyPr wrap="none" lIns="68571" tIns="34285" rIns="68571" bIns="34285">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点击此处</a:t>
            </a:r>
            <a:endParaRPr kumimoji="0" lang="en-US" altLang="zh-CN"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添加内容</a:t>
            </a:r>
          </a:p>
        </p:txBody>
      </p:sp>
      <p:sp>
        <p:nvSpPr>
          <p:cNvPr id="15" name="矩形 10"/>
          <p:cNvSpPr>
            <a:spLocks noChangeArrowheads="1"/>
          </p:cNvSpPr>
          <p:nvPr/>
        </p:nvSpPr>
        <p:spPr bwMode="auto">
          <a:xfrm>
            <a:off x="7747821" y="3041574"/>
            <a:ext cx="856627" cy="500127"/>
          </a:xfrm>
          <a:prstGeom prst="rect">
            <a:avLst/>
          </a:prstGeom>
          <a:noFill/>
          <a:ln w="9525">
            <a:noFill/>
            <a:miter lim="800000"/>
            <a:headEnd/>
            <a:tailEnd/>
          </a:ln>
        </p:spPr>
        <p:txBody>
          <a:bodyPr wrap="none" lIns="68571" tIns="34285" rIns="68571" bIns="34285">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点击此处</a:t>
            </a:r>
            <a:endParaRPr kumimoji="0" lang="en-US" altLang="zh-CN"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添加内容</a:t>
            </a:r>
          </a:p>
        </p:txBody>
      </p:sp>
      <p:sp>
        <p:nvSpPr>
          <p:cNvPr id="16" name="Text Placeholder 2"/>
          <p:cNvSpPr txBox="1">
            <a:spLocks/>
          </p:cNvSpPr>
          <p:nvPr/>
        </p:nvSpPr>
        <p:spPr bwMode="auto">
          <a:xfrm>
            <a:off x="395536" y="1582102"/>
            <a:ext cx="1523692" cy="268421"/>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marL="0" marR="0" lvl="0" indent="0" algn="ctr" defTabSz="816337" rtl="0" eaLnBrk="1" fontAlgn="auto" latinLnBrk="0" hangingPunct="1">
              <a:lnSpc>
                <a:spcPct val="100000"/>
              </a:lnSpc>
              <a:spcBef>
                <a:spcPts val="0"/>
              </a:spcBef>
              <a:spcAft>
                <a:spcPts val="0"/>
              </a:spcAft>
              <a:buClr>
                <a:srgbClr val="C00000"/>
              </a:buClr>
              <a:buSzPct val="80000"/>
              <a:buFont typeface="Corbel" pitchFamily="34" charset="0"/>
              <a:buNone/>
              <a:tabLst/>
              <a:defRPr/>
            </a:pPr>
            <a:r>
              <a:rPr kumimoji="0" lang="zh-CN" altLang="en-US" sz="15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添加会议主题</a:t>
            </a:r>
            <a:endParaRPr kumimoji="0" lang="en-AU" sz="15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2255580741"/>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 calcmode="lin" valueType="num">
                                      <p:cBhvr>
                                        <p:cTn id="24" dur="500" fill="hold"/>
                                        <p:tgtEl>
                                          <p:spTgt spid="5"/>
                                        </p:tgtEl>
                                        <p:attrNameLst>
                                          <p:attrName>style.rotation</p:attrName>
                                        </p:attrNameLst>
                                      </p:cBhvr>
                                      <p:tavLst>
                                        <p:tav tm="0">
                                          <p:val>
                                            <p:fltVal val="360"/>
                                          </p:val>
                                        </p:tav>
                                        <p:tav tm="100000">
                                          <p:val>
                                            <p:fltVal val="0"/>
                                          </p:val>
                                        </p:tav>
                                      </p:tavLst>
                                    </p:anim>
                                    <p:animEffect transition="in" filter="fade">
                                      <p:cBhvr>
                                        <p:cTn id="25" dur="500"/>
                                        <p:tgtEl>
                                          <p:spTgt spid="5"/>
                                        </p:tgtEl>
                                      </p:cBhvr>
                                    </p:animEffect>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right)">
                                      <p:cBhvr>
                                        <p:cTn id="29" dur="500"/>
                                        <p:tgtEl>
                                          <p:spTgt spid="6"/>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3000"/>
                            </p:stCondLst>
                            <p:childTnLst>
                              <p:par>
                                <p:cTn id="35" presetID="49" presetClass="entr" presetSubtype="0" decel="10000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 calcmode="lin" valueType="num">
                                      <p:cBhvr>
                                        <p:cTn id="39" dur="500" fill="hold"/>
                                        <p:tgtEl>
                                          <p:spTgt spid="4"/>
                                        </p:tgtEl>
                                        <p:attrNameLst>
                                          <p:attrName>style.rotation</p:attrName>
                                        </p:attrNameLst>
                                      </p:cBhvr>
                                      <p:tavLst>
                                        <p:tav tm="0">
                                          <p:val>
                                            <p:fltVal val="360"/>
                                          </p:val>
                                        </p:tav>
                                        <p:tav tm="100000">
                                          <p:val>
                                            <p:fltVal val="0"/>
                                          </p:val>
                                        </p:tav>
                                      </p:tavLst>
                                    </p:anim>
                                    <p:animEffect transition="in" filter="fade">
                                      <p:cBhvr>
                                        <p:cTn id="40" dur="500"/>
                                        <p:tgtEl>
                                          <p:spTgt spid="4"/>
                                        </p:tgtEl>
                                      </p:cBhvr>
                                    </p:animEffect>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right)">
                                      <p:cBhvr>
                                        <p:cTn id="44" dur="500"/>
                                        <p:tgtEl>
                                          <p:spTgt spid="7"/>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00"/>
                                        <p:tgtEl>
                                          <p:spTgt spid="14"/>
                                        </p:tgtEl>
                                      </p:cBhvr>
                                    </p:animEffect>
                                  </p:childTnLst>
                                </p:cTn>
                              </p:par>
                            </p:childTnLst>
                          </p:cTn>
                        </p:par>
                        <p:par>
                          <p:cTn id="49" fill="hold">
                            <p:stCondLst>
                              <p:cond delay="4500"/>
                            </p:stCondLst>
                            <p:childTnLst>
                              <p:par>
                                <p:cTn id="50" presetID="49" presetClass="entr" presetSubtype="0" decel="100000"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 calcmode="lin" valueType="num">
                                      <p:cBhvr>
                                        <p:cTn id="54" dur="500" fill="hold"/>
                                        <p:tgtEl>
                                          <p:spTgt spid="3"/>
                                        </p:tgtEl>
                                        <p:attrNameLst>
                                          <p:attrName>style.rotation</p:attrName>
                                        </p:attrNameLst>
                                      </p:cBhvr>
                                      <p:tavLst>
                                        <p:tav tm="0">
                                          <p:val>
                                            <p:fltVal val="360"/>
                                          </p:val>
                                        </p:tav>
                                        <p:tav tm="100000">
                                          <p:val>
                                            <p:fltVal val="0"/>
                                          </p:val>
                                        </p:tav>
                                      </p:tavLst>
                                    </p:anim>
                                    <p:animEffect transition="in" filter="fade">
                                      <p:cBhvr>
                                        <p:cTn id="55" dur="500"/>
                                        <p:tgtEl>
                                          <p:spTgt spid="3"/>
                                        </p:tgtEl>
                                      </p:cBhvr>
                                    </p:animEffect>
                                  </p:childTnLst>
                                </p:cTn>
                              </p:par>
                            </p:childTnLst>
                          </p:cTn>
                        </p:par>
                        <p:par>
                          <p:cTn id="56" fill="hold">
                            <p:stCondLst>
                              <p:cond delay="5000"/>
                            </p:stCondLst>
                            <p:childTnLst>
                              <p:par>
                                <p:cTn id="57" presetID="22" presetClass="entr" presetSubtype="8"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childTnLst>
                          </p:cTn>
                        </p:par>
                        <p:par>
                          <p:cTn id="64" fill="hold">
                            <p:stCondLst>
                              <p:cond delay="6000"/>
                            </p:stCondLst>
                            <p:childTnLst>
                              <p:par>
                                <p:cTn id="65" presetID="22" presetClass="entr" presetSubtype="1"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up)">
                                      <p:cBhvr>
                                        <p:cTn id="67" dur="500"/>
                                        <p:tgtEl>
                                          <p:spTgt spid="11"/>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up)">
                                      <p:cBhvr>
                                        <p:cTn id="71" dur="500"/>
                                        <p:tgtEl>
                                          <p:spTgt spid="16"/>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up)">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p:bldP spid="12" grpId="0"/>
      <p:bldP spid="13" grpId="0"/>
      <p:bldP spid="14" grpId="0"/>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2673364" y="1570566"/>
            <a:ext cx="3558591" cy="394495"/>
          </a:xfrm>
          <a:prstGeom prst="rightArrow">
            <a:avLst>
              <a:gd name="adj1" fmla="val 50000"/>
              <a:gd name="adj2" fmla="val 50092"/>
            </a:avLst>
          </a:prstGeom>
          <a:solidFill>
            <a:schemeClr val="accent3"/>
          </a:solidFill>
          <a:ln>
            <a:noFill/>
          </a:ln>
          <a:effectLst>
            <a:outerShdw blurRad="50800" dist="38100" dir="2700000" algn="tl" rotWithShape="0">
              <a:prstClr val="black">
                <a:alpha val="40000"/>
              </a:prstClr>
            </a:outerShdw>
          </a:effectLst>
          <a:extLst/>
        </p:spPr>
        <p:txBody>
          <a:bodyPr lIns="96209" tIns="48103" rIns="96209" bIns="48103" anchor="ctr"/>
          <a:lstStyle/>
          <a:p>
            <a:pPr marL="0" marR="0" lvl="0" indent="0" algn="l" defTabSz="816337" rtl="0" eaLnBrk="1" fontAlgn="auto" latinLnBrk="0" hangingPunct="1">
              <a:lnSpc>
                <a:spcPct val="120000"/>
              </a:lnSpc>
              <a:spcBef>
                <a:spcPts val="0"/>
              </a:spcBef>
              <a:spcAft>
                <a:spcPts val="0"/>
              </a:spcAft>
              <a:buClrTx/>
              <a:buSzTx/>
              <a:buFontTx/>
              <a:buNone/>
              <a:tabLst/>
              <a:defRPr/>
            </a:pPr>
            <a:endParaRPr kumimoji="0" lang="zh-CN" altLang="en-US" sz="19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3" name="右箭头 2"/>
          <p:cNvSpPr>
            <a:spLocks noChangeArrowheads="1"/>
          </p:cNvSpPr>
          <p:nvPr/>
        </p:nvSpPr>
        <p:spPr bwMode="auto">
          <a:xfrm flipH="1">
            <a:off x="2804608" y="2162306"/>
            <a:ext cx="3684853" cy="392809"/>
          </a:xfrm>
          <a:prstGeom prst="rightArrow">
            <a:avLst>
              <a:gd name="adj1" fmla="val 50000"/>
              <a:gd name="adj2" fmla="val 50064"/>
            </a:avLst>
          </a:prstGeom>
          <a:solidFill>
            <a:schemeClr val="accent4"/>
          </a:solidFill>
          <a:ln>
            <a:noFill/>
          </a:ln>
          <a:effectLst>
            <a:outerShdw blurRad="50800" dist="38100" dir="2700000" algn="tl" rotWithShape="0">
              <a:prstClr val="black">
                <a:alpha val="40000"/>
              </a:prstClr>
            </a:outerShdw>
          </a:effectLst>
          <a:extLst/>
        </p:spPr>
        <p:txBody>
          <a:bodyPr lIns="96209" tIns="48103" rIns="96209" bIns="48103" anchor="ctr"/>
          <a:lstStyle/>
          <a:p>
            <a:pPr marL="0" marR="0" lvl="0" indent="0" algn="l" defTabSz="816337" rtl="0" eaLnBrk="1" fontAlgn="auto" latinLnBrk="0" hangingPunct="1">
              <a:lnSpc>
                <a:spcPct val="120000"/>
              </a:lnSpc>
              <a:spcBef>
                <a:spcPts val="0"/>
              </a:spcBef>
              <a:spcAft>
                <a:spcPts val="0"/>
              </a:spcAft>
              <a:buClrTx/>
              <a:buSzTx/>
              <a:buFontTx/>
              <a:buNone/>
              <a:tabLst/>
              <a:defRPr/>
            </a:pPr>
            <a:endParaRPr kumimoji="0" lang="zh-CN" altLang="en-US" sz="19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 name="椭圆 3"/>
          <p:cNvSpPr>
            <a:spLocks noChangeArrowheads="1"/>
          </p:cNvSpPr>
          <p:nvPr/>
        </p:nvSpPr>
        <p:spPr bwMode="auto">
          <a:xfrm>
            <a:off x="928954" y="1078291"/>
            <a:ext cx="1875654" cy="1903351"/>
          </a:xfrm>
          <a:prstGeom prst="ellipse">
            <a:avLst/>
          </a:prstGeom>
          <a:solidFill>
            <a:schemeClr val="accent1"/>
          </a:solidFill>
          <a:ln>
            <a:noFill/>
          </a:ln>
          <a:effectLst>
            <a:outerShdw blurRad="50800" dist="38100" dir="2700000" algn="tl" rotWithShape="0">
              <a:prstClr val="black">
                <a:alpha val="40000"/>
              </a:prstClr>
            </a:outerShdw>
          </a:effectLst>
          <a:extLst/>
        </p:spPr>
        <p:txBody>
          <a:bodyPr lIns="96209" tIns="48103" rIns="96209" bIns="48103" anchor="ctr"/>
          <a:lstStyle/>
          <a:p>
            <a:pPr marL="0" marR="0" lvl="0" indent="0" algn="l" defTabSz="816337" rtl="0" eaLnBrk="1" fontAlgn="auto" latinLnBrk="0" hangingPunct="1">
              <a:lnSpc>
                <a:spcPct val="12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  添加内容</a:t>
            </a:r>
          </a:p>
        </p:txBody>
      </p:sp>
      <p:sp>
        <p:nvSpPr>
          <p:cNvPr id="5" name="椭圆 4"/>
          <p:cNvSpPr>
            <a:spLocks noChangeArrowheads="1"/>
          </p:cNvSpPr>
          <p:nvPr/>
        </p:nvSpPr>
        <p:spPr bwMode="auto">
          <a:xfrm>
            <a:off x="6295086" y="1078291"/>
            <a:ext cx="1877314" cy="1903351"/>
          </a:xfrm>
          <a:prstGeom prst="ellipse">
            <a:avLst/>
          </a:prstGeom>
          <a:solidFill>
            <a:schemeClr val="accent2"/>
          </a:solidFill>
          <a:ln>
            <a:noFill/>
          </a:ln>
          <a:effectLst>
            <a:outerShdw blurRad="50800" dist="38100" dir="2700000" algn="tl" rotWithShape="0">
              <a:prstClr val="black">
                <a:alpha val="40000"/>
              </a:prstClr>
            </a:outerShdw>
          </a:effectLst>
          <a:extLst/>
        </p:spPr>
        <p:txBody>
          <a:bodyPr lIns="96209" tIns="48103" rIns="96209" bIns="48103" anchor="ctr"/>
          <a:lstStyle/>
          <a:p>
            <a:pPr marL="0" marR="0" lvl="0" indent="0" algn="l" defTabSz="816337" rtl="0" eaLnBrk="1" fontAlgn="auto" latinLnBrk="0" hangingPunct="1">
              <a:lnSpc>
                <a:spcPct val="12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  添加内容</a:t>
            </a:r>
          </a:p>
        </p:txBody>
      </p:sp>
      <p:sp>
        <p:nvSpPr>
          <p:cNvPr id="6" name="矩形 5"/>
          <p:cNvSpPr/>
          <p:nvPr/>
        </p:nvSpPr>
        <p:spPr>
          <a:xfrm>
            <a:off x="3676814" y="1440754"/>
            <a:ext cx="1486900" cy="12458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96209" tIns="48103" rIns="96209" bIns="48103" anchor="ctr"/>
          <a:lstStyle/>
          <a:p>
            <a:pPr marL="0" marR="0" lvl="0" indent="0" algn="l" defTabSz="816337" rtl="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414455"/>
                </a:solidFill>
                <a:effectLst/>
                <a:uLnTx/>
                <a:uFillTx/>
                <a:latin typeface="微软雅黑" pitchFamily="34" charset="-122"/>
                <a:ea typeface="微软雅黑" pitchFamily="34" charset="-122"/>
                <a:cs typeface="+mn-cs"/>
              </a:rPr>
              <a:t>   </a:t>
            </a:r>
            <a:r>
              <a:rPr kumimoji="0" lang="zh-CN" altLang="en-US" sz="1600" b="1" i="0" u="none" strike="noStrike" kern="0" cap="none" spc="0" normalizeH="0" baseline="0" noProof="0" dirty="0" smtClean="0">
                <a:ln>
                  <a:noFill/>
                </a:ln>
                <a:solidFill>
                  <a:srgbClr val="414455"/>
                </a:solidFill>
                <a:effectLst/>
                <a:uLnTx/>
                <a:uFillTx/>
                <a:latin typeface="微软雅黑" pitchFamily="34" charset="-122"/>
                <a:ea typeface="微软雅黑" pitchFamily="34" charset="-122"/>
                <a:cs typeface="+mn-cs"/>
              </a:rPr>
              <a:t>添加内容</a:t>
            </a:r>
            <a:endParaRPr kumimoji="0" lang="zh-CN" altLang="en-US" sz="1600" b="1" i="0" u="none" strike="noStrike" kern="0" cap="none" spc="0" normalizeH="0" baseline="0" noProof="0" dirty="0">
              <a:ln>
                <a:noFill/>
              </a:ln>
              <a:solidFill>
                <a:srgbClr val="414455"/>
              </a:solidFill>
              <a:effectLst/>
              <a:uLnTx/>
              <a:uFillTx/>
              <a:latin typeface="微软雅黑" pitchFamily="34" charset="-122"/>
              <a:ea typeface="微软雅黑" pitchFamily="34" charset="-122"/>
              <a:cs typeface="+mn-cs"/>
            </a:endParaRPr>
          </a:p>
        </p:txBody>
      </p:sp>
      <p:sp>
        <p:nvSpPr>
          <p:cNvPr id="7" name="下箭头 6"/>
          <p:cNvSpPr>
            <a:spLocks noChangeArrowheads="1"/>
          </p:cNvSpPr>
          <p:nvPr/>
        </p:nvSpPr>
        <p:spPr bwMode="auto">
          <a:xfrm>
            <a:off x="4025694" y="3020416"/>
            <a:ext cx="842301" cy="590055"/>
          </a:xfrm>
          <a:prstGeom prst="downArrow">
            <a:avLst>
              <a:gd name="adj1" fmla="val 50000"/>
              <a:gd name="adj2" fmla="val 50000"/>
            </a:avLst>
          </a:prstGeom>
          <a:solidFill>
            <a:schemeClr val="accent5"/>
          </a:solidFill>
          <a:ln>
            <a:noFill/>
          </a:ln>
          <a:effectLst>
            <a:outerShdw blurRad="50800" dist="38100" dir="2700000" algn="tl" rotWithShape="0">
              <a:prstClr val="black">
                <a:alpha val="40000"/>
              </a:prstClr>
            </a:outerShdw>
          </a:effectLst>
          <a:extLst/>
        </p:spPr>
        <p:txBody>
          <a:bodyPr lIns="96209" tIns="48103" rIns="96209" bIns="48103" anchor="ctr"/>
          <a:lstStyle/>
          <a:p>
            <a:pPr marL="0" marR="0" lvl="0" indent="0" algn="l" defTabSz="816337" rtl="0" eaLnBrk="1" fontAlgn="auto" latinLnBrk="0" hangingPunct="1">
              <a:lnSpc>
                <a:spcPct val="120000"/>
              </a:lnSpc>
              <a:spcBef>
                <a:spcPts val="0"/>
              </a:spcBef>
              <a:spcAft>
                <a:spcPts val="0"/>
              </a:spcAft>
              <a:buClrTx/>
              <a:buSzTx/>
              <a:buFontTx/>
              <a:buNone/>
              <a:tabLst/>
              <a:defRPr/>
            </a:pPr>
            <a:endParaRPr kumimoji="0" lang="zh-CN" altLang="en-US" sz="19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8" name="TextBox 7"/>
          <p:cNvSpPr txBox="1"/>
          <p:nvPr/>
        </p:nvSpPr>
        <p:spPr bwMode="auto">
          <a:xfrm>
            <a:off x="1033753" y="3182261"/>
            <a:ext cx="1551692" cy="1323186"/>
          </a:xfrm>
          <a:prstGeom prst="rect">
            <a:avLst/>
          </a:prstGeom>
          <a:noFill/>
        </p:spPr>
        <p:txBody>
          <a:bodyPr lIns="96209" tIns="48103" rIns="96209" bIns="48103">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9" name="TextBox 8"/>
          <p:cNvSpPr txBox="1"/>
          <p:nvPr/>
        </p:nvSpPr>
        <p:spPr bwMode="auto">
          <a:xfrm>
            <a:off x="6458031" y="3246324"/>
            <a:ext cx="1553354" cy="1323186"/>
          </a:xfrm>
          <a:prstGeom prst="rect">
            <a:avLst/>
          </a:prstGeom>
          <a:noFill/>
        </p:spPr>
        <p:txBody>
          <a:bodyPr lIns="96209" tIns="48103" rIns="96209" bIns="48103">
            <a:spAutoFit/>
          </a:bodyPr>
          <a:lstStyle/>
          <a:p>
            <a:pPr marL="0" marR="0" lvl="0" indent="0" algn="l" defTabSz="816337"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您的内容打在这里，或者通过复制您的文本后，在此框中选择粘贴，并选择只保留文字。</a:t>
            </a:r>
          </a:p>
        </p:txBody>
      </p:sp>
      <p:sp>
        <p:nvSpPr>
          <p:cNvPr id="10" name="TextBox 19"/>
          <p:cNvSpPr txBox="1">
            <a:spLocks noChangeArrowheads="1"/>
          </p:cNvSpPr>
          <p:nvPr/>
        </p:nvSpPr>
        <p:spPr bwMode="auto">
          <a:xfrm>
            <a:off x="3970174" y="3802661"/>
            <a:ext cx="1177890" cy="688077"/>
          </a:xfrm>
          <a:prstGeom prst="rect">
            <a:avLst/>
          </a:prstGeom>
          <a:noFill/>
          <a:ln>
            <a:noFill/>
          </a:ln>
          <a:extLst/>
        </p:spPr>
        <p:txBody>
          <a:bodyPr lIns="96209" tIns="48103" rIns="96209" bIns="48103">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l" defTabSz="816337" rtl="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单击此处添加标题</a:t>
            </a:r>
          </a:p>
        </p:txBody>
      </p:sp>
    </p:spTree>
    <p:extLst>
      <p:ext uri="{BB962C8B-B14F-4D97-AF65-F5344CB8AC3E}">
        <p14:creationId xmlns:p14="http://schemas.microsoft.com/office/powerpoint/2010/main" xmlns="" val="2749352607"/>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slide(fromLeft)">
                                      <p:cBhvr>
                                        <p:cTn id="20" dur="500"/>
                                        <p:tgtEl>
                                          <p:spTgt spid="2"/>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lide(fromRight)">
                                      <p:cBhvr>
                                        <p:cTn id="23" dur="500"/>
                                        <p:tgtEl>
                                          <p:spTgt spid="3"/>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diamond(in)">
                                      <p:cBhvr>
                                        <p:cTn id="38" dur="500"/>
                                        <p:tgtEl>
                                          <p:spTgt spid="10"/>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diamond(in)">
                                      <p:cBhvr>
                                        <p:cTn id="41" dur="500"/>
                                        <p:tgtEl>
                                          <p:spTgt spid="8"/>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diamond(in)">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709" y="0"/>
            <a:ext cx="9141291" cy="5143500"/>
          </a:xfrm>
          <a:prstGeom prst="rect">
            <a:avLst/>
          </a:prstGeom>
        </p:spPr>
      </p:pic>
      <p:pic>
        <p:nvPicPr>
          <p:cNvPr id="2" name="图片 1"/>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0" y="967852"/>
            <a:ext cx="9141291" cy="3207796"/>
          </a:xfrm>
          <a:prstGeom prst="rect">
            <a:avLst/>
          </a:prstGeom>
        </p:spPr>
      </p:pic>
      <p:sp>
        <p:nvSpPr>
          <p:cNvPr id="4" name="文本框 3"/>
          <p:cNvSpPr txBox="1"/>
          <p:nvPr/>
        </p:nvSpPr>
        <p:spPr>
          <a:xfrm>
            <a:off x="3017504" y="3408412"/>
            <a:ext cx="4060727"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zh-CN" altLang="en-US" sz="2400" b="1" dirty="0" smtClean="0">
                <a:solidFill>
                  <a:srgbClr val="E4BF5A"/>
                </a:solidFill>
                <a:latin typeface="微软雅黑" panose="020B0503020204020204" pitchFamily="34" charset="-122"/>
                <a:ea typeface="微软雅黑" panose="020B0503020204020204" pitchFamily="34" charset="-122"/>
              </a:rPr>
              <a:t>感谢观看  祝福祖国繁荣昌盛</a:t>
            </a:r>
            <a:endParaRPr kumimoji="0" lang="zh-CN" altLang="en-US" sz="2400" b="1" i="0" u="none" strike="noStrike" kern="1200" cap="none" spc="0" normalizeH="0" baseline="0" noProof="0" dirty="0">
              <a:ln>
                <a:noFill/>
              </a:ln>
              <a:solidFill>
                <a:srgbClr val="E4BF5A"/>
              </a:solidFill>
              <a:effectLst/>
              <a:uLnTx/>
              <a:uFillTx/>
              <a:latin typeface="微软雅黑" panose="020B0503020204020204" pitchFamily="34" charset="-122"/>
              <a:ea typeface="微软雅黑" panose="020B0503020204020204" pitchFamily="34" charset="-122"/>
            </a:endParaRPr>
          </a:p>
        </p:txBody>
      </p:sp>
      <p:pic>
        <p:nvPicPr>
          <p:cNvPr id="5" name="纯音乐-红旗颂">
            <a:hlinkClick r:id="" action="ppaction://media"/>
          </p:cNvPr>
          <p:cNvPicPr>
            <a:picLocks noChangeAspect="1"/>
          </p:cNvPicPr>
          <p:nvPr>
            <a:videoFile r:link="rId1"/>
            <p:extLst>
              <p:ext uri="{DAA4B4D4-6D71-4841-9C94-3DE7FCFB9230}">
                <p14:media xmlns:p14="http://schemas.microsoft.com/office/powerpoint/2010/main" xmlns="" r:embed="rId6"/>
              </p:ext>
            </p:extLst>
          </p:nvPr>
        </p:nvPicPr>
        <p:blipFill>
          <a:blip r:embed="rId7" cstate="print"/>
          <a:stretch>
            <a:fillRect/>
          </a:stretch>
        </p:blipFill>
        <p:spPr>
          <a:xfrm>
            <a:off x="3657600" y="-609600"/>
            <a:ext cx="609600" cy="609600"/>
          </a:xfrm>
          <a:prstGeom prst="rect">
            <a:avLst/>
          </a:prstGeom>
        </p:spPr>
      </p:pic>
    </p:spTree>
    <p:extLst>
      <p:ext uri="{BB962C8B-B14F-4D97-AF65-F5344CB8AC3E}">
        <p14:creationId xmlns:p14="http://schemas.microsoft.com/office/powerpoint/2010/main" xmlns="" val="2251035456"/>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50" presetClass="entr" presetSubtype="0" decel="10000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1000" fill="hold"/>
                                        <p:tgtEl>
                                          <p:spTgt spid="3"/>
                                        </p:tgtEl>
                                        <p:attrNameLst>
                                          <p:attrName>ppt_w</p:attrName>
                                        </p:attrNameLst>
                                      </p:cBhvr>
                                      <p:tavLst>
                                        <p:tav tm="0">
                                          <p:val>
                                            <p:strVal val="#ppt_w+.3"/>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Effect transition="in" filter="fade">
                                      <p:cBhvr>
                                        <p:cTn id="11" dur="10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1000"/>
                                        <p:tgtEl>
                                          <p:spTgt spid="2"/>
                                        </p:tgtEl>
                                      </p:cBhvr>
                                    </p:animEffect>
                                  </p:childTnLst>
                                </p:cTn>
                              </p:par>
                            </p:childTnLst>
                          </p:cTn>
                        </p:par>
                        <p:par>
                          <p:cTn id="16" fill="hold">
                            <p:stCondLst>
                              <p:cond delay="2000"/>
                            </p:stCondLst>
                            <p:childTnLst>
                              <p:par>
                                <p:cTn id="17" presetID="2" presetClass="entr" presetSubtype="2" decel="18000" fill="hold" nodeType="afterEffect">
                                  <p:stCondLst>
                                    <p:cond delay="0"/>
                                  </p:stCondLst>
                                  <p:iterate type="lt">
                                    <p:tmPct val="14000"/>
                                  </p:iterate>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1" fill="hold" display="0">
                  <p:stCondLst>
                    <p:cond delay="indefinite"/>
                  </p:stCondLst>
                  <p:endCondLst>
                    <p:cond evt="onStopAudio" delay="0">
                      <p:tgtEl>
                        <p:sldTgt/>
                      </p:tgtEl>
                    </p:cond>
                  </p:endCondLst>
                </p:cTn>
                <p:tgtEl>
                  <p:spTgt spid="5"/>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709" y="0"/>
            <a:ext cx="9141291" cy="5143500"/>
          </a:xfrm>
          <a:prstGeom prst="rect">
            <a:avLst/>
          </a:prstGeom>
        </p:spPr>
      </p:pic>
      <p:sp>
        <p:nvSpPr>
          <p:cNvPr id="7" name="圆角矩形 6"/>
          <p:cNvSpPr/>
          <p:nvPr/>
        </p:nvSpPr>
        <p:spPr>
          <a:xfrm>
            <a:off x="1367064" y="1804891"/>
            <a:ext cx="6462486" cy="1871759"/>
          </a:xfrm>
          <a:prstGeom prst="roundRect">
            <a:avLst>
              <a:gd name="adj" fmla="val 5563"/>
            </a:avLst>
          </a:prstGeom>
          <a:solidFill>
            <a:srgbClr val="ECD3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57787" y="1258129"/>
            <a:ext cx="3439886" cy="1272062"/>
          </a:xfrm>
          <a:prstGeom prst="rect">
            <a:avLst/>
          </a:prstGeom>
        </p:spPr>
      </p:pic>
      <p:sp>
        <p:nvSpPr>
          <p:cNvPr id="2" name="文本框 1"/>
          <p:cNvSpPr txBox="1"/>
          <p:nvPr/>
        </p:nvSpPr>
        <p:spPr>
          <a:xfrm>
            <a:off x="1998727" y="2762095"/>
            <a:ext cx="5314276" cy="707886"/>
          </a:xfrm>
          <a:prstGeom prst="rect">
            <a:avLst/>
          </a:prstGeom>
          <a:noFill/>
        </p:spPr>
        <p:txBody>
          <a:bodyPr wrap="none" rtlCol="0">
            <a:spAutoFit/>
          </a:bodyPr>
          <a:lstStyle/>
          <a:p>
            <a:pPr lvl="0" algn="ctr">
              <a:defRPr/>
            </a:pPr>
            <a:r>
              <a:rPr lang="zh-CN" altLang="en-US" sz="4000" b="1" kern="0" dirty="0">
                <a:solidFill>
                  <a:srgbClr val="C00000"/>
                </a:solidFill>
                <a:latin typeface="微软雅黑" panose="020B0503020204020204" pitchFamily="34" charset="-122"/>
                <a:ea typeface="微软雅黑" panose="020B0503020204020204" pitchFamily="34" charset="-122"/>
              </a:rPr>
              <a:t>单击此处添加文字</a:t>
            </a:r>
            <a:r>
              <a:rPr lang="zh-CN" altLang="en-US" sz="4000" b="1" kern="0" dirty="0" smtClean="0">
                <a:solidFill>
                  <a:srgbClr val="C00000"/>
                </a:solidFill>
                <a:latin typeface="微软雅黑" panose="020B0503020204020204" pitchFamily="34" charset="-122"/>
                <a:ea typeface="微软雅黑" panose="020B0503020204020204" pitchFamily="34" charset="-122"/>
              </a:rPr>
              <a:t>标题</a:t>
            </a:r>
            <a:endParaRPr lang="zh-CN" altLang="en-US" sz="4000" b="1" kern="0"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655865" y="1896803"/>
            <a:ext cx="2031325" cy="646331"/>
          </a:xfrm>
          <a:prstGeom prst="rect">
            <a:avLst/>
          </a:prstGeom>
          <a:noFill/>
        </p:spPr>
        <p:txBody>
          <a:bodyPr wrap="non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第一部分</a:t>
            </a:r>
          </a:p>
        </p:txBody>
      </p:sp>
    </p:spTree>
    <p:extLst>
      <p:ext uri="{BB962C8B-B14F-4D97-AF65-F5344CB8AC3E}">
        <p14:creationId xmlns:p14="http://schemas.microsoft.com/office/powerpoint/2010/main" xmlns="" val="3244085370"/>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1000"/>
                                        <p:tgtEl>
                                          <p:spTgt spid="7"/>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500"/>
                            </p:stCondLst>
                            <p:childTnLst>
                              <p:par>
                                <p:cTn id="21" presetID="10" presetClass="entr" presetSubtype="0" fill="hold" grpId="0" nodeType="afterEffect">
                                  <p:stCondLst>
                                    <p:cond delay="0"/>
                                  </p:stCondLst>
                                  <p:iterate type="lt">
                                    <p:tmPct val="13000"/>
                                  </p:iterate>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6717720" y="1005840"/>
            <a:ext cx="1778232" cy="2111348"/>
            <a:chOff x="7087299" y="1563862"/>
            <a:chExt cx="1929170" cy="2290561"/>
          </a:xfrm>
        </p:grpSpPr>
        <p:sp>
          <p:nvSpPr>
            <p:cNvPr id="11" name="直角三角形 3"/>
            <p:cNvSpPr/>
            <p:nvPr/>
          </p:nvSpPr>
          <p:spPr>
            <a:xfrm rot="19424524" flipH="1" flipV="1">
              <a:off x="7144304" y="2073876"/>
              <a:ext cx="160515" cy="234006"/>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1" fmla="*/ 20249 w 760478"/>
                <a:gd name="connsiteY0-2" fmla="*/ 244575 h 244575"/>
                <a:gd name="connsiteX1-3" fmla="*/ 0 w 760478"/>
                <a:gd name="connsiteY1-4" fmla="*/ 0 h 244575"/>
                <a:gd name="connsiteX2-5" fmla="*/ 760478 w 760478"/>
                <a:gd name="connsiteY2-6" fmla="*/ 244575 h 244575"/>
                <a:gd name="connsiteX3-7" fmla="*/ 20249 w 760478"/>
                <a:gd name="connsiteY3-8" fmla="*/ 244575 h 244575"/>
                <a:gd name="connsiteX0-9" fmla="*/ 196500 w 760478"/>
                <a:gd name="connsiteY0-10" fmla="*/ 185207 h 244575"/>
                <a:gd name="connsiteX1-11" fmla="*/ 0 w 760478"/>
                <a:gd name="connsiteY1-12" fmla="*/ 0 h 244575"/>
                <a:gd name="connsiteX2-13" fmla="*/ 760478 w 760478"/>
                <a:gd name="connsiteY2-14" fmla="*/ 244575 h 244575"/>
                <a:gd name="connsiteX3-15" fmla="*/ 196500 w 760478"/>
                <a:gd name="connsiteY3-16" fmla="*/ 185207 h 244575"/>
                <a:gd name="connsiteX0-17" fmla="*/ 196500 w 292031"/>
                <a:gd name="connsiteY0-18" fmla="*/ 206225 h 206225"/>
                <a:gd name="connsiteX1-19" fmla="*/ 0 w 292031"/>
                <a:gd name="connsiteY1-20" fmla="*/ 21018 h 206225"/>
                <a:gd name="connsiteX2-21" fmla="*/ 292031 w 292031"/>
                <a:gd name="connsiteY2-22" fmla="*/ 0 h 206225"/>
                <a:gd name="connsiteX3-23" fmla="*/ 196500 w 292031"/>
                <a:gd name="connsiteY3-24" fmla="*/ 206225 h 206225"/>
                <a:gd name="connsiteX0-25" fmla="*/ 169030 w 292031"/>
                <a:gd name="connsiteY0-26" fmla="*/ 178158 h 178158"/>
                <a:gd name="connsiteX1-27" fmla="*/ 0 w 292031"/>
                <a:gd name="connsiteY1-28" fmla="*/ 21018 h 178158"/>
                <a:gd name="connsiteX2-29" fmla="*/ 292031 w 292031"/>
                <a:gd name="connsiteY2-30" fmla="*/ 0 h 178158"/>
                <a:gd name="connsiteX3-31" fmla="*/ 169030 w 292031"/>
                <a:gd name="connsiteY3-32" fmla="*/ 178158 h 178158"/>
                <a:gd name="connsiteX0-33" fmla="*/ 169030 w 235196"/>
                <a:gd name="connsiteY0-34" fmla="*/ 237561 h 237561"/>
                <a:gd name="connsiteX1-35" fmla="*/ 0 w 235196"/>
                <a:gd name="connsiteY1-36" fmla="*/ 80421 h 237561"/>
                <a:gd name="connsiteX2-37" fmla="*/ 235196 w 235196"/>
                <a:gd name="connsiteY2-38" fmla="*/ 0 h 237561"/>
                <a:gd name="connsiteX3-39" fmla="*/ 169030 w 235196"/>
                <a:gd name="connsiteY3-40" fmla="*/ 237561 h 237561"/>
                <a:gd name="connsiteX0-41" fmla="*/ 169030 w 169030"/>
                <a:gd name="connsiteY0-42" fmla="*/ 248064 h 248064"/>
                <a:gd name="connsiteX1-43" fmla="*/ 0 w 169030"/>
                <a:gd name="connsiteY1-44" fmla="*/ 90924 h 248064"/>
                <a:gd name="connsiteX2-45" fmla="*/ 148400 w 169030"/>
                <a:gd name="connsiteY2-46" fmla="*/ 0 h 248064"/>
                <a:gd name="connsiteX3-47" fmla="*/ 169030 w 169030"/>
                <a:gd name="connsiteY3-48" fmla="*/ 248064 h 248064"/>
              </a:gdLst>
              <a:ahLst/>
              <a:cxnLst>
                <a:cxn ang="0">
                  <a:pos x="connsiteX0-1" y="connsiteY0-2"/>
                </a:cxn>
                <a:cxn ang="0">
                  <a:pos x="connsiteX1-3" y="connsiteY1-4"/>
                </a:cxn>
                <a:cxn ang="0">
                  <a:pos x="connsiteX2-5" y="connsiteY2-6"/>
                </a:cxn>
                <a:cxn ang="0">
                  <a:pos x="connsiteX3-7" y="connsiteY3-8"/>
                </a:cxn>
              </a:cxnLst>
              <a:rect l="l" t="t" r="r" b="b"/>
              <a:pathLst>
                <a:path w="169030" h="248064">
                  <a:moveTo>
                    <a:pt x="169030" y="248064"/>
                  </a:moveTo>
                  <a:lnTo>
                    <a:pt x="0" y="90924"/>
                  </a:lnTo>
                  <a:lnTo>
                    <a:pt x="148400" y="0"/>
                  </a:lnTo>
                  <a:lnTo>
                    <a:pt x="169030" y="248064"/>
                  </a:lnTo>
                  <a:close/>
                </a:path>
              </a:pathLst>
            </a:custGeom>
            <a:solidFill>
              <a:schemeClr val="bg1">
                <a:lumMod val="6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2" name="直角三角形 3"/>
            <p:cNvSpPr/>
            <p:nvPr/>
          </p:nvSpPr>
          <p:spPr>
            <a:xfrm rot="2175476" flipV="1">
              <a:off x="8804951" y="2073876"/>
              <a:ext cx="159015" cy="234006"/>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1" fmla="*/ 20249 w 760478"/>
                <a:gd name="connsiteY0-2" fmla="*/ 244575 h 244575"/>
                <a:gd name="connsiteX1-3" fmla="*/ 0 w 760478"/>
                <a:gd name="connsiteY1-4" fmla="*/ 0 h 244575"/>
                <a:gd name="connsiteX2-5" fmla="*/ 760478 w 760478"/>
                <a:gd name="connsiteY2-6" fmla="*/ 244575 h 244575"/>
                <a:gd name="connsiteX3-7" fmla="*/ 20249 w 760478"/>
                <a:gd name="connsiteY3-8" fmla="*/ 244575 h 244575"/>
                <a:gd name="connsiteX0-9" fmla="*/ 196500 w 760478"/>
                <a:gd name="connsiteY0-10" fmla="*/ 185207 h 244575"/>
                <a:gd name="connsiteX1-11" fmla="*/ 0 w 760478"/>
                <a:gd name="connsiteY1-12" fmla="*/ 0 h 244575"/>
                <a:gd name="connsiteX2-13" fmla="*/ 760478 w 760478"/>
                <a:gd name="connsiteY2-14" fmla="*/ 244575 h 244575"/>
                <a:gd name="connsiteX3-15" fmla="*/ 196500 w 760478"/>
                <a:gd name="connsiteY3-16" fmla="*/ 185207 h 244575"/>
                <a:gd name="connsiteX0-17" fmla="*/ 196500 w 292031"/>
                <a:gd name="connsiteY0-18" fmla="*/ 206225 h 206225"/>
                <a:gd name="connsiteX1-19" fmla="*/ 0 w 292031"/>
                <a:gd name="connsiteY1-20" fmla="*/ 21018 h 206225"/>
                <a:gd name="connsiteX2-21" fmla="*/ 292031 w 292031"/>
                <a:gd name="connsiteY2-22" fmla="*/ 0 h 206225"/>
                <a:gd name="connsiteX3-23" fmla="*/ 196500 w 292031"/>
                <a:gd name="connsiteY3-24" fmla="*/ 206225 h 206225"/>
                <a:gd name="connsiteX0-25" fmla="*/ 169030 w 292031"/>
                <a:gd name="connsiteY0-26" fmla="*/ 178158 h 178158"/>
                <a:gd name="connsiteX1-27" fmla="*/ 0 w 292031"/>
                <a:gd name="connsiteY1-28" fmla="*/ 21018 h 178158"/>
                <a:gd name="connsiteX2-29" fmla="*/ 292031 w 292031"/>
                <a:gd name="connsiteY2-30" fmla="*/ 0 h 178158"/>
                <a:gd name="connsiteX3-31" fmla="*/ 169030 w 292031"/>
                <a:gd name="connsiteY3-32" fmla="*/ 178158 h 178158"/>
                <a:gd name="connsiteX0-33" fmla="*/ 169030 w 235196"/>
                <a:gd name="connsiteY0-34" fmla="*/ 237561 h 237561"/>
                <a:gd name="connsiteX1-35" fmla="*/ 0 w 235196"/>
                <a:gd name="connsiteY1-36" fmla="*/ 80421 h 237561"/>
                <a:gd name="connsiteX2-37" fmla="*/ 235196 w 235196"/>
                <a:gd name="connsiteY2-38" fmla="*/ 0 h 237561"/>
                <a:gd name="connsiteX3-39" fmla="*/ 169030 w 235196"/>
                <a:gd name="connsiteY3-40" fmla="*/ 237561 h 237561"/>
                <a:gd name="connsiteX0-41" fmla="*/ 169030 w 169030"/>
                <a:gd name="connsiteY0-42" fmla="*/ 248064 h 248064"/>
                <a:gd name="connsiteX1-43" fmla="*/ 0 w 169030"/>
                <a:gd name="connsiteY1-44" fmla="*/ 90924 h 248064"/>
                <a:gd name="connsiteX2-45" fmla="*/ 148400 w 169030"/>
                <a:gd name="connsiteY2-46" fmla="*/ 0 h 248064"/>
                <a:gd name="connsiteX3-47" fmla="*/ 169030 w 169030"/>
                <a:gd name="connsiteY3-48" fmla="*/ 248064 h 248064"/>
              </a:gdLst>
              <a:ahLst/>
              <a:cxnLst>
                <a:cxn ang="0">
                  <a:pos x="connsiteX0-1" y="connsiteY0-2"/>
                </a:cxn>
                <a:cxn ang="0">
                  <a:pos x="connsiteX1-3" y="connsiteY1-4"/>
                </a:cxn>
                <a:cxn ang="0">
                  <a:pos x="connsiteX2-5" y="connsiteY2-6"/>
                </a:cxn>
                <a:cxn ang="0">
                  <a:pos x="connsiteX3-7" y="connsiteY3-8"/>
                </a:cxn>
              </a:cxnLst>
              <a:rect l="l" t="t" r="r" b="b"/>
              <a:pathLst>
                <a:path w="169030" h="248064">
                  <a:moveTo>
                    <a:pt x="169030" y="248064"/>
                  </a:moveTo>
                  <a:lnTo>
                    <a:pt x="0" y="90924"/>
                  </a:lnTo>
                  <a:lnTo>
                    <a:pt x="148400" y="0"/>
                  </a:lnTo>
                  <a:lnTo>
                    <a:pt x="169030" y="248064"/>
                  </a:lnTo>
                  <a:close/>
                </a:path>
              </a:pathLst>
            </a:custGeom>
            <a:solidFill>
              <a:schemeClr val="bg1">
                <a:lumMod val="6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7160804" y="1563862"/>
              <a:ext cx="1782158" cy="2290561"/>
            </a:xfrm>
            <a:prstGeom prst="rect">
              <a:avLst/>
            </a:prstGeom>
            <a:solidFill>
              <a:schemeClr val="bg1">
                <a:lumMod val="95000"/>
              </a:schemeClr>
            </a:solidFill>
            <a:ln w="12700" cmpd="sng">
              <a:noFill/>
            </a:ln>
            <a:effectLst>
              <a:outerShdw blurRad="279400" sx="104000" sy="104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5043" tIns="680343" rIns="85043" bIns="0"/>
            <a:lstStyle/>
            <a:p>
              <a:pPr algn="ctr">
                <a:lnSpc>
                  <a:spcPct val="130000"/>
                </a:lnSpc>
                <a:defRPr/>
              </a:pP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7087299" y="1793367"/>
              <a:ext cx="1929170" cy="360010"/>
            </a:xfrm>
            <a:prstGeom prst="rect">
              <a:avLst/>
            </a:prstGeom>
            <a:solidFill>
              <a:schemeClr val="accent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1800" dirty="0">
                  <a:solidFill>
                    <a:schemeClr val="bg1"/>
                  </a:solidFill>
                  <a:latin typeface="微软雅黑" panose="020B0503020204020204" pitchFamily="34" charset="-122"/>
                  <a:ea typeface="微软雅黑" panose="020B0503020204020204" pitchFamily="34" charset="-122"/>
                </a:rPr>
                <a:t>添加文本</a:t>
              </a:r>
            </a:p>
          </p:txBody>
        </p:sp>
      </p:grpSp>
      <p:grpSp>
        <p:nvGrpSpPr>
          <p:cNvPr id="15" name="组合 14"/>
          <p:cNvGrpSpPr/>
          <p:nvPr/>
        </p:nvGrpSpPr>
        <p:grpSpPr>
          <a:xfrm>
            <a:off x="4685054" y="1005840"/>
            <a:ext cx="1778232" cy="2111348"/>
            <a:chOff x="7087299" y="1563862"/>
            <a:chExt cx="1929170" cy="2290561"/>
          </a:xfrm>
        </p:grpSpPr>
        <p:sp>
          <p:nvSpPr>
            <p:cNvPr id="16" name="直角三角形 3"/>
            <p:cNvSpPr/>
            <p:nvPr/>
          </p:nvSpPr>
          <p:spPr>
            <a:xfrm rot="19424524" flipH="1" flipV="1">
              <a:off x="7144304" y="2073876"/>
              <a:ext cx="160515" cy="234006"/>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1" fmla="*/ 20249 w 760478"/>
                <a:gd name="connsiteY0-2" fmla="*/ 244575 h 244575"/>
                <a:gd name="connsiteX1-3" fmla="*/ 0 w 760478"/>
                <a:gd name="connsiteY1-4" fmla="*/ 0 h 244575"/>
                <a:gd name="connsiteX2-5" fmla="*/ 760478 w 760478"/>
                <a:gd name="connsiteY2-6" fmla="*/ 244575 h 244575"/>
                <a:gd name="connsiteX3-7" fmla="*/ 20249 w 760478"/>
                <a:gd name="connsiteY3-8" fmla="*/ 244575 h 244575"/>
                <a:gd name="connsiteX0-9" fmla="*/ 196500 w 760478"/>
                <a:gd name="connsiteY0-10" fmla="*/ 185207 h 244575"/>
                <a:gd name="connsiteX1-11" fmla="*/ 0 w 760478"/>
                <a:gd name="connsiteY1-12" fmla="*/ 0 h 244575"/>
                <a:gd name="connsiteX2-13" fmla="*/ 760478 w 760478"/>
                <a:gd name="connsiteY2-14" fmla="*/ 244575 h 244575"/>
                <a:gd name="connsiteX3-15" fmla="*/ 196500 w 760478"/>
                <a:gd name="connsiteY3-16" fmla="*/ 185207 h 244575"/>
                <a:gd name="connsiteX0-17" fmla="*/ 196500 w 292031"/>
                <a:gd name="connsiteY0-18" fmla="*/ 206225 h 206225"/>
                <a:gd name="connsiteX1-19" fmla="*/ 0 w 292031"/>
                <a:gd name="connsiteY1-20" fmla="*/ 21018 h 206225"/>
                <a:gd name="connsiteX2-21" fmla="*/ 292031 w 292031"/>
                <a:gd name="connsiteY2-22" fmla="*/ 0 h 206225"/>
                <a:gd name="connsiteX3-23" fmla="*/ 196500 w 292031"/>
                <a:gd name="connsiteY3-24" fmla="*/ 206225 h 206225"/>
                <a:gd name="connsiteX0-25" fmla="*/ 169030 w 292031"/>
                <a:gd name="connsiteY0-26" fmla="*/ 178158 h 178158"/>
                <a:gd name="connsiteX1-27" fmla="*/ 0 w 292031"/>
                <a:gd name="connsiteY1-28" fmla="*/ 21018 h 178158"/>
                <a:gd name="connsiteX2-29" fmla="*/ 292031 w 292031"/>
                <a:gd name="connsiteY2-30" fmla="*/ 0 h 178158"/>
                <a:gd name="connsiteX3-31" fmla="*/ 169030 w 292031"/>
                <a:gd name="connsiteY3-32" fmla="*/ 178158 h 178158"/>
                <a:gd name="connsiteX0-33" fmla="*/ 169030 w 235196"/>
                <a:gd name="connsiteY0-34" fmla="*/ 237561 h 237561"/>
                <a:gd name="connsiteX1-35" fmla="*/ 0 w 235196"/>
                <a:gd name="connsiteY1-36" fmla="*/ 80421 h 237561"/>
                <a:gd name="connsiteX2-37" fmla="*/ 235196 w 235196"/>
                <a:gd name="connsiteY2-38" fmla="*/ 0 h 237561"/>
                <a:gd name="connsiteX3-39" fmla="*/ 169030 w 235196"/>
                <a:gd name="connsiteY3-40" fmla="*/ 237561 h 237561"/>
                <a:gd name="connsiteX0-41" fmla="*/ 169030 w 169030"/>
                <a:gd name="connsiteY0-42" fmla="*/ 248064 h 248064"/>
                <a:gd name="connsiteX1-43" fmla="*/ 0 w 169030"/>
                <a:gd name="connsiteY1-44" fmla="*/ 90924 h 248064"/>
                <a:gd name="connsiteX2-45" fmla="*/ 148400 w 169030"/>
                <a:gd name="connsiteY2-46" fmla="*/ 0 h 248064"/>
                <a:gd name="connsiteX3-47" fmla="*/ 169030 w 169030"/>
                <a:gd name="connsiteY3-48" fmla="*/ 248064 h 248064"/>
              </a:gdLst>
              <a:ahLst/>
              <a:cxnLst>
                <a:cxn ang="0">
                  <a:pos x="connsiteX0-1" y="connsiteY0-2"/>
                </a:cxn>
                <a:cxn ang="0">
                  <a:pos x="connsiteX1-3" y="connsiteY1-4"/>
                </a:cxn>
                <a:cxn ang="0">
                  <a:pos x="connsiteX2-5" y="connsiteY2-6"/>
                </a:cxn>
                <a:cxn ang="0">
                  <a:pos x="connsiteX3-7" y="connsiteY3-8"/>
                </a:cxn>
              </a:cxnLst>
              <a:rect l="l" t="t" r="r" b="b"/>
              <a:pathLst>
                <a:path w="169030" h="248064">
                  <a:moveTo>
                    <a:pt x="169030" y="248064"/>
                  </a:moveTo>
                  <a:lnTo>
                    <a:pt x="0" y="90924"/>
                  </a:lnTo>
                  <a:lnTo>
                    <a:pt x="148400" y="0"/>
                  </a:lnTo>
                  <a:lnTo>
                    <a:pt x="169030" y="248064"/>
                  </a:lnTo>
                  <a:close/>
                </a:path>
              </a:pathLst>
            </a:custGeom>
            <a:solidFill>
              <a:schemeClr val="bg1">
                <a:lumMod val="6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7" name="直角三角形 3"/>
            <p:cNvSpPr/>
            <p:nvPr/>
          </p:nvSpPr>
          <p:spPr>
            <a:xfrm rot="2175476" flipV="1">
              <a:off x="8804951" y="2073876"/>
              <a:ext cx="159015" cy="234006"/>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1" fmla="*/ 20249 w 760478"/>
                <a:gd name="connsiteY0-2" fmla="*/ 244575 h 244575"/>
                <a:gd name="connsiteX1-3" fmla="*/ 0 w 760478"/>
                <a:gd name="connsiteY1-4" fmla="*/ 0 h 244575"/>
                <a:gd name="connsiteX2-5" fmla="*/ 760478 w 760478"/>
                <a:gd name="connsiteY2-6" fmla="*/ 244575 h 244575"/>
                <a:gd name="connsiteX3-7" fmla="*/ 20249 w 760478"/>
                <a:gd name="connsiteY3-8" fmla="*/ 244575 h 244575"/>
                <a:gd name="connsiteX0-9" fmla="*/ 196500 w 760478"/>
                <a:gd name="connsiteY0-10" fmla="*/ 185207 h 244575"/>
                <a:gd name="connsiteX1-11" fmla="*/ 0 w 760478"/>
                <a:gd name="connsiteY1-12" fmla="*/ 0 h 244575"/>
                <a:gd name="connsiteX2-13" fmla="*/ 760478 w 760478"/>
                <a:gd name="connsiteY2-14" fmla="*/ 244575 h 244575"/>
                <a:gd name="connsiteX3-15" fmla="*/ 196500 w 760478"/>
                <a:gd name="connsiteY3-16" fmla="*/ 185207 h 244575"/>
                <a:gd name="connsiteX0-17" fmla="*/ 196500 w 292031"/>
                <a:gd name="connsiteY0-18" fmla="*/ 206225 h 206225"/>
                <a:gd name="connsiteX1-19" fmla="*/ 0 w 292031"/>
                <a:gd name="connsiteY1-20" fmla="*/ 21018 h 206225"/>
                <a:gd name="connsiteX2-21" fmla="*/ 292031 w 292031"/>
                <a:gd name="connsiteY2-22" fmla="*/ 0 h 206225"/>
                <a:gd name="connsiteX3-23" fmla="*/ 196500 w 292031"/>
                <a:gd name="connsiteY3-24" fmla="*/ 206225 h 206225"/>
                <a:gd name="connsiteX0-25" fmla="*/ 169030 w 292031"/>
                <a:gd name="connsiteY0-26" fmla="*/ 178158 h 178158"/>
                <a:gd name="connsiteX1-27" fmla="*/ 0 w 292031"/>
                <a:gd name="connsiteY1-28" fmla="*/ 21018 h 178158"/>
                <a:gd name="connsiteX2-29" fmla="*/ 292031 w 292031"/>
                <a:gd name="connsiteY2-30" fmla="*/ 0 h 178158"/>
                <a:gd name="connsiteX3-31" fmla="*/ 169030 w 292031"/>
                <a:gd name="connsiteY3-32" fmla="*/ 178158 h 178158"/>
                <a:gd name="connsiteX0-33" fmla="*/ 169030 w 235196"/>
                <a:gd name="connsiteY0-34" fmla="*/ 237561 h 237561"/>
                <a:gd name="connsiteX1-35" fmla="*/ 0 w 235196"/>
                <a:gd name="connsiteY1-36" fmla="*/ 80421 h 237561"/>
                <a:gd name="connsiteX2-37" fmla="*/ 235196 w 235196"/>
                <a:gd name="connsiteY2-38" fmla="*/ 0 h 237561"/>
                <a:gd name="connsiteX3-39" fmla="*/ 169030 w 235196"/>
                <a:gd name="connsiteY3-40" fmla="*/ 237561 h 237561"/>
                <a:gd name="connsiteX0-41" fmla="*/ 169030 w 169030"/>
                <a:gd name="connsiteY0-42" fmla="*/ 248064 h 248064"/>
                <a:gd name="connsiteX1-43" fmla="*/ 0 w 169030"/>
                <a:gd name="connsiteY1-44" fmla="*/ 90924 h 248064"/>
                <a:gd name="connsiteX2-45" fmla="*/ 148400 w 169030"/>
                <a:gd name="connsiteY2-46" fmla="*/ 0 h 248064"/>
                <a:gd name="connsiteX3-47" fmla="*/ 169030 w 169030"/>
                <a:gd name="connsiteY3-48" fmla="*/ 248064 h 248064"/>
              </a:gdLst>
              <a:ahLst/>
              <a:cxnLst>
                <a:cxn ang="0">
                  <a:pos x="connsiteX0-1" y="connsiteY0-2"/>
                </a:cxn>
                <a:cxn ang="0">
                  <a:pos x="connsiteX1-3" y="connsiteY1-4"/>
                </a:cxn>
                <a:cxn ang="0">
                  <a:pos x="connsiteX2-5" y="connsiteY2-6"/>
                </a:cxn>
                <a:cxn ang="0">
                  <a:pos x="connsiteX3-7" y="connsiteY3-8"/>
                </a:cxn>
              </a:cxnLst>
              <a:rect l="l" t="t" r="r" b="b"/>
              <a:pathLst>
                <a:path w="169030" h="248064">
                  <a:moveTo>
                    <a:pt x="169030" y="248064"/>
                  </a:moveTo>
                  <a:lnTo>
                    <a:pt x="0" y="90924"/>
                  </a:lnTo>
                  <a:lnTo>
                    <a:pt x="148400" y="0"/>
                  </a:lnTo>
                  <a:lnTo>
                    <a:pt x="169030" y="248064"/>
                  </a:lnTo>
                  <a:close/>
                </a:path>
              </a:pathLst>
            </a:custGeom>
            <a:solidFill>
              <a:schemeClr val="bg1">
                <a:lumMod val="6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7160804" y="1563862"/>
              <a:ext cx="1782158" cy="2290561"/>
            </a:xfrm>
            <a:prstGeom prst="rect">
              <a:avLst/>
            </a:prstGeom>
            <a:solidFill>
              <a:schemeClr val="bg1">
                <a:lumMod val="95000"/>
              </a:schemeClr>
            </a:solidFill>
            <a:ln w="12700" cmpd="sng">
              <a:noFill/>
            </a:ln>
            <a:effectLst>
              <a:outerShdw blurRad="279400" sx="104000" sy="104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5043" tIns="680343" rIns="85043" bIns="0"/>
            <a:lstStyle/>
            <a:p>
              <a:pPr algn="ctr">
                <a:lnSpc>
                  <a:spcPct val="130000"/>
                </a:lnSpc>
                <a:defRPr/>
              </a:pP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7087299" y="1793367"/>
              <a:ext cx="1929170" cy="360010"/>
            </a:xfrm>
            <a:prstGeom prst="rect">
              <a:avLst/>
            </a:prstGeom>
            <a:solidFill>
              <a:schemeClr val="accent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1800" dirty="0">
                  <a:solidFill>
                    <a:schemeClr val="bg1"/>
                  </a:solidFill>
                  <a:latin typeface="微软雅黑" panose="020B0503020204020204" pitchFamily="34" charset="-122"/>
                  <a:ea typeface="微软雅黑" panose="020B0503020204020204" pitchFamily="34" charset="-122"/>
                </a:rPr>
                <a:t>添加文本</a:t>
              </a:r>
            </a:p>
          </p:txBody>
        </p:sp>
      </p:grpSp>
      <p:grpSp>
        <p:nvGrpSpPr>
          <p:cNvPr id="20" name="组合 19"/>
          <p:cNvGrpSpPr/>
          <p:nvPr/>
        </p:nvGrpSpPr>
        <p:grpSpPr>
          <a:xfrm>
            <a:off x="2651189" y="1005840"/>
            <a:ext cx="1778232" cy="2111348"/>
            <a:chOff x="7087299" y="1563862"/>
            <a:chExt cx="1929170" cy="2290561"/>
          </a:xfrm>
        </p:grpSpPr>
        <p:sp>
          <p:nvSpPr>
            <p:cNvPr id="21" name="直角三角形 3"/>
            <p:cNvSpPr/>
            <p:nvPr/>
          </p:nvSpPr>
          <p:spPr>
            <a:xfrm rot="19424524" flipH="1" flipV="1">
              <a:off x="7144304" y="2073876"/>
              <a:ext cx="160515" cy="234006"/>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1" fmla="*/ 20249 w 760478"/>
                <a:gd name="connsiteY0-2" fmla="*/ 244575 h 244575"/>
                <a:gd name="connsiteX1-3" fmla="*/ 0 w 760478"/>
                <a:gd name="connsiteY1-4" fmla="*/ 0 h 244575"/>
                <a:gd name="connsiteX2-5" fmla="*/ 760478 w 760478"/>
                <a:gd name="connsiteY2-6" fmla="*/ 244575 h 244575"/>
                <a:gd name="connsiteX3-7" fmla="*/ 20249 w 760478"/>
                <a:gd name="connsiteY3-8" fmla="*/ 244575 h 244575"/>
                <a:gd name="connsiteX0-9" fmla="*/ 196500 w 760478"/>
                <a:gd name="connsiteY0-10" fmla="*/ 185207 h 244575"/>
                <a:gd name="connsiteX1-11" fmla="*/ 0 w 760478"/>
                <a:gd name="connsiteY1-12" fmla="*/ 0 h 244575"/>
                <a:gd name="connsiteX2-13" fmla="*/ 760478 w 760478"/>
                <a:gd name="connsiteY2-14" fmla="*/ 244575 h 244575"/>
                <a:gd name="connsiteX3-15" fmla="*/ 196500 w 760478"/>
                <a:gd name="connsiteY3-16" fmla="*/ 185207 h 244575"/>
                <a:gd name="connsiteX0-17" fmla="*/ 196500 w 292031"/>
                <a:gd name="connsiteY0-18" fmla="*/ 206225 h 206225"/>
                <a:gd name="connsiteX1-19" fmla="*/ 0 w 292031"/>
                <a:gd name="connsiteY1-20" fmla="*/ 21018 h 206225"/>
                <a:gd name="connsiteX2-21" fmla="*/ 292031 w 292031"/>
                <a:gd name="connsiteY2-22" fmla="*/ 0 h 206225"/>
                <a:gd name="connsiteX3-23" fmla="*/ 196500 w 292031"/>
                <a:gd name="connsiteY3-24" fmla="*/ 206225 h 206225"/>
                <a:gd name="connsiteX0-25" fmla="*/ 169030 w 292031"/>
                <a:gd name="connsiteY0-26" fmla="*/ 178158 h 178158"/>
                <a:gd name="connsiteX1-27" fmla="*/ 0 w 292031"/>
                <a:gd name="connsiteY1-28" fmla="*/ 21018 h 178158"/>
                <a:gd name="connsiteX2-29" fmla="*/ 292031 w 292031"/>
                <a:gd name="connsiteY2-30" fmla="*/ 0 h 178158"/>
                <a:gd name="connsiteX3-31" fmla="*/ 169030 w 292031"/>
                <a:gd name="connsiteY3-32" fmla="*/ 178158 h 178158"/>
                <a:gd name="connsiteX0-33" fmla="*/ 169030 w 235196"/>
                <a:gd name="connsiteY0-34" fmla="*/ 237561 h 237561"/>
                <a:gd name="connsiteX1-35" fmla="*/ 0 w 235196"/>
                <a:gd name="connsiteY1-36" fmla="*/ 80421 h 237561"/>
                <a:gd name="connsiteX2-37" fmla="*/ 235196 w 235196"/>
                <a:gd name="connsiteY2-38" fmla="*/ 0 h 237561"/>
                <a:gd name="connsiteX3-39" fmla="*/ 169030 w 235196"/>
                <a:gd name="connsiteY3-40" fmla="*/ 237561 h 237561"/>
                <a:gd name="connsiteX0-41" fmla="*/ 169030 w 169030"/>
                <a:gd name="connsiteY0-42" fmla="*/ 248064 h 248064"/>
                <a:gd name="connsiteX1-43" fmla="*/ 0 w 169030"/>
                <a:gd name="connsiteY1-44" fmla="*/ 90924 h 248064"/>
                <a:gd name="connsiteX2-45" fmla="*/ 148400 w 169030"/>
                <a:gd name="connsiteY2-46" fmla="*/ 0 h 248064"/>
                <a:gd name="connsiteX3-47" fmla="*/ 169030 w 169030"/>
                <a:gd name="connsiteY3-48" fmla="*/ 248064 h 248064"/>
              </a:gdLst>
              <a:ahLst/>
              <a:cxnLst>
                <a:cxn ang="0">
                  <a:pos x="connsiteX0-1" y="connsiteY0-2"/>
                </a:cxn>
                <a:cxn ang="0">
                  <a:pos x="connsiteX1-3" y="connsiteY1-4"/>
                </a:cxn>
                <a:cxn ang="0">
                  <a:pos x="connsiteX2-5" y="connsiteY2-6"/>
                </a:cxn>
                <a:cxn ang="0">
                  <a:pos x="connsiteX3-7" y="connsiteY3-8"/>
                </a:cxn>
              </a:cxnLst>
              <a:rect l="l" t="t" r="r" b="b"/>
              <a:pathLst>
                <a:path w="169030" h="248064">
                  <a:moveTo>
                    <a:pt x="169030" y="248064"/>
                  </a:moveTo>
                  <a:lnTo>
                    <a:pt x="0" y="90924"/>
                  </a:lnTo>
                  <a:lnTo>
                    <a:pt x="148400" y="0"/>
                  </a:lnTo>
                  <a:lnTo>
                    <a:pt x="169030" y="248064"/>
                  </a:lnTo>
                  <a:close/>
                </a:path>
              </a:pathLst>
            </a:custGeom>
            <a:solidFill>
              <a:schemeClr val="bg1">
                <a:lumMod val="6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2" name="直角三角形 3"/>
            <p:cNvSpPr/>
            <p:nvPr/>
          </p:nvSpPr>
          <p:spPr>
            <a:xfrm rot="2175476" flipV="1">
              <a:off x="8804951" y="2073876"/>
              <a:ext cx="159015" cy="234006"/>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1" fmla="*/ 20249 w 760478"/>
                <a:gd name="connsiteY0-2" fmla="*/ 244575 h 244575"/>
                <a:gd name="connsiteX1-3" fmla="*/ 0 w 760478"/>
                <a:gd name="connsiteY1-4" fmla="*/ 0 h 244575"/>
                <a:gd name="connsiteX2-5" fmla="*/ 760478 w 760478"/>
                <a:gd name="connsiteY2-6" fmla="*/ 244575 h 244575"/>
                <a:gd name="connsiteX3-7" fmla="*/ 20249 w 760478"/>
                <a:gd name="connsiteY3-8" fmla="*/ 244575 h 244575"/>
                <a:gd name="connsiteX0-9" fmla="*/ 196500 w 760478"/>
                <a:gd name="connsiteY0-10" fmla="*/ 185207 h 244575"/>
                <a:gd name="connsiteX1-11" fmla="*/ 0 w 760478"/>
                <a:gd name="connsiteY1-12" fmla="*/ 0 h 244575"/>
                <a:gd name="connsiteX2-13" fmla="*/ 760478 w 760478"/>
                <a:gd name="connsiteY2-14" fmla="*/ 244575 h 244575"/>
                <a:gd name="connsiteX3-15" fmla="*/ 196500 w 760478"/>
                <a:gd name="connsiteY3-16" fmla="*/ 185207 h 244575"/>
                <a:gd name="connsiteX0-17" fmla="*/ 196500 w 292031"/>
                <a:gd name="connsiteY0-18" fmla="*/ 206225 h 206225"/>
                <a:gd name="connsiteX1-19" fmla="*/ 0 w 292031"/>
                <a:gd name="connsiteY1-20" fmla="*/ 21018 h 206225"/>
                <a:gd name="connsiteX2-21" fmla="*/ 292031 w 292031"/>
                <a:gd name="connsiteY2-22" fmla="*/ 0 h 206225"/>
                <a:gd name="connsiteX3-23" fmla="*/ 196500 w 292031"/>
                <a:gd name="connsiteY3-24" fmla="*/ 206225 h 206225"/>
                <a:gd name="connsiteX0-25" fmla="*/ 169030 w 292031"/>
                <a:gd name="connsiteY0-26" fmla="*/ 178158 h 178158"/>
                <a:gd name="connsiteX1-27" fmla="*/ 0 w 292031"/>
                <a:gd name="connsiteY1-28" fmla="*/ 21018 h 178158"/>
                <a:gd name="connsiteX2-29" fmla="*/ 292031 w 292031"/>
                <a:gd name="connsiteY2-30" fmla="*/ 0 h 178158"/>
                <a:gd name="connsiteX3-31" fmla="*/ 169030 w 292031"/>
                <a:gd name="connsiteY3-32" fmla="*/ 178158 h 178158"/>
                <a:gd name="connsiteX0-33" fmla="*/ 169030 w 235196"/>
                <a:gd name="connsiteY0-34" fmla="*/ 237561 h 237561"/>
                <a:gd name="connsiteX1-35" fmla="*/ 0 w 235196"/>
                <a:gd name="connsiteY1-36" fmla="*/ 80421 h 237561"/>
                <a:gd name="connsiteX2-37" fmla="*/ 235196 w 235196"/>
                <a:gd name="connsiteY2-38" fmla="*/ 0 h 237561"/>
                <a:gd name="connsiteX3-39" fmla="*/ 169030 w 235196"/>
                <a:gd name="connsiteY3-40" fmla="*/ 237561 h 237561"/>
                <a:gd name="connsiteX0-41" fmla="*/ 169030 w 169030"/>
                <a:gd name="connsiteY0-42" fmla="*/ 248064 h 248064"/>
                <a:gd name="connsiteX1-43" fmla="*/ 0 w 169030"/>
                <a:gd name="connsiteY1-44" fmla="*/ 90924 h 248064"/>
                <a:gd name="connsiteX2-45" fmla="*/ 148400 w 169030"/>
                <a:gd name="connsiteY2-46" fmla="*/ 0 h 248064"/>
                <a:gd name="connsiteX3-47" fmla="*/ 169030 w 169030"/>
                <a:gd name="connsiteY3-48" fmla="*/ 248064 h 248064"/>
              </a:gdLst>
              <a:ahLst/>
              <a:cxnLst>
                <a:cxn ang="0">
                  <a:pos x="connsiteX0-1" y="connsiteY0-2"/>
                </a:cxn>
                <a:cxn ang="0">
                  <a:pos x="connsiteX1-3" y="connsiteY1-4"/>
                </a:cxn>
                <a:cxn ang="0">
                  <a:pos x="connsiteX2-5" y="connsiteY2-6"/>
                </a:cxn>
                <a:cxn ang="0">
                  <a:pos x="connsiteX3-7" y="connsiteY3-8"/>
                </a:cxn>
              </a:cxnLst>
              <a:rect l="l" t="t" r="r" b="b"/>
              <a:pathLst>
                <a:path w="169030" h="248064">
                  <a:moveTo>
                    <a:pt x="169030" y="248064"/>
                  </a:moveTo>
                  <a:lnTo>
                    <a:pt x="0" y="90924"/>
                  </a:lnTo>
                  <a:lnTo>
                    <a:pt x="148400" y="0"/>
                  </a:lnTo>
                  <a:lnTo>
                    <a:pt x="169030" y="248064"/>
                  </a:lnTo>
                  <a:close/>
                </a:path>
              </a:pathLst>
            </a:custGeom>
            <a:solidFill>
              <a:schemeClr val="bg1">
                <a:lumMod val="6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7160804" y="1563862"/>
              <a:ext cx="1782158" cy="2290561"/>
            </a:xfrm>
            <a:prstGeom prst="rect">
              <a:avLst/>
            </a:prstGeom>
            <a:solidFill>
              <a:schemeClr val="bg1">
                <a:lumMod val="95000"/>
              </a:schemeClr>
            </a:solidFill>
            <a:ln w="12700" cmpd="sng">
              <a:noFill/>
            </a:ln>
            <a:effectLst>
              <a:outerShdw blurRad="279400" sx="104000" sy="104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5043" tIns="680343" rIns="85043" bIns="0"/>
            <a:lstStyle/>
            <a:p>
              <a:pPr algn="ctr">
                <a:lnSpc>
                  <a:spcPct val="130000"/>
                </a:lnSpc>
                <a:defRPr/>
              </a:pP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7087299" y="1793367"/>
              <a:ext cx="1929170" cy="360010"/>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1800" dirty="0">
                  <a:solidFill>
                    <a:schemeClr val="bg1"/>
                  </a:solidFill>
                  <a:latin typeface="微软雅黑" panose="020B0503020204020204" pitchFamily="34" charset="-122"/>
                  <a:ea typeface="微软雅黑" panose="020B0503020204020204" pitchFamily="34" charset="-122"/>
                </a:rPr>
                <a:t>添加文本</a:t>
              </a:r>
            </a:p>
          </p:txBody>
        </p:sp>
      </p:grpSp>
      <p:grpSp>
        <p:nvGrpSpPr>
          <p:cNvPr id="25" name="组合 24"/>
          <p:cNvGrpSpPr/>
          <p:nvPr/>
        </p:nvGrpSpPr>
        <p:grpSpPr>
          <a:xfrm>
            <a:off x="683879" y="1005840"/>
            <a:ext cx="1778232" cy="2111348"/>
            <a:chOff x="7087299" y="1563862"/>
            <a:chExt cx="1929170" cy="2290561"/>
          </a:xfrm>
        </p:grpSpPr>
        <p:sp>
          <p:nvSpPr>
            <p:cNvPr id="26" name="直角三角形 3"/>
            <p:cNvSpPr/>
            <p:nvPr/>
          </p:nvSpPr>
          <p:spPr>
            <a:xfrm rot="19424524" flipH="1" flipV="1">
              <a:off x="7144304" y="2073876"/>
              <a:ext cx="160515" cy="234006"/>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1" fmla="*/ 20249 w 760478"/>
                <a:gd name="connsiteY0-2" fmla="*/ 244575 h 244575"/>
                <a:gd name="connsiteX1-3" fmla="*/ 0 w 760478"/>
                <a:gd name="connsiteY1-4" fmla="*/ 0 h 244575"/>
                <a:gd name="connsiteX2-5" fmla="*/ 760478 w 760478"/>
                <a:gd name="connsiteY2-6" fmla="*/ 244575 h 244575"/>
                <a:gd name="connsiteX3-7" fmla="*/ 20249 w 760478"/>
                <a:gd name="connsiteY3-8" fmla="*/ 244575 h 244575"/>
                <a:gd name="connsiteX0-9" fmla="*/ 196500 w 760478"/>
                <a:gd name="connsiteY0-10" fmla="*/ 185207 h 244575"/>
                <a:gd name="connsiteX1-11" fmla="*/ 0 w 760478"/>
                <a:gd name="connsiteY1-12" fmla="*/ 0 h 244575"/>
                <a:gd name="connsiteX2-13" fmla="*/ 760478 w 760478"/>
                <a:gd name="connsiteY2-14" fmla="*/ 244575 h 244575"/>
                <a:gd name="connsiteX3-15" fmla="*/ 196500 w 760478"/>
                <a:gd name="connsiteY3-16" fmla="*/ 185207 h 244575"/>
                <a:gd name="connsiteX0-17" fmla="*/ 196500 w 292031"/>
                <a:gd name="connsiteY0-18" fmla="*/ 206225 h 206225"/>
                <a:gd name="connsiteX1-19" fmla="*/ 0 w 292031"/>
                <a:gd name="connsiteY1-20" fmla="*/ 21018 h 206225"/>
                <a:gd name="connsiteX2-21" fmla="*/ 292031 w 292031"/>
                <a:gd name="connsiteY2-22" fmla="*/ 0 h 206225"/>
                <a:gd name="connsiteX3-23" fmla="*/ 196500 w 292031"/>
                <a:gd name="connsiteY3-24" fmla="*/ 206225 h 206225"/>
                <a:gd name="connsiteX0-25" fmla="*/ 169030 w 292031"/>
                <a:gd name="connsiteY0-26" fmla="*/ 178158 h 178158"/>
                <a:gd name="connsiteX1-27" fmla="*/ 0 w 292031"/>
                <a:gd name="connsiteY1-28" fmla="*/ 21018 h 178158"/>
                <a:gd name="connsiteX2-29" fmla="*/ 292031 w 292031"/>
                <a:gd name="connsiteY2-30" fmla="*/ 0 h 178158"/>
                <a:gd name="connsiteX3-31" fmla="*/ 169030 w 292031"/>
                <a:gd name="connsiteY3-32" fmla="*/ 178158 h 178158"/>
                <a:gd name="connsiteX0-33" fmla="*/ 169030 w 235196"/>
                <a:gd name="connsiteY0-34" fmla="*/ 237561 h 237561"/>
                <a:gd name="connsiteX1-35" fmla="*/ 0 w 235196"/>
                <a:gd name="connsiteY1-36" fmla="*/ 80421 h 237561"/>
                <a:gd name="connsiteX2-37" fmla="*/ 235196 w 235196"/>
                <a:gd name="connsiteY2-38" fmla="*/ 0 h 237561"/>
                <a:gd name="connsiteX3-39" fmla="*/ 169030 w 235196"/>
                <a:gd name="connsiteY3-40" fmla="*/ 237561 h 237561"/>
                <a:gd name="connsiteX0-41" fmla="*/ 169030 w 169030"/>
                <a:gd name="connsiteY0-42" fmla="*/ 248064 h 248064"/>
                <a:gd name="connsiteX1-43" fmla="*/ 0 w 169030"/>
                <a:gd name="connsiteY1-44" fmla="*/ 90924 h 248064"/>
                <a:gd name="connsiteX2-45" fmla="*/ 148400 w 169030"/>
                <a:gd name="connsiteY2-46" fmla="*/ 0 h 248064"/>
                <a:gd name="connsiteX3-47" fmla="*/ 169030 w 169030"/>
                <a:gd name="connsiteY3-48" fmla="*/ 248064 h 248064"/>
              </a:gdLst>
              <a:ahLst/>
              <a:cxnLst>
                <a:cxn ang="0">
                  <a:pos x="connsiteX0-1" y="connsiteY0-2"/>
                </a:cxn>
                <a:cxn ang="0">
                  <a:pos x="connsiteX1-3" y="connsiteY1-4"/>
                </a:cxn>
                <a:cxn ang="0">
                  <a:pos x="connsiteX2-5" y="connsiteY2-6"/>
                </a:cxn>
                <a:cxn ang="0">
                  <a:pos x="connsiteX3-7" y="connsiteY3-8"/>
                </a:cxn>
              </a:cxnLst>
              <a:rect l="l" t="t" r="r" b="b"/>
              <a:pathLst>
                <a:path w="169030" h="248064">
                  <a:moveTo>
                    <a:pt x="169030" y="248064"/>
                  </a:moveTo>
                  <a:lnTo>
                    <a:pt x="0" y="90924"/>
                  </a:lnTo>
                  <a:lnTo>
                    <a:pt x="148400" y="0"/>
                  </a:lnTo>
                  <a:lnTo>
                    <a:pt x="169030" y="248064"/>
                  </a:lnTo>
                  <a:close/>
                </a:path>
              </a:pathLst>
            </a:custGeom>
            <a:solidFill>
              <a:schemeClr val="bg1">
                <a:lumMod val="6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7" name="直角三角形 3"/>
            <p:cNvSpPr/>
            <p:nvPr/>
          </p:nvSpPr>
          <p:spPr>
            <a:xfrm rot="2175476" flipV="1">
              <a:off x="8804951" y="2073876"/>
              <a:ext cx="159015" cy="234006"/>
            </a:xfrm>
            <a:custGeom>
              <a:avLst/>
              <a:gdLst>
                <a:gd name="connsiteX0" fmla="*/ 0 w 740229"/>
                <a:gd name="connsiteY0" fmla="*/ 304800 h 304800"/>
                <a:gd name="connsiteX1" fmla="*/ 0 w 740229"/>
                <a:gd name="connsiteY1" fmla="*/ 0 h 304800"/>
                <a:gd name="connsiteX2" fmla="*/ 740229 w 740229"/>
                <a:gd name="connsiteY2" fmla="*/ 304800 h 304800"/>
                <a:gd name="connsiteX3" fmla="*/ 0 w 740229"/>
                <a:gd name="connsiteY3" fmla="*/ 304800 h 304800"/>
                <a:gd name="connsiteX0-1" fmla="*/ 20249 w 760478"/>
                <a:gd name="connsiteY0-2" fmla="*/ 244575 h 244575"/>
                <a:gd name="connsiteX1-3" fmla="*/ 0 w 760478"/>
                <a:gd name="connsiteY1-4" fmla="*/ 0 h 244575"/>
                <a:gd name="connsiteX2-5" fmla="*/ 760478 w 760478"/>
                <a:gd name="connsiteY2-6" fmla="*/ 244575 h 244575"/>
                <a:gd name="connsiteX3-7" fmla="*/ 20249 w 760478"/>
                <a:gd name="connsiteY3-8" fmla="*/ 244575 h 244575"/>
                <a:gd name="connsiteX0-9" fmla="*/ 196500 w 760478"/>
                <a:gd name="connsiteY0-10" fmla="*/ 185207 h 244575"/>
                <a:gd name="connsiteX1-11" fmla="*/ 0 w 760478"/>
                <a:gd name="connsiteY1-12" fmla="*/ 0 h 244575"/>
                <a:gd name="connsiteX2-13" fmla="*/ 760478 w 760478"/>
                <a:gd name="connsiteY2-14" fmla="*/ 244575 h 244575"/>
                <a:gd name="connsiteX3-15" fmla="*/ 196500 w 760478"/>
                <a:gd name="connsiteY3-16" fmla="*/ 185207 h 244575"/>
                <a:gd name="connsiteX0-17" fmla="*/ 196500 w 292031"/>
                <a:gd name="connsiteY0-18" fmla="*/ 206225 h 206225"/>
                <a:gd name="connsiteX1-19" fmla="*/ 0 w 292031"/>
                <a:gd name="connsiteY1-20" fmla="*/ 21018 h 206225"/>
                <a:gd name="connsiteX2-21" fmla="*/ 292031 w 292031"/>
                <a:gd name="connsiteY2-22" fmla="*/ 0 h 206225"/>
                <a:gd name="connsiteX3-23" fmla="*/ 196500 w 292031"/>
                <a:gd name="connsiteY3-24" fmla="*/ 206225 h 206225"/>
                <a:gd name="connsiteX0-25" fmla="*/ 169030 w 292031"/>
                <a:gd name="connsiteY0-26" fmla="*/ 178158 h 178158"/>
                <a:gd name="connsiteX1-27" fmla="*/ 0 w 292031"/>
                <a:gd name="connsiteY1-28" fmla="*/ 21018 h 178158"/>
                <a:gd name="connsiteX2-29" fmla="*/ 292031 w 292031"/>
                <a:gd name="connsiteY2-30" fmla="*/ 0 h 178158"/>
                <a:gd name="connsiteX3-31" fmla="*/ 169030 w 292031"/>
                <a:gd name="connsiteY3-32" fmla="*/ 178158 h 178158"/>
                <a:gd name="connsiteX0-33" fmla="*/ 169030 w 235196"/>
                <a:gd name="connsiteY0-34" fmla="*/ 237561 h 237561"/>
                <a:gd name="connsiteX1-35" fmla="*/ 0 w 235196"/>
                <a:gd name="connsiteY1-36" fmla="*/ 80421 h 237561"/>
                <a:gd name="connsiteX2-37" fmla="*/ 235196 w 235196"/>
                <a:gd name="connsiteY2-38" fmla="*/ 0 h 237561"/>
                <a:gd name="connsiteX3-39" fmla="*/ 169030 w 235196"/>
                <a:gd name="connsiteY3-40" fmla="*/ 237561 h 237561"/>
                <a:gd name="connsiteX0-41" fmla="*/ 169030 w 169030"/>
                <a:gd name="connsiteY0-42" fmla="*/ 248064 h 248064"/>
                <a:gd name="connsiteX1-43" fmla="*/ 0 w 169030"/>
                <a:gd name="connsiteY1-44" fmla="*/ 90924 h 248064"/>
                <a:gd name="connsiteX2-45" fmla="*/ 148400 w 169030"/>
                <a:gd name="connsiteY2-46" fmla="*/ 0 h 248064"/>
                <a:gd name="connsiteX3-47" fmla="*/ 169030 w 169030"/>
                <a:gd name="connsiteY3-48" fmla="*/ 248064 h 248064"/>
              </a:gdLst>
              <a:ahLst/>
              <a:cxnLst>
                <a:cxn ang="0">
                  <a:pos x="connsiteX0-1" y="connsiteY0-2"/>
                </a:cxn>
                <a:cxn ang="0">
                  <a:pos x="connsiteX1-3" y="connsiteY1-4"/>
                </a:cxn>
                <a:cxn ang="0">
                  <a:pos x="connsiteX2-5" y="connsiteY2-6"/>
                </a:cxn>
                <a:cxn ang="0">
                  <a:pos x="connsiteX3-7" y="connsiteY3-8"/>
                </a:cxn>
              </a:cxnLst>
              <a:rect l="l" t="t" r="r" b="b"/>
              <a:pathLst>
                <a:path w="169030" h="248064">
                  <a:moveTo>
                    <a:pt x="169030" y="248064"/>
                  </a:moveTo>
                  <a:lnTo>
                    <a:pt x="0" y="90924"/>
                  </a:lnTo>
                  <a:lnTo>
                    <a:pt x="148400" y="0"/>
                  </a:lnTo>
                  <a:lnTo>
                    <a:pt x="169030" y="248064"/>
                  </a:lnTo>
                  <a:close/>
                </a:path>
              </a:pathLst>
            </a:custGeom>
            <a:solidFill>
              <a:schemeClr val="bg1">
                <a:lumMod val="6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7160804" y="1563862"/>
              <a:ext cx="1782158" cy="2290561"/>
            </a:xfrm>
            <a:prstGeom prst="rect">
              <a:avLst/>
            </a:prstGeom>
            <a:solidFill>
              <a:schemeClr val="bg1">
                <a:lumMod val="95000"/>
              </a:schemeClr>
            </a:solidFill>
            <a:ln w="12700" cmpd="sng">
              <a:noFill/>
            </a:ln>
            <a:effectLst>
              <a:outerShdw blurRad="279400" sx="104000" sy="104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5043" tIns="680343" rIns="85043" bIns="0"/>
            <a:lstStyle/>
            <a:p>
              <a:pPr algn="ctr">
                <a:lnSpc>
                  <a:spcPct val="130000"/>
                </a:lnSpc>
                <a:defRPr/>
              </a:pP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7087299" y="1793367"/>
              <a:ext cx="1929170" cy="360010"/>
            </a:xfrm>
            <a:prstGeom prst="rect">
              <a:avLst/>
            </a:prstGeom>
            <a:solidFill>
              <a:schemeClr val="accent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1800" dirty="0">
                  <a:solidFill>
                    <a:schemeClr val="bg1"/>
                  </a:solidFill>
                  <a:latin typeface="微软雅黑" panose="020B0503020204020204" pitchFamily="34" charset="-122"/>
                  <a:ea typeface="微软雅黑" panose="020B0503020204020204" pitchFamily="34" charset="-122"/>
                </a:rPr>
                <a:t>添加文本</a:t>
              </a:r>
            </a:p>
          </p:txBody>
        </p:sp>
      </p:grpSp>
      <p:sp>
        <p:nvSpPr>
          <p:cNvPr id="30" name="矩形 29"/>
          <p:cNvSpPr/>
          <p:nvPr/>
        </p:nvSpPr>
        <p:spPr>
          <a:xfrm>
            <a:off x="806665" y="1716859"/>
            <a:ext cx="1530027" cy="126992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1" name="矩形 30"/>
          <p:cNvSpPr/>
          <p:nvPr/>
        </p:nvSpPr>
        <p:spPr>
          <a:xfrm>
            <a:off x="2785823" y="1703249"/>
            <a:ext cx="1530027" cy="126992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2" name="矩形 31"/>
          <p:cNvSpPr/>
          <p:nvPr/>
        </p:nvSpPr>
        <p:spPr>
          <a:xfrm>
            <a:off x="4803785" y="1703249"/>
            <a:ext cx="1530027" cy="126992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3" name="矩形 32"/>
          <p:cNvSpPr/>
          <p:nvPr/>
        </p:nvSpPr>
        <p:spPr>
          <a:xfrm>
            <a:off x="6844244" y="1716859"/>
            <a:ext cx="1530027" cy="126992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矩形 83"/>
          <p:cNvSpPr>
            <a:spLocks noChangeArrowheads="1"/>
          </p:cNvSpPr>
          <p:nvPr/>
        </p:nvSpPr>
        <p:spPr bwMode="auto">
          <a:xfrm>
            <a:off x="953000" y="3512014"/>
            <a:ext cx="7303913" cy="947280"/>
          </a:xfrm>
          <a:prstGeom prst="rect">
            <a:avLst/>
          </a:prstGeom>
          <a:solidFill>
            <a:schemeClr val="bg1">
              <a:lumMod val="95000"/>
            </a:schemeClr>
          </a:solidFill>
          <a:ln w="9525" cmpd="sng">
            <a:solidFill>
              <a:schemeClr val="bg1">
                <a:lumMod val="75000"/>
              </a:schemeClr>
            </a:solidFill>
            <a:miter lim="800000"/>
          </a:ln>
          <a:effectLst>
            <a:outerShdw blurRad="279400" sx="104000" sy="104000" algn="ctr" rotWithShape="0">
              <a:prstClr val="black">
                <a:alpha val="38000"/>
              </a:prstClr>
            </a:outerShdw>
          </a:effectLst>
        </p:spPr>
        <p:txBody>
          <a:bodyPr lIns="68562" tIns="34281" rIns="68562" bIns="34281"/>
          <a:lstStyle/>
          <a:p>
            <a:endParaRPr lang="zh-CN" altLang="en-US" sz="1800"/>
          </a:p>
        </p:txBody>
      </p:sp>
      <p:sp>
        <p:nvSpPr>
          <p:cNvPr id="35" name="TextBox 84"/>
          <p:cNvSpPr txBox="1">
            <a:spLocks noChangeArrowheads="1"/>
          </p:cNvSpPr>
          <p:nvPr/>
        </p:nvSpPr>
        <p:spPr bwMode="auto">
          <a:xfrm>
            <a:off x="1318316" y="3549589"/>
            <a:ext cx="6570227" cy="9002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添加适当文字，</a:t>
            </a:r>
            <a:endParaRPr lang="en-US" altLang="zh-CN" sz="1200" dirty="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12"/>
          <p:cNvSpPr/>
          <p:nvPr/>
        </p:nvSpPr>
        <p:spPr bwMode="auto">
          <a:xfrm>
            <a:off x="767288" y="3328736"/>
            <a:ext cx="365315" cy="36655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3"/>
          </a:solidFill>
          <a:ln>
            <a:noFill/>
          </a:ln>
        </p:spPr>
        <p:txBody>
          <a:bodyPr lIns="68562" tIns="34281" rIns="68562" bIns="34281"/>
          <a:lstStyle/>
          <a:p>
            <a:endParaRPr lang="zh-CN" altLang="en-US" sz="1800"/>
          </a:p>
        </p:txBody>
      </p:sp>
      <p:sp>
        <p:nvSpPr>
          <p:cNvPr id="37" name="Freeform 12"/>
          <p:cNvSpPr/>
          <p:nvPr/>
        </p:nvSpPr>
        <p:spPr bwMode="auto">
          <a:xfrm flipH="1" flipV="1">
            <a:off x="8096493" y="4276016"/>
            <a:ext cx="365315" cy="36655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4"/>
          </a:solidFill>
          <a:ln>
            <a:noFill/>
          </a:ln>
        </p:spPr>
        <p:txBody>
          <a:bodyPr lIns="68562" tIns="34281" rIns="68562" bIns="34281"/>
          <a:lstStyle/>
          <a:p>
            <a:endParaRPr lang="zh-CN" altLang="en-US" sz="1800"/>
          </a:p>
        </p:txBody>
      </p:sp>
    </p:spTree>
    <p:extLst>
      <p:ext uri="{BB962C8B-B14F-4D97-AF65-F5344CB8AC3E}">
        <p14:creationId xmlns:p14="http://schemas.microsoft.com/office/powerpoint/2010/main" xmlns="" val="1188877929"/>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up)">
                                      <p:cBhvr>
                                        <p:cTn id="12" dur="500"/>
                                        <p:tgtEl>
                                          <p:spTgt spid="30"/>
                                        </p:tgtEl>
                                      </p:cBhvr>
                                    </p:animEffect>
                                  </p:childTnLst>
                                </p:cTn>
                              </p:par>
                              <p:par>
                                <p:cTn id="13" presetID="2" presetClass="entr" presetSubtype="4" fill="hold" nodeType="withEffect">
                                  <p:stCondLst>
                                    <p:cond delay="25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2" presetClass="entr" presetSubtype="1"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up)">
                                      <p:cBhvr>
                                        <p:cTn id="20" dur="500"/>
                                        <p:tgtEl>
                                          <p:spTgt spid="31"/>
                                        </p:tgtEl>
                                      </p:cBhvr>
                                    </p:animEffect>
                                  </p:childTnLst>
                                </p:cTn>
                              </p:par>
                              <p:par>
                                <p:cTn id="21" presetID="2" presetClass="entr" presetSubtype="4" fill="hold" nodeType="withEffect">
                                  <p:stCondLst>
                                    <p:cond delay="5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par>
                          <p:cTn id="25" fill="hold">
                            <p:stCondLst>
                              <p:cond delay="2250"/>
                            </p:stCondLst>
                            <p:childTnLst>
                              <p:par>
                                <p:cTn id="26" presetID="22" presetClass="entr" presetSubtype="1"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up)">
                                      <p:cBhvr>
                                        <p:cTn id="28" dur="500"/>
                                        <p:tgtEl>
                                          <p:spTgt spid="32"/>
                                        </p:tgtEl>
                                      </p:cBhvr>
                                    </p:animEffect>
                                  </p:childTnLst>
                                </p:cTn>
                              </p:par>
                            </p:childTnLst>
                          </p:cTn>
                        </p:par>
                        <p:par>
                          <p:cTn id="29" fill="hold">
                            <p:stCondLst>
                              <p:cond delay="2750"/>
                            </p:stCondLst>
                            <p:childTnLst>
                              <p:par>
                                <p:cTn id="30" presetID="2" presetClass="entr" presetSubtype="4"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250"/>
                            </p:stCondLst>
                            <p:childTnLst>
                              <p:par>
                                <p:cTn id="35" presetID="22" presetClass="entr" presetSubtype="1"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up)">
                                      <p:cBhvr>
                                        <p:cTn id="37" dur="500"/>
                                        <p:tgtEl>
                                          <p:spTgt spid="33"/>
                                        </p:tgtEl>
                                      </p:cBhvr>
                                    </p:animEffect>
                                  </p:childTnLst>
                                </p:cTn>
                              </p:par>
                            </p:childTnLst>
                          </p:cTn>
                        </p:par>
                        <p:par>
                          <p:cTn id="38" fill="hold">
                            <p:stCondLst>
                              <p:cond delay="3750"/>
                            </p:stCondLst>
                            <p:childTnLst>
                              <p:par>
                                <p:cTn id="39" presetID="1" presetClass="entr" presetSubtype="0"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par>
                                <p:cTn id="41" presetID="35" presetClass="path" presetSubtype="0" accel="50000" decel="50000" fill="hold" grpId="1" nodeType="withEffect">
                                  <p:stCondLst>
                                    <p:cond delay="0"/>
                                  </p:stCondLst>
                                  <p:childTnLst>
                                    <p:animMotion origin="layout" path="M 3.95833E-6 -3.7037E-7 L 0.38789 0.07245 " pathEditMode="relative" rAng="0" ptsTypes="AA">
                                      <p:cBhvr>
                                        <p:cTn id="42" dur="500" spd="-99900" fill="hold"/>
                                        <p:tgtEl>
                                          <p:spTgt spid="36"/>
                                        </p:tgtEl>
                                        <p:attrNameLst>
                                          <p:attrName>ppt_x</p:attrName>
                                          <p:attrName>ppt_y</p:attrName>
                                        </p:attrNameLst>
                                      </p:cBhvr>
                                      <p:rCtr x="19388" y="3611"/>
                                    </p:animMotion>
                                  </p:childTnLst>
                                </p:cTn>
                              </p:par>
                              <p:par>
                                <p:cTn id="43" presetID="1"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par>
                                <p:cTn id="45" presetID="35" presetClass="path" presetSubtype="0" accel="50000" decel="50000" fill="hold" grpId="1" nodeType="withEffect">
                                  <p:stCondLst>
                                    <p:cond delay="0"/>
                                  </p:stCondLst>
                                  <p:childTnLst>
                                    <p:animMotion origin="layout" path="M 1.45833E-6 1.85185E-6 L -0.44115 -0.075 " pathEditMode="relative" rAng="0" ptsTypes="AA">
                                      <p:cBhvr>
                                        <p:cTn id="46" dur="500" spd="-99900" fill="hold"/>
                                        <p:tgtEl>
                                          <p:spTgt spid="37"/>
                                        </p:tgtEl>
                                        <p:attrNameLst>
                                          <p:attrName>ppt_x</p:attrName>
                                          <p:attrName>ppt_y</p:attrName>
                                        </p:attrNameLst>
                                      </p:cBhvr>
                                      <p:rCtr x="-22057" y="-3750"/>
                                    </p:animMotion>
                                  </p:childTnLst>
                                </p:cTn>
                              </p:par>
                              <p:par>
                                <p:cTn id="47" presetID="10"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fltVal val="0"/>
                                          </p:val>
                                        </p:tav>
                                        <p:tav tm="100000">
                                          <p:val>
                                            <p:strVal val="#ppt_h"/>
                                          </p:val>
                                        </p:tav>
                                      </p:tavLst>
                                    </p:anim>
                                    <p:animEffect transition="in" filter="fade">
                                      <p:cBhvr>
                                        <p:cTn id="51" dur="500"/>
                                        <p:tgtEl>
                                          <p:spTgt spid="34"/>
                                        </p:tgtEl>
                                      </p:cBhvr>
                                    </p:animEffect>
                                  </p:childTnLst>
                                </p:cTn>
                              </p:par>
                            </p:childTnLst>
                          </p:cTn>
                        </p:par>
                        <p:par>
                          <p:cTn id="52" fill="hold">
                            <p:stCondLst>
                              <p:cond delay="4250"/>
                            </p:stCondLst>
                            <p:childTnLst>
                              <p:par>
                                <p:cTn id="53" presetID="22" presetClass="entr" presetSubtype="1" fill="hold" nodeType="afterEffect">
                                  <p:stCondLst>
                                    <p:cond delay="0"/>
                                  </p:stCondLst>
                                  <p:childTnLst>
                                    <p:set>
                                      <p:cBhvr>
                                        <p:cTn id="54" dur="1" fill="hold">
                                          <p:stCondLst>
                                            <p:cond delay="0"/>
                                          </p:stCondLst>
                                        </p:cTn>
                                        <p:tgtEl>
                                          <p:spTgt spid="35">
                                            <p:txEl>
                                              <p:pRg st="0" end="0"/>
                                            </p:txEl>
                                          </p:spTgt>
                                        </p:tgtEl>
                                        <p:attrNameLst>
                                          <p:attrName>style.visibility</p:attrName>
                                        </p:attrNameLst>
                                      </p:cBhvr>
                                      <p:to>
                                        <p:strVal val="visible"/>
                                      </p:to>
                                    </p:set>
                                    <p:animEffect transition="in" filter="wipe(up)">
                                      <p:cBhvr>
                                        <p:cTn id="55"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6" grpId="0" animBg="1"/>
      <p:bldP spid="36" grpId="1" animBg="1"/>
      <p:bldP spid="37" grpId="0" animBg="1"/>
      <p:bldP spid="3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42651" y="4454991"/>
            <a:ext cx="986410" cy="276999"/>
          </a:xfrm>
          <a:prstGeom prst="rect">
            <a:avLst/>
          </a:prstGeom>
          <a:noFill/>
        </p:spPr>
        <p:txBody>
          <a:bodyPr wrap="square" rtlCol="0">
            <a:spAutoFit/>
          </a:body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收入</a:t>
            </a:r>
            <a:r>
              <a:rPr kumimoji="0" lang="zh-CN" altLang="en-US" sz="12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来源一</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3" name="TextBox 2"/>
          <p:cNvSpPr txBox="1"/>
          <p:nvPr/>
        </p:nvSpPr>
        <p:spPr>
          <a:xfrm>
            <a:off x="888055" y="3944692"/>
            <a:ext cx="216024" cy="138499"/>
          </a:xfrm>
          <a:prstGeom prst="rect">
            <a:avLst/>
          </a:prstGeom>
          <a:noFill/>
        </p:spPr>
        <p:txBody>
          <a:bodyPr wrap="square" lIns="0" tIns="0" rIns="0" bIns="0" rtlCol="0">
            <a:spAutoFit/>
          </a:bodyPr>
          <a:lstStyle/>
          <a:p>
            <a:pPr marL="0" marR="0" lvl="0" indent="0" algn="just" defTabSz="816337"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100</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4" name="TextBox 3"/>
          <p:cNvSpPr txBox="1"/>
          <p:nvPr/>
        </p:nvSpPr>
        <p:spPr>
          <a:xfrm>
            <a:off x="2368604" y="4454991"/>
            <a:ext cx="986410" cy="276999"/>
          </a:xfrm>
          <a:prstGeom prst="rect">
            <a:avLst/>
          </a:prstGeom>
          <a:noFill/>
        </p:spPr>
        <p:txBody>
          <a:bodyPr wrap="square" rtlCol="0">
            <a:spAutoFit/>
          </a:body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收入</a:t>
            </a:r>
            <a:r>
              <a:rPr kumimoji="0" lang="zh-CN" altLang="en-US" sz="12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来源二</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5" name="TextBox 4"/>
          <p:cNvSpPr txBox="1"/>
          <p:nvPr/>
        </p:nvSpPr>
        <p:spPr>
          <a:xfrm>
            <a:off x="3479317" y="4454991"/>
            <a:ext cx="986410" cy="276999"/>
          </a:xfrm>
          <a:prstGeom prst="rect">
            <a:avLst/>
          </a:prstGeom>
          <a:noFill/>
        </p:spPr>
        <p:txBody>
          <a:bodyPr wrap="square" rtlCol="0">
            <a:spAutoFit/>
          </a:body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收入</a:t>
            </a:r>
            <a:r>
              <a:rPr kumimoji="0" lang="zh-CN" altLang="en-US" sz="12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来源三</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6" name="TextBox 5"/>
          <p:cNvSpPr txBox="1"/>
          <p:nvPr/>
        </p:nvSpPr>
        <p:spPr>
          <a:xfrm>
            <a:off x="4590031" y="4454991"/>
            <a:ext cx="986410" cy="276999"/>
          </a:xfrm>
          <a:prstGeom prst="rect">
            <a:avLst/>
          </a:prstGeom>
          <a:noFill/>
        </p:spPr>
        <p:txBody>
          <a:bodyPr wrap="square" rtlCol="0">
            <a:spAutoFit/>
          </a:body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收入来源</a:t>
            </a:r>
            <a:r>
              <a:rPr kumimoji="0" lang="zh-CN" altLang="en-US" sz="12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四</a:t>
            </a:r>
            <a:endParaRPr kumimoji="0" lang="zh-CN" altLang="en-US" sz="12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7" name="TextBox 6"/>
          <p:cNvSpPr txBox="1"/>
          <p:nvPr/>
        </p:nvSpPr>
        <p:spPr>
          <a:xfrm>
            <a:off x="888055" y="3575651"/>
            <a:ext cx="216024" cy="138499"/>
          </a:xfrm>
          <a:prstGeom prst="rect">
            <a:avLst/>
          </a:prstGeom>
          <a:noFill/>
        </p:spPr>
        <p:txBody>
          <a:bodyPr wrap="square" lIns="0" tIns="0" rIns="0" bIns="0" rtlCol="0">
            <a:spAutoFit/>
          </a:bodyPr>
          <a:lstStyle/>
          <a:p>
            <a:pPr marL="0" marR="0" lvl="0" indent="0" algn="just" defTabSz="816337"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200</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8" name="TextBox 7"/>
          <p:cNvSpPr txBox="1"/>
          <p:nvPr/>
        </p:nvSpPr>
        <p:spPr>
          <a:xfrm>
            <a:off x="888055" y="3206610"/>
            <a:ext cx="216024" cy="138499"/>
          </a:xfrm>
          <a:prstGeom prst="rect">
            <a:avLst/>
          </a:prstGeom>
          <a:noFill/>
        </p:spPr>
        <p:txBody>
          <a:bodyPr wrap="square" lIns="0" tIns="0" rIns="0" bIns="0" rtlCol="0">
            <a:spAutoFit/>
          </a:bodyPr>
          <a:lstStyle/>
          <a:p>
            <a:pPr marL="0" marR="0" lvl="0" indent="0" algn="just" defTabSz="816337"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300</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9" name="TextBox 8"/>
          <p:cNvSpPr txBox="1"/>
          <p:nvPr/>
        </p:nvSpPr>
        <p:spPr>
          <a:xfrm>
            <a:off x="888055" y="2837569"/>
            <a:ext cx="216024" cy="138499"/>
          </a:xfrm>
          <a:prstGeom prst="rect">
            <a:avLst/>
          </a:prstGeom>
          <a:noFill/>
        </p:spPr>
        <p:txBody>
          <a:bodyPr wrap="square" lIns="0" tIns="0" rIns="0" bIns="0" rtlCol="0">
            <a:spAutoFit/>
          </a:bodyPr>
          <a:lstStyle/>
          <a:p>
            <a:pPr marL="0" marR="0" lvl="0" indent="0" algn="just" defTabSz="816337"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400</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10" name="TextBox 9"/>
          <p:cNvSpPr txBox="1"/>
          <p:nvPr/>
        </p:nvSpPr>
        <p:spPr>
          <a:xfrm>
            <a:off x="888055" y="2468528"/>
            <a:ext cx="216024" cy="138499"/>
          </a:xfrm>
          <a:prstGeom prst="rect">
            <a:avLst/>
          </a:prstGeom>
          <a:noFill/>
        </p:spPr>
        <p:txBody>
          <a:bodyPr wrap="square" lIns="0" tIns="0" rIns="0" bIns="0" rtlCol="0">
            <a:spAutoFit/>
          </a:bodyPr>
          <a:lstStyle/>
          <a:p>
            <a:pPr marL="0" marR="0" lvl="0" indent="0" algn="just" defTabSz="816337"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500</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11" name="TextBox 10"/>
          <p:cNvSpPr txBox="1"/>
          <p:nvPr/>
        </p:nvSpPr>
        <p:spPr>
          <a:xfrm>
            <a:off x="888055" y="2099487"/>
            <a:ext cx="216024" cy="138499"/>
          </a:xfrm>
          <a:prstGeom prst="rect">
            <a:avLst/>
          </a:prstGeom>
          <a:noFill/>
        </p:spPr>
        <p:txBody>
          <a:bodyPr wrap="square" lIns="0" tIns="0" rIns="0" bIns="0" rtlCol="0">
            <a:spAutoFit/>
          </a:bodyPr>
          <a:lstStyle/>
          <a:p>
            <a:pPr marL="0" marR="0" lvl="0" indent="0" algn="just" defTabSz="816337"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600</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12" name="TextBox 11"/>
          <p:cNvSpPr txBox="1"/>
          <p:nvPr/>
        </p:nvSpPr>
        <p:spPr>
          <a:xfrm>
            <a:off x="888055" y="1724203"/>
            <a:ext cx="216024" cy="138499"/>
          </a:xfrm>
          <a:prstGeom prst="rect">
            <a:avLst/>
          </a:prstGeom>
          <a:noFill/>
        </p:spPr>
        <p:txBody>
          <a:bodyPr wrap="square" lIns="0" tIns="0" rIns="0" bIns="0" rtlCol="0">
            <a:spAutoFit/>
          </a:bodyPr>
          <a:lstStyle/>
          <a:p>
            <a:pPr marL="0" marR="0" lvl="0" indent="0" algn="just" defTabSz="816337"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700</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grpSp>
        <p:nvGrpSpPr>
          <p:cNvPr id="13" name="组合 12"/>
          <p:cNvGrpSpPr/>
          <p:nvPr/>
        </p:nvGrpSpPr>
        <p:grpSpPr>
          <a:xfrm>
            <a:off x="1176087" y="1430655"/>
            <a:ext cx="4464496" cy="2952328"/>
            <a:chOff x="1126939" y="1350372"/>
            <a:chExt cx="4464496" cy="2952328"/>
          </a:xfrm>
        </p:grpSpPr>
        <p:cxnSp>
          <p:nvCxnSpPr>
            <p:cNvPr id="14" name="直接连接符 13"/>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888055" y="1361405"/>
            <a:ext cx="216024" cy="138499"/>
          </a:xfrm>
          <a:prstGeom prst="rect">
            <a:avLst/>
          </a:prstGeom>
          <a:noFill/>
        </p:spPr>
        <p:txBody>
          <a:bodyPr wrap="square" lIns="0" tIns="0" rIns="0" bIns="0" rtlCol="0">
            <a:spAutoFit/>
          </a:bodyPr>
          <a:lstStyle/>
          <a:p>
            <a:pPr marL="0" marR="0" lvl="0" indent="0" algn="just" defTabSz="816337"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800</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24" name="TextBox 23"/>
          <p:cNvSpPr txBox="1"/>
          <p:nvPr/>
        </p:nvSpPr>
        <p:spPr>
          <a:xfrm>
            <a:off x="888055" y="4313733"/>
            <a:ext cx="216024" cy="138499"/>
          </a:xfrm>
          <a:prstGeom prst="rect">
            <a:avLst/>
          </a:prstGeom>
          <a:noFill/>
        </p:spPr>
        <p:txBody>
          <a:bodyPr wrap="square" lIns="0" tIns="0" rIns="0" bIns="0" rtlCol="0">
            <a:spAutoFit/>
          </a:bodyPr>
          <a:lstStyle/>
          <a:p>
            <a:pPr marL="0" marR="0" lvl="0" indent="0" algn="just" defTabSz="816337"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0</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25" name="矩形 24"/>
          <p:cNvSpPr/>
          <p:nvPr/>
        </p:nvSpPr>
        <p:spPr>
          <a:xfrm>
            <a:off x="1436921" y="1799696"/>
            <a:ext cx="648072" cy="25832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a:ea typeface="微软雅黑" pitchFamily="34" charset="-122"/>
              <a:cs typeface="+mn-cs"/>
            </a:endParaRPr>
          </a:p>
        </p:txBody>
      </p:sp>
      <p:sp>
        <p:nvSpPr>
          <p:cNvPr id="26" name="矩形 25"/>
          <p:cNvSpPr/>
          <p:nvPr/>
        </p:nvSpPr>
        <p:spPr>
          <a:xfrm>
            <a:off x="1436921" y="1980448"/>
            <a:ext cx="648072" cy="2402538"/>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a:ea typeface="微软雅黑" pitchFamily="34" charset="-122"/>
              <a:cs typeface="+mn-cs"/>
            </a:endParaRPr>
          </a:p>
        </p:txBody>
      </p:sp>
      <p:sp>
        <p:nvSpPr>
          <p:cNvPr id="27" name="矩形 26"/>
          <p:cNvSpPr/>
          <p:nvPr/>
        </p:nvSpPr>
        <p:spPr>
          <a:xfrm>
            <a:off x="2537773" y="2537779"/>
            <a:ext cx="648072" cy="18452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a:ea typeface="微软雅黑" pitchFamily="34" charset="-122"/>
              <a:cs typeface="+mn-cs"/>
            </a:endParaRPr>
          </a:p>
        </p:txBody>
      </p:sp>
      <p:sp>
        <p:nvSpPr>
          <p:cNvPr id="28" name="矩形 27"/>
          <p:cNvSpPr/>
          <p:nvPr/>
        </p:nvSpPr>
        <p:spPr>
          <a:xfrm>
            <a:off x="2537773" y="2837570"/>
            <a:ext cx="648072" cy="154541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a:ea typeface="微软雅黑" pitchFamily="34" charset="-122"/>
              <a:cs typeface="+mn-cs"/>
            </a:endParaRPr>
          </a:p>
        </p:txBody>
      </p:sp>
      <p:sp>
        <p:nvSpPr>
          <p:cNvPr id="29" name="矩形 28"/>
          <p:cNvSpPr/>
          <p:nvPr/>
        </p:nvSpPr>
        <p:spPr>
          <a:xfrm>
            <a:off x="3648486" y="3091340"/>
            <a:ext cx="648072" cy="12916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a:ea typeface="微软雅黑" pitchFamily="34" charset="-122"/>
              <a:cs typeface="+mn-cs"/>
            </a:endParaRPr>
          </a:p>
        </p:txBody>
      </p:sp>
      <p:sp>
        <p:nvSpPr>
          <p:cNvPr id="30" name="矩形 29"/>
          <p:cNvSpPr/>
          <p:nvPr/>
        </p:nvSpPr>
        <p:spPr>
          <a:xfrm>
            <a:off x="3648486" y="3575651"/>
            <a:ext cx="648072" cy="80733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a:ea typeface="微软雅黑" pitchFamily="34" charset="-122"/>
              <a:cs typeface="+mn-cs"/>
            </a:endParaRPr>
          </a:p>
        </p:txBody>
      </p:sp>
      <p:sp>
        <p:nvSpPr>
          <p:cNvPr id="31" name="矩形 30"/>
          <p:cNvSpPr/>
          <p:nvPr/>
        </p:nvSpPr>
        <p:spPr>
          <a:xfrm>
            <a:off x="4765164" y="3275861"/>
            <a:ext cx="648072" cy="11071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a:ea typeface="微软雅黑" pitchFamily="34" charset="-122"/>
              <a:cs typeface="+mn-cs"/>
            </a:endParaRPr>
          </a:p>
        </p:txBody>
      </p:sp>
      <p:sp>
        <p:nvSpPr>
          <p:cNvPr id="32" name="矩形 31"/>
          <p:cNvSpPr/>
          <p:nvPr/>
        </p:nvSpPr>
        <p:spPr>
          <a:xfrm>
            <a:off x="4765164" y="3516129"/>
            <a:ext cx="648072" cy="866855"/>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Calibri"/>
              <a:ea typeface="微软雅黑" pitchFamily="34" charset="-122"/>
              <a:cs typeface="+mn-cs"/>
            </a:endParaRPr>
          </a:p>
        </p:txBody>
      </p:sp>
      <p:sp>
        <p:nvSpPr>
          <p:cNvPr id="33" name="TextBox 32"/>
          <p:cNvSpPr txBox="1"/>
          <p:nvPr/>
        </p:nvSpPr>
        <p:spPr>
          <a:xfrm>
            <a:off x="6084168" y="1787937"/>
            <a:ext cx="2448272" cy="1015663"/>
          </a:xfrm>
          <a:prstGeom prst="rect">
            <a:avLst/>
          </a:prstGeom>
          <a:noFill/>
        </p:spPr>
        <p:txBody>
          <a:bodyPr wrap="square" lIns="0" tIns="0" rIns="0" bIns="0" rtlCol="0">
            <a:spAutoFit/>
          </a:bodyPr>
          <a:lstStyle/>
          <a:p>
            <a:pPr marL="0" marR="0" lvl="0" indent="0" algn="just" defTabSz="816337"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       点击</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输入简要文字解说，解说文字尽量概括精炼，不用多余的文字修饰，简洁精准的 解说所提炼的核心概念</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a:t>
            </a:r>
            <a:r>
              <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rPr>
              <a:t> 点击输入简要文字解说，解说文字尽量概括精炼，不用多余的文字</a:t>
            </a:r>
            <a:r>
              <a:rPr kumimoji="0" lang="zh-CN" altLang="en-US" sz="11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修饰。</a:t>
            </a:r>
            <a:endParaRPr kumimoji="0" lang="zh-CN" altLang="en-US" sz="11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34" name="TextBox 33"/>
          <p:cNvSpPr txBox="1"/>
          <p:nvPr/>
        </p:nvSpPr>
        <p:spPr>
          <a:xfrm>
            <a:off x="6084168" y="1303683"/>
            <a:ext cx="2059343" cy="307777"/>
          </a:xfrm>
          <a:prstGeom prst="rect">
            <a:avLst/>
          </a:prstGeom>
          <a:noFill/>
        </p:spPr>
        <p:txBody>
          <a:bodyPr wrap="square" lIns="0" tIns="0" rIns="0" bIns="0" rtlCol="0">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点击输入标题文本</a:t>
            </a:r>
            <a:endParaRPr kumimoji="0" lang="zh-CN" altLang="en-US" sz="2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35" name="TextBox 34"/>
          <p:cNvSpPr txBox="1"/>
          <p:nvPr/>
        </p:nvSpPr>
        <p:spPr>
          <a:xfrm>
            <a:off x="6061308" y="3198480"/>
            <a:ext cx="2275367" cy="461665"/>
          </a:xfrm>
          <a:prstGeom prst="rect">
            <a:avLst/>
          </a:prstGeom>
          <a:noFill/>
        </p:spPr>
        <p:txBody>
          <a:bodyPr wrap="square" lIns="0" tIns="0" rIns="0" bIns="0" rtlCol="0">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en-US" altLang="zh-CN" sz="30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18,888,666</a:t>
            </a:r>
            <a:endParaRPr kumimoji="0" lang="zh-CN" altLang="en-US" sz="30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36" name="TextBox 35"/>
          <p:cNvSpPr txBox="1"/>
          <p:nvPr/>
        </p:nvSpPr>
        <p:spPr>
          <a:xfrm>
            <a:off x="6084168" y="2961316"/>
            <a:ext cx="1440160" cy="215444"/>
          </a:xfrm>
          <a:prstGeom prst="rect">
            <a:avLst/>
          </a:prstGeom>
          <a:noFill/>
        </p:spPr>
        <p:txBody>
          <a:bodyPr wrap="square" lIns="0" tIns="0" rIns="0" bIns="0" rtlCol="0">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全年总额：</a:t>
            </a:r>
            <a:endParaRPr kumimoji="0" lang="zh-CN" altLang="en-US" sz="14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37" name="TextBox 36"/>
          <p:cNvSpPr txBox="1"/>
          <p:nvPr/>
        </p:nvSpPr>
        <p:spPr>
          <a:xfrm>
            <a:off x="6095069" y="4108515"/>
            <a:ext cx="634928" cy="215444"/>
          </a:xfrm>
          <a:prstGeom prst="rect">
            <a:avLst/>
          </a:prstGeom>
          <a:noFill/>
        </p:spPr>
        <p:txBody>
          <a:bodyPr wrap="square" lIns="0" tIns="0" rIns="0" bIns="0" rtlCol="0">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毛利润</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38" name="TextBox 37"/>
          <p:cNvSpPr txBox="1"/>
          <p:nvPr/>
        </p:nvSpPr>
        <p:spPr>
          <a:xfrm>
            <a:off x="6095069" y="4452813"/>
            <a:ext cx="634928" cy="215444"/>
          </a:xfrm>
          <a:prstGeom prst="rect">
            <a:avLst/>
          </a:prstGeom>
          <a:noFill/>
        </p:spPr>
        <p:txBody>
          <a:bodyPr wrap="square" lIns="0" tIns="0" rIns="0" bIns="0" rtlCol="0">
            <a:spAutoFit/>
          </a:bodyPr>
          <a:lstStyle/>
          <a:p>
            <a:pPr marL="0" marR="0" lvl="0" indent="0" algn="l" defTabSz="816337"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纯利润</a:t>
            </a:r>
            <a:endParaRPr kumimoji="0" lang="zh-CN" altLang="en-US" sz="14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39" name="TextBox 9"/>
          <p:cNvSpPr txBox="1">
            <a:spLocks noChangeArrowheads="1"/>
          </p:cNvSpPr>
          <p:nvPr/>
        </p:nvSpPr>
        <p:spPr bwMode="auto">
          <a:xfrm>
            <a:off x="3706571" y="2812377"/>
            <a:ext cx="548227"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en-US" altLang="zh-CN" sz="15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500</a:t>
            </a:r>
            <a:r>
              <a:rPr kumimoji="0" lang="zh-CN" altLang="en-US" sz="15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万</a:t>
            </a:r>
            <a:endParaRPr kumimoji="0" lang="zh-CN" altLang="en-US" sz="15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40" name="TextBox 9"/>
          <p:cNvSpPr txBox="1">
            <a:spLocks noChangeArrowheads="1"/>
          </p:cNvSpPr>
          <p:nvPr/>
        </p:nvSpPr>
        <p:spPr bwMode="auto">
          <a:xfrm>
            <a:off x="2587695" y="2277185"/>
            <a:ext cx="548228"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en-US" altLang="zh-CN" sz="15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600</a:t>
            </a:r>
            <a:r>
              <a:rPr kumimoji="0" lang="zh-CN" altLang="en-US" sz="15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万</a:t>
            </a:r>
            <a:endParaRPr kumimoji="0" lang="zh-CN" altLang="en-US" sz="15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41" name="TextBox 9"/>
          <p:cNvSpPr txBox="1">
            <a:spLocks noChangeArrowheads="1"/>
          </p:cNvSpPr>
          <p:nvPr/>
        </p:nvSpPr>
        <p:spPr bwMode="auto">
          <a:xfrm>
            <a:off x="4811912" y="3021757"/>
            <a:ext cx="548228"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en-US" altLang="zh-CN" sz="15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300</a:t>
            </a:r>
            <a:r>
              <a:rPr kumimoji="0" lang="zh-CN" altLang="en-US" sz="15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万</a:t>
            </a:r>
            <a:endParaRPr kumimoji="0" lang="zh-CN" altLang="en-US" sz="15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42" name="TextBox 41"/>
          <p:cNvSpPr txBox="1"/>
          <p:nvPr/>
        </p:nvSpPr>
        <p:spPr>
          <a:xfrm>
            <a:off x="714128" y="4478074"/>
            <a:ext cx="528523" cy="230832"/>
          </a:xfrm>
          <a:prstGeom prst="rect">
            <a:avLst/>
          </a:prstGeom>
          <a:noFill/>
        </p:spPr>
        <p:txBody>
          <a:bodyPr wrap="square" rtlCol="0">
            <a:spAutoFit/>
          </a:body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zh-CN" altLang="en-US" sz="900" b="0"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（万元）</a:t>
            </a:r>
            <a:endParaRPr kumimoji="0" lang="zh-CN" altLang="en-US" sz="900" b="0"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
        <p:nvSpPr>
          <p:cNvPr id="43" name="TextBox 9"/>
          <p:cNvSpPr txBox="1">
            <a:spLocks noChangeArrowheads="1"/>
          </p:cNvSpPr>
          <p:nvPr/>
        </p:nvSpPr>
        <p:spPr bwMode="auto">
          <a:xfrm>
            <a:off x="1542148" y="2075969"/>
            <a:ext cx="437620"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650</a:t>
            </a:r>
            <a:r>
              <a:rPr kumimoji="0" lang="zh-CN" altLang="en-US" sz="12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万</a:t>
            </a:r>
            <a:endPar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44" name="TextBox 9"/>
          <p:cNvSpPr txBox="1">
            <a:spLocks noChangeArrowheads="1"/>
          </p:cNvSpPr>
          <p:nvPr/>
        </p:nvSpPr>
        <p:spPr bwMode="auto">
          <a:xfrm>
            <a:off x="2650211" y="2916577"/>
            <a:ext cx="423194"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420</a:t>
            </a:r>
            <a:r>
              <a:rPr kumimoji="0" lang="zh-CN" altLang="en-US" sz="12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万</a:t>
            </a:r>
            <a:endPar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45" name="TextBox 9"/>
          <p:cNvSpPr txBox="1">
            <a:spLocks noChangeArrowheads="1"/>
          </p:cNvSpPr>
          <p:nvPr/>
        </p:nvSpPr>
        <p:spPr bwMode="auto">
          <a:xfrm>
            <a:off x="3760924" y="3644901"/>
            <a:ext cx="423194"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2</a:t>
            </a:r>
            <a:r>
              <a:rPr kumimoji="0" lang="en-US" altLang="zh-CN" sz="12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20</a:t>
            </a:r>
            <a:r>
              <a:rPr kumimoji="0" lang="zh-CN" altLang="en-US" sz="12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万</a:t>
            </a:r>
            <a:endPar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46" name="TextBox 9"/>
          <p:cNvSpPr txBox="1">
            <a:spLocks noChangeArrowheads="1"/>
          </p:cNvSpPr>
          <p:nvPr/>
        </p:nvSpPr>
        <p:spPr bwMode="auto">
          <a:xfrm>
            <a:off x="4854301" y="3621817"/>
            <a:ext cx="423194" cy="1846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240</a:t>
            </a:r>
            <a:r>
              <a:rPr kumimoji="0" lang="zh-CN" altLang="en-US" sz="12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万</a:t>
            </a:r>
            <a:endParaRPr kumimoji="0" lang="zh-CN" altLang="en-US" sz="1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47" name="矩形 46"/>
          <p:cNvSpPr/>
          <p:nvPr/>
        </p:nvSpPr>
        <p:spPr>
          <a:xfrm>
            <a:off x="6729997" y="4134510"/>
            <a:ext cx="383842" cy="18437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8" name="矩形 47"/>
          <p:cNvSpPr/>
          <p:nvPr/>
        </p:nvSpPr>
        <p:spPr>
          <a:xfrm>
            <a:off x="6729997" y="4468348"/>
            <a:ext cx="383842" cy="1843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16337"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9" name="TextBox 9"/>
          <p:cNvSpPr txBox="1">
            <a:spLocks noChangeArrowheads="1"/>
          </p:cNvSpPr>
          <p:nvPr/>
        </p:nvSpPr>
        <p:spPr bwMode="auto">
          <a:xfrm>
            <a:off x="1499486" y="1557105"/>
            <a:ext cx="548227" cy="230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816337" rtl="0" eaLnBrk="1" fontAlgn="auto" latinLnBrk="0" hangingPunct="1">
              <a:lnSpc>
                <a:spcPct val="100000"/>
              </a:lnSpc>
              <a:spcBef>
                <a:spcPts val="0"/>
              </a:spcBef>
              <a:spcAft>
                <a:spcPts val="0"/>
              </a:spcAft>
              <a:buClrTx/>
              <a:buSzTx/>
              <a:buFontTx/>
              <a:buNone/>
              <a:tabLst/>
              <a:defRPr/>
            </a:pPr>
            <a:r>
              <a:rPr kumimoji="0" lang="en-US" altLang="zh-CN" sz="15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800</a:t>
            </a:r>
            <a:r>
              <a:rPr kumimoji="0" lang="zh-CN" altLang="en-US" sz="1500" b="1" i="0" u="none" strike="noStrike" kern="1200" cap="none" spc="0" normalizeH="0" baseline="0" noProof="0" dirty="0" smtClean="0">
                <a:ln>
                  <a:noFill/>
                </a:ln>
                <a:solidFill>
                  <a:prstClr val="black">
                    <a:lumMod val="65000"/>
                    <a:lumOff val="35000"/>
                  </a:prstClr>
                </a:solidFill>
                <a:effectLst/>
                <a:uLnTx/>
                <a:uFillTx/>
                <a:latin typeface="微软雅黑" pitchFamily="34" charset="-122"/>
                <a:ea typeface="微软雅黑" pitchFamily="34" charset="-122"/>
                <a:cs typeface="+mn-cs"/>
              </a:rPr>
              <a:t>万</a:t>
            </a:r>
            <a:endParaRPr kumimoji="0" lang="zh-CN" altLang="en-US" sz="1500" b="1" i="0" u="none" strike="noStrike" kern="1200" cap="none" spc="0" normalizeH="0" baseline="0" noProof="0" dirty="0">
              <a:ln>
                <a:noFill/>
              </a:ln>
              <a:solidFill>
                <a:prstClr val="black">
                  <a:lumMod val="65000"/>
                  <a:lumOff val="35000"/>
                </a:prst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2806312436"/>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 fill="hold"/>
                                        <p:tgtEl>
                                          <p:spTgt spid="24"/>
                                        </p:tgtEl>
                                        <p:attrNameLst>
                                          <p:attrName>ppt_x</p:attrName>
                                        </p:attrNameLst>
                                      </p:cBhvr>
                                      <p:tavLst>
                                        <p:tav tm="0">
                                          <p:val>
                                            <p:strVal val="0-#ppt_w/2"/>
                                          </p:val>
                                        </p:tav>
                                        <p:tav tm="100000">
                                          <p:val>
                                            <p:strVal val="#ppt_x"/>
                                          </p:val>
                                        </p:tav>
                                      </p:tavLst>
                                    </p:anim>
                                    <p:anim calcmode="lin" valueType="num">
                                      <p:cBhvr additive="base">
                                        <p:cTn id="12" dur="1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 fill="hold"/>
                                        <p:tgtEl>
                                          <p:spTgt spid="3"/>
                                        </p:tgtEl>
                                        <p:attrNameLst>
                                          <p:attrName>ppt_x</p:attrName>
                                        </p:attrNameLst>
                                      </p:cBhvr>
                                      <p:tavLst>
                                        <p:tav tm="0">
                                          <p:val>
                                            <p:strVal val="0-#ppt_w/2"/>
                                          </p:val>
                                        </p:tav>
                                        <p:tav tm="100000">
                                          <p:val>
                                            <p:strVal val="#ppt_x"/>
                                          </p:val>
                                        </p:tav>
                                      </p:tavLst>
                                    </p:anim>
                                    <p:anim calcmode="lin" valueType="num">
                                      <p:cBhvr additive="base">
                                        <p:cTn id="17" dur="1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 fill="hold"/>
                                        <p:tgtEl>
                                          <p:spTgt spid="7"/>
                                        </p:tgtEl>
                                        <p:attrNameLst>
                                          <p:attrName>ppt_x</p:attrName>
                                        </p:attrNameLst>
                                      </p:cBhvr>
                                      <p:tavLst>
                                        <p:tav tm="0">
                                          <p:val>
                                            <p:strVal val="0-#ppt_w/2"/>
                                          </p:val>
                                        </p:tav>
                                        <p:tav tm="100000">
                                          <p:val>
                                            <p:strVal val="#ppt_x"/>
                                          </p:val>
                                        </p:tav>
                                      </p:tavLst>
                                    </p:anim>
                                    <p:anim calcmode="lin" valueType="num">
                                      <p:cBhvr additive="base">
                                        <p:cTn id="22" dur="1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 fill="hold"/>
                                        <p:tgtEl>
                                          <p:spTgt spid="8"/>
                                        </p:tgtEl>
                                        <p:attrNameLst>
                                          <p:attrName>ppt_x</p:attrName>
                                        </p:attrNameLst>
                                      </p:cBhvr>
                                      <p:tavLst>
                                        <p:tav tm="0">
                                          <p:val>
                                            <p:strVal val="0-#ppt_w/2"/>
                                          </p:val>
                                        </p:tav>
                                        <p:tav tm="100000">
                                          <p:val>
                                            <p:strVal val="#ppt_x"/>
                                          </p:val>
                                        </p:tav>
                                      </p:tavLst>
                                    </p:anim>
                                    <p:anim calcmode="lin" valueType="num">
                                      <p:cBhvr additive="base">
                                        <p:cTn id="27" dur="1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 fill="hold"/>
                                        <p:tgtEl>
                                          <p:spTgt spid="9"/>
                                        </p:tgtEl>
                                        <p:attrNameLst>
                                          <p:attrName>ppt_x</p:attrName>
                                        </p:attrNameLst>
                                      </p:cBhvr>
                                      <p:tavLst>
                                        <p:tav tm="0">
                                          <p:val>
                                            <p:strVal val="0-#ppt_w/2"/>
                                          </p:val>
                                        </p:tav>
                                        <p:tav tm="100000">
                                          <p:val>
                                            <p:strVal val="#ppt_x"/>
                                          </p:val>
                                        </p:tav>
                                      </p:tavLst>
                                    </p:anim>
                                    <p:anim calcmode="lin" valueType="num">
                                      <p:cBhvr additive="base">
                                        <p:cTn id="32" dur="1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 fill="hold"/>
                                        <p:tgtEl>
                                          <p:spTgt spid="10"/>
                                        </p:tgtEl>
                                        <p:attrNameLst>
                                          <p:attrName>ppt_x</p:attrName>
                                        </p:attrNameLst>
                                      </p:cBhvr>
                                      <p:tavLst>
                                        <p:tav tm="0">
                                          <p:val>
                                            <p:strVal val="0-#ppt_w/2"/>
                                          </p:val>
                                        </p:tav>
                                        <p:tav tm="100000">
                                          <p:val>
                                            <p:strVal val="#ppt_x"/>
                                          </p:val>
                                        </p:tav>
                                      </p:tavLst>
                                    </p:anim>
                                    <p:anim calcmode="lin" valueType="num">
                                      <p:cBhvr additive="base">
                                        <p:cTn id="37" dur="1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 fill="hold"/>
                                        <p:tgtEl>
                                          <p:spTgt spid="11"/>
                                        </p:tgtEl>
                                        <p:attrNameLst>
                                          <p:attrName>ppt_x</p:attrName>
                                        </p:attrNameLst>
                                      </p:cBhvr>
                                      <p:tavLst>
                                        <p:tav tm="0">
                                          <p:val>
                                            <p:strVal val="0-#ppt_w/2"/>
                                          </p:val>
                                        </p:tav>
                                        <p:tav tm="100000">
                                          <p:val>
                                            <p:strVal val="#ppt_x"/>
                                          </p:val>
                                        </p:tav>
                                      </p:tavLst>
                                    </p:anim>
                                    <p:anim calcmode="lin" valueType="num">
                                      <p:cBhvr additive="base">
                                        <p:cTn id="42" dur="1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 fill="hold"/>
                                        <p:tgtEl>
                                          <p:spTgt spid="12"/>
                                        </p:tgtEl>
                                        <p:attrNameLst>
                                          <p:attrName>ppt_x</p:attrName>
                                        </p:attrNameLst>
                                      </p:cBhvr>
                                      <p:tavLst>
                                        <p:tav tm="0">
                                          <p:val>
                                            <p:strVal val="0-#ppt_w/2"/>
                                          </p:val>
                                        </p:tav>
                                        <p:tav tm="100000">
                                          <p:val>
                                            <p:strVal val="#ppt_x"/>
                                          </p:val>
                                        </p:tav>
                                      </p:tavLst>
                                    </p:anim>
                                    <p:anim calcmode="lin" valueType="num">
                                      <p:cBhvr additive="base">
                                        <p:cTn id="47" dur="1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100" fill="hold"/>
                                        <p:tgtEl>
                                          <p:spTgt spid="23"/>
                                        </p:tgtEl>
                                        <p:attrNameLst>
                                          <p:attrName>ppt_x</p:attrName>
                                        </p:attrNameLst>
                                      </p:cBhvr>
                                      <p:tavLst>
                                        <p:tav tm="0">
                                          <p:val>
                                            <p:strVal val="0-#ppt_w/2"/>
                                          </p:val>
                                        </p:tav>
                                        <p:tav tm="100000">
                                          <p:val>
                                            <p:strVal val="#ppt_x"/>
                                          </p:val>
                                        </p:tav>
                                      </p:tavLst>
                                    </p:anim>
                                    <p:anim calcmode="lin" valueType="num">
                                      <p:cBhvr additive="base">
                                        <p:cTn id="52" dur="1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additive="base">
                                        <p:cTn id="56" dur="200" fill="hold"/>
                                        <p:tgtEl>
                                          <p:spTgt spid="42"/>
                                        </p:tgtEl>
                                        <p:attrNameLst>
                                          <p:attrName>ppt_x</p:attrName>
                                        </p:attrNameLst>
                                      </p:cBhvr>
                                      <p:tavLst>
                                        <p:tav tm="0">
                                          <p:val>
                                            <p:strVal val="0-#ppt_w/2"/>
                                          </p:val>
                                        </p:tav>
                                        <p:tav tm="100000">
                                          <p:val>
                                            <p:strVal val="#ppt_x"/>
                                          </p:val>
                                        </p:tav>
                                      </p:tavLst>
                                    </p:anim>
                                    <p:anim calcmode="lin" valueType="num">
                                      <p:cBhvr additive="base">
                                        <p:cTn id="57" dur="200" fill="hold"/>
                                        <p:tgtEl>
                                          <p:spTgt spid="42"/>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200" fill="hold"/>
                                        <p:tgtEl>
                                          <p:spTgt spid="2"/>
                                        </p:tgtEl>
                                        <p:attrNameLst>
                                          <p:attrName>ppt_x</p:attrName>
                                        </p:attrNameLst>
                                      </p:cBhvr>
                                      <p:tavLst>
                                        <p:tav tm="0">
                                          <p:val>
                                            <p:strVal val="0-#ppt_w/2"/>
                                          </p:val>
                                        </p:tav>
                                        <p:tav tm="100000">
                                          <p:val>
                                            <p:strVal val="#ppt_x"/>
                                          </p:val>
                                        </p:tav>
                                      </p:tavLst>
                                    </p:anim>
                                    <p:anim calcmode="lin" valueType="num">
                                      <p:cBhvr additive="base">
                                        <p:cTn id="62" dur="200" fill="hold"/>
                                        <p:tgtEl>
                                          <p:spTgt spid="2"/>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300"/>
                                        <p:tgtEl>
                                          <p:spTgt spid="25"/>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 calcmode="lin" valueType="num">
                                      <p:cBhvr>
                                        <p:cTn id="70" dur="300" fill="hold"/>
                                        <p:tgtEl>
                                          <p:spTgt spid="49"/>
                                        </p:tgtEl>
                                        <p:attrNameLst>
                                          <p:attrName>ppt_w</p:attrName>
                                        </p:attrNameLst>
                                      </p:cBhvr>
                                      <p:tavLst>
                                        <p:tav tm="0">
                                          <p:val>
                                            <p:fltVal val="0"/>
                                          </p:val>
                                        </p:tav>
                                        <p:tav tm="100000">
                                          <p:val>
                                            <p:strVal val="#ppt_w"/>
                                          </p:val>
                                        </p:tav>
                                      </p:tavLst>
                                    </p:anim>
                                    <p:anim calcmode="lin" valueType="num">
                                      <p:cBhvr>
                                        <p:cTn id="71" dur="300" fill="hold"/>
                                        <p:tgtEl>
                                          <p:spTgt spid="49"/>
                                        </p:tgtEl>
                                        <p:attrNameLst>
                                          <p:attrName>ppt_h</p:attrName>
                                        </p:attrNameLst>
                                      </p:cBhvr>
                                      <p:tavLst>
                                        <p:tav tm="0">
                                          <p:val>
                                            <p:fltVal val="0"/>
                                          </p:val>
                                        </p:tav>
                                        <p:tav tm="100000">
                                          <p:val>
                                            <p:strVal val="#ppt_h"/>
                                          </p:val>
                                        </p:tav>
                                      </p:tavLst>
                                    </p:anim>
                                    <p:animEffect transition="in" filter="fade">
                                      <p:cBhvr>
                                        <p:cTn id="72" dur="300"/>
                                        <p:tgtEl>
                                          <p:spTgt spid="49"/>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p:cTn id="80" dur="300" fill="hold"/>
                                        <p:tgtEl>
                                          <p:spTgt spid="43"/>
                                        </p:tgtEl>
                                        <p:attrNameLst>
                                          <p:attrName>ppt_w</p:attrName>
                                        </p:attrNameLst>
                                      </p:cBhvr>
                                      <p:tavLst>
                                        <p:tav tm="0">
                                          <p:val>
                                            <p:fltVal val="0"/>
                                          </p:val>
                                        </p:tav>
                                        <p:tav tm="100000">
                                          <p:val>
                                            <p:strVal val="#ppt_w"/>
                                          </p:val>
                                        </p:tav>
                                      </p:tavLst>
                                    </p:anim>
                                    <p:anim calcmode="lin" valueType="num">
                                      <p:cBhvr>
                                        <p:cTn id="81" dur="300" fill="hold"/>
                                        <p:tgtEl>
                                          <p:spTgt spid="43"/>
                                        </p:tgtEl>
                                        <p:attrNameLst>
                                          <p:attrName>ppt_h</p:attrName>
                                        </p:attrNameLst>
                                      </p:cBhvr>
                                      <p:tavLst>
                                        <p:tav tm="0">
                                          <p:val>
                                            <p:fltVal val="0"/>
                                          </p:val>
                                        </p:tav>
                                        <p:tav tm="100000">
                                          <p:val>
                                            <p:strVal val="#ppt_h"/>
                                          </p:val>
                                        </p:tav>
                                      </p:tavLst>
                                    </p:anim>
                                    <p:animEffect transition="in" filter="fade">
                                      <p:cBhvr>
                                        <p:cTn id="82" dur="300"/>
                                        <p:tgtEl>
                                          <p:spTgt spid="43"/>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 calcmode="lin" valueType="num">
                                      <p:cBhvr additive="base">
                                        <p:cTn id="86" dur="200" fill="hold"/>
                                        <p:tgtEl>
                                          <p:spTgt spid="4"/>
                                        </p:tgtEl>
                                        <p:attrNameLst>
                                          <p:attrName>ppt_x</p:attrName>
                                        </p:attrNameLst>
                                      </p:cBhvr>
                                      <p:tavLst>
                                        <p:tav tm="0">
                                          <p:val>
                                            <p:strVal val="0-#ppt_w/2"/>
                                          </p:val>
                                        </p:tav>
                                        <p:tav tm="100000">
                                          <p:val>
                                            <p:strVal val="#ppt_x"/>
                                          </p:val>
                                        </p:tav>
                                      </p:tavLst>
                                    </p:anim>
                                    <p:anim calcmode="lin" valueType="num">
                                      <p:cBhvr additive="base">
                                        <p:cTn id="87" dur="200" fill="hold"/>
                                        <p:tgtEl>
                                          <p:spTgt spid="4"/>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300"/>
                                        <p:tgtEl>
                                          <p:spTgt spid="27"/>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 calcmode="lin" valueType="num">
                                      <p:cBhvr>
                                        <p:cTn id="95" dur="300" fill="hold"/>
                                        <p:tgtEl>
                                          <p:spTgt spid="40"/>
                                        </p:tgtEl>
                                        <p:attrNameLst>
                                          <p:attrName>ppt_w</p:attrName>
                                        </p:attrNameLst>
                                      </p:cBhvr>
                                      <p:tavLst>
                                        <p:tav tm="0">
                                          <p:val>
                                            <p:fltVal val="0"/>
                                          </p:val>
                                        </p:tav>
                                        <p:tav tm="100000">
                                          <p:val>
                                            <p:strVal val="#ppt_w"/>
                                          </p:val>
                                        </p:tav>
                                      </p:tavLst>
                                    </p:anim>
                                    <p:anim calcmode="lin" valueType="num">
                                      <p:cBhvr>
                                        <p:cTn id="96" dur="300" fill="hold"/>
                                        <p:tgtEl>
                                          <p:spTgt spid="40"/>
                                        </p:tgtEl>
                                        <p:attrNameLst>
                                          <p:attrName>ppt_h</p:attrName>
                                        </p:attrNameLst>
                                      </p:cBhvr>
                                      <p:tavLst>
                                        <p:tav tm="0">
                                          <p:val>
                                            <p:fltVal val="0"/>
                                          </p:val>
                                        </p:tav>
                                        <p:tav tm="100000">
                                          <p:val>
                                            <p:strVal val="#ppt_h"/>
                                          </p:val>
                                        </p:tav>
                                      </p:tavLst>
                                    </p:anim>
                                    <p:animEffect transition="in" filter="fade">
                                      <p:cBhvr>
                                        <p:cTn id="97" dur="300"/>
                                        <p:tgtEl>
                                          <p:spTgt spid="40"/>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500"/>
                                        <p:tgtEl>
                                          <p:spTgt spid="28"/>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44"/>
                                        </p:tgtEl>
                                        <p:attrNameLst>
                                          <p:attrName>style.visibility</p:attrName>
                                        </p:attrNameLst>
                                      </p:cBhvr>
                                      <p:to>
                                        <p:strVal val="visible"/>
                                      </p:to>
                                    </p:set>
                                    <p:anim calcmode="lin" valueType="num">
                                      <p:cBhvr>
                                        <p:cTn id="105" dur="300" fill="hold"/>
                                        <p:tgtEl>
                                          <p:spTgt spid="44"/>
                                        </p:tgtEl>
                                        <p:attrNameLst>
                                          <p:attrName>ppt_w</p:attrName>
                                        </p:attrNameLst>
                                      </p:cBhvr>
                                      <p:tavLst>
                                        <p:tav tm="0">
                                          <p:val>
                                            <p:fltVal val="0"/>
                                          </p:val>
                                        </p:tav>
                                        <p:tav tm="100000">
                                          <p:val>
                                            <p:strVal val="#ppt_w"/>
                                          </p:val>
                                        </p:tav>
                                      </p:tavLst>
                                    </p:anim>
                                    <p:anim calcmode="lin" valueType="num">
                                      <p:cBhvr>
                                        <p:cTn id="106" dur="300" fill="hold"/>
                                        <p:tgtEl>
                                          <p:spTgt spid="44"/>
                                        </p:tgtEl>
                                        <p:attrNameLst>
                                          <p:attrName>ppt_h</p:attrName>
                                        </p:attrNameLst>
                                      </p:cBhvr>
                                      <p:tavLst>
                                        <p:tav tm="0">
                                          <p:val>
                                            <p:fltVal val="0"/>
                                          </p:val>
                                        </p:tav>
                                        <p:tav tm="100000">
                                          <p:val>
                                            <p:strVal val="#ppt_h"/>
                                          </p:val>
                                        </p:tav>
                                      </p:tavLst>
                                    </p:anim>
                                    <p:animEffect transition="in" filter="fade">
                                      <p:cBhvr>
                                        <p:cTn id="107" dur="300"/>
                                        <p:tgtEl>
                                          <p:spTgt spid="44"/>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 calcmode="lin" valueType="num">
                                      <p:cBhvr additive="base">
                                        <p:cTn id="111" dur="200" fill="hold"/>
                                        <p:tgtEl>
                                          <p:spTgt spid="5"/>
                                        </p:tgtEl>
                                        <p:attrNameLst>
                                          <p:attrName>ppt_x</p:attrName>
                                        </p:attrNameLst>
                                      </p:cBhvr>
                                      <p:tavLst>
                                        <p:tav tm="0">
                                          <p:val>
                                            <p:strVal val="0-#ppt_w/2"/>
                                          </p:val>
                                        </p:tav>
                                        <p:tav tm="100000">
                                          <p:val>
                                            <p:strVal val="#ppt_x"/>
                                          </p:val>
                                        </p:tav>
                                      </p:tavLst>
                                    </p:anim>
                                    <p:anim calcmode="lin" valueType="num">
                                      <p:cBhvr additive="base">
                                        <p:cTn id="112" dur="200" fill="hold"/>
                                        <p:tgtEl>
                                          <p:spTgt spid="5"/>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wipe(down)">
                                      <p:cBhvr>
                                        <p:cTn id="116" dur="300"/>
                                        <p:tgtEl>
                                          <p:spTgt spid="29"/>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39"/>
                                        </p:tgtEl>
                                        <p:attrNameLst>
                                          <p:attrName>style.visibility</p:attrName>
                                        </p:attrNameLst>
                                      </p:cBhvr>
                                      <p:to>
                                        <p:strVal val="visible"/>
                                      </p:to>
                                    </p:set>
                                    <p:anim calcmode="lin" valueType="num">
                                      <p:cBhvr>
                                        <p:cTn id="120" dur="300" fill="hold"/>
                                        <p:tgtEl>
                                          <p:spTgt spid="39"/>
                                        </p:tgtEl>
                                        <p:attrNameLst>
                                          <p:attrName>ppt_w</p:attrName>
                                        </p:attrNameLst>
                                      </p:cBhvr>
                                      <p:tavLst>
                                        <p:tav tm="0">
                                          <p:val>
                                            <p:fltVal val="0"/>
                                          </p:val>
                                        </p:tav>
                                        <p:tav tm="100000">
                                          <p:val>
                                            <p:strVal val="#ppt_w"/>
                                          </p:val>
                                        </p:tav>
                                      </p:tavLst>
                                    </p:anim>
                                    <p:anim calcmode="lin" valueType="num">
                                      <p:cBhvr>
                                        <p:cTn id="121" dur="300" fill="hold"/>
                                        <p:tgtEl>
                                          <p:spTgt spid="39"/>
                                        </p:tgtEl>
                                        <p:attrNameLst>
                                          <p:attrName>ppt_h</p:attrName>
                                        </p:attrNameLst>
                                      </p:cBhvr>
                                      <p:tavLst>
                                        <p:tav tm="0">
                                          <p:val>
                                            <p:fltVal val="0"/>
                                          </p:val>
                                        </p:tav>
                                        <p:tav tm="100000">
                                          <p:val>
                                            <p:strVal val="#ppt_h"/>
                                          </p:val>
                                        </p:tav>
                                      </p:tavLst>
                                    </p:anim>
                                    <p:animEffect transition="in" filter="fade">
                                      <p:cBhvr>
                                        <p:cTn id="122" dur="300"/>
                                        <p:tgtEl>
                                          <p:spTgt spid="39"/>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45"/>
                                        </p:tgtEl>
                                        <p:attrNameLst>
                                          <p:attrName>style.visibility</p:attrName>
                                        </p:attrNameLst>
                                      </p:cBhvr>
                                      <p:to>
                                        <p:strVal val="visible"/>
                                      </p:to>
                                    </p:set>
                                    <p:anim calcmode="lin" valueType="num">
                                      <p:cBhvr>
                                        <p:cTn id="130" dur="300" fill="hold"/>
                                        <p:tgtEl>
                                          <p:spTgt spid="45"/>
                                        </p:tgtEl>
                                        <p:attrNameLst>
                                          <p:attrName>ppt_w</p:attrName>
                                        </p:attrNameLst>
                                      </p:cBhvr>
                                      <p:tavLst>
                                        <p:tav tm="0">
                                          <p:val>
                                            <p:fltVal val="0"/>
                                          </p:val>
                                        </p:tav>
                                        <p:tav tm="100000">
                                          <p:val>
                                            <p:strVal val="#ppt_w"/>
                                          </p:val>
                                        </p:tav>
                                      </p:tavLst>
                                    </p:anim>
                                    <p:anim calcmode="lin" valueType="num">
                                      <p:cBhvr>
                                        <p:cTn id="131" dur="300" fill="hold"/>
                                        <p:tgtEl>
                                          <p:spTgt spid="45"/>
                                        </p:tgtEl>
                                        <p:attrNameLst>
                                          <p:attrName>ppt_h</p:attrName>
                                        </p:attrNameLst>
                                      </p:cBhvr>
                                      <p:tavLst>
                                        <p:tav tm="0">
                                          <p:val>
                                            <p:fltVal val="0"/>
                                          </p:val>
                                        </p:tav>
                                        <p:tav tm="100000">
                                          <p:val>
                                            <p:strVal val="#ppt_h"/>
                                          </p:val>
                                        </p:tav>
                                      </p:tavLst>
                                    </p:anim>
                                    <p:animEffect transition="in" filter="fade">
                                      <p:cBhvr>
                                        <p:cTn id="132" dur="300"/>
                                        <p:tgtEl>
                                          <p:spTgt spid="45"/>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 calcmode="lin" valueType="num">
                                      <p:cBhvr additive="base">
                                        <p:cTn id="136" dur="200" fill="hold"/>
                                        <p:tgtEl>
                                          <p:spTgt spid="6"/>
                                        </p:tgtEl>
                                        <p:attrNameLst>
                                          <p:attrName>ppt_x</p:attrName>
                                        </p:attrNameLst>
                                      </p:cBhvr>
                                      <p:tavLst>
                                        <p:tav tm="0">
                                          <p:val>
                                            <p:strVal val="0-#ppt_w/2"/>
                                          </p:val>
                                        </p:tav>
                                        <p:tav tm="100000">
                                          <p:val>
                                            <p:strVal val="#ppt_x"/>
                                          </p:val>
                                        </p:tav>
                                      </p:tavLst>
                                    </p:anim>
                                    <p:anim calcmode="lin" valueType="num">
                                      <p:cBhvr additive="base">
                                        <p:cTn id="137" dur="200" fill="hold"/>
                                        <p:tgtEl>
                                          <p:spTgt spid="6"/>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wipe(down)">
                                      <p:cBhvr>
                                        <p:cTn id="141" dur="300"/>
                                        <p:tgtEl>
                                          <p:spTgt spid="31"/>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1"/>
                                        </p:tgtEl>
                                        <p:attrNameLst>
                                          <p:attrName>style.visibility</p:attrName>
                                        </p:attrNameLst>
                                      </p:cBhvr>
                                      <p:to>
                                        <p:strVal val="visible"/>
                                      </p:to>
                                    </p:set>
                                    <p:anim calcmode="lin" valueType="num">
                                      <p:cBhvr>
                                        <p:cTn id="145" dur="300" fill="hold"/>
                                        <p:tgtEl>
                                          <p:spTgt spid="41"/>
                                        </p:tgtEl>
                                        <p:attrNameLst>
                                          <p:attrName>ppt_w</p:attrName>
                                        </p:attrNameLst>
                                      </p:cBhvr>
                                      <p:tavLst>
                                        <p:tav tm="0">
                                          <p:val>
                                            <p:fltVal val="0"/>
                                          </p:val>
                                        </p:tav>
                                        <p:tav tm="100000">
                                          <p:val>
                                            <p:strVal val="#ppt_w"/>
                                          </p:val>
                                        </p:tav>
                                      </p:tavLst>
                                    </p:anim>
                                    <p:anim calcmode="lin" valueType="num">
                                      <p:cBhvr>
                                        <p:cTn id="146" dur="300" fill="hold"/>
                                        <p:tgtEl>
                                          <p:spTgt spid="41"/>
                                        </p:tgtEl>
                                        <p:attrNameLst>
                                          <p:attrName>ppt_h</p:attrName>
                                        </p:attrNameLst>
                                      </p:cBhvr>
                                      <p:tavLst>
                                        <p:tav tm="0">
                                          <p:val>
                                            <p:fltVal val="0"/>
                                          </p:val>
                                        </p:tav>
                                        <p:tav tm="100000">
                                          <p:val>
                                            <p:strVal val="#ppt_h"/>
                                          </p:val>
                                        </p:tav>
                                      </p:tavLst>
                                    </p:anim>
                                    <p:animEffect transition="in" filter="fade">
                                      <p:cBhvr>
                                        <p:cTn id="147" dur="300"/>
                                        <p:tgtEl>
                                          <p:spTgt spid="41"/>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wipe(down)">
                                      <p:cBhvr>
                                        <p:cTn id="151" dur="500"/>
                                        <p:tgtEl>
                                          <p:spTgt spid="32"/>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46"/>
                                        </p:tgtEl>
                                        <p:attrNameLst>
                                          <p:attrName>style.visibility</p:attrName>
                                        </p:attrNameLst>
                                      </p:cBhvr>
                                      <p:to>
                                        <p:strVal val="visible"/>
                                      </p:to>
                                    </p:set>
                                    <p:anim calcmode="lin" valueType="num">
                                      <p:cBhvr>
                                        <p:cTn id="155" dur="300" fill="hold"/>
                                        <p:tgtEl>
                                          <p:spTgt spid="46"/>
                                        </p:tgtEl>
                                        <p:attrNameLst>
                                          <p:attrName>ppt_w</p:attrName>
                                        </p:attrNameLst>
                                      </p:cBhvr>
                                      <p:tavLst>
                                        <p:tav tm="0">
                                          <p:val>
                                            <p:fltVal val="0"/>
                                          </p:val>
                                        </p:tav>
                                        <p:tav tm="100000">
                                          <p:val>
                                            <p:strVal val="#ppt_w"/>
                                          </p:val>
                                        </p:tav>
                                      </p:tavLst>
                                    </p:anim>
                                    <p:anim calcmode="lin" valueType="num">
                                      <p:cBhvr>
                                        <p:cTn id="156" dur="300" fill="hold"/>
                                        <p:tgtEl>
                                          <p:spTgt spid="46"/>
                                        </p:tgtEl>
                                        <p:attrNameLst>
                                          <p:attrName>ppt_h</p:attrName>
                                        </p:attrNameLst>
                                      </p:cBhvr>
                                      <p:tavLst>
                                        <p:tav tm="0">
                                          <p:val>
                                            <p:fltVal val="0"/>
                                          </p:val>
                                        </p:tav>
                                        <p:tav tm="100000">
                                          <p:val>
                                            <p:strVal val="#ppt_h"/>
                                          </p:val>
                                        </p:tav>
                                      </p:tavLst>
                                    </p:anim>
                                    <p:animEffect transition="in" filter="fade">
                                      <p:cBhvr>
                                        <p:cTn id="157" dur="300"/>
                                        <p:tgtEl>
                                          <p:spTgt spid="46"/>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300" fill="hold"/>
                                        <p:tgtEl>
                                          <p:spTgt spid="34"/>
                                        </p:tgtEl>
                                        <p:attrNameLst>
                                          <p:attrName>ppt_x</p:attrName>
                                        </p:attrNameLst>
                                      </p:cBhvr>
                                      <p:tavLst>
                                        <p:tav tm="0">
                                          <p:val>
                                            <p:strVal val="1+#ppt_w/2"/>
                                          </p:val>
                                        </p:tav>
                                        <p:tav tm="100000">
                                          <p:val>
                                            <p:strVal val="#ppt_x"/>
                                          </p:val>
                                        </p:tav>
                                      </p:tavLst>
                                    </p:anim>
                                    <p:anim calcmode="lin" valueType="num">
                                      <p:cBhvr additive="base">
                                        <p:cTn id="162" dur="300" fill="hold"/>
                                        <p:tgtEl>
                                          <p:spTgt spid="34"/>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additive="base">
                                        <p:cTn id="166" dur="300" fill="hold"/>
                                        <p:tgtEl>
                                          <p:spTgt spid="33"/>
                                        </p:tgtEl>
                                        <p:attrNameLst>
                                          <p:attrName>ppt_x</p:attrName>
                                        </p:attrNameLst>
                                      </p:cBhvr>
                                      <p:tavLst>
                                        <p:tav tm="0">
                                          <p:val>
                                            <p:strVal val="1+#ppt_w/2"/>
                                          </p:val>
                                        </p:tav>
                                        <p:tav tm="100000">
                                          <p:val>
                                            <p:strVal val="#ppt_x"/>
                                          </p:val>
                                        </p:tav>
                                      </p:tavLst>
                                    </p:anim>
                                    <p:anim calcmode="lin" valueType="num">
                                      <p:cBhvr additive="base">
                                        <p:cTn id="167" dur="300" fill="hold"/>
                                        <p:tgtEl>
                                          <p:spTgt spid="33"/>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6"/>
                                        </p:tgtEl>
                                        <p:attrNameLst>
                                          <p:attrName>style.visibility</p:attrName>
                                        </p:attrNameLst>
                                      </p:cBhvr>
                                      <p:to>
                                        <p:strVal val="visible"/>
                                      </p:to>
                                    </p:set>
                                    <p:animEffect transition="in" filter="wipe(left)">
                                      <p:cBhvr>
                                        <p:cTn id="171" dur="500"/>
                                        <p:tgtEl>
                                          <p:spTgt spid="36"/>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5"/>
                                        </p:tgtEl>
                                        <p:attrNameLst>
                                          <p:attrName>style.visibility</p:attrName>
                                        </p:attrNameLst>
                                      </p:cBhvr>
                                      <p:to>
                                        <p:strVal val="visible"/>
                                      </p:to>
                                    </p:set>
                                    <p:animEffect transition="in" filter="wipe(left)">
                                      <p:cBhvr>
                                        <p:cTn id="175" dur="500"/>
                                        <p:tgtEl>
                                          <p:spTgt spid="35"/>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7"/>
                                        </p:tgtEl>
                                        <p:attrNameLst>
                                          <p:attrName>style.visibility</p:attrName>
                                        </p:attrNameLst>
                                      </p:cBhvr>
                                      <p:to>
                                        <p:strVal val="visible"/>
                                      </p:to>
                                    </p:set>
                                    <p:animEffect transition="in" filter="wipe(left)">
                                      <p:cBhvr>
                                        <p:cTn id="179" dur="500"/>
                                        <p:tgtEl>
                                          <p:spTgt spid="37"/>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47"/>
                                        </p:tgtEl>
                                        <p:attrNameLst>
                                          <p:attrName>style.visibility</p:attrName>
                                        </p:attrNameLst>
                                      </p:cBhvr>
                                      <p:to>
                                        <p:strVal val="visible"/>
                                      </p:to>
                                    </p:set>
                                    <p:animEffect transition="in" filter="wipe(down)">
                                      <p:cBhvr>
                                        <p:cTn id="183" dur="500"/>
                                        <p:tgtEl>
                                          <p:spTgt spid="47"/>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38"/>
                                        </p:tgtEl>
                                        <p:attrNameLst>
                                          <p:attrName>style.visibility</p:attrName>
                                        </p:attrNameLst>
                                      </p:cBhvr>
                                      <p:to>
                                        <p:strVal val="visible"/>
                                      </p:to>
                                    </p:set>
                                    <p:animEffect transition="in" filter="wipe(left)">
                                      <p:cBhvr>
                                        <p:cTn id="187" dur="500"/>
                                        <p:tgtEl>
                                          <p:spTgt spid="38"/>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48"/>
                                        </p:tgtEl>
                                        <p:attrNameLst>
                                          <p:attrName>style.visibility</p:attrName>
                                        </p:attrNameLst>
                                      </p:cBhvr>
                                      <p:to>
                                        <p:strVal val="visible"/>
                                      </p:to>
                                    </p:set>
                                    <p:animEffect transition="in" filter="wipe(down)">
                                      <p:cBhvr>
                                        <p:cTn id="19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animBg="1"/>
      <p:bldP spid="48" grpId="0" animBg="1"/>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4"/>
          <p:cNvSpPr txBox="1"/>
          <p:nvPr/>
        </p:nvSpPr>
        <p:spPr>
          <a:xfrm>
            <a:off x="5767780" y="2795199"/>
            <a:ext cx="2275367" cy="461665"/>
          </a:xfrm>
          <a:prstGeom prst="rect">
            <a:avLst/>
          </a:prstGeom>
          <a:noFill/>
        </p:spPr>
        <p:txBody>
          <a:bodyPr wrap="square" lIns="0" tIns="0" rIns="0" bIns="0" rtlCol="0">
            <a:spAutoFit/>
          </a:bodyPr>
          <a:lstStyle/>
          <a:p>
            <a:r>
              <a:rPr lang="en-US" altLang="zh-CN" sz="3000" b="1" dirty="0">
                <a:solidFill>
                  <a:schemeClr val="accent1"/>
                </a:solidFill>
                <a:cs typeface="+mn-ea"/>
                <a:sym typeface="+mn-lt"/>
              </a:rPr>
              <a:t>20,500,000</a:t>
            </a:r>
            <a:endParaRPr lang="zh-CN" altLang="en-US" sz="3000" b="1" dirty="0">
              <a:solidFill>
                <a:schemeClr val="accent1"/>
              </a:solidFill>
              <a:cs typeface="+mn-ea"/>
              <a:sym typeface="+mn-lt"/>
            </a:endParaRPr>
          </a:p>
        </p:txBody>
      </p:sp>
      <p:sp>
        <p:nvSpPr>
          <p:cNvPr id="11" name="TextBox 35"/>
          <p:cNvSpPr txBox="1"/>
          <p:nvPr/>
        </p:nvSpPr>
        <p:spPr>
          <a:xfrm>
            <a:off x="5790639" y="2558035"/>
            <a:ext cx="1440160" cy="219291"/>
          </a:xfrm>
          <a:prstGeom prst="rect">
            <a:avLst/>
          </a:prstGeom>
          <a:noFill/>
        </p:spPr>
        <p:txBody>
          <a:bodyPr wrap="square" lIns="0" tIns="0" rIns="0" bIns="0" rtlCol="0">
            <a:spAutoFit/>
          </a:bodyPr>
          <a:lstStyle/>
          <a:p>
            <a:r>
              <a:rPr lang="zh-CN" altLang="en-US" sz="1425" b="1" dirty="0">
                <a:solidFill>
                  <a:schemeClr val="tx1">
                    <a:lumMod val="75000"/>
                    <a:lumOff val="25000"/>
                  </a:schemeClr>
                </a:solidFill>
                <a:cs typeface="+mn-ea"/>
                <a:sym typeface="+mn-lt"/>
              </a:rPr>
              <a:t>全年总额：</a:t>
            </a:r>
          </a:p>
        </p:txBody>
      </p:sp>
      <p:sp>
        <p:nvSpPr>
          <p:cNvPr id="12" name="TextBox 38"/>
          <p:cNvSpPr txBox="1"/>
          <p:nvPr/>
        </p:nvSpPr>
        <p:spPr>
          <a:xfrm>
            <a:off x="5787304" y="3705234"/>
            <a:ext cx="634928" cy="219291"/>
          </a:xfrm>
          <a:prstGeom prst="rect">
            <a:avLst/>
          </a:prstGeom>
          <a:noFill/>
        </p:spPr>
        <p:txBody>
          <a:bodyPr wrap="square" lIns="0" tIns="0" rIns="0" bIns="0" rtlCol="0">
            <a:spAutoFit/>
          </a:bodyPr>
          <a:lstStyle/>
          <a:p>
            <a:r>
              <a:rPr lang="zh-CN" altLang="en-US" sz="1425" dirty="0">
                <a:solidFill>
                  <a:schemeClr val="tx1">
                    <a:lumMod val="75000"/>
                    <a:lumOff val="25000"/>
                  </a:schemeClr>
                </a:solidFill>
                <a:cs typeface="+mn-ea"/>
                <a:sym typeface="+mn-lt"/>
              </a:rPr>
              <a:t>毛利润</a:t>
            </a:r>
          </a:p>
        </p:txBody>
      </p:sp>
      <p:sp>
        <p:nvSpPr>
          <p:cNvPr id="13" name="TextBox 39"/>
          <p:cNvSpPr txBox="1"/>
          <p:nvPr/>
        </p:nvSpPr>
        <p:spPr>
          <a:xfrm>
            <a:off x="5787304" y="4049532"/>
            <a:ext cx="634928" cy="219291"/>
          </a:xfrm>
          <a:prstGeom prst="rect">
            <a:avLst/>
          </a:prstGeom>
          <a:noFill/>
        </p:spPr>
        <p:txBody>
          <a:bodyPr wrap="square" lIns="0" tIns="0" rIns="0" bIns="0" rtlCol="0">
            <a:spAutoFit/>
          </a:bodyPr>
          <a:lstStyle/>
          <a:p>
            <a:r>
              <a:rPr lang="zh-CN" altLang="en-US" sz="1425" dirty="0">
                <a:solidFill>
                  <a:schemeClr val="tx1">
                    <a:lumMod val="75000"/>
                    <a:lumOff val="25000"/>
                  </a:schemeClr>
                </a:solidFill>
                <a:cs typeface="+mn-ea"/>
                <a:sym typeface="+mn-lt"/>
              </a:rPr>
              <a:t>纯利润</a:t>
            </a:r>
          </a:p>
        </p:txBody>
      </p:sp>
      <p:sp>
        <p:nvSpPr>
          <p:cNvPr id="14" name="矩形 13"/>
          <p:cNvSpPr/>
          <p:nvPr/>
        </p:nvSpPr>
        <p:spPr>
          <a:xfrm>
            <a:off x="6422232" y="3731228"/>
            <a:ext cx="383842" cy="184374"/>
          </a:xfrm>
          <a:prstGeom prst="rect">
            <a:avLst/>
          </a:prstGeom>
          <a:solidFill>
            <a:schemeClr val="accent1">
              <a:lumMod val="40000"/>
              <a:lumOff val="60000"/>
            </a:schemeClr>
          </a:solidFill>
          <a:ln>
            <a:noFill/>
          </a:ln>
          <a:effectLst>
            <a:outerShdw blurRad="139700" dist="101600" dir="7200000" algn="ctr" rotWithShape="0">
              <a:schemeClr val="tx2">
                <a:lumMod val="5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013">
              <a:cs typeface="+mn-ea"/>
              <a:sym typeface="+mn-lt"/>
            </a:endParaRPr>
          </a:p>
        </p:txBody>
      </p:sp>
      <p:sp>
        <p:nvSpPr>
          <p:cNvPr id="15" name="矩形 14"/>
          <p:cNvSpPr/>
          <p:nvPr/>
        </p:nvSpPr>
        <p:spPr>
          <a:xfrm>
            <a:off x="6422232" y="4065066"/>
            <a:ext cx="383842" cy="184374"/>
          </a:xfrm>
          <a:prstGeom prst="rect">
            <a:avLst/>
          </a:prstGeom>
          <a:solidFill>
            <a:schemeClr val="accent1"/>
          </a:solidFill>
          <a:ln>
            <a:noFill/>
          </a:ln>
          <a:effectLst>
            <a:outerShdw blurRad="139700" dist="101600" dir="7200000" algn="ctr" rotWithShape="0">
              <a:schemeClr val="tx2">
                <a:lumMod val="50000"/>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1013">
              <a:cs typeface="+mn-ea"/>
              <a:sym typeface="+mn-lt"/>
            </a:endParaRPr>
          </a:p>
        </p:txBody>
      </p:sp>
      <p:grpSp>
        <p:nvGrpSpPr>
          <p:cNvPr id="16" name="组合 15"/>
          <p:cNvGrpSpPr/>
          <p:nvPr/>
        </p:nvGrpSpPr>
        <p:grpSpPr>
          <a:xfrm>
            <a:off x="5717152" y="1454541"/>
            <a:ext cx="2814968" cy="1106518"/>
            <a:chOff x="568077" y="1740967"/>
            <a:chExt cx="4644064" cy="1106523"/>
          </a:xfrm>
        </p:grpSpPr>
        <p:sp>
          <p:nvSpPr>
            <p:cNvPr id="17" name="矩形 16"/>
            <p:cNvSpPr/>
            <p:nvPr/>
          </p:nvSpPr>
          <p:spPr>
            <a:xfrm>
              <a:off x="610300" y="1740967"/>
              <a:ext cx="2415043" cy="355483"/>
            </a:xfrm>
            <a:prstGeom prst="rect">
              <a:avLst/>
            </a:prstGeom>
          </p:spPr>
          <p:txBody>
            <a:bodyPr wrap="none">
              <a:spAutoFit/>
            </a:bodyPr>
            <a:lstStyle/>
            <a:p>
              <a:pPr fontAlgn="base">
                <a:lnSpc>
                  <a:spcPct val="120000"/>
                </a:lnSpc>
              </a:pPr>
              <a:r>
                <a:rPr lang="zh-CN" altLang="en-US" sz="1425" b="1" dirty="0">
                  <a:solidFill>
                    <a:schemeClr val="accent1"/>
                  </a:solidFill>
                  <a:cs typeface="+mn-ea"/>
                  <a:sym typeface="+mn-lt"/>
                </a:rPr>
                <a:t>点击增加小标题</a:t>
              </a:r>
            </a:p>
          </p:txBody>
        </p:sp>
        <p:sp>
          <p:nvSpPr>
            <p:cNvPr id="18" name="矩形 17"/>
            <p:cNvSpPr/>
            <p:nvPr/>
          </p:nvSpPr>
          <p:spPr>
            <a:xfrm>
              <a:off x="568077" y="2028032"/>
              <a:ext cx="4644064" cy="819458"/>
            </a:xfrm>
            <a:prstGeom prst="rect">
              <a:avLst/>
            </a:prstGeom>
          </p:spPr>
          <p:txBody>
            <a:bodyPr wrap="square">
              <a:spAutoFit/>
            </a:bodyPr>
            <a:lstStyle/>
            <a:p>
              <a:pPr>
                <a:lnSpc>
                  <a:spcPct val="150000"/>
                </a:lnSpc>
              </a:pPr>
              <a:r>
                <a:rPr lang="zh-CN" altLang="en-US" sz="1050" dirty="0">
                  <a:solidFill>
                    <a:schemeClr val="tx1">
                      <a:lumMod val="75000"/>
                      <a:lumOff val="25000"/>
                    </a:schemeClr>
                  </a:solidFill>
                  <a:cs typeface="+mn-ea"/>
                  <a:sym typeface="+mn-lt"/>
                </a:rPr>
                <a:t>请输入相关内容请输入相关内容请输入相关内容请输入相关内容请输入相关内容请输入相关</a:t>
              </a:r>
            </a:p>
          </p:txBody>
        </p:sp>
      </p:grpSp>
      <p:sp>
        <p:nvSpPr>
          <p:cNvPr id="19" name="Line 2"/>
          <p:cNvSpPr>
            <a:spLocks noChangeShapeType="1"/>
          </p:cNvSpPr>
          <p:nvPr/>
        </p:nvSpPr>
        <p:spPr bwMode="auto">
          <a:xfrm flipV="1">
            <a:off x="1366675" y="3361056"/>
            <a:ext cx="4224278" cy="23869"/>
          </a:xfrm>
          <a:prstGeom prst="line">
            <a:avLst/>
          </a:prstGeom>
          <a:noFill/>
          <a:ln w="3175" cap="flat" cmpd="sng">
            <a:solidFill>
              <a:schemeClr val="tx1">
                <a:lumMod val="65000"/>
                <a:lumOff val="35000"/>
              </a:schemeClr>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sz="1013">
              <a:cs typeface="+mn-ea"/>
              <a:sym typeface="+mn-lt"/>
            </a:endParaRPr>
          </a:p>
        </p:txBody>
      </p:sp>
      <p:sp>
        <p:nvSpPr>
          <p:cNvPr id="20" name="Line 3"/>
          <p:cNvSpPr>
            <a:spLocks noChangeShapeType="1"/>
          </p:cNvSpPr>
          <p:nvPr/>
        </p:nvSpPr>
        <p:spPr bwMode="auto">
          <a:xfrm>
            <a:off x="1365085" y="2778673"/>
            <a:ext cx="4225868" cy="0"/>
          </a:xfrm>
          <a:prstGeom prst="line">
            <a:avLst/>
          </a:prstGeom>
          <a:noFill/>
          <a:ln w="3175" cap="flat" cmpd="sng">
            <a:solidFill>
              <a:schemeClr val="tx1">
                <a:lumMod val="65000"/>
                <a:lumOff val="35000"/>
              </a:schemeClr>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sz="1013">
              <a:cs typeface="+mn-ea"/>
              <a:sym typeface="+mn-lt"/>
            </a:endParaRPr>
          </a:p>
        </p:txBody>
      </p:sp>
      <p:sp>
        <p:nvSpPr>
          <p:cNvPr id="21" name="Line 4"/>
          <p:cNvSpPr>
            <a:spLocks noChangeShapeType="1"/>
          </p:cNvSpPr>
          <p:nvPr/>
        </p:nvSpPr>
        <p:spPr bwMode="auto">
          <a:xfrm>
            <a:off x="1365085" y="2170829"/>
            <a:ext cx="4225868" cy="0"/>
          </a:xfrm>
          <a:prstGeom prst="line">
            <a:avLst/>
          </a:prstGeom>
          <a:noFill/>
          <a:ln w="3175" cap="flat" cmpd="sng">
            <a:solidFill>
              <a:schemeClr val="tx1">
                <a:lumMod val="65000"/>
                <a:lumOff val="35000"/>
              </a:schemeClr>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sz="1013">
              <a:cs typeface="+mn-ea"/>
              <a:sym typeface="+mn-lt"/>
            </a:endParaRPr>
          </a:p>
        </p:txBody>
      </p:sp>
      <p:sp>
        <p:nvSpPr>
          <p:cNvPr id="22" name="Line 5"/>
          <p:cNvSpPr>
            <a:spLocks noChangeShapeType="1"/>
          </p:cNvSpPr>
          <p:nvPr/>
        </p:nvSpPr>
        <p:spPr bwMode="auto">
          <a:xfrm>
            <a:off x="1365085" y="1562986"/>
            <a:ext cx="4225868" cy="0"/>
          </a:xfrm>
          <a:prstGeom prst="line">
            <a:avLst/>
          </a:prstGeom>
          <a:noFill/>
          <a:ln w="3175" cap="flat" cmpd="sng">
            <a:solidFill>
              <a:schemeClr val="bg1"/>
            </a:solidFill>
            <a:prstDash val="dash"/>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sz="1013">
              <a:cs typeface="+mn-ea"/>
              <a:sym typeface="+mn-lt"/>
            </a:endParaRPr>
          </a:p>
        </p:txBody>
      </p:sp>
      <p:sp>
        <p:nvSpPr>
          <p:cNvPr id="23" name="Rectangle 11"/>
          <p:cNvSpPr>
            <a:spLocks noChangeArrowheads="1"/>
          </p:cNvSpPr>
          <p:nvPr/>
        </p:nvSpPr>
        <p:spPr bwMode="auto">
          <a:xfrm>
            <a:off x="1540502" y="3155104"/>
            <a:ext cx="330972" cy="712863"/>
          </a:xfrm>
          <a:prstGeom prst="rect">
            <a:avLst/>
          </a:prstGeom>
          <a:solidFill>
            <a:schemeClr val="accent2">
              <a:lumMod val="40000"/>
              <a:lumOff val="60000"/>
            </a:schemeClr>
          </a:solidFill>
          <a:ln>
            <a:noFill/>
          </a:ln>
          <a:effectLst>
            <a:outerShdw blurRad="139700" dist="101600" dir="7200000" algn="ctr" rotWithShape="0">
              <a:schemeClr val="tx2">
                <a:lumMod val="50000"/>
                <a:alpha val="34000"/>
              </a:schemeClr>
            </a:outerShdw>
          </a:effectLst>
        </p:spPr>
        <p:txBody>
          <a:bodyPr anchor="ctr"/>
          <a:lstStyle/>
          <a:p>
            <a:endParaRPr lang="zh-CN" altLang="en-US" sz="1013">
              <a:cs typeface="+mn-ea"/>
              <a:sym typeface="+mn-lt"/>
            </a:endParaRPr>
          </a:p>
        </p:txBody>
      </p:sp>
      <p:sp>
        <p:nvSpPr>
          <p:cNvPr id="24" name="Rectangle 12"/>
          <p:cNvSpPr>
            <a:spLocks noChangeArrowheads="1"/>
          </p:cNvSpPr>
          <p:nvPr/>
        </p:nvSpPr>
        <p:spPr bwMode="auto">
          <a:xfrm>
            <a:off x="2512610" y="2981661"/>
            <a:ext cx="330972" cy="886306"/>
          </a:xfrm>
          <a:prstGeom prst="rect">
            <a:avLst/>
          </a:prstGeom>
          <a:solidFill>
            <a:schemeClr val="accent2">
              <a:lumMod val="40000"/>
              <a:lumOff val="60000"/>
            </a:schemeClr>
          </a:solidFill>
          <a:ln>
            <a:noFill/>
          </a:ln>
          <a:effectLst>
            <a:outerShdw blurRad="139700" dist="101600" dir="7200000" algn="ctr" rotWithShape="0">
              <a:schemeClr val="tx2">
                <a:lumMod val="50000"/>
                <a:alpha val="34000"/>
              </a:schemeClr>
            </a:outerShdw>
          </a:effectLst>
        </p:spPr>
        <p:txBody>
          <a:bodyPr anchor="ctr"/>
          <a:lstStyle/>
          <a:p>
            <a:endParaRPr lang="zh-CN" altLang="en-US" sz="1013">
              <a:cs typeface="+mn-ea"/>
              <a:sym typeface="+mn-lt"/>
            </a:endParaRPr>
          </a:p>
        </p:txBody>
      </p:sp>
      <p:sp>
        <p:nvSpPr>
          <p:cNvPr id="25" name="Rectangle 13"/>
          <p:cNvSpPr>
            <a:spLocks noChangeArrowheads="1"/>
          </p:cNvSpPr>
          <p:nvPr/>
        </p:nvSpPr>
        <p:spPr bwMode="auto">
          <a:xfrm>
            <a:off x="3484718" y="3155104"/>
            <a:ext cx="330972" cy="712863"/>
          </a:xfrm>
          <a:prstGeom prst="rect">
            <a:avLst/>
          </a:prstGeom>
          <a:solidFill>
            <a:schemeClr val="accent2">
              <a:lumMod val="40000"/>
              <a:lumOff val="60000"/>
            </a:schemeClr>
          </a:solidFill>
          <a:ln>
            <a:noFill/>
          </a:ln>
          <a:effectLst>
            <a:outerShdw blurRad="139700" dist="101600" dir="7200000" algn="ctr" rotWithShape="0">
              <a:schemeClr val="tx2">
                <a:lumMod val="50000"/>
                <a:alpha val="34000"/>
              </a:schemeClr>
            </a:outerShdw>
          </a:effectLst>
        </p:spPr>
        <p:txBody>
          <a:bodyPr anchor="ctr"/>
          <a:lstStyle/>
          <a:p>
            <a:endParaRPr lang="zh-CN" altLang="en-US" sz="1013">
              <a:cs typeface="+mn-ea"/>
              <a:sym typeface="+mn-lt"/>
            </a:endParaRPr>
          </a:p>
        </p:txBody>
      </p:sp>
      <p:sp>
        <p:nvSpPr>
          <p:cNvPr id="26" name="Rectangle 14"/>
          <p:cNvSpPr>
            <a:spLocks noChangeArrowheads="1"/>
          </p:cNvSpPr>
          <p:nvPr/>
        </p:nvSpPr>
        <p:spPr bwMode="auto">
          <a:xfrm>
            <a:off x="4456827" y="2617274"/>
            <a:ext cx="329381" cy="1250693"/>
          </a:xfrm>
          <a:prstGeom prst="rect">
            <a:avLst/>
          </a:prstGeom>
          <a:solidFill>
            <a:schemeClr val="accent2">
              <a:lumMod val="40000"/>
              <a:lumOff val="60000"/>
            </a:schemeClr>
          </a:solidFill>
          <a:ln>
            <a:noFill/>
          </a:ln>
          <a:effectLst>
            <a:outerShdw blurRad="139700" dist="101600" dir="7200000" algn="ctr" rotWithShape="0">
              <a:schemeClr val="tx2">
                <a:lumMod val="50000"/>
                <a:alpha val="34000"/>
              </a:schemeClr>
            </a:outerShdw>
          </a:effectLst>
        </p:spPr>
        <p:txBody>
          <a:bodyPr anchor="ctr"/>
          <a:lstStyle/>
          <a:p>
            <a:endParaRPr lang="zh-CN" altLang="en-US" sz="1013">
              <a:cs typeface="+mn-ea"/>
              <a:sym typeface="+mn-lt"/>
            </a:endParaRPr>
          </a:p>
        </p:txBody>
      </p:sp>
      <p:sp>
        <p:nvSpPr>
          <p:cNvPr id="27" name="Line 15"/>
          <p:cNvSpPr>
            <a:spLocks noChangeShapeType="1"/>
          </p:cNvSpPr>
          <p:nvPr/>
        </p:nvSpPr>
        <p:spPr bwMode="auto">
          <a:xfrm flipV="1">
            <a:off x="1368267" y="3878201"/>
            <a:ext cx="4222686" cy="3182"/>
          </a:xfrm>
          <a:prstGeom prst="line">
            <a:avLst/>
          </a:prstGeom>
          <a:noFill/>
          <a:ln w="9525" cap="flat" cmpd="sng">
            <a:solidFill>
              <a:schemeClr val="tx1">
                <a:lumMod val="65000"/>
                <a:lumOff val="35000"/>
              </a:schemeClr>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sz="1013">
              <a:cs typeface="+mn-ea"/>
              <a:sym typeface="+mn-lt"/>
            </a:endParaRPr>
          </a:p>
        </p:txBody>
      </p:sp>
      <p:sp>
        <p:nvSpPr>
          <p:cNvPr id="28" name="Line 16"/>
          <p:cNvSpPr>
            <a:spLocks noChangeShapeType="1"/>
          </p:cNvSpPr>
          <p:nvPr/>
        </p:nvSpPr>
        <p:spPr bwMode="auto">
          <a:xfrm>
            <a:off x="1366675" y="1244744"/>
            <a:ext cx="1592" cy="2636640"/>
          </a:xfrm>
          <a:prstGeom prst="line">
            <a:avLst/>
          </a:prstGeom>
          <a:noFill/>
          <a:ln w="9525" cap="flat" cmpd="sng">
            <a:solidFill>
              <a:schemeClr val="tx1">
                <a:lumMod val="65000"/>
                <a:lumOff val="35000"/>
              </a:schemeClr>
            </a:solidFill>
            <a:round/>
            <a:headEnd type="arrow" w="med" len="me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sz="1013">
              <a:cs typeface="+mn-ea"/>
              <a:sym typeface="+mn-lt"/>
            </a:endParaRPr>
          </a:p>
        </p:txBody>
      </p:sp>
      <p:sp>
        <p:nvSpPr>
          <p:cNvPr id="29" name="Text Box 17"/>
          <p:cNvSpPr txBox="1">
            <a:spLocks noChangeArrowheads="1"/>
          </p:cNvSpPr>
          <p:nvPr/>
        </p:nvSpPr>
        <p:spPr bwMode="auto">
          <a:xfrm>
            <a:off x="974014" y="3207268"/>
            <a:ext cx="501233" cy="24820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sz="1013" dirty="0">
                <a:solidFill>
                  <a:schemeClr val="tx1">
                    <a:lumMod val="75000"/>
                    <a:lumOff val="25000"/>
                  </a:schemeClr>
                </a:solidFill>
                <a:cs typeface="+mn-ea"/>
                <a:sym typeface="+mn-lt"/>
              </a:rPr>
              <a:t>20</a:t>
            </a:r>
          </a:p>
        </p:txBody>
      </p:sp>
      <p:sp>
        <p:nvSpPr>
          <p:cNvPr id="30" name="Text Box 18"/>
          <p:cNvSpPr txBox="1">
            <a:spLocks noChangeArrowheads="1"/>
          </p:cNvSpPr>
          <p:nvPr/>
        </p:nvSpPr>
        <p:spPr bwMode="auto">
          <a:xfrm>
            <a:off x="974014" y="2630691"/>
            <a:ext cx="501233" cy="24820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sz="1013" dirty="0">
                <a:solidFill>
                  <a:schemeClr val="tx1">
                    <a:lumMod val="75000"/>
                    <a:lumOff val="25000"/>
                  </a:schemeClr>
                </a:solidFill>
                <a:cs typeface="+mn-ea"/>
                <a:sym typeface="+mn-lt"/>
              </a:rPr>
              <a:t>40</a:t>
            </a:r>
          </a:p>
        </p:txBody>
      </p:sp>
      <p:sp>
        <p:nvSpPr>
          <p:cNvPr id="31" name="Text Box 19"/>
          <p:cNvSpPr txBox="1">
            <a:spLocks noChangeArrowheads="1"/>
          </p:cNvSpPr>
          <p:nvPr/>
        </p:nvSpPr>
        <p:spPr bwMode="auto">
          <a:xfrm>
            <a:off x="974014" y="1970337"/>
            <a:ext cx="501233" cy="24820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sz="1013" dirty="0">
                <a:solidFill>
                  <a:schemeClr val="tx1">
                    <a:lumMod val="75000"/>
                    <a:lumOff val="25000"/>
                  </a:schemeClr>
                </a:solidFill>
                <a:cs typeface="+mn-ea"/>
                <a:sym typeface="+mn-lt"/>
              </a:rPr>
              <a:t>60</a:t>
            </a:r>
          </a:p>
        </p:txBody>
      </p:sp>
      <p:sp>
        <p:nvSpPr>
          <p:cNvPr id="32" name="Text Box 20"/>
          <p:cNvSpPr txBox="1">
            <a:spLocks noChangeArrowheads="1"/>
          </p:cNvSpPr>
          <p:nvPr/>
        </p:nvSpPr>
        <p:spPr bwMode="auto">
          <a:xfrm>
            <a:off x="974014" y="1384770"/>
            <a:ext cx="501233" cy="24820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sz="1013" dirty="0">
                <a:solidFill>
                  <a:schemeClr val="tx1">
                    <a:lumMod val="75000"/>
                    <a:lumOff val="25000"/>
                  </a:schemeClr>
                </a:solidFill>
                <a:cs typeface="+mn-ea"/>
                <a:sym typeface="+mn-lt"/>
              </a:rPr>
              <a:t>80</a:t>
            </a:r>
          </a:p>
        </p:txBody>
      </p:sp>
      <p:sp>
        <p:nvSpPr>
          <p:cNvPr id="33" name="Rectangle 21"/>
          <p:cNvSpPr>
            <a:spLocks noChangeArrowheads="1"/>
          </p:cNvSpPr>
          <p:nvPr/>
        </p:nvSpPr>
        <p:spPr bwMode="auto">
          <a:xfrm>
            <a:off x="1933532" y="2814584"/>
            <a:ext cx="330972" cy="1053383"/>
          </a:xfrm>
          <a:prstGeom prst="rect">
            <a:avLst/>
          </a:prstGeom>
          <a:solidFill>
            <a:schemeClr val="accent1"/>
          </a:solidFill>
          <a:ln>
            <a:noFill/>
          </a:ln>
          <a:effectLst>
            <a:outerShdw blurRad="139700" dist="101600" dir="7200000" algn="ctr" rotWithShape="0">
              <a:schemeClr val="tx2">
                <a:lumMod val="50000"/>
                <a:alpha val="34000"/>
              </a:schemeClr>
            </a:outerShdw>
          </a:effectLst>
        </p:spPr>
        <p:txBody>
          <a:bodyPr anchor="ctr"/>
          <a:lstStyle/>
          <a:p>
            <a:endParaRPr lang="zh-CN" altLang="en-US" sz="1013">
              <a:cs typeface="+mn-ea"/>
              <a:sym typeface="+mn-lt"/>
            </a:endParaRPr>
          </a:p>
        </p:txBody>
      </p:sp>
      <p:sp>
        <p:nvSpPr>
          <p:cNvPr id="34" name="Rectangle 22"/>
          <p:cNvSpPr>
            <a:spLocks noChangeArrowheads="1"/>
          </p:cNvSpPr>
          <p:nvPr/>
        </p:nvSpPr>
        <p:spPr bwMode="auto">
          <a:xfrm>
            <a:off x="2894501" y="2620456"/>
            <a:ext cx="330972" cy="1247511"/>
          </a:xfrm>
          <a:prstGeom prst="rect">
            <a:avLst/>
          </a:prstGeom>
          <a:solidFill>
            <a:schemeClr val="accent1"/>
          </a:solidFill>
          <a:ln>
            <a:noFill/>
          </a:ln>
          <a:effectLst>
            <a:outerShdw blurRad="139700" dist="101600" dir="7200000" algn="ctr" rotWithShape="0">
              <a:schemeClr val="tx2">
                <a:lumMod val="50000"/>
                <a:alpha val="34000"/>
              </a:schemeClr>
            </a:outerShdw>
          </a:effectLst>
        </p:spPr>
        <p:txBody>
          <a:bodyPr anchor="ctr"/>
          <a:lstStyle/>
          <a:p>
            <a:endParaRPr lang="zh-CN" altLang="en-US" sz="1013">
              <a:cs typeface="+mn-ea"/>
              <a:sym typeface="+mn-lt"/>
            </a:endParaRPr>
          </a:p>
        </p:txBody>
      </p:sp>
      <p:sp>
        <p:nvSpPr>
          <p:cNvPr id="35" name="Rectangle 23"/>
          <p:cNvSpPr>
            <a:spLocks noChangeArrowheads="1"/>
          </p:cNvSpPr>
          <p:nvPr/>
        </p:nvSpPr>
        <p:spPr bwMode="auto">
          <a:xfrm>
            <a:off x="3876157" y="2018978"/>
            <a:ext cx="330972" cy="1848989"/>
          </a:xfrm>
          <a:prstGeom prst="rect">
            <a:avLst/>
          </a:prstGeom>
          <a:solidFill>
            <a:schemeClr val="accent1"/>
          </a:solidFill>
          <a:ln>
            <a:noFill/>
          </a:ln>
          <a:effectLst>
            <a:outerShdw blurRad="139700" dist="101600" dir="7200000" algn="ctr" rotWithShape="0">
              <a:schemeClr val="tx2">
                <a:lumMod val="50000"/>
                <a:alpha val="34000"/>
              </a:schemeClr>
            </a:outerShdw>
          </a:effectLst>
        </p:spPr>
        <p:txBody>
          <a:bodyPr anchor="ctr"/>
          <a:lstStyle/>
          <a:p>
            <a:endParaRPr lang="zh-CN" altLang="en-US" sz="1013">
              <a:cs typeface="+mn-ea"/>
              <a:sym typeface="+mn-lt"/>
            </a:endParaRPr>
          </a:p>
        </p:txBody>
      </p:sp>
      <p:sp>
        <p:nvSpPr>
          <p:cNvPr id="36" name="Rectangle 24"/>
          <p:cNvSpPr>
            <a:spLocks noChangeArrowheads="1"/>
          </p:cNvSpPr>
          <p:nvPr/>
        </p:nvSpPr>
        <p:spPr bwMode="auto">
          <a:xfrm>
            <a:off x="4849857" y="2157413"/>
            <a:ext cx="329381" cy="1710554"/>
          </a:xfrm>
          <a:prstGeom prst="rect">
            <a:avLst/>
          </a:prstGeom>
          <a:solidFill>
            <a:schemeClr val="accent1"/>
          </a:solidFill>
          <a:ln>
            <a:noFill/>
          </a:ln>
          <a:effectLst>
            <a:outerShdw blurRad="139700" dist="101600" dir="7200000" algn="ctr" rotWithShape="0">
              <a:schemeClr val="tx2">
                <a:lumMod val="50000"/>
                <a:alpha val="34000"/>
              </a:schemeClr>
            </a:outerShdw>
          </a:effectLst>
        </p:spPr>
        <p:txBody>
          <a:bodyPr anchor="ctr"/>
          <a:lstStyle/>
          <a:p>
            <a:endParaRPr lang="zh-CN" altLang="en-US" sz="1013">
              <a:cs typeface="+mn-ea"/>
              <a:sym typeface="+mn-lt"/>
            </a:endParaRPr>
          </a:p>
        </p:txBody>
      </p:sp>
      <p:sp>
        <p:nvSpPr>
          <p:cNvPr id="37" name="Text Box 25"/>
          <p:cNvSpPr txBox="1">
            <a:spLocks noChangeArrowheads="1"/>
          </p:cNvSpPr>
          <p:nvPr/>
        </p:nvSpPr>
        <p:spPr bwMode="auto">
          <a:xfrm>
            <a:off x="1868292" y="2460650"/>
            <a:ext cx="410690" cy="24820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r>
              <a:rPr lang="zh-CN" altLang="en-US" sz="1013" b="1" dirty="0">
                <a:solidFill>
                  <a:schemeClr val="accent1"/>
                </a:solidFill>
                <a:cs typeface="+mn-ea"/>
                <a:sym typeface="+mn-lt"/>
              </a:rPr>
              <a:t>38%</a:t>
            </a:r>
          </a:p>
        </p:txBody>
      </p:sp>
      <p:sp>
        <p:nvSpPr>
          <p:cNvPr id="38" name="Text Box 26"/>
          <p:cNvSpPr txBox="1">
            <a:spLocks noChangeArrowheads="1"/>
          </p:cNvSpPr>
          <p:nvPr/>
        </p:nvSpPr>
        <p:spPr bwMode="auto">
          <a:xfrm>
            <a:off x="2840400" y="2330171"/>
            <a:ext cx="410690" cy="24820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r>
              <a:rPr lang="zh-CN" altLang="en-US" sz="1013" b="1" dirty="0">
                <a:solidFill>
                  <a:schemeClr val="accent1"/>
                </a:solidFill>
                <a:cs typeface="+mn-ea"/>
                <a:sym typeface="+mn-lt"/>
              </a:rPr>
              <a:t>49%</a:t>
            </a:r>
          </a:p>
        </p:txBody>
      </p:sp>
      <p:sp>
        <p:nvSpPr>
          <p:cNvPr id="39" name="Text Box 27"/>
          <p:cNvSpPr txBox="1">
            <a:spLocks noChangeArrowheads="1"/>
          </p:cNvSpPr>
          <p:nvPr/>
        </p:nvSpPr>
        <p:spPr bwMode="auto">
          <a:xfrm>
            <a:off x="3791823" y="1754151"/>
            <a:ext cx="410690" cy="24820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r>
              <a:rPr lang="zh-CN" altLang="en-US" sz="1013" b="1" dirty="0">
                <a:solidFill>
                  <a:schemeClr val="accent1"/>
                </a:solidFill>
                <a:cs typeface="+mn-ea"/>
                <a:sym typeface="+mn-lt"/>
              </a:rPr>
              <a:t>67%</a:t>
            </a:r>
          </a:p>
        </p:txBody>
      </p:sp>
      <p:sp>
        <p:nvSpPr>
          <p:cNvPr id="40" name="Text Box 28"/>
          <p:cNvSpPr txBox="1">
            <a:spLocks noChangeArrowheads="1"/>
          </p:cNvSpPr>
          <p:nvPr/>
        </p:nvSpPr>
        <p:spPr bwMode="auto">
          <a:xfrm>
            <a:off x="4759157" y="1754151"/>
            <a:ext cx="410690" cy="24820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spAutoFit/>
          </a:bodyPr>
          <a:lstStyle/>
          <a:p>
            <a:r>
              <a:rPr lang="zh-CN" altLang="en-US" sz="1013" b="1" dirty="0">
                <a:solidFill>
                  <a:schemeClr val="accent1"/>
                </a:solidFill>
                <a:cs typeface="+mn-ea"/>
                <a:sym typeface="+mn-lt"/>
              </a:rPr>
              <a:t>60%</a:t>
            </a:r>
          </a:p>
        </p:txBody>
      </p:sp>
      <p:sp>
        <p:nvSpPr>
          <p:cNvPr id="41" name="Rectangle 29"/>
          <p:cNvSpPr>
            <a:spLocks noChangeArrowheads="1"/>
          </p:cNvSpPr>
          <p:nvPr/>
        </p:nvSpPr>
        <p:spPr bwMode="auto">
          <a:xfrm>
            <a:off x="1388791" y="4277090"/>
            <a:ext cx="242537" cy="122523"/>
          </a:xfrm>
          <a:prstGeom prst="rect">
            <a:avLst/>
          </a:prstGeom>
          <a:solidFill>
            <a:schemeClr val="accent1">
              <a:lumMod val="40000"/>
              <a:lumOff val="60000"/>
            </a:schemeClr>
          </a:solidFill>
          <a:ln>
            <a:noFill/>
          </a:ln>
          <a:effectLst/>
          <a:extLst/>
        </p:spPr>
        <p:txBody>
          <a:bodyPr anchor="ctr"/>
          <a:lstStyle/>
          <a:p>
            <a:endParaRPr lang="zh-CN" altLang="en-US" sz="1050">
              <a:cs typeface="+mn-ea"/>
              <a:sym typeface="+mn-lt"/>
            </a:endParaRPr>
          </a:p>
        </p:txBody>
      </p:sp>
      <p:sp>
        <p:nvSpPr>
          <p:cNvPr id="42" name="Rectangle 30"/>
          <p:cNvSpPr>
            <a:spLocks noChangeArrowheads="1"/>
          </p:cNvSpPr>
          <p:nvPr/>
        </p:nvSpPr>
        <p:spPr bwMode="auto">
          <a:xfrm>
            <a:off x="2829598" y="4277090"/>
            <a:ext cx="230389" cy="122522"/>
          </a:xfrm>
          <a:prstGeom prst="rect">
            <a:avLst/>
          </a:prstGeom>
          <a:solidFill>
            <a:schemeClr val="accent1"/>
          </a:solidFill>
          <a:ln>
            <a:noFill/>
          </a:ln>
          <a:effectLst/>
          <a:extLst/>
        </p:spPr>
        <p:txBody>
          <a:bodyPr anchor="ctr"/>
          <a:lstStyle/>
          <a:p>
            <a:endParaRPr lang="zh-CN" altLang="en-US" sz="1050">
              <a:cs typeface="+mn-ea"/>
              <a:sym typeface="+mn-lt"/>
            </a:endParaRPr>
          </a:p>
        </p:txBody>
      </p:sp>
      <p:sp>
        <p:nvSpPr>
          <p:cNvPr id="43" name="Text Box 31"/>
          <p:cNvSpPr txBox="1">
            <a:spLocks noChangeArrowheads="1"/>
          </p:cNvSpPr>
          <p:nvPr/>
        </p:nvSpPr>
        <p:spPr bwMode="auto">
          <a:xfrm>
            <a:off x="1637213" y="4214890"/>
            <a:ext cx="1296839"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sz="1200" dirty="0">
                <a:solidFill>
                  <a:schemeClr val="tx1">
                    <a:lumMod val="75000"/>
                    <a:lumOff val="25000"/>
                  </a:schemeClr>
                </a:solidFill>
                <a:cs typeface="+mn-ea"/>
                <a:sym typeface="+mn-lt"/>
              </a:rPr>
              <a:t>计划数</a:t>
            </a:r>
          </a:p>
        </p:txBody>
      </p:sp>
      <p:sp>
        <p:nvSpPr>
          <p:cNvPr id="44" name="Text Box 32"/>
          <p:cNvSpPr txBox="1">
            <a:spLocks noChangeArrowheads="1"/>
          </p:cNvSpPr>
          <p:nvPr/>
        </p:nvSpPr>
        <p:spPr bwMode="auto">
          <a:xfrm>
            <a:off x="3143404" y="4211708"/>
            <a:ext cx="1296839" cy="27699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spAutoFit/>
          </a:bodyPr>
          <a:lstStyle/>
          <a:p>
            <a:r>
              <a:rPr lang="zh-CN" altLang="en-US" sz="1200" dirty="0">
                <a:solidFill>
                  <a:schemeClr val="tx1">
                    <a:lumMod val="75000"/>
                    <a:lumOff val="25000"/>
                  </a:schemeClr>
                </a:solidFill>
                <a:cs typeface="+mn-ea"/>
                <a:sym typeface="+mn-lt"/>
              </a:rPr>
              <a:t>实际数</a:t>
            </a:r>
          </a:p>
        </p:txBody>
      </p:sp>
      <p:sp>
        <p:nvSpPr>
          <p:cNvPr id="45" name="Text Box 33"/>
          <p:cNvSpPr txBox="1">
            <a:spLocks noChangeArrowheads="1"/>
          </p:cNvSpPr>
          <p:nvPr/>
        </p:nvSpPr>
        <p:spPr bwMode="auto">
          <a:xfrm>
            <a:off x="1621654" y="3922755"/>
            <a:ext cx="813212" cy="24820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r>
              <a:rPr lang="zh-CN" altLang="en-US" sz="1013" dirty="0">
                <a:solidFill>
                  <a:schemeClr val="bg1"/>
                </a:solidFill>
                <a:cs typeface="+mn-ea"/>
                <a:sym typeface="+mn-lt"/>
              </a:rPr>
              <a:t>业务一</a:t>
            </a:r>
          </a:p>
        </p:txBody>
      </p:sp>
      <p:sp>
        <p:nvSpPr>
          <p:cNvPr id="46" name="Text Box 34"/>
          <p:cNvSpPr txBox="1">
            <a:spLocks noChangeArrowheads="1"/>
          </p:cNvSpPr>
          <p:nvPr/>
        </p:nvSpPr>
        <p:spPr bwMode="auto">
          <a:xfrm>
            <a:off x="2555574" y="3922755"/>
            <a:ext cx="813212" cy="24820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r>
              <a:rPr lang="zh-CN" altLang="en-US" sz="1013" dirty="0">
                <a:solidFill>
                  <a:schemeClr val="bg1"/>
                </a:solidFill>
                <a:cs typeface="+mn-ea"/>
                <a:sym typeface="+mn-lt"/>
              </a:rPr>
              <a:t>业务二</a:t>
            </a:r>
          </a:p>
        </p:txBody>
      </p:sp>
      <p:sp>
        <p:nvSpPr>
          <p:cNvPr id="47" name="Text Box 35"/>
          <p:cNvSpPr txBox="1">
            <a:spLocks noChangeArrowheads="1"/>
          </p:cNvSpPr>
          <p:nvPr/>
        </p:nvSpPr>
        <p:spPr bwMode="auto">
          <a:xfrm>
            <a:off x="3545184" y="3922755"/>
            <a:ext cx="813212" cy="24820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r>
              <a:rPr lang="zh-CN" altLang="en-US" sz="1013" dirty="0">
                <a:solidFill>
                  <a:schemeClr val="bg1"/>
                </a:solidFill>
                <a:cs typeface="+mn-ea"/>
                <a:sym typeface="+mn-lt"/>
              </a:rPr>
              <a:t>业务三</a:t>
            </a:r>
          </a:p>
        </p:txBody>
      </p:sp>
      <p:sp>
        <p:nvSpPr>
          <p:cNvPr id="48" name="Text Box 36"/>
          <p:cNvSpPr txBox="1">
            <a:spLocks noChangeArrowheads="1"/>
          </p:cNvSpPr>
          <p:nvPr/>
        </p:nvSpPr>
        <p:spPr bwMode="auto">
          <a:xfrm>
            <a:off x="4510927" y="3922755"/>
            <a:ext cx="813212" cy="248209"/>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a:spAutoFit/>
          </a:bodyPr>
          <a:lstStyle/>
          <a:p>
            <a:r>
              <a:rPr lang="zh-CN" altLang="en-US" sz="1013" dirty="0">
                <a:solidFill>
                  <a:schemeClr val="bg1"/>
                </a:solidFill>
                <a:cs typeface="+mn-ea"/>
                <a:sym typeface="+mn-lt"/>
              </a:rPr>
              <a:t>业务四</a:t>
            </a:r>
          </a:p>
        </p:txBody>
      </p:sp>
    </p:spTree>
    <p:extLst>
      <p:ext uri="{BB962C8B-B14F-4D97-AF65-F5344CB8AC3E}">
        <p14:creationId xmlns:p14="http://schemas.microsoft.com/office/powerpoint/2010/main" xmlns="" val="568396932"/>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left)">
                                          <p:cBhvr>
                                            <p:cTn id="14" dur="500"/>
                                            <p:tgtEl>
                                              <p:spTgt spid="22"/>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1000"/>
                                </p:stCondLst>
                                <p:childTnLst>
                                  <p:par>
                                    <p:cTn id="25" presetID="1"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par>
                                    <p:cTn id="27" presetID="64" presetClass="path" presetSubtype="0" accel="50000" fill="hold" grpId="1" nodeType="withEffect" p14:presetBounceEnd="40000">
                                      <p:stCondLst>
                                        <p:cond delay="0"/>
                                      </p:stCondLst>
                                      <p:childTnLst>
                                        <p:animMotion origin="layout" path="M 0.02474 0.10394 L -4.16667E-6 -2.96296E-6 " pathEditMode="relative" rAng="0" ptsTypes="AA" p14:bounceEnd="40000">
                                          <p:cBhvr>
                                            <p:cTn id="28" dur="500" fill="hold"/>
                                            <p:tgtEl>
                                              <p:spTgt spid="29"/>
                                            </p:tgtEl>
                                            <p:attrNameLst>
                                              <p:attrName>ppt_x</p:attrName>
                                              <p:attrName>ppt_y</p:attrName>
                                            </p:attrNameLst>
                                          </p:cBhvr>
                                          <p:rCtr x="-1237" y="-5208"/>
                                        </p:animMotion>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64" presetClass="path" presetSubtype="0" accel="50000" fill="hold" grpId="1" nodeType="withEffect" p14:presetBounceEnd="40000">
                                      <p:stCondLst>
                                        <p:cond delay="0"/>
                                      </p:stCondLst>
                                      <p:childTnLst>
                                        <p:animMotion origin="layout" path="M 0.02474 0.10393 L -4.16667E-6 4.07407E-6 " pathEditMode="relative" rAng="0" ptsTypes="AA" p14:bounceEnd="40000">
                                          <p:cBhvr>
                                            <p:cTn id="32" dur="500" fill="hold"/>
                                            <p:tgtEl>
                                              <p:spTgt spid="30"/>
                                            </p:tgtEl>
                                            <p:attrNameLst>
                                              <p:attrName>ppt_x</p:attrName>
                                              <p:attrName>ppt_y</p:attrName>
                                            </p:attrNameLst>
                                          </p:cBhvr>
                                          <p:rCtr x="-1237" y="-5208"/>
                                        </p:animMotion>
                                      </p:childTnLst>
                                    </p:cTn>
                                  </p:par>
                                  <p:par>
                                    <p:cTn id="33" presetID="1"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64" presetClass="path" presetSubtype="0" accel="50000" fill="hold" grpId="1" nodeType="withEffect" p14:presetBounceEnd="40000">
                                      <p:stCondLst>
                                        <p:cond delay="0"/>
                                      </p:stCondLst>
                                      <p:childTnLst>
                                        <p:animMotion origin="layout" path="M 0.02474 0.10394 L -4.16667E-6 -3.7037E-6 " pathEditMode="relative" rAng="0" ptsTypes="AA" p14:bounceEnd="40000">
                                          <p:cBhvr>
                                            <p:cTn id="36" dur="500" fill="hold"/>
                                            <p:tgtEl>
                                              <p:spTgt spid="31"/>
                                            </p:tgtEl>
                                            <p:attrNameLst>
                                              <p:attrName>ppt_x</p:attrName>
                                              <p:attrName>ppt_y</p:attrName>
                                            </p:attrNameLst>
                                          </p:cBhvr>
                                          <p:rCtr x="-1237" y="-5208"/>
                                        </p:animMotion>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par>
                                    <p:cTn id="39" presetID="64" presetClass="path" presetSubtype="0" accel="50000" fill="hold" grpId="1" nodeType="withEffect" p14:presetBounceEnd="40000">
                                      <p:stCondLst>
                                        <p:cond delay="0"/>
                                      </p:stCondLst>
                                      <p:childTnLst>
                                        <p:animMotion origin="layout" path="M 0.02474 0.10394 L -4.16667E-6 -4.81481E-6 " pathEditMode="relative" rAng="0" ptsTypes="AA" p14:bounceEnd="40000">
                                          <p:cBhvr>
                                            <p:cTn id="40" dur="500" fill="hold"/>
                                            <p:tgtEl>
                                              <p:spTgt spid="32"/>
                                            </p:tgtEl>
                                            <p:attrNameLst>
                                              <p:attrName>ppt_x</p:attrName>
                                              <p:attrName>ppt_y</p:attrName>
                                            </p:attrNameLst>
                                          </p:cBhvr>
                                          <p:rCtr x="-1237" y="-5208"/>
                                        </p:animMotion>
                                      </p:childTnLst>
                                    </p:cTn>
                                  </p:par>
                                </p:childTnLst>
                              </p:cTn>
                            </p:par>
                            <p:par>
                              <p:cTn id="41" fill="hold">
                                <p:stCondLst>
                                  <p:cond delay="1500"/>
                                </p:stCondLst>
                                <p:childTnLst>
                                  <p:par>
                                    <p:cTn id="42" presetID="42" presetClass="entr" presetSubtype="0"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300"/>
                                            <p:tgtEl>
                                              <p:spTgt spid="45"/>
                                            </p:tgtEl>
                                          </p:cBhvr>
                                        </p:animEffect>
                                        <p:anim calcmode="lin" valueType="num">
                                          <p:cBhvr>
                                            <p:cTn id="45" dur="300" fill="hold"/>
                                            <p:tgtEl>
                                              <p:spTgt spid="45"/>
                                            </p:tgtEl>
                                            <p:attrNameLst>
                                              <p:attrName>ppt_x</p:attrName>
                                            </p:attrNameLst>
                                          </p:cBhvr>
                                          <p:tavLst>
                                            <p:tav tm="0">
                                              <p:val>
                                                <p:strVal val="#ppt_x"/>
                                              </p:val>
                                            </p:tav>
                                            <p:tav tm="100000">
                                              <p:val>
                                                <p:strVal val="#ppt_x"/>
                                              </p:val>
                                            </p:tav>
                                          </p:tavLst>
                                        </p:anim>
                                        <p:anim calcmode="lin" valueType="num">
                                          <p:cBhvr>
                                            <p:cTn id="46" dur="300" fill="hold"/>
                                            <p:tgtEl>
                                              <p:spTgt spid="4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300"/>
                                            <p:tgtEl>
                                              <p:spTgt spid="46"/>
                                            </p:tgtEl>
                                          </p:cBhvr>
                                        </p:animEffect>
                                        <p:anim calcmode="lin" valueType="num">
                                          <p:cBhvr>
                                            <p:cTn id="50" dur="300" fill="hold"/>
                                            <p:tgtEl>
                                              <p:spTgt spid="46"/>
                                            </p:tgtEl>
                                            <p:attrNameLst>
                                              <p:attrName>ppt_x</p:attrName>
                                            </p:attrNameLst>
                                          </p:cBhvr>
                                          <p:tavLst>
                                            <p:tav tm="0">
                                              <p:val>
                                                <p:strVal val="#ppt_x"/>
                                              </p:val>
                                            </p:tav>
                                            <p:tav tm="100000">
                                              <p:val>
                                                <p:strVal val="#ppt_x"/>
                                              </p:val>
                                            </p:tav>
                                          </p:tavLst>
                                        </p:anim>
                                        <p:anim calcmode="lin" valueType="num">
                                          <p:cBhvr>
                                            <p:cTn id="51" dur="300" fill="hold"/>
                                            <p:tgtEl>
                                              <p:spTgt spid="4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300"/>
                                            <p:tgtEl>
                                              <p:spTgt spid="47"/>
                                            </p:tgtEl>
                                          </p:cBhvr>
                                        </p:animEffect>
                                        <p:anim calcmode="lin" valueType="num">
                                          <p:cBhvr>
                                            <p:cTn id="55" dur="300" fill="hold"/>
                                            <p:tgtEl>
                                              <p:spTgt spid="47"/>
                                            </p:tgtEl>
                                            <p:attrNameLst>
                                              <p:attrName>ppt_x</p:attrName>
                                            </p:attrNameLst>
                                          </p:cBhvr>
                                          <p:tavLst>
                                            <p:tav tm="0">
                                              <p:val>
                                                <p:strVal val="#ppt_x"/>
                                              </p:val>
                                            </p:tav>
                                            <p:tav tm="100000">
                                              <p:val>
                                                <p:strVal val="#ppt_x"/>
                                              </p:val>
                                            </p:tav>
                                          </p:tavLst>
                                        </p:anim>
                                        <p:anim calcmode="lin" valueType="num">
                                          <p:cBhvr>
                                            <p:cTn id="56" dur="300" fill="hold"/>
                                            <p:tgtEl>
                                              <p:spTgt spid="4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300"/>
                                            <p:tgtEl>
                                              <p:spTgt spid="48"/>
                                            </p:tgtEl>
                                          </p:cBhvr>
                                        </p:animEffect>
                                        <p:anim calcmode="lin" valueType="num">
                                          <p:cBhvr>
                                            <p:cTn id="60" dur="300" fill="hold"/>
                                            <p:tgtEl>
                                              <p:spTgt spid="48"/>
                                            </p:tgtEl>
                                            <p:attrNameLst>
                                              <p:attrName>ppt_x</p:attrName>
                                            </p:attrNameLst>
                                          </p:cBhvr>
                                          <p:tavLst>
                                            <p:tav tm="0">
                                              <p:val>
                                                <p:strVal val="#ppt_x"/>
                                              </p:val>
                                            </p:tav>
                                            <p:tav tm="100000">
                                              <p:val>
                                                <p:strVal val="#ppt_x"/>
                                              </p:val>
                                            </p:tav>
                                          </p:tavLst>
                                        </p:anim>
                                        <p:anim calcmode="lin" valueType="num">
                                          <p:cBhvr>
                                            <p:cTn id="61" dur="300" fill="hold"/>
                                            <p:tgtEl>
                                              <p:spTgt spid="48"/>
                                            </p:tgtEl>
                                            <p:attrNameLst>
                                              <p:attrName>ppt_y</p:attrName>
                                            </p:attrNameLst>
                                          </p:cBhvr>
                                          <p:tavLst>
                                            <p:tav tm="0">
                                              <p:val>
                                                <p:strVal val="#ppt_y+.1"/>
                                              </p:val>
                                            </p:tav>
                                            <p:tav tm="100000">
                                              <p:val>
                                                <p:strVal val="#ppt_y"/>
                                              </p:val>
                                            </p:tav>
                                          </p:tavLst>
                                        </p:anim>
                                      </p:childTnLst>
                                    </p:cTn>
                                  </p:par>
                                </p:childTnLst>
                              </p:cTn>
                            </p:par>
                            <p:par>
                              <p:cTn id="62" fill="hold">
                                <p:stCondLst>
                                  <p:cond delay="1800"/>
                                </p:stCondLst>
                                <p:childTnLst>
                                  <p:par>
                                    <p:cTn id="63" presetID="22" presetClass="entr" presetSubtype="4"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down)">
                                          <p:cBhvr>
                                            <p:cTn id="65" dur="500"/>
                                            <p:tgtEl>
                                              <p:spTgt spid="2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down)">
                                          <p:cBhvr>
                                            <p:cTn id="68" dur="500"/>
                                            <p:tgtEl>
                                              <p:spTgt spid="24"/>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down)">
                                          <p:cBhvr>
                                            <p:cTn id="71" dur="500"/>
                                            <p:tgtEl>
                                              <p:spTgt spid="25"/>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wipe(down)">
                                          <p:cBhvr>
                                            <p:cTn id="74" dur="500"/>
                                            <p:tgtEl>
                                              <p:spTgt spid="26"/>
                                            </p:tgtEl>
                                          </p:cBhvr>
                                        </p:animEffect>
                                      </p:childTnLst>
                                    </p:cTn>
                                  </p:par>
                                </p:childTnLst>
                              </p:cTn>
                            </p:par>
                            <p:par>
                              <p:cTn id="75" fill="hold">
                                <p:stCondLst>
                                  <p:cond delay="2300"/>
                                </p:stCondLst>
                                <p:childTnLst>
                                  <p:par>
                                    <p:cTn id="76" presetID="22" presetClass="entr" presetSubtype="4"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wipe(down)">
                                          <p:cBhvr>
                                            <p:cTn id="78" dur="500"/>
                                            <p:tgtEl>
                                              <p:spTgt spid="33"/>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down)">
                                          <p:cBhvr>
                                            <p:cTn id="81" dur="500"/>
                                            <p:tgtEl>
                                              <p:spTgt spid="34"/>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wipe(down)">
                                          <p:cBhvr>
                                            <p:cTn id="84" dur="500"/>
                                            <p:tgtEl>
                                              <p:spTgt spid="35"/>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down)">
                                          <p:cBhvr>
                                            <p:cTn id="87" dur="500"/>
                                            <p:tgtEl>
                                              <p:spTgt spid="36"/>
                                            </p:tgtEl>
                                          </p:cBhvr>
                                        </p:animEffect>
                                      </p:childTnLst>
                                    </p:cTn>
                                  </p:par>
                                </p:childTnLst>
                              </p:cTn>
                            </p:par>
                            <p:par>
                              <p:cTn id="88" fill="hold">
                                <p:stCondLst>
                                  <p:cond delay="2800"/>
                                </p:stCondLst>
                                <p:childTnLst>
                                  <p:par>
                                    <p:cTn id="89" presetID="56" presetClass="entr" presetSubtype="0" fill="hold" grpId="0" nodeType="afterEffect">
                                      <p:stCondLst>
                                        <p:cond delay="0"/>
                                      </p:stCondLst>
                                      <p:iterate type="lt">
                                        <p:tmPct val="10000"/>
                                      </p:iterate>
                                      <p:childTnLst>
                                        <p:set>
                                          <p:cBhvr>
                                            <p:cTn id="90" dur="1" fill="hold">
                                              <p:stCondLst>
                                                <p:cond delay="0"/>
                                              </p:stCondLst>
                                            </p:cTn>
                                            <p:tgtEl>
                                              <p:spTgt spid="37"/>
                                            </p:tgtEl>
                                            <p:attrNameLst>
                                              <p:attrName>style.visibility</p:attrName>
                                            </p:attrNameLst>
                                          </p:cBhvr>
                                          <p:to>
                                            <p:strVal val="visible"/>
                                          </p:to>
                                        </p:set>
                                        <p:anim by="(-#ppt_w*2)" calcmode="lin" valueType="num">
                                          <p:cBhvr rctx="PPT">
                                            <p:cTn id="91" dur="150" autoRev="1" fill="hold">
                                              <p:stCondLst>
                                                <p:cond delay="0"/>
                                              </p:stCondLst>
                                            </p:cTn>
                                            <p:tgtEl>
                                              <p:spTgt spid="37"/>
                                            </p:tgtEl>
                                            <p:attrNameLst>
                                              <p:attrName>ppt_w</p:attrName>
                                            </p:attrNameLst>
                                          </p:cBhvr>
                                        </p:anim>
                                        <p:anim by="(#ppt_w*0.50)" calcmode="lin" valueType="num">
                                          <p:cBhvr>
                                            <p:cTn id="92" dur="150" decel="50000" autoRev="1" fill="hold">
                                              <p:stCondLst>
                                                <p:cond delay="0"/>
                                              </p:stCondLst>
                                            </p:cTn>
                                            <p:tgtEl>
                                              <p:spTgt spid="37"/>
                                            </p:tgtEl>
                                            <p:attrNameLst>
                                              <p:attrName>ppt_x</p:attrName>
                                            </p:attrNameLst>
                                          </p:cBhvr>
                                        </p:anim>
                                        <p:anim from="(-#ppt_h/2)" to="(#ppt_y)" calcmode="lin" valueType="num">
                                          <p:cBhvr>
                                            <p:cTn id="93" dur="300" fill="hold">
                                              <p:stCondLst>
                                                <p:cond delay="0"/>
                                              </p:stCondLst>
                                            </p:cTn>
                                            <p:tgtEl>
                                              <p:spTgt spid="37"/>
                                            </p:tgtEl>
                                            <p:attrNameLst>
                                              <p:attrName>ppt_y</p:attrName>
                                            </p:attrNameLst>
                                          </p:cBhvr>
                                        </p:anim>
                                        <p:animRot by="21600000">
                                          <p:cBhvr>
                                            <p:cTn id="94" dur="300" fill="hold">
                                              <p:stCondLst>
                                                <p:cond delay="0"/>
                                              </p:stCondLst>
                                            </p:cTn>
                                            <p:tgtEl>
                                              <p:spTgt spid="37"/>
                                            </p:tgtEl>
                                            <p:attrNameLst>
                                              <p:attrName>r</p:attrName>
                                            </p:attrNameLst>
                                          </p:cBhvr>
                                        </p:animRot>
                                      </p:childTnLst>
                                    </p:cTn>
                                  </p:par>
                                  <p:par>
                                    <p:cTn id="95" presetID="56" presetClass="entr" presetSubtype="0" fill="hold" grpId="0" nodeType="withEffect">
                                      <p:stCondLst>
                                        <p:cond delay="0"/>
                                      </p:stCondLst>
                                      <p:iterate type="lt">
                                        <p:tmPct val="10000"/>
                                      </p:iterate>
                                      <p:childTnLst>
                                        <p:set>
                                          <p:cBhvr>
                                            <p:cTn id="96" dur="1" fill="hold">
                                              <p:stCondLst>
                                                <p:cond delay="0"/>
                                              </p:stCondLst>
                                            </p:cTn>
                                            <p:tgtEl>
                                              <p:spTgt spid="38"/>
                                            </p:tgtEl>
                                            <p:attrNameLst>
                                              <p:attrName>style.visibility</p:attrName>
                                            </p:attrNameLst>
                                          </p:cBhvr>
                                          <p:to>
                                            <p:strVal val="visible"/>
                                          </p:to>
                                        </p:set>
                                        <p:anim by="(-#ppt_w*2)" calcmode="lin" valueType="num">
                                          <p:cBhvr rctx="PPT">
                                            <p:cTn id="97" dur="150" autoRev="1" fill="hold">
                                              <p:stCondLst>
                                                <p:cond delay="0"/>
                                              </p:stCondLst>
                                            </p:cTn>
                                            <p:tgtEl>
                                              <p:spTgt spid="38"/>
                                            </p:tgtEl>
                                            <p:attrNameLst>
                                              <p:attrName>ppt_w</p:attrName>
                                            </p:attrNameLst>
                                          </p:cBhvr>
                                        </p:anim>
                                        <p:anim by="(#ppt_w*0.50)" calcmode="lin" valueType="num">
                                          <p:cBhvr>
                                            <p:cTn id="98" dur="150" decel="50000" autoRev="1" fill="hold">
                                              <p:stCondLst>
                                                <p:cond delay="0"/>
                                              </p:stCondLst>
                                            </p:cTn>
                                            <p:tgtEl>
                                              <p:spTgt spid="38"/>
                                            </p:tgtEl>
                                            <p:attrNameLst>
                                              <p:attrName>ppt_x</p:attrName>
                                            </p:attrNameLst>
                                          </p:cBhvr>
                                        </p:anim>
                                        <p:anim from="(-#ppt_h/2)" to="(#ppt_y)" calcmode="lin" valueType="num">
                                          <p:cBhvr>
                                            <p:cTn id="99" dur="300" fill="hold">
                                              <p:stCondLst>
                                                <p:cond delay="0"/>
                                              </p:stCondLst>
                                            </p:cTn>
                                            <p:tgtEl>
                                              <p:spTgt spid="38"/>
                                            </p:tgtEl>
                                            <p:attrNameLst>
                                              <p:attrName>ppt_y</p:attrName>
                                            </p:attrNameLst>
                                          </p:cBhvr>
                                        </p:anim>
                                        <p:animRot by="21600000">
                                          <p:cBhvr>
                                            <p:cTn id="100" dur="300" fill="hold">
                                              <p:stCondLst>
                                                <p:cond delay="0"/>
                                              </p:stCondLst>
                                            </p:cTn>
                                            <p:tgtEl>
                                              <p:spTgt spid="38"/>
                                            </p:tgtEl>
                                            <p:attrNameLst>
                                              <p:attrName>r</p:attrName>
                                            </p:attrNameLst>
                                          </p:cBhvr>
                                        </p:animRot>
                                      </p:childTnLst>
                                    </p:cTn>
                                  </p:par>
                                  <p:par>
                                    <p:cTn id="101" presetID="56" presetClass="entr" presetSubtype="0" fill="hold" grpId="0" nodeType="withEffect">
                                      <p:stCondLst>
                                        <p:cond delay="0"/>
                                      </p:stCondLst>
                                      <p:iterate type="lt">
                                        <p:tmPct val="10000"/>
                                      </p:iterate>
                                      <p:childTnLst>
                                        <p:set>
                                          <p:cBhvr>
                                            <p:cTn id="102" dur="1" fill="hold">
                                              <p:stCondLst>
                                                <p:cond delay="0"/>
                                              </p:stCondLst>
                                            </p:cTn>
                                            <p:tgtEl>
                                              <p:spTgt spid="39"/>
                                            </p:tgtEl>
                                            <p:attrNameLst>
                                              <p:attrName>style.visibility</p:attrName>
                                            </p:attrNameLst>
                                          </p:cBhvr>
                                          <p:to>
                                            <p:strVal val="visible"/>
                                          </p:to>
                                        </p:set>
                                        <p:anim by="(-#ppt_w*2)" calcmode="lin" valueType="num">
                                          <p:cBhvr rctx="PPT">
                                            <p:cTn id="103" dur="150" autoRev="1" fill="hold">
                                              <p:stCondLst>
                                                <p:cond delay="0"/>
                                              </p:stCondLst>
                                            </p:cTn>
                                            <p:tgtEl>
                                              <p:spTgt spid="39"/>
                                            </p:tgtEl>
                                            <p:attrNameLst>
                                              <p:attrName>ppt_w</p:attrName>
                                            </p:attrNameLst>
                                          </p:cBhvr>
                                        </p:anim>
                                        <p:anim by="(#ppt_w*0.50)" calcmode="lin" valueType="num">
                                          <p:cBhvr>
                                            <p:cTn id="104" dur="150" decel="50000" autoRev="1" fill="hold">
                                              <p:stCondLst>
                                                <p:cond delay="0"/>
                                              </p:stCondLst>
                                            </p:cTn>
                                            <p:tgtEl>
                                              <p:spTgt spid="39"/>
                                            </p:tgtEl>
                                            <p:attrNameLst>
                                              <p:attrName>ppt_x</p:attrName>
                                            </p:attrNameLst>
                                          </p:cBhvr>
                                        </p:anim>
                                        <p:anim from="(-#ppt_h/2)" to="(#ppt_y)" calcmode="lin" valueType="num">
                                          <p:cBhvr>
                                            <p:cTn id="105" dur="300" fill="hold">
                                              <p:stCondLst>
                                                <p:cond delay="0"/>
                                              </p:stCondLst>
                                            </p:cTn>
                                            <p:tgtEl>
                                              <p:spTgt spid="39"/>
                                            </p:tgtEl>
                                            <p:attrNameLst>
                                              <p:attrName>ppt_y</p:attrName>
                                            </p:attrNameLst>
                                          </p:cBhvr>
                                        </p:anim>
                                        <p:animRot by="21600000">
                                          <p:cBhvr>
                                            <p:cTn id="106" dur="300" fill="hold">
                                              <p:stCondLst>
                                                <p:cond delay="0"/>
                                              </p:stCondLst>
                                            </p:cTn>
                                            <p:tgtEl>
                                              <p:spTgt spid="39"/>
                                            </p:tgtEl>
                                            <p:attrNameLst>
                                              <p:attrName>r</p:attrName>
                                            </p:attrNameLst>
                                          </p:cBhvr>
                                        </p:animRot>
                                      </p:childTnLst>
                                    </p:cTn>
                                  </p:par>
                                  <p:par>
                                    <p:cTn id="107" presetID="56" presetClass="entr" presetSubtype="0" fill="hold" grpId="0" nodeType="withEffect">
                                      <p:stCondLst>
                                        <p:cond delay="0"/>
                                      </p:stCondLst>
                                      <p:iterate type="lt">
                                        <p:tmPct val="10000"/>
                                      </p:iterate>
                                      <p:childTnLst>
                                        <p:set>
                                          <p:cBhvr>
                                            <p:cTn id="108" dur="1" fill="hold">
                                              <p:stCondLst>
                                                <p:cond delay="0"/>
                                              </p:stCondLst>
                                            </p:cTn>
                                            <p:tgtEl>
                                              <p:spTgt spid="40"/>
                                            </p:tgtEl>
                                            <p:attrNameLst>
                                              <p:attrName>style.visibility</p:attrName>
                                            </p:attrNameLst>
                                          </p:cBhvr>
                                          <p:to>
                                            <p:strVal val="visible"/>
                                          </p:to>
                                        </p:set>
                                        <p:anim by="(-#ppt_w*2)" calcmode="lin" valueType="num">
                                          <p:cBhvr rctx="PPT">
                                            <p:cTn id="109" dur="150" autoRev="1" fill="hold">
                                              <p:stCondLst>
                                                <p:cond delay="0"/>
                                              </p:stCondLst>
                                            </p:cTn>
                                            <p:tgtEl>
                                              <p:spTgt spid="40"/>
                                            </p:tgtEl>
                                            <p:attrNameLst>
                                              <p:attrName>ppt_w</p:attrName>
                                            </p:attrNameLst>
                                          </p:cBhvr>
                                        </p:anim>
                                        <p:anim by="(#ppt_w*0.50)" calcmode="lin" valueType="num">
                                          <p:cBhvr>
                                            <p:cTn id="110" dur="150" decel="50000" autoRev="1" fill="hold">
                                              <p:stCondLst>
                                                <p:cond delay="0"/>
                                              </p:stCondLst>
                                            </p:cTn>
                                            <p:tgtEl>
                                              <p:spTgt spid="40"/>
                                            </p:tgtEl>
                                            <p:attrNameLst>
                                              <p:attrName>ppt_x</p:attrName>
                                            </p:attrNameLst>
                                          </p:cBhvr>
                                        </p:anim>
                                        <p:anim from="(-#ppt_h/2)" to="(#ppt_y)" calcmode="lin" valueType="num">
                                          <p:cBhvr>
                                            <p:cTn id="111" dur="300" fill="hold">
                                              <p:stCondLst>
                                                <p:cond delay="0"/>
                                              </p:stCondLst>
                                            </p:cTn>
                                            <p:tgtEl>
                                              <p:spTgt spid="40"/>
                                            </p:tgtEl>
                                            <p:attrNameLst>
                                              <p:attrName>ppt_y</p:attrName>
                                            </p:attrNameLst>
                                          </p:cBhvr>
                                        </p:anim>
                                        <p:animRot by="21600000">
                                          <p:cBhvr>
                                            <p:cTn id="112" dur="300" fill="hold">
                                              <p:stCondLst>
                                                <p:cond delay="0"/>
                                              </p:stCondLst>
                                            </p:cTn>
                                            <p:tgtEl>
                                              <p:spTgt spid="40"/>
                                            </p:tgtEl>
                                            <p:attrNameLst>
                                              <p:attrName>r</p:attrName>
                                            </p:attrNameLst>
                                          </p:cBhvr>
                                        </p:animRot>
                                      </p:childTnLst>
                                    </p:cTn>
                                  </p:par>
                                </p:childTnLst>
                              </p:cTn>
                            </p:par>
                            <p:par>
                              <p:cTn id="113" fill="hold">
                                <p:stCondLst>
                                  <p:cond delay="3160"/>
                                </p:stCondLst>
                                <p:childTnLst>
                                  <p:par>
                                    <p:cTn id="114" presetID="31" presetClass="entr" presetSubtype="0" fill="hold" grpId="0" nodeType="afterEffect">
                                      <p:stCondLst>
                                        <p:cond delay="0"/>
                                      </p:stCondLst>
                                      <p:childTnLst>
                                        <p:set>
                                          <p:cBhvr>
                                            <p:cTn id="115" dur="1" fill="hold">
                                              <p:stCondLst>
                                                <p:cond delay="0"/>
                                              </p:stCondLst>
                                            </p:cTn>
                                            <p:tgtEl>
                                              <p:spTgt spid="41"/>
                                            </p:tgtEl>
                                            <p:attrNameLst>
                                              <p:attrName>style.visibility</p:attrName>
                                            </p:attrNameLst>
                                          </p:cBhvr>
                                          <p:to>
                                            <p:strVal val="visible"/>
                                          </p:to>
                                        </p:set>
                                        <p:anim calcmode="lin" valueType="num">
                                          <p:cBhvr>
                                            <p:cTn id="116" dur="500" fill="hold"/>
                                            <p:tgtEl>
                                              <p:spTgt spid="41"/>
                                            </p:tgtEl>
                                            <p:attrNameLst>
                                              <p:attrName>ppt_w</p:attrName>
                                            </p:attrNameLst>
                                          </p:cBhvr>
                                          <p:tavLst>
                                            <p:tav tm="0">
                                              <p:val>
                                                <p:fltVal val="0"/>
                                              </p:val>
                                            </p:tav>
                                            <p:tav tm="100000">
                                              <p:val>
                                                <p:strVal val="#ppt_w"/>
                                              </p:val>
                                            </p:tav>
                                          </p:tavLst>
                                        </p:anim>
                                        <p:anim calcmode="lin" valueType="num">
                                          <p:cBhvr>
                                            <p:cTn id="117" dur="500" fill="hold"/>
                                            <p:tgtEl>
                                              <p:spTgt spid="41"/>
                                            </p:tgtEl>
                                            <p:attrNameLst>
                                              <p:attrName>ppt_h</p:attrName>
                                            </p:attrNameLst>
                                          </p:cBhvr>
                                          <p:tavLst>
                                            <p:tav tm="0">
                                              <p:val>
                                                <p:fltVal val="0"/>
                                              </p:val>
                                            </p:tav>
                                            <p:tav tm="100000">
                                              <p:val>
                                                <p:strVal val="#ppt_h"/>
                                              </p:val>
                                            </p:tav>
                                          </p:tavLst>
                                        </p:anim>
                                        <p:anim calcmode="lin" valueType="num">
                                          <p:cBhvr>
                                            <p:cTn id="118" dur="500" fill="hold"/>
                                            <p:tgtEl>
                                              <p:spTgt spid="41"/>
                                            </p:tgtEl>
                                            <p:attrNameLst>
                                              <p:attrName>style.rotation</p:attrName>
                                            </p:attrNameLst>
                                          </p:cBhvr>
                                          <p:tavLst>
                                            <p:tav tm="0">
                                              <p:val>
                                                <p:fltVal val="90"/>
                                              </p:val>
                                            </p:tav>
                                            <p:tav tm="100000">
                                              <p:val>
                                                <p:fltVal val="0"/>
                                              </p:val>
                                            </p:tav>
                                          </p:tavLst>
                                        </p:anim>
                                        <p:animEffect transition="in" filter="fade">
                                          <p:cBhvr>
                                            <p:cTn id="119" dur="500"/>
                                            <p:tgtEl>
                                              <p:spTgt spid="41"/>
                                            </p:tgtEl>
                                          </p:cBhvr>
                                        </p:animEffect>
                                      </p:childTnLst>
                                    </p:cTn>
                                  </p:par>
                                  <p:par>
                                    <p:cTn id="120" presetID="31" presetClass="entr" presetSubtype="0" fill="hold" grpId="0" nodeType="withEffect">
                                      <p:stCondLst>
                                        <p:cond delay="0"/>
                                      </p:stCondLst>
                                      <p:childTnLst>
                                        <p:set>
                                          <p:cBhvr>
                                            <p:cTn id="121" dur="1" fill="hold">
                                              <p:stCondLst>
                                                <p:cond delay="0"/>
                                              </p:stCondLst>
                                            </p:cTn>
                                            <p:tgtEl>
                                              <p:spTgt spid="42"/>
                                            </p:tgtEl>
                                            <p:attrNameLst>
                                              <p:attrName>style.visibility</p:attrName>
                                            </p:attrNameLst>
                                          </p:cBhvr>
                                          <p:to>
                                            <p:strVal val="visible"/>
                                          </p:to>
                                        </p:set>
                                        <p:anim calcmode="lin" valueType="num">
                                          <p:cBhvr>
                                            <p:cTn id="122" dur="500" fill="hold"/>
                                            <p:tgtEl>
                                              <p:spTgt spid="42"/>
                                            </p:tgtEl>
                                            <p:attrNameLst>
                                              <p:attrName>ppt_w</p:attrName>
                                            </p:attrNameLst>
                                          </p:cBhvr>
                                          <p:tavLst>
                                            <p:tav tm="0">
                                              <p:val>
                                                <p:fltVal val="0"/>
                                              </p:val>
                                            </p:tav>
                                            <p:tav tm="100000">
                                              <p:val>
                                                <p:strVal val="#ppt_w"/>
                                              </p:val>
                                            </p:tav>
                                          </p:tavLst>
                                        </p:anim>
                                        <p:anim calcmode="lin" valueType="num">
                                          <p:cBhvr>
                                            <p:cTn id="123" dur="500" fill="hold"/>
                                            <p:tgtEl>
                                              <p:spTgt spid="42"/>
                                            </p:tgtEl>
                                            <p:attrNameLst>
                                              <p:attrName>ppt_h</p:attrName>
                                            </p:attrNameLst>
                                          </p:cBhvr>
                                          <p:tavLst>
                                            <p:tav tm="0">
                                              <p:val>
                                                <p:fltVal val="0"/>
                                              </p:val>
                                            </p:tav>
                                            <p:tav tm="100000">
                                              <p:val>
                                                <p:strVal val="#ppt_h"/>
                                              </p:val>
                                            </p:tav>
                                          </p:tavLst>
                                        </p:anim>
                                        <p:anim calcmode="lin" valueType="num">
                                          <p:cBhvr>
                                            <p:cTn id="124" dur="500" fill="hold"/>
                                            <p:tgtEl>
                                              <p:spTgt spid="42"/>
                                            </p:tgtEl>
                                            <p:attrNameLst>
                                              <p:attrName>style.rotation</p:attrName>
                                            </p:attrNameLst>
                                          </p:cBhvr>
                                          <p:tavLst>
                                            <p:tav tm="0">
                                              <p:val>
                                                <p:fltVal val="90"/>
                                              </p:val>
                                            </p:tav>
                                            <p:tav tm="100000">
                                              <p:val>
                                                <p:fltVal val="0"/>
                                              </p:val>
                                            </p:tav>
                                          </p:tavLst>
                                        </p:anim>
                                        <p:animEffect transition="in" filter="fade">
                                          <p:cBhvr>
                                            <p:cTn id="125" dur="500"/>
                                            <p:tgtEl>
                                              <p:spTgt spid="42"/>
                                            </p:tgtEl>
                                          </p:cBhvr>
                                        </p:animEffect>
                                      </p:childTnLst>
                                    </p:cTn>
                                  </p:par>
                                  <p:par>
                                    <p:cTn id="126" presetID="31" presetClass="entr" presetSubtype="0" fill="hold" grpId="0" nodeType="withEffect">
                                      <p:stCondLst>
                                        <p:cond delay="0"/>
                                      </p:stCondLst>
                                      <p:childTnLst>
                                        <p:set>
                                          <p:cBhvr>
                                            <p:cTn id="127" dur="1" fill="hold">
                                              <p:stCondLst>
                                                <p:cond delay="0"/>
                                              </p:stCondLst>
                                            </p:cTn>
                                            <p:tgtEl>
                                              <p:spTgt spid="43"/>
                                            </p:tgtEl>
                                            <p:attrNameLst>
                                              <p:attrName>style.visibility</p:attrName>
                                            </p:attrNameLst>
                                          </p:cBhvr>
                                          <p:to>
                                            <p:strVal val="visible"/>
                                          </p:to>
                                        </p:set>
                                        <p:anim calcmode="lin" valueType="num">
                                          <p:cBhvr>
                                            <p:cTn id="128" dur="500" fill="hold"/>
                                            <p:tgtEl>
                                              <p:spTgt spid="43"/>
                                            </p:tgtEl>
                                            <p:attrNameLst>
                                              <p:attrName>ppt_w</p:attrName>
                                            </p:attrNameLst>
                                          </p:cBhvr>
                                          <p:tavLst>
                                            <p:tav tm="0">
                                              <p:val>
                                                <p:fltVal val="0"/>
                                              </p:val>
                                            </p:tav>
                                            <p:tav tm="100000">
                                              <p:val>
                                                <p:strVal val="#ppt_w"/>
                                              </p:val>
                                            </p:tav>
                                          </p:tavLst>
                                        </p:anim>
                                        <p:anim calcmode="lin" valueType="num">
                                          <p:cBhvr>
                                            <p:cTn id="129" dur="500" fill="hold"/>
                                            <p:tgtEl>
                                              <p:spTgt spid="43"/>
                                            </p:tgtEl>
                                            <p:attrNameLst>
                                              <p:attrName>ppt_h</p:attrName>
                                            </p:attrNameLst>
                                          </p:cBhvr>
                                          <p:tavLst>
                                            <p:tav tm="0">
                                              <p:val>
                                                <p:fltVal val="0"/>
                                              </p:val>
                                            </p:tav>
                                            <p:tav tm="100000">
                                              <p:val>
                                                <p:strVal val="#ppt_h"/>
                                              </p:val>
                                            </p:tav>
                                          </p:tavLst>
                                        </p:anim>
                                        <p:anim calcmode="lin" valueType="num">
                                          <p:cBhvr>
                                            <p:cTn id="130" dur="500" fill="hold"/>
                                            <p:tgtEl>
                                              <p:spTgt spid="43"/>
                                            </p:tgtEl>
                                            <p:attrNameLst>
                                              <p:attrName>style.rotation</p:attrName>
                                            </p:attrNameLst>
                                          </p:cBhvr>
                                          <p:tavLst>
                                            <p:tav tm="0">
                                              <p:val>
                                                <p:fltVal val="90"/>
                                              </p:val>
                                            </p:tav>
                                            <p:tav tm="100000">
                                              <p:val>
                                                <p:fltVal val="0"/>
                                              </p:val>
                                            </p:tav>
                                          </p:tavLst>
                                        </p:anim>
                                        <p:animEffect transition="in" filter="fade">
                                          <p:cBhvr>
                                            <p:cTn id="131" dur="500"/>
                                            <p:tgtEl>
                                              <p:spTgt spid="43"/>
                                            </p:tgtEl>
                                          </p:cBhvr>
                                        </p:animEffect>
                                      </p:childTnLst>
                                    </p:cTn>
                                  </p:par>
                                  <p:par>
                                    <p:cTn id="132" presetID="31" presetClass="entr" presetSubtype="0" fill="hold" grpId="0" nodeType="withEffect">
                                      <p:stCondLst>
                                        <p:cond delay="0"/>
                                      </p:stCondLst>
                                      <p:childTnLst>
                                        <p:set>
                                          <p:cBhvr>
                                            <p:cTn id="133" dur="1" fill="hold">
                                              <p:stCondLst>
                                                <p:cond delay="0"/>
                                              </p:stCondLst>
                                            </p:cTn>
                                            <p:tgtEl>
                                              <p:spTgt spid="44"/>
                                            </p:tgtEl>
                                            <p:attrNameLst>
                                              <p:attrName>style.visibility</p:attrName>
                                            </p:attrNameLst>
                                          </p:cBhvr>
                                          <p:to>
                                            <p:strVal val="visible"/>
                                          </p:to>
                                        </p:set>
                                        <p:anim calcmode="lin" valueType="num">
                                          <p:cBhvr>
                                            <p:cTn id="134" dur="500" fill="hold"/>
                                            <p:tgtEl>
                                              <p:spTgt spid="44"/>
                                            </p:tgtEl>
                                            <p:attrNameLst>
                                              <p:attrName>ppt_w</p:attrName>
                                            </p:attrNameLst>
                                          </p:cBhvr>
                                          <p:tavLst>
                                            <p:tav tm="0">
                                              <p:val>
                                                <p:fltVal val="0"/>
                                              </p:val>
                                            </p:tav>
                                            <p:tav tm="100000">
                                              <p:val>
                                                <p:strVal val="#ppt_w"/>
                                              </p:val>
                                            </p:tav>
                                          </p:tavLst>
                                        </p:anim>
                                        <p:anim calcmode="lin" valueType="num">
                                          <p:cBhvr>
                                            <p:cTn id="135" dur="500" fill="hold"/>
                                            <p:tgtEl>
                                              <p:spTgt spid="44"/>
                                            </p:tgtEl>
                                            <p:attrNameLst>
                                              <p:attrName>ppt_h</p:attrName>
                                            </p:attrNameLst>
                                          </p:cBhvr>
                                          <p:tavLst>
                                            <p:tav tm="0">
                                              <p:val>
                                                <p:fltVal val="0"/>
                                              </p:val>
                                            </p:tav>
                                            <p:tav tm="100000">
                                              <p:val>
                                                <p:strVal val="#ppt_h"/>
                                              </p:val>
                                            </p:tav>
                                          </p:tavLst>
                                        </p:anim>
                                        <p:anim calcmode="lin" valueType="num">
                                          <p:cBhvr>
                                            <p:cTn id="136" dur="500" fill="hold"/>
                                            <p:tgtEl>
                                              <p:spTgt spid="44"/>
                                            </p:tgtEl>
                                            <p:attrNameLst>
                                              <p:attrName>style.rotation</p:attrName>
                                            </p:attrNameLst>
                                          </p:cBhvr>
                                          <p:tavLst>
                                            <p:tav tm="0">
                                              <p:val>
                                                <p:fltVal val="90"/>
                                              </p:val>
                                            </p:tav>
                                            <p:tav tm="100000">
                                              <p:val>
                                                <p:fltVal val="0"/>
                                              </p:val>
                                            </p:tav>
                                          </p:tavLst>
                                        </p:anim>
                                        <p:animEffect transition="in" filter="fade">
                                          <p:cBhvr>
                                            <p:cTn id="137" dur="500"/>
                                            <p:tgtEl>
                                              <p:spTgt spid="44"/>
                                            </p:tgtEl>
                                          </p:cBhvr>
                                        </p:animEffect>
                                      </p:childTnLst>
                                    </p:cTn>
                                  </p:par>
                                </p:childTnLst>
                              </p:cTn>
                            </p:par>
                            <p:par>
                              <p:cTn id="138" fill="hold">
                                <p:stCondLst>
                                  <p:cond delay="3660"/>
                                </p:stCondLst>
                                <p:childTnLst>
                                  <p:par>
                                    <p:cTn id="139" presetID="22" presetClass="entr" presetSubtype="8" fill="hold" nodeType="afterEffect">
                                      <p:stCondLst>
                                        <p:cond delay="0"/>
                                      </p:stCondLst>
                                      <p:childTnLst>
                                        <p:set>
                                          <p:cBhvr>
                                            <p:cTn id="140" dur="1" fill="hold">
                                              <p:stCondLst>
                                                <p:cond delay="0"/>
                                              </p:stCondLst>
                                            </p:cTn>
                                            <p:tgtEl>
                                              <p:spTgt spid="16"/>
                                            </p:tgtEl>
                                            <p:attrNameLst>
                                              <p:attrName>style.visibility</p:attrName>
                                            </p:attrNameLst>
                                          </p:cBhvr>
                                          <p:to>
                                            <p:strVal val="visible"/>
                                          </p:to>
                                        </p:set>
                                        <p:animEffect transition="in" filter="wipe(left)">
                                          <p:cBhvr>
                                            <p:cTn id="141" dur="500"/>
                                            <p:tgtEl>
                                              <p:spTgt spid="16"/>
                                            </p:tgtEl>
                                          </p:cBhvr>
                                        </p:animEffect>
                                      </p:childTnLst>
                                    </p:cTn>
                                  </p:par>
                                </p:childTnLst>
                              </p:cTn>
                            </p:par>
                            <p:par>
                              <p:cTn id="142" fill="hold">
                                <p:stCondLst>
                                  <p:cond delay="4160"/>
                                </p:stCondLst>
                                <p:childTnLst>
                                  <p:par>
                                    <p:cTn id="143" presetID="22" presetClass="entr" presetSubtype="8" fill="hold" grpId="0" nodeType="afterEffect">
                                      <p:stCondLst>
                                        <p:cond delay="0"/>
                                      </p:stCondLst>
                                      <p:childTnLst>
                                        <p:set>
                                          <p:cBhvr>
                                            <p:cTn id="144" dur="1" fill="hold">
                                              <p:stCondLst>
                                                <p:cond delay="0"/>
                                              </p:stCondLst>
                                            </p:cTn>
                                            <p:tgtEl>
                                              <p:spTgt spid="11"/>
                                            </p:tgtEl>
                                            <p:attrNameLst>
                                              <p:attrName>style.visibility</p:attrName>
                                            </p:attrNameLst>
                                          </p:cBhvr>
                                          <p:to>
                                            <p:strVal val="visible"/>
                                          </p:to>
                                        </p:set>
                                        <p:animEffect transition="in" filter="wipe(left)">
                                          <p:cBhvr>
                                            <p:cTn id="145" dur="500"/>
                                            <p:tgtEl>
                                              <p:spTgt spid="11"/>
                                            </p:tgtEl>
                                          </p:cBhvr>
                                        </p:animEffect>
                                      </p:childTnLst>
                                    </p:cTn>
                                  </p:par>
                                </p:childTnLst>
                              </p:cTn>
                            </p:par>
                            <p:par>
                              <p:cTn id="146" fill="hold">
                                <p:stCondLst>
                                  <p:cond delay="4660"/>
                                </p:stCondLst>
                                <p:childTnLst>
                                  <p:par>
                                    <p:cTn id="147" presetID="22" presetClass="entr" presetSubtype="8" fill="hold" grpId="0" nodeType="afterEffect">
                                      <p:stCondLst>
                                        <p:cond delay="0"/>
                                      </p:stCondLst>
                                      <p:childTnLst>
                                        <p:set>
                                          <p:cBhvr>
                                            <p:cTn id="148" dur="1" fill="hold">
                                              <p:stCondLst>
                                                <p:cond delay="0"/>
                                              </p:stCondLst>
                                            </p:cTn>
                                            <p:tgtEl>
                                              <p:spTgt spid="10"/>
                                            </p:tgtEl>
                                            <p:attrNameLst>
                                              <p:attrName>style.visibility</p:attrName>
                                            </p:attrNameLst>
                                          </p:cBhvr>
                                          <p:to>
                                            <p:strVal val="visible"/>
                                          </p:to>
                                        </p:set>
                                        <p:animEffect transition="in" filter="wipe(left)">
                                          <p:cBhvr>
                                            <p:cTn id="149" dur="500"/>
                                            <p:tgtEl>
                                              <p:spTgt spid="10"/>
                                            </p:tgtEl>
                                          </p:cBhvr>
                                        </p:animEffect>
                                      </p:childTnLst>
                                    </p:cTn>
                                  </p:par>
                                </p:childTnLst>
                              </p:cTn>
                            </p:par>
                            <p:par>
                              <p:cTn id="150" fill="hold">
                                <p:stCondLst>
                                  <p:cond delay="5160"/>
                                </p:stCondLst>
                                <p:childTnLst>
                                  <p:par>
                                    <p:cTn id="151" presetID="22" presetClass="entr" presetSubtype="8" fill="hold" grpId="0" nodeType="afterEffect">
                                      <p:stCondLst>
                                        <p:cond delay="0"/>
                                      </p:stCondLst>
                                      <p:childTnLst>
                                        <p:set>
                                          <p:cBhvr>
                                            <p:cTn id="152" dur="1" fill="hold">
                                              <p:stCondLst>
                                                <p:cond delay="0"/>
                                              </p:stCondLst>
                                            </p:cTn>
                                            <p:tgtEl>
                                              <p:spTgt spid="12"/>
                                            </p:tgtEl>
                                            <p:attrNameLst>
                                              <p:attrName>style.visibility</p:attrName>
                                            </p:attrNameLst>
                                          </p:cBhvr>
                                          <p:to>
                                            <p:strVal val="visible"/>
                                          </p:to>
                                        </p:set>
                                        <p:animEffect transition="in" filter="wipe(left)">
                                          <p:cBhvr>
                                            <p:cTn id="153" dur="500"/>
                                            <p:tgtEl>
                                              <p:spTgt spid="12"/>
                                            </p:tgtEl>
                                          </p:cBhvr>
                                        </p:animEffect>
                                      </p:childTnLst>
                                    </p:cTn>
                                  </p:par>
                                </p:childTnLst>
                              </p:cTn>
                            </p:par>
                            <p:par>
                              <p:cTn id="154" fill="hold">
                                <p:stCondLst>
                                  <p:cond delay="5660"/>
                                </p:stCondLst>
                                <p:childTnLst>
                                  <p:par>
                                    <p:cTn id="155" presetID="22" presetClass="entr" presetSubtype="4" fill="hold" grpId="0" nodeType="afterEffect">
                                      <p:stCondLst>
                                        <p:cond delay="0"/>
                                      </p:stCondLst>
                                      <p:childTnLst>
                                        <p:set>
                                          <p:cBhvr>
                                            <p:cTn id="156" dur="1" fill="hold">
                                              <p:stCondLst>
                                                <p:cond delay="0"/>
                                              </p:stCondLst>
                                            </p:cTn>
                                            <p:tgtEl>
                                              <p:spTgt spid="14"/>
                                            </p:tgtEl>
                                            <p:attrNameLst>
                                              <p:attrName>style.visibility</p:attrName>
                                            </p:attrNameLst>
                                          </p:cBhvr>
                                          <p:to>
                                            <p:strVal val="visible"/>
                                          </p:to>
                                        </p:set>
                                        <p:animEffect transition="in" filter="wipe(down)">
                                          <p:cBhvr>
                                            <p:cTn id="157" dur="500"/>
                                            <p:tgtEl>
                                              <p:spTgt spid="14"/>
                                            </p:tgtEl>
                                          </p:cBhvr>
                                        </p:animEffect>
                                      </p:childTnLst>
                                    </p:cTn>
                                  </p:par>
                                </p:childTnLst>
                              </p:cTn>
                            </p:par>
                            <p:par>
                              <p:cTn id="158" fill="hold">
                                <p:stCondLst>
                                  <p:cond delay="6160"/>
                                </p:stCondLst>
                                <p:childTnLst>
                                  <p:par>
                                    <p:cTn id="159" presetID="22" presetClass="entr" presetSubtype="8" fill="hold" grpId="0" nodeType="afterEffect">
                                      <p:stCondLst>
                                        <p:cond delay="0"/>
                                      </p:stCondLst>
                                      <p:childTnLst>
                                        <p:set>
                                          <p:cBhvr>
                                            <p:cTn id="160" dur="1" fill="hold">
                                              <p:stCondLst>
                                                <p:cond delay="0"/>
                                              </p:stCondLst>
                                            </p:cTn>
                                            <p:tgtEl>
                                              <p:spTgt spid="13"/>
                                            </p:tgtEl>
                                            <p:attrNameLst>
                                              <p:attrName>style.visibility</p:attrName>
                                            </p:attrNameLst>
                                          </p:cBhvr>
                                          <p:to>
                                            <p:strVal val="visible"/>
                                          </p:to>
                                        </p:set>
                                        <p:animEffect transition="in" filter="wipe(left)">
                                          <p:cBhvr>
                                            <p:cTn id="161" dur="500"/>
                                            <p:tgtEl>
                                              <p:spTgt spid="13"/>
                                            </p:tgtEl>
                                          </p:cBhvr>
                                        </p:animEffect>
                                      </p:childTnLst>
                                    </p:cTn>
                                  </p:par>
                                </p:childTnLst>
                              </p:cTn>
                            </p:par>
                            <p:par>
                              <p:cTn id="162" fill="hold">
                                <p:stCondLst>
                                  <p:cond delay="6660"/>
                                </p:stCondLst>
                                <p:childTnLst>
                                  <p:par>
                                    <p:cTn id="163" presetID="22" presetClass="entr" presetSubtype="4" fill="hold" grpId="0" nodeType="afterEffect">
                                      <p:stCondLst>
                                        <p:cond delay="0"/>
                                      </p:stCondLst>
                                      <p:childTnLst>
                                        <p:set>
                                          <p:cBhvr>
                                            <p:cTn id="164" dur="1" fill="hold">
                                              <p:stCondLst>
                                                <p:cond delay="0"/>
                                              </p:stCondLst>
                                            </p:cTn>
                                            <p:tgtEl>
                                              <p:spTgt spid="15"/>
                                            </p:tgtEl>
                                            <p:attrNameLst>
                                              <p:attrName>style.visibility</p:attrName>
                                            </p:attrNameLst>
                                          </p:cBhvr>
                                          <p:to>
                                            <p:strVal val="visible"/>
                                          </p:to>
                                        </p:set>
                                        <p:animEffect transition="in" filter="wipe(down)">
                                          <p:cBhvr>
                                            <p:cTn id="16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animBg="1"/>
          <p:bldP spid="15"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29" grpId="1"/>
          <p:bldP spid="30" grpId="0"/>
          <p:bldP spid="30" grpId="1"/>
          <p:bldP spid="31" grpId="0"/>
          <p:bldP spid="31" grpId="1"/>
          <p:bldP spid="32" grpId="0"/>
          <p:bldP spid="32" grpId="1"/>
          <p:bldP spid="33" grpId="0" animBg="1"/>
          <p:bldP spid="34" grpId="0" animBg="1"/>
          <p:bldP spid="35" grpId="0" animBg="1"/>
          <p:bldP spid="36" grpId="0" animBg="1"/>
          <p:bldP spid="37" grpId="0"/>
          <p:bldP spid="38" grpId="0"/>
          <p:bldP spid="39" grpId="0"/>
          <p:bldP spid="40" grpId="0"/>
          <p:bldP spid="41" grpId="0" animBg="1"/>
          <p:bldP spid="42" grpId="0" animBg="1"/>
          <p:bldP spid="43" grpId="0"/>
          <p:bldP spid="44" grpId="0"/>
          <p:bldP spid="45" grpId="0"/>
          <p:bldP spid="46" grpId="0"/>
          <p:bldP spid="47" grpId="0"/>
          <p:bldP spid="4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wipe(left)">
                                          <p:cBhvr>
                                            <p:cTn id="10" dur="500"/>
                                            <p:tgtEl>
                                              <p:spTgt spid="2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left)">
                                          <p:cBhvr>
                                            <p:cTn id="14" dur="500"/>
                                            <p:tgtEl>
                                              <p:spTgt spid="22"/>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1000"/>
                                </p:stCondLst>
                                <p:childTnLst>
                                  <p:par>
                                    <p:cTn id="25" presetID="1"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par>
                                    <p:cTn id="27" presetID="64" presetClass="path" presetSubtype="0" accel="50000" fill="hold" grpId="1" nodeType="withEffect">
                                      <p:stCondLst>
                                        <p:cond delay="0"/>
                                      </p:stCondLst>
                                      <p:childTnLst>
                                        <p:animMotion origin="layout" path="M 0.02474 0.10394 L -4.16667E-6 -2.96296E-6 " pathEditMode="relative" rAng="0" ptsTypes="AA">
                                          <p:cBhvr>
                                            <p:cTn id="28" dur="500" fill="hold"/>
                                            <p:tgtEl>
                                              <p:spTgt spid="29"/>
                                            </p:tgtEl>
                                            <p:attrNameLst>
                                              <p:attrName>ppt_x</p:attrName>
                                              <p:attrName>ppt_y</p:attrName>
                                            </p:attrNameLst>
                                          </p:cBhvr>
                                          <p:rCtr x="-1237" y="-5208"/>
                                        </p:animMotion>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64" presetClass="path" presetSubtype="0" accel="50000" fill="hold" grpId="1" nodeType="withEffect">
                                      <p:stCondLst>
                                        <p:cond delay="0"/>
                                      </p:stCondLst>
                                      <p:childTnLst>
                                        <p:animMotion origin="layout" path="M 0.02474 0.10393 L -4.16667E-6 4.07407E-6 " pathEditMode="relative" rAng="0" ptsTypes="AA">
                                          <p:cBhvr>
                                            <p:cTn id="32" dur="500" fill="hold"/>
                                            <p:tgtEl>
                                              <p:spTgt spid="30"/>
                                            </p:tgtEl>
                                            <p:attrNameLst>
                                              <p:attrName>ppt_x</p:attrName>
                                              <p:attrName>ppt_y</p:attrName>
                                            </p:attrNameLst>
                                          </p:cBhvr>
                                          <p:rCtr x="-1237" y="-5208"/>
                                        </p:animMotion>
                                      </p:childTnLst>
                                    </p:cTn>
                                  </p:par>
                                  <p:par>
                                    <p:cTn id="33" presetID="1"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64" presetClass="path" presetSubtype="0" accel="50000" fill="hold" grpId="1" nodeType="withEffect">
                                      <p:stCondLst>
                                        <p:cond delay="0"/>
                                      </p:stCondLst>
                                      <p:childTnLst>
                                        <p:animMotion origin="layout" path="M 0.02474 0.10394 L -4.16667E-6 -3.7037E-6 " pathEditMode="relative" rAng="0" ptsTypes="AA">
                                          <p:cBhvr>
                                            <p:cTn id="36" dur="500" fill="hold"/>
                                            <p:tgtEl>
                                              <p:spTgt spid="31"/>
                                            </p:tgtEl>
                                            <p:attrNameLst>
                                              <p:attrName>ppt_x</p:attrName>
                                              <p:attrName>ppt_y</p:attrName>
                                            </p:attrNameLst>
                                          </p:cBhvr>
                                          <p:rCtr x="-1237" y="-5208"/>
                                        </p:animMotion>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par>
                                    <p:cTn id="39" presetID="64" presetClass="path" presetSubtype="0" accel="50000" fill="hold" grpId="1" nodeType="withEffect">
                                      <p:stCondLst>
                                        <p:cond delay="0"/>
                                      </p:stCondLst>
                                      <p:childTnLst>
                                        <p:animMotion origin="layout" path="M 0.02474 0.10394 L -4.16667E-6 -4.81481E-6 " pathEditMode="relative" rAng="0" ptsTypes="AA">
                                          <p:cBhvr>
                                            <p:cTn id="40" dur="500" fill="hold"/>
                                            <p:tgtEl>
                                              <p:spTgt spid="32"/>
                                            </p:tgtEl>
                                            <p:attrNameLst>
                                              <p:attrName>ppt_x</p:attrName>
                                              <p:attrName>ppt_y</p:attrName>
                                            </p:attrNameLst>
                                          </p:cBhvr>
                                          <p:rCtr x="-1237" y="-5208"/>
                                        </p:animMotion>
                                      </p:childTnLst>
                                    </p:cTn>
                                  </p:par>
                                </p:childTnLst>
                              </p:cTn>
                            </p:par>
                            <p:par>
                              <p:cTn id="41" fill="hold">
                                <p:stCondLst>
                                  <p:cond delay="1500"/>
                                </p:stCondLst>
                                <p:childTnLst>
                                  <p:par>
                                    <p:cTn id="42" presetID="42" presetClass="entr" presetSubtype="0"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300"/>
                                            <p:tgtEl>
                                              <p:spTgt spid="45"/>
                                            </p:tgtEl>
                                          </p:cBhvr>
                                        </p:animEffect>
                                        <p:anim calcmode="lin" valueType="num">
                                          <p:cBhvr>
                                            <p:cTn id="45" dur="300" fill="hold"/>
                                            <p:tgtEl>
                                              <p:spTgt spid="45"/>
                                            </p:tgtEl>
                                            <p:attrNameLst>
                                              <p:attrName>ppt_x</p:attrName>
                                            </p:attrNameLst>
                                          </p:cBhvr>
                                          <p:tavLst>
                                            <p:tav tm="0">
                                              <p:val>
                                                <p:strVal val="#ppt_x"/>
                                              </p:val>
                                            </p:tav>
                                            <p:tav tm="100000">
                                              <p:val>
                                                <p:strVal val="#ppt_x"/>
                                              </p:val>
                                            </p:tav>
                                          </p:tavLst>
                                        </p:anim>
                                        <p:anim calcmode="lin" valueType="num">
                                          <p:cBhvr>
                                            <p:cTn id="46" dur="300" fill="hold"/>
                                            <p:tgtEl>
                                              <p:spTgt spid="4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300"/>
                                            <p:tgtEl>
                                              <p:spTgt spid="46"/>
                                            </p:tgtEl>
                                          </p:cBhvr>
                                        </p:animEffect>
                                        <p:anim calcmode="lin" valueType="num">
                                          <p:cBhvr>
                                            <p:cTn id="50" dur="300" fill="hold"/>
                                            <p:tgtEl>
                                              <p:spTgt spid="46"/>
                                            </p:tgtEl>
                                            <p:attrNameLst>
                                              <p:attrName>ppt_x</p:attrName>
                                            </p:attrNameLst>
                                          </p:cBhvr>
                                          <p:tavLst>
                                            <p:tav tm="0">
                                              <p:val>
                                                <p:strVal val="#ppt_x"/>
                                              </p:val>
                                            </p:tav>
                                            <p:tav tm="100000">
                                              <p:val>
                                                <p:strVal val="#ppt_x"/>
                                              </p:val>
                                            </p:tav>
                                          </p:tavLst>
                                        </p:anim>
                                        <p:anim calcmode="lin" valueType="num">
                                          <p:cBhvr>
                                            <p:cTn id="51" dur="300" fill="hold"/>
                                            <p:tgtEl>
                                              <p:spTgt spid="4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300"/>
                                            <p:tgtEl>
                                              <p:spTgt spid="47"/>
                                            </p:tgtEl>
                                          </p:cBhvr>
                                        </p:animEffect>
                                        <p:anim calcmode="lin" valueType="num">
                                          <p:cBhvr>
                                            <p:cTn id="55" dur="300" fill="hold"/>
                                            <p:tgtEl>
                                              <p:spTgt spid="47"/>
                                            </p:tgtEl>
                                            <p:attrNameLst>
                                              <p:attrName>ppt_x</p:attrName>
                                            </p:attrNameLst>
                                          </p:cBhvr>
                                          <p:tavLst>
                                            <p:tav tm="0">
                                              <p:val>
                                                <p:strVal val="#ppt_x"/>
                                              </p:val>
                                            </p:tav>
                                            <p:tav tm="100000">
                                              <p:val>
                                                <p:strVal val="#ppt_x"/>
                                              </p:val>
                                            </p:tav>
                                          </p:tavLst>
                                        </p:anim>
                                        <p:anim calcmode="lin" valueType="num">
                                          <p:cBhvr>
                                            <p:cTn id="56" dur="300" fill="hold"/>
                                            <p:tgtEl>
                                              <p:spTgt spid="4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fade">
                                          <p:cBhvr>
                                            <p:cTn id="59" dur="300"/>
                                            <p:tgtEl>
                                              <p:spTgt spid="48"/>
                                            </p:tgtEl>
                                          </p:cBhvr>
                                        </p:animEffect>
                                        <p:anim calcmode="lin" valueType="num">
                                          <p:cBhvr>
                                            <p:cTn id="60" dur="300" fill="hold"/>
                                            <p:tgtEl>
                                              <p:spTgt spid="48"/>
                                            </p:tgtEl>
                                            <p:attrNameLst>
                                              <p:attrName>ppt_x</p:attrName>
                                            </p:attrNameLst>
                                          </p:cBhvr>
                                          <p:tavLst>
                                            <p:tav tm="0">
                                              <p:val>
                                                <p:strVal val="#ppt_x"/>
                                              </p:val>
                                            </p:tav>
                                            <p:tav tm="100000">
                                              <p:val>
                                                <p:strVal val="#ppt_x"/>
                                              </p:val>
                                            </p:tav>
                                          </p:tavLst>
                                        </p:anim>
                                        <p:anim calcmode="lin" valueType="num">
                                          <p:cBhvr>
                                            <p:cTn id="61" dur="300" fill="hold"/>
                                            <p:tgtEl>
                                              <p:spTgt spid="48"/>
                                            </p:tgtEl>
                                            <p:attrNameLst>
                                              <p:attrName>ppt_y</p:attrName>
                                            </p:attrNameLst>
                                          </p:cBhvr>
                                          <p:tavLst>
                                            <p:tav tm="0">
                                              <p:val>
                                                <p:strVal val="#ppt_y+.1"/>
                                              </p:val>
                                            </p:tav>
                                            <p:tav tm="100000">
                                              <p:val>
                                                <p:strVal val="#ppt_y"/>
                                              </p:val>
                                            </p:tav>
                                          </p:tavLst>
                                        </p:anim>
                                      </p:childTnLst>
                                    </p:cTn>
                                  </p:par>
                                </p:childTnLst>
                              </p:cTn>
                            </p:par>
                            <p:par>
                              <p:cTn id="62" fill="hold">
                                <p:stCondLst>
                                  <p:cond delay="1800"/>
                                </p:stCondLst>
                                <p:childTnLst>
                                  <p:par>
                                    <p:cTn id="63" presetID="22" presetClass="entr" presetSubtype="4"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down)">
                                          <p:cBhvr>
                                            <p:cTn id="65" dur="500"/>
                                            <p:tgtEl>
                                              <p:spTgt spid="23"/>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down)">
                                          <p:cBhvr>
                                            <p:cTn id="68" dur="500"/>
                                            <p:tgtEl>
                                              <p:spTgt spid="24"/>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down)">
                                          <p:cBhvr>
                                            <p:cTn id="71" dur="500"/>
                                            <p:tgtEl>
                                              <p:spTgt spid="25"/>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wipe(down)">
                                          <p:cBhvr>
                                            <p:cTn id="74" dur="500"/>
                                            <p:tgtEl>
                                              <p:spTgt spid="26"/>
                                            </p:tgtEl>
                                          </p:cBhvr>
                                        </p:animEffect>
                                      </p:childTnLst>
                                    </p:cTn>
                                  </p:par>
                                </p:childTnLst>
                              </p:cTn>
                            </p:par>
                            <p:par>
                              <p:cTn id="75" fill="hold">
                                <p:stCondLst>
                                  <p:cond delay="2300"/>
                                </p:stCondLst>
                                <p:childTnLst>
                                  <p:par>
                                    <p:cTn id="76" presetID="22" presetClass="entr" presetSubtype="4"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wipe(down)">
                                          <p:cBhvr>
                                            <p:cTn id="78" dur="500"/>
                                            <p:tgtEl>
                                              <p:spTgt spid="33"/>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down)">
                                          <p:cBhvr>
                                            <p:cTn id="81" dur="500"/>
                                            <p:tgtEl>
                                              <p:spTgt spid="34"/>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wipe(down)">
                                          <p:cBhvr>
                                            <p:cTn id="84" dur="500"/>
                                            <p:tgtEl>
                                              <p:spTgt spid="35"/>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down)">
                                          <p:cBhvr>
                                            <p:cTn id="87" dur="500"/>
                                            <p:tgtEl>
                                              <p:spTgt spid="36"/>
                                            </p:tgtEl>
                                          </p:cBhvr>
                                        </p:animEffect>
                                      </p:childTnLst>
                                    </p:cTn>
                                  </p:par>
                                </p:childTnLst>
                              </p:cTn>
                            </p:par>
                            <p:par>
                              <p:cTn id="88" fill="hold">
                                <p:stCondLst>
                                  <p:cond delay="2800"/>
                                </p:stCondLst>
                                <p:childTnLst>
                                  <p:par>
                                    <p:cTn id="89" presetID="56" presetClass="entr" presetSubtype="0" fill="hold" grpId="0" nodeType="afterEffect">
                                      <p:stCondLst>
                                        <p:cond delay="0"/>
                                      </p:stCondLst>
                                      <p:iterate type="lt">
                                        <p:tmPct val="10000"/>
                                      </p:iterate>
                                      <p:childTnLst>
                                        <p:set>
                                          <p:cBhvr>
                                            <p:cTn id="90" dur="1" fill="hold">
                                              <p:stCondLst>
                                                <p:cond delay="0"/>
                                              </p:stCondLst>
                                            </p:cTn>
                                            <p:tgtEl>
                                              <p:spTgt spid="37"/>
                                            </p:tgtEl>
                                            <p:attrNameLst>
                                              <p:attrName>style.visibility</p:attrName>
                                            </p:attrNameLst>
                                          </p:cBhvr>
                                          <p:to>
                                            <p:strVal val="visible"/>
                                          </p:to>
                                        </p:set>
                                        <p:anim by="(-#ppt_w*2)" calcmode="lin" valueType="num">
                                          <p:cBhvr rctx="PPT">
                                            <p:cTn id="91" dur="150" autoRev="1" fill="hold">
                                              <p:stCondLst>
                                                <p:cond delay="0"/>
                                              </p:stCondLst>
                                            </p:cTn>
                                            <p:tgtEl>
                                              <p:spTgt spid="37"/>
                                            </p:tgtEl>
                                            <p:attrNameLst>
                                              <p:attrName>ppt_w</p:attrName>
                                            </p:attrNameLst>
                                          </p:cBhvr>
                                        </p:anim>
                                        <p:anim by="(#ppt_w*0.50)" calcmode="lin" valueType="num">
                                          <p:cBhvr>
                                            <p:cTn id="92" dur="150" decel="50000" autoRev="1" fill="hold">
                                              <p:stCondLst>
                                                <p:cond delay="0"/>
                                              </p:stCondLst>
                                            </p:cTn>
                                            <p:tgtEl>
                                              <p:spTgt spid="37"/>
                                            </p:tgtEl>
                                            <p:attrNameLst>
                                              <p:attrName>ppt_x</p:attrName>
                                            </p:attrNameLst>
                                          </p:cBhvr>
                                        </p:anim>
                                        <p:anim from="(-#ppt_h/2)" to="(#ppt_y)" calcmode="lin" valueType="num">
                                          <p:cBhvr>
                                            <p:cTn id="93" dur="300" fill="hold">
                                              <p:stCondLst>
                                                <p:cond delay="0"/>
                                              </p:stCondLst>
                                            </p:cTn>
                                            <p:tgtEl>
                                              <p:spTgt spid="37"/>
                                            </p:tgtEl>
                                            <p:attrNameLst>
                                              <p:attrName>ppt_y</p:attrName>
                                            </p:attrNameLst>
                                          </p:cBhvr>
                                        </p:anim>
                                        <p:animRot by="21600000">
                                          <p:cBhvr>
                                            <p:cTn id="94" dur="300" fill="hold">
                                              <p:stCondLst>
                                                <p:cond delay="0"/>
                                              </p:stCondLst>
                                            </p:cTn>
                                            <p:tgtEl>
                                              <p:spTgt spid="37"/>
                                            </p:tgtEl>
                                            <p:attrNameLst>
                                              <p:attrName>r</p:attrName>
                                            </p:attrNameLst>
                                          </p:cBhvr>
                                        </p:animRot>
                                      </p:childTnLst>
                                    </p:cTn>
                                  </p:par>
                                  <p:par>
                                    <p:cTn id="95" presetID="56" presetClass="entr" presetSubtype="0" fill="hold" grpId="0" nodeType="withEffect">
                                      <p:stCondLst>
                                        <p:cond delay="0"/>
                                      </p:stCondLst>
                                      <p:iterate type="lt">
                                        <p:tmPct val="10000"/>
                                      </p:iterate>
                                      <p:childTnLst>
                                        <p:set>
                                          <p:cBhvr>
                                            <p:cTn id="96" dur="1" fill="hold">
                                              <p:stCondLst>
                                                <p:cond delay="0"/>
                                              </p:stCondLst>
                                            </p:cTn>
                                            <p:tgtEl>
                                              <p:spTgt spid="38"/>
                                            </p:tgtEl>
                                            <p:attrNameLst>
                                              <p:attrName>style.visibility</p:attrName>
                                            </p:attrNameLst>
                                          </p:cBhvr>
                                          <p:to>
                                            <p:strVal val="visible"/>
                                          </p:to>
                                        </p:set>
                                        <p:anim by="(-#ppt_w*2)" calcmode="lin" valueType="num">
                                          <p:cBhvr rctx="PPT">
                                            <p:cTn id="97" dur="150" autoRev="1" fill="hold">
                                              <p:stCondLst>
                                                <p:cond delay="0"/>
                                              </p:stCondLst>
                                            </p:cTn>
                                            <p:tgtEl>
                                              <p:spTgt spid="38"/>
                                            </p:tgtEl>
                                            <p:attrNameLst>
                                              <p:attrName>ppt_w</p:attrName>
                                            </p:attrNameLst>
                                          </p:cBhvr>
                                        </p:anim>
                                        <p:anim by="(#ppt_w*0.50)" calcmode="lin" valueType="num">
                                          <p:cBhvr>
                                            <p:cTn id="98" dur="150" decel="50000" autoRev="1" fill="hold">
                                              <p:stCondLst>
                                                <p:cond delay="0"/>
                                              </p:stCondLst>
                                            </p:cTn>
                                            <p:tgtEl>
                                              <p:spTgt spid="38"/>
                                            </p:tgtEl>
                                            <p:attrNameLst>
                                              <p:attrName>ppt_x</p:attrName>
                                            </p:attrNameLst>
                                          </p:cBhvr>
                                        </p:anim>
                                        <p:anim from="(-#ppt_h/2)" to="(#ppt_y)" calcmode="lin" valueType="num">
                                          <p:cBhvr>
                                            <p:cTn id="99" dur="300" fill="hold">
                                              <p:stCondLst>
                                                <p:cond delay="0"/>
                                              </p:stCondLst>
                                            </p:cTn>
                                            <p:tgtEl>
                                              <p:spTgt spid="38"/>
                                            </p:tgtEl>
                                            <p:attrNameLst>
                                              <p:attrName>ppt_y</p:attrName>
                                            </p:attrNameLst>
                                          </p:cBhvr>
                                        </p:anim>
                                        <p:animRot by="21600000">
                                          <p:cBhvr>
                                            <p:cTn id="100" dur="300" fill="hold">
                                              <p:stCondLst>
                                                <p:cond delay="0"/>
                                              </p:stCondLst>
                                            </p:cTn>
                                            <p:tgtEl>
                                              <p:spTgt spid="38"/>
                                            </p:tgtEl>
                                            <p:attrNameLst>
                                              <p:attrName>r</p:attrName>
                                            </p:attrNameLst>
                                          </p:cBhvr>
                                        </p:animRot>
                                      </p:childTnLst>
                                    </p:cTn>
                                  </p:par>
                                  <p:par>
                                    <p:cTn id="101" presetID="56" presetClass="entr" presetSubtype="0" fill="hold" grpId="0" nodeType="withEffect">
                                      <p:stCondLst>
                                        <p:cond delay="0"/>
                                      </p:stCondLst>
                                      <p:iterate type="lt">
                                        <p:tmPct val="10000"/>
                                      </p:iterate>
                                      <p:childTnLst>
                                        <p:set>
                                          <p:cBhvr>
                                            <p:cTn id="102" dur="1" fill="hold">
                                              <p:stCondLst>
                                                <p:cond delay="0"/>
                                              </p:stCondLst>
                                            </p:cTn>
                                            <p:tgtEl>
                                              <p:spTgt spid="39"/>
                                            </p:tgtEl>
                                            <p:attrNameLst>
                                              <p:attrName>style.visibility</p:attrName>
                                            </p:attrNameLst>
                                          </p:cBhvr>
                                          <p:to>
                                            <p:strVal val="visible"/>
                                          </p:to>
                                        </p:set>
                                        <p:anim by="(-#ppt_w*2)" calcmode="lin" valueType="num">
                                          <p:cBhvr rctx="PPT">
                                            <p:cTn id="103" dur="150" autoRev="1" fill="hold">
                                              <p:stCondLst>
                                                <p:cond delay="0"/>
                                              </p:stCondLst>
                                            </p:cTn>
                                            <p:tgtEl>
                                              <p:spTgt spid="39"/>
                                            </p:tgtEl>
                                            <p:attrNameLst>
                                              <p:attrName>ppt_w</p:attrName>
                                            </p:attrNameLst>
                                          </p:cBhvr>
                                        </p:anim>
                                        <p:anim by="(#ppt_w*0.50)" calcmode="lin" valueType="num">
                                          <p:cBhvr>
                                            <p:cTn id="104" dur="150" decel="50000" autoRev="1" fill="hold">
                                              <p:stCondLst>
                                                <p:cond delay="0"/>
                                              </p:stCondLst>
                                            </p:cTn>
                                            <p:tgtEl>
                                              <p:spTgt spid="39"/>
                                            </p:tgtEl>
                                            <p:attrNameLst>
                                              <p:attrName>ppt_x</p:attrName>
                                            </p:attrNameLst>
                                          </p:cBhvr>
                                        </p:anim>
                                        <p:anim from="(-#ppt_h/2)" to="(#ppt_y)" calcmode="lin" valueType="num">
                                          <p:cBhvr>
                                            <p:cTn id="105" dur="300" fill="hold">
                                              <p:stCondLst>
                                                <p:cond delay="0"/>
                                              </p:stCondLst>
                                            </p:cTn>
                                            <p:tgtEl>
                                              <p:spTgt spid="39"/>
                                            </p:tgtEl>
                                            <p:attrNameLst>
                                              <p:attrName>ppt_y</p:attrName>
                                            </p:attrNameLst>
                                          </p:cBhvr>
                                        </p:anim>
                                        <p:animRot by="21600000">
                                          <p:cBhvr>
                                            <p:cTn id="106" dur="300" fill="hold">
                                              <p:stCondLst>
                                                <p:cond delay="0"/>
                                              </p:stCondLst>
                                            </p:cTn>
                                            <p:tgtEl>
                                              <p:spTgt spid="39"/>
                                            </p:tgtEl>
                                            <p:attrNameLst>
                                              <p:attrName>r</p:attrName>
                                            </p:attrNameLst>
                                          </p:cBhvr>
                                        </p:animRot>
                                      </p:childTnLst>
                                    </p:cTn>
                                  </p:par>
                                  <p:par>
                                    <p:cTn id="107" presetID="56" presetClass="entr" presetSubtype="0" fill="hold" grpId="0" nodeType="withEffect">
                                      <p:stCondLst>
                                        <p:cond delay="0"/>
                                      </p:stCondLst>
                                      <p:iterate type="lt">
                                        <p:tmPct val="10000"/>
                                      </p:iterate>
                                      <p:childTnLst>
                                        <p:set>
                                          <p:cBhvr>
                                            <p:cTn id="108" dur="1" fill="hold">
                                              <p:stCondLst>
                                                <p:cond delay="0"/>
                                              </p:stCondLst>
                                            </p:cTn>
                                            <p:tgtEl>
                                              <p:spTgt spid="40"/>
                                            </p:tgtEl>
                                            <p:attrNameLst>
                                              <p:attrName>style.visibility</p:attrName>
                                            </p:attrNameLst>
                                          </p:cBhvr>
                                          <p:to>
                                            <p:strVal val="visible"/>
                                          </p:to>
                                        </p:set>
                                        <p:anim by="(-#ppt_w*2)" calcmode="lin" valueType="num">
                                          <p:cBhvr rctx="PPT">
                                            <p:cTn id="109" dur="150" autoRev="1" fill="hold">
                                              <p:stCondLst>
                                                <p:cond delay="0"/>
                                              </p:stCondLst>
                                            </p:cTn>
                                            <p:tgtEl>
                                              <p:spTgt spid="40"/>
                                            </p:tgtEl>
                                            <p:attrNameLst>
                                              <p:attrName>ppt_w</p:attrName>
                                            </p:attrNameLst>
                                          </p:cBhvr>
                                        </p:anim>
                                        <p:anim by="(#ppt_w*0.50)" calcmode="lin" valueType="num">
                                          <p:cBhvr>
                                            <p:cTn id="110" dur="150" decel="50000" autoRev="1" fill="hold">
                                              <p:stCondLst>
                                                <p:cond delay="0"/>
                                              </p:stCondLst>
                                            </p:cTn>
                                            <p:tgtEl>
                                              <p:spTgt spid="40"/>
                                            </p:tgtEl>
                                            <p:attrNameLst>
                                              <p:attrName>ppt_x</p:attrName>
                                            </p:attrNameLst>
                                          </p:cBhvr>
                                        </p:anim>
                                        <p:anim from="(-#ppt_h/2)" to="(#ppt_y)" calcmode="lin" valueType="num">
                                          <p:cBhvr>
                                            <p:cTn id="111" dur="300" fill="hold">
                                              <p:stCondLst>
                                                <p:cond delay="0"/>
                                              </p:stCondLst>
                                            </p:cTn>
                                            <p:tgtEl>
                                              <p:spTgt spid="40"/>
                                            </p:tgtEl>
                                            <p:attrNameLst>
                                              <p:attrName>ppt_y</p:attrName>
                                            </p:attrNameLst>
                                          </p:cBhvr>
                                        </p:anim>
                                        <p:animRot by="21600000">
                                          <p:cBhvr>
                                            <p:cTn id="112" dur="300" fill="hold">
                                              <p:stCondLst>
                                                <p:cond delay="0"/>
                                              </p:stCondLst>
                                            </p:cTn>
                                            <p:tgtEl>
                                              <p:spTgt spid="40"/>
                                            </p:tgtEl>
                                            <p:attrNameLst>
                                              <p:attrName>r</p:attrName>
                                            </p:attrNameLst>
                                          </p:cBhvr>
                                        </p:animRot>
                                      </p:childTnLst>
                                    </p:cTn>
                                  </p:par>
                                </p:childTnLst>
                              </p:cTn>
                            </p:par>
                            <p:par>
                              <p:cTn id="113" fill="hold">
                                <p:stCondLst>
                                  <p:cond delay="3160"/>
                                </p:stCondLst>
                                <p:childTnLst>
                                  <p:par>
                                    <p:cTn id="114" presetID="31" presetClass="entr" presetSubtype="0" fill="hold" grpId="0" nodeType="afterEffect">
                                      <p:stCondLst>
                                        <p:cond delay="0"/>
                                      </p:stCondLst>
                                      <p:childTnLst>
                                        <p:set>
                                          <p:cBhvr>
                                            <p:cTn id="115" dur="1" fill="hold">
                                              <p:stCondLst>
                                                <p:cond delay="0"/>
                                              </p:stCondLst>
                                            </p:cTn>
                                            <p:tgtEl>
                                              <p:spTgt spid="41"/>
                                            </p:tgtEl>
                                            <p:attrNameLst>
                                              <p:attrName>style.visibility</p:attrName>
                                            </p:attrNameLst>
                                          </p:cBhvr>
                                          <p:to>
                                            <p:strVal val="visible"/>
                                          </p:to>
                                        </p:set>
                                        <p:anim calcmode="lin" valueType="num">
                                          <p:cBhvr>
                                            <p:cTn id="116" dur="500" fill="hold"/>
                                            <p:tgtEl>
                                              <p:spTgt spid="41"/>
                                            </p:tgtEl>
                                            <p:attrNameLst>
                                              <p:attrName>ppt_w</p:attrName>
                                            </p:attrNameLst>
                                          </p:cBhvr>
                                          <p:tavLst>
                                            <p:tav tm="0">
                                              <p:val>
                                                <p:fltVal val="0"/>
                                              </p:val>
                                            </p:tav>
                                            <p:tav tm="100000">
                                              <p:val>
                                                <p:strVal val="#ppt_w"/>
                                              </p:val>
                                            </p:tav>
                                          </p:tavLst>
                                        </p:anim>
                                        <p:anim calcmode="lin" valueType="num">
                                          <p:cBhvr>
                                            <p:cTn id="117" dur="500" fill="hold"/>
                                            <p:tgtEl>
                                              <p:spTgt spid="41"/>
                                            </p:tgtEl>
                                            <p:attrNameLst>
                                              <p:attrName>ppt_h</p:attrName>
                                            </p:attrNameLst>
                                          </p:cBhvr>
                                          <p:tavLst>
                                            <p:tav tm="0">
                                              <p:val>
                                                <p:fltVal val="0"/>
                                              </p:val>
                                            </p:tav>
                                            <p:tav tm="100000">
                                              <p:val>
                                                <p:strVal val="#ppt_h"/>
                                              </p:val>
                                            </p:tav>
                                          </p:tavLst>
                                        </p:anim>
                                        <p:anim calcmode="lin" valueType="num">
                                          <p:cBhvr>
                                            <p:cTn id="118" dur="500" fill="hold"/>
                                            <p:tgtEl>
                                              <p:spTgt spid="41"/>
                                            </p:tgtEl>
                                            <p:attrNameLst>
                                              <p:attrName>style.rotation</p:attrName>
                                            </p:attrNameLst>
                                          </p:cBhvr>
                                          <p:tavLst>
                                            <p:tav tm="0">
                                              <p:val>
                                                <p:fltVal val="90"/>
                                              </p:val>
                                            </p:tav>
                                            <p:tav tm="100000">
                                              <p:val>
                                                <p:fltVal val="0"/>
                                              </p:val>
                                            </p:tav>
                                          </p:tavLst>
                                        </p:anim>
                                        <p:animEffect transition="in" filter="fade">
                                          <p:cBhvr>
                                            <p:cTn id="119" dur="500"/>
                                            <p:tgtEl>
                                              <p:spTgt spid="41"/>
                                            </p:tgtEl>
                                          </p:cBhvr>
                                        </p:animEffect>
                                      </p:childTnLst>
                                    </p:cTn>
                                  </p:par>
                                  <p:par>
                                    <p:cTn id="120" presetID="31" presetClass="entr" presetSubtype="0" fill="hold" grpId="0" nodeType="withEffect">
                                      <p:stCondLst>
                                        <p:cond delay="0"/>
                                      </p:stCondLst>
                                      <p:childTnLst>
                                        <p:set>
                                          <p:cBhvr>
                                            <p:cTn id="121" dur="1" fill="hold">
                                              <p:stCondLst>
                                                <p:cond delay="0"/>
                                              </p:stCondLst>
                                            </p:cTn>
                                            <p:tgtEl>
                                              <p:spTgt spid="42"/>
                                            </p:tgtEl>
                                            <p:attrNameLst>
                                              <p:attrName>style.visibility</p:attrName>
                                            </p:attrNameLst>
                                          </p:cBhvr>
                                          <p:to>
                                            <p:strVal val="visible"/>
                                          </p:to>
                                        </p:set>
                                        <p:anim calcmode="lin" valueType="num">
                                          <p:cBhvr>
                                            <p:cTn id="122" dur="500" fill="hold"/>
                                            <p:tgtEl>
                                              <p:spTgt spid="42"/>
                                            </p:tgtEl>
                                            <p:attrNameLst>
                                              <p:attrName>ppt_w</p:attrName>
                                            </p:attrNameLst>
                                          </p:cBhvr>
                                          <p:tavLst>
                                            <p:tav tm="0">
                                              <p:val>
                                                <p:fltVal val="0"/>
                                              </p:val>
                                            </p:tav>
                                            <p:tav tm="100000">
                                              <p:val>
                                                <p:strVal val="#ppt_w"/>
                                              </p:val>
                                            </p:tav>
                                          </p:tavLst>
                                        </p:anim>
                                        <p:anim calcmode="lin" valueType="num">
                                          <p:cBhvr>
                                            <p:cTn id="123" dur="500" fill="hold"/>
                                            <p:tgtEl>
                                              <p:spTgt spid="42"/>
                                            </p:tgtEl>
                                            <p:attrNameLst>
                                              <p:attrName>ppt_h</p:attrName>
                                            </p:attrNameLst>
                                          </p:cBhvr>
                                          <p:tavLst>
                                            <p:tav tm="0">
                                              <p:val>
                                                <p:fltVal val="0"/>
                                              </p:val>
                                            </p:tav>
                                            <p:tav tm="100000">
                                              <p:val>
                                                <p:strVal val="#ppt_h"/>
                                              </p:val>
                                            </p:tav>
                                          </p:tavLst>
                                        </p:anim>
                                        <p:anim calcmode="lin" valueType="num">
                                          <p:cBhvr>
                                            <p:cTn id="124" dur="500" fill="hold"/>
                                            <p:tgtEl>
                                              <p:spTgt spid="42"/>
                                            </p:tgtEl>
                                            <p:attrNameLst>
                                              <p:attrName>style.rotation</p:attrName>
                                            </p:attrNameLst>
                                          </p:cBhvr>
                                          <p:tavLst>
                                            <p:tav tm="0">
                                              <p:val>
                                                <p:fltVal val="90"/>
                                              </p:val>
                                            </p:tav>
                                            <p:tav tm="100000">
                                              <p:val>
                                                <p:fltVal val="0"/>
                                              </p:val>
                                            </p:tav>
                                          </p:tavLst>
                                        </p:anim>
                                        <p:animEffect transition="in" filter="fade">
                                          <p:cBhvr>
                                            <p:cTn id="125" dur="500"/>
                                            <p:tgtEl>
                                              <p:spTgt spid="42"/>
                                            </p:tgtEl>
                                          </p:cBhvr>
                                        </p:animEffect>
                                      </p:childTnLst>
                                    </p:cTn>
                                  </p:par>
                                  <p:par>
                                    <p:cTn id="126" presetID="31" presetClass="entr" presetSubtype="0" fill="hold" grpId="0" nodeType="withEffect">
                                      <p:stCondLst>
                                        <p:cond delay="0"/>
                                      </p:stCondLst>
                                      <p:childTnLst>
                                        <p:set>
                                          <p:cBhvr>
                                            <p:cTn id="127" dur="1" fill="hold">
                                              <p:stCondLst>
                                                <p:cond delay="0"/>
                                              </p:stCondLst>
                                            </p:cTn>
                                            <p:tgtEl>
                                              <p:spTgt spid="43"/>
                                            </p:tgtEl>
                                            <p:attrNameLst>
                                              <p:attrName>style.visibility</p:attrName>
                                            </p:attrNameLst>
                                          </p:cBhvr>
                                          <p:to>
                                            <p:strVal val="visible"/>
                                          </p:to>
                                        </p:set>
                                        <p:anim calcmode="lin" valueType="num">
                                          <p:cBhvr>
                                            <p:cTn id="128" dur="500" fill="hold"/>
                                            <p:tgtEl>
                                              <p:spTgt spid="43"/>
                                            </p:tgtEl>
                                            <p:attrNameLst>
                                              <p:attrName>ppt_w</p:attrName>
                                            </p:attrNameLst>
                                          </p:cBhvr>
                                          <p:tavLst>
                                            <p:tav tm="0">
                                              <p:val>
                                                <p:fltVal val="0"/>
                                              </p:val>
                                            </p:tav>
                                            <p:tav tm="100000">
                                              <p:val>
                                                <p:strVal val="#ppt_w"/>
                                              </p:val>
                                            </p:tav>
                                          </p:tavLst>
                                        </p:anim>
                                        <p:anim calcmode="lin" valueType="num">
                                          <p:cBhvr>
                                            <p:cTn id="129" dur="500" fill="hold"/>
                                            <p:tgtEl>
                                              <p:spTgt spid="43"/>
                                            </p:tgtEl>
                                            <p:attrNameLst>
                                              <p:attrName>ppt_h</p:attrName>
                                            </p:attrNameLst>
                                          </p:cBhvr>
                                          <p:tavLst>
                                            <p:tav tm="0">
                                              <p:val>
                                                <p:fltVal val="0"/>
                                              </p:val>
                                            </p:tav>
                                            <p:tav tm="100000">
                                              <p:val>
                                                <p:strVal val="#ppt_h"/>
                                              </p:val>
                                            </p:tav>
                                          </p:tavLst>
                                        </p:anim>
                                        <p:anim calcmode="lin" valueType="num">
                                          <p:cBhvr>
                                            <p:cTn id="130" dur="500" fill="hold"/>
                                            <p:tgtEl>
                                              <p:spTgt spid="43"/>
                                            </p:tgtEl>
                                            <p:attrNameLst>
                                              <p:attrName>style.rotation</p:attrName>
                                            </p:attrNameLst>
                                          </p:cBhvr>
                                          <p:tavLst>
                                            <p:tav tm="0">
                                              <p:val>
                                                <p:fltVal val="90"/>
                                              </p:val>
                                            </p:tav>
                                            <p:tav tm="100000">
                                              <p:val>
                                                <p:fltVal val="0"/>
                                              </p:val>
                                            </p:tav>
                                          </p:tavLst>
                                        </p:anim>
                                        <p:animEffect transition="in" filter="fade">
                                          <p:cBhvr>
                                            <p:cTn id="131" dur="500"/>
                                            <p:tgtEl>
                                              <p:spTgt spid="43"/>
                                            </p:tgtEl>
                                          </p:cBhvr>
                                        </p:animEffect>
                                      </p:childTnLst>
                                    </p:cTn>
                                  </p:par>
                                  <p:par>
                                    <p:cTn id="132" presetID="31" presetClass="entr" presetSubtype="0" fill="hold" grpId="0" nodeType="withEffect">
                                      <p:stCondLst>
                                        <p:cond delay="0"/>
                                      </p:stCondLst>
                                      <p:childTnLst>
                                        <p:set>
                                          <p:cBhvr>
                                            <p:cTn id="133" dur="1" fill="hold">
                                              <p:stCondLst>
                                                <p:cond delay="0"/>
                                              </p:stCondLst>
                                            </p:cTn>
                                            <p:tgtEl>
                                              <p:spTgt spid="44"/>
                                            </p:tgtEl>
                                            <p:attrNameLst>
                                              <p:attrName>style.visibility</p:attrName>
                                            </p:attrNameLst>
                                          </p:cBhvr>
                                          <p:to>
                                            <p:strVal val="visible"/>
                                          </p:to>
                                        </p:set>
                                        <p:anim calcmode="lin" valueType="num">
                                          <p:cBhvr>
                                            <p:cTn id="134" dur="500" fill="hold"/>
                                            <p:tgtEl>
                                              <p:spTgt spid="44"/>
                                            </p:tgtEl>
                                            <p:attrNameLst>
                                              <p:attrName>ppt_w</p:attrName>
                                            </p:attrNameLst>
                                          </p:cBhvr>
                                          <p:tavLst>
                                            <p:tav tm="0">
                                              <p:val>
                                                <p:fltVal val="0"/>
                                              </p:val>
                                            </p:tav>
                                            <p:tav tm="100000">
                                              <p:val>
                                                <p:strVal val="#ppt_w"/>
                                              </p:val>
                                            </p:tav>
                                          </p:tavLst>
                                        </p:anim>
                                        <p:anim calcmode="lin" valueType="num">
                                          <p:cBhvr>
                                            <p:cTn id="135" dur="500" fill="hold"/>
                                            <p:tgtEl>
                                              <p:spTgt spid="44"/>
                                            </p:tgtEl>
                                            <p:attrNameLst>
                                              <p:attrName>ppt_h</p:attrName>
                                            </p:attrNameLst>
                                          </p:cBhvr>
                                          <p:tavLst>
                                            <p:tav tm="0">
                                              <p:val>
                                                <p:fltVal val="0"/>
                                              </p:val>
                                            </p:tav>
                                            <p:tav tm="100000">
                                              <p:val>
                                                <p:strVal val="#ppt_h"/>
                                              </p:val>
                                            </p:tav>
                                          </p:tavLst>
                                        </p:anim>
                                        <p:anim calcmode="lin" valueType="num">
                                          <p:cBhvr>
                                            <p:cTn id="136" dur="500" fill="hold"/>
                                            <p:tgtEl>
                                              <p:spTgt spid="44"/>
                                            </p:tgtEl>
                                            <p:attrNameLst>
                                              <p:attrName>style.rotation</p:attrName>
                                            </p:attrNameLst>
                                          </p:cBhvr>
                                          <p:tavLst>
                                            <p:tav tm="0">
                                              <p:val>
                                                <p:fltVal val="90"/>
                                              </p:val>
                                            </p:tav>
                                            <p:tav tm="100000">
                                              <p:val>
                                                <p:fltVal val="0"/>
                                              </p:val>
                                            </p:tav>
                                          </p:tavLst>
                                        </p:anim>
                                        <p:animEffect transition="in" filter="fade">
                                          <p:cBhvr>
                                            <p:cTn id="137" dur="500"/>
                                            <p:tgtEl>
                                              <p:spTgt spid="44"/>
                                            </p:tgtEl>
                                          </p:cBhvr>
                                        </p:animEffect>
                                      </p:childTnLst>
                                    </p:cTn>
                                  </p:par>
                                </p:childTnLst>
                              </p:cTn>
                            </p:par>
                            <p:par>
                              <p:cTn id="138" fill="hold">
                                <p:stCondLst>
                                  <p:cond delay="3660"/>
                                </p:stCondLst>
                                <p:childTnLst>
                                  <p:par>
                                    <p:cTn id="139" presetID="22" presetClass="entr" presetSubtype="8" fill="hold" nodeType="afterEffect">
                                      <p:stCondLst>
                                        <p:cond delay="0"/>
                                      </p:stCondLst>
                                      <p:childTnLst>
                                        <p:set>
                                          <p:cBhvr>
                                            <p:cTn id="140" dur="1" fill="hold">
                                              <p:stCondLst>
                                                <p:cond delay="0"/>
                                              </p:stCondLst>
                                            </p:cTn>
                                            <p:tgtEl>
                                              <p:spTgt spid="16"/>
                                            </p:tgtEl>
                                            <p:attrNameLst>
                                              <p:attrName>style.visibility</p:attrName>
                                            </p:attrNameLst>
                                          </p:cBhvr>
                                          <p:to>
                                            <p:strVal val="visible"/>
                                          </p:to>
                                        </p:set>
                                        <p:animEffect transition="in" filter="wipe(left)">
                                          <p:cBhvr>
                                            <p:cTn id="141" dur="500"/>
                                            <p:tgtEl>
                                              <p:spTgt spid="16"/>
                                            </p:tgtEl>
                                          </p:cBhvr>
                                        </p:animEffect>
                                      </p:childTnLst>
                                    </p:cTn>
                                  </p:par>
                                </p:childTnLst>
                              </p:cTn>
                            </p:par>
                            <p:par>
                              <p:cTn id="142" fill="hold">
                                <p:stCondLst>
                                  <p:cond delay="4160"/>
                                </p:stCondLst>
                                <p:childTnLst>
                                  <p:par>
                                    <p:cTn id="143" presetID="22" presetClass="entr" presetSubtype="8" fill="hold" grpId="0" nodeType="afterEffect">
                                      <p:stCondLst>
                                        <p:cond delay="0"/>
                                      </p:stCondLst>
                                      <p:childTnLst>
                                        <p:set>
                                          <p:cBhvr>
                                            <p:cTn id="144" dur="1" fill="hold">
                                              <p:stCondLst>
                                                <p:cond delay="0"/>
                                              </p:stCondLst>
                                            </p:cTn>
                                            <p:tgtEl>
                                              <p:spTgt spid="11"/>
                                            </p:tgtEl>
                                            <p:attrNameLst>
                                              <p:attrName>style.visibility</p:attrName>
                                            </p:attrNameLst>
                                          </p:cBhvr>
                                          <p:to>
                                            <p:strVal val="visible"/>
                                          </p:to>
                                        </p:set>
                                        <p:animEffect transition="in" filter="wipe(left)">
                                          <p:cBhvr>
                                            <p:cTn id="145" dur="500"/>
                                            <p:tgtEl>
                                              <p:spTgt spid="11"/>
                                            </p:tgtEl>
                                          </p:cBhvr>
                                        </p:animEffect>
                                      </p:childTnLst>
                                    </p:cTn>
                                  </p:par>
                                </p:childTnLst>
                              </p:cTn>
                            </p:par>
                            <p:par>
                              <p:cTn id="146" fill="hold">
                                <p:stCondLst>
                                  <p:cond delay="4660"/>
                                </p:stCondLst>
                                <p:childTnLst>
                                  <p:par>
                                    <p:cTn id="147" presetID="22" presetClass="entr" presetSubtype="8" fill="hold" grpId="0" nodeType="afterEffect">
                                      <p:stCondLst>
                                        <p:cond delay="0"/>
                                      </p:stCondLst>
                                      <p:childTnLst>
                                        <p:set>
                                          <p:cBhvr>
                                            <p:cTn id="148" dur="1" fill="hold">
                                              <p:stCondLst>
                                                <p:cond delay="0"/>
                                              </p:stCondLst>
                                            </p:cTn>
                                            <p:tgtEl>
                                              <p:spTgt spid="10"/>
                                            </p:tgtEl>
                                            <p:attrNameLst>
                                              <p:attrName>style.visibility</p:attrName>
                                            </p:attrNameLst>
                                          </p:cBhvr>
                                          <p:to>
                                            <p:strVal val="visible"/>
                                          </p:to>
                                        </p:set>
                                        <p:animEffect transition="in" filter="wipe(left)">
                                          <p:cBhvr>
                                            <p:cTn id="149" dur="500"/>
                                            <p:tgtEl>
                                              <p:spTgt spid="10"/>
                                            </p:tgtEl>
                                          </p:cBhvr>
                                        </p:animEffect>
                                      </p:childTnLst>
                                    </p:cTn>
                                  </p:par>
                                </p:childTnLst>
                              </p:cTn>
                            </p:par>
                            <p:par>
                              <p:cTn id="150" fill="hold">
                                <p:stCondLst>
                                  <p:cond delay="5160"/>
                                </p:stCondLst>
                                <p:childTnLst>
                                  <p:par>
                                    <p:cTn id="151" presetID="22" presetClass="entr" presetSubtype="8" fill="hold" grpId="0" nodeType="afterEffect">
                                      <p:stCondLst>
                                        <p:cond delay="0"/>
                                      </p:stCondLst>
                                      <p:childTnLst>
                                        <p:set>
                                          <p:cBhvr>
                                            <p:cTn id="152" dur="1" fill="hold">
                                              <p:stCondLst>
                                                <p:cond delay="0"/>
                                              </p:stCondLst>
                                            </p:cTn>
                                            <p:tgtEl>
                                              <p:spTgt spid="12"/>
                                            </p:tgtEl>
                                            <p:attrNameLst>
                                              <p:attrName>style.visibility</p:attrName>
                                            </p:attrNameLst>
                                          </p:cBhvr>
                                          <p:to>
                                            <p:strVal val="visible"/>
                                          </p:to>
                                        </p:set>
                                        <p:animEffect transition="in" filter="wipe(left)">
                                          <p:cBhvr>
                                            <p:cTn id="153" dur="500"/>
                                            <p:tgtEl>
                                              <p:spTgt spid="12"/>
                                            </p:tgtEl>
                                          </p:cBhvr>
                                        </p:animEffect>
                                      </p:childTnLst>
                                    </p:cTn>
                                  </p:par>
                                </p:childTnLst>
                              </p:cTn>
                            </p:par>
                            <p:par>
                              <p:cTn id="154" fill="hold">
                                <p:stCondLst>
                                  <p:cond delay="5660"/>
                                </p:stCondLst>
                                <p:childTnLst>
                                  <p:par>
                                    <p:cTn id="155" presetID="22" presetClass="entr" presetSubtype="4" fill="hold" grpId="0" nodeType="afterEffect">
                                      <p:stCondLst>
                                        <p:cond delay="0"/>
                                      </p:stCondLst>
                                      <p:childTnLst>
                                        <p:set>
                                          <p:cBhvr>
                                            <p:cTn id="156" dur="1" fill="hold">
                                              <p:stCondLst>
                                                <p:cond delay="0"/>
                                              </p:stCondLst>
                                            </p:cTn>
                                            <p:tgtEl>
                                              <p:spTgt spid="14"/>
                                            </p:tgtEl>
                                            <p:attrNameLst>
                                              <p:attrName>style.visibility</p:attrName>
                                            </p:attrNameLst>
                                          </p:cBhvr>
                                          <p:to>
                                            <p:strVal val="visible"/>
                                          </p:to>
                                        </p:set>
                                        <p:animEffect transition="in" filter="wipe(down)">
                                          <p:cBhvr>
                                            <p:cTn id="157" dur="500"/>
                                            <p:tgtEl>
                                              <p:spTgt spid="14"/>
                                            </p:tgtEl>
                                          </p:cBhvr>
                                        </p:animEffect>
                                      </p:childTnLst>
                                    </p:cTn>
                                  </p:par>
                                </p:childTnLst>
                              </p:cTn>
                            </p:par>
                            <p:par>
                              <p:cTn id="158" fill="hold">
                                <p:stCondLst>
                                  <p:cond delay="6160"/>
                                </p:stCondLst>
                                <p:childTnLst>
                                  <p:par>
                                    <p:cTn id="159" presetID="22" presetClass="entr" presetSubtype="8" fill="hold" grpId="0" nodeType="afterEffect">
                                      <p:stCondLst>
                                        <p:cond delay="0"/>
                                      </p:stCondLst>
                                      <p:childTnLst>
                                        <p:set>
                                          <p:cBhvr>
                                            <p:cTn id="160" dur="1" fill="hold">
                                              <p:stCondLst>
                                                <p:cond delay="0"/>
                                              </p:stCondLst>
                                            </p:cTn>
                                            <p:tgtEl>
                                              <p:spTgt spid="13"/>
                                            </p:tgtEl>
                                            <p:attrNameLst>
                                              <p:attrName>style.visibility</p:attrName>
                                            </p:attrNameLst>
                                          </p:cBhvr>
                                          <p:to>
                                            <p:strVal val="visible"/>
                                          </p:to>
                                        </p:set>
                                        <p:animEffect transition="in" filter="wipe(left)">
                                          <p:cBhvr>
                                            <p:cTn id="161" dur="500"/>
                                            <p:tgtEl>
                                              <p:spTgt spid="13"/>
                                            </p:tgtEl>
                                          </p:cBhvr>
                                        </p:animEffect>
                                      </p:childTnLst>
                                    </p:cTn>
                                  </p:par>
                                </p:childTnLst>
                              </p:cTn>
                            </p:par>
                            <p:par>
                              <p:cTn id="162" fill="hold">
                                <p:stCondLst>
                                  <p:cond delay="6660"/>
                                </p:stCondLst>
                                <p:childTnLst>
                                  <p:par>
                                    <p:cTn id="163" presetID="22" presetClass="entr" presetSubtype="4" fill="hold" grpId="0" nodeType="afterEffect">
                                      <p:stCondLst>
                                        <p:cond delay="0"/>
                                      </p:stCondLst>
                                      <p:childTnLst>
                                        <p:set>
                                          <p:cBhvr>
                                            <p:cTn id="164" dur="1" fill="hold">
                                              <p:stCondLst>
                                                <p:cond delay="0"/>
                                              </p:stCondLst>
                                            </p:cTn>
                                            <p:tgtEl>
                                              <p:spTgt spid="15"/>
                                            </p:tgtEl>
                                            <p:attrNameLst>
                                              <p:attrName>style.visibility</p:attrName>
                                            </p:attrNameLst>
                                          </p:cBhvr>
                                          <p:to>
                                            <p:strVal val="visible"/>
                                          </p:to>
                                        </p:set>
                                        <p:animEffect transition="in" filter="wipe(down)">
                                          <p:cBhvr>
                                            <p:cTn id="16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animBg="1"/>
          <p:bldP spid="15"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29" grpId="1"/>
          <p:bldP spid="30" grpId="0"/>
          <p:bldP spid="30" grpId="1"/>
          <p:bldP spid="31" grpId="0"/>
          <p:bldP spid="31" grpId="1"/>
          <p:bldP spid="32" grpId="0"/>
          <p:bldP spid="32" grpId="1"/>
          <p:bldP spid="33" grpId="0" animBg="1"/>
          <p:bldP spid="34" grpId="0" animBg="1"/>
          <p:bldP spid="35" grpId="0" animBg="1"/>
          <p:bldP spid="36" grpId="0" animBg="1"/>
          <p:bldP spid="37" grpId="0"/>
          <p:bldP spid="38" grpId="0"/>
          <p:bldP spid="39" grpId="0"/>
          <p:bldP spid="40" grpId="0"/>
          <p:bldP spid="41" grpId="0" animBg="1"/>
          <p:bldP spid="42" grpId="0" animBg="1"/>
          <p:bldP spid="43" grpId="0"/>
          <p:bldP spid="44" grpId="0"/>
          <p:bldP spid="45" grpId="0"/>
          <p:bldP spid="46" grpId="0"/>
          <p:bldP spid="47" grpId="0"/>
          <p:bldP spid="4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32"/>
          <p:cNvSpPr/>
          <p:nvPr/>
        </p:nvSpPr>
        <p:spPr>
          <a:xfrm>
            <a:off x="4046230" y="1624586"/>
            <a:ext cx="2704351" cy="2704351"/>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33"/>
          <p:cNvSpPr/>
          <p:nvPr/>
        </p:nvSpPr>
        <p:spPr>
          <a:xfrm>
            <a:off x="4414805" y="1995765"/>
            <a:ext cx="1967200" cy="1967200"/>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37"/>
          <p:cNvSpPr/>
          <p:nvPr/>
        </p:nvSpPr>
        <p:spPr>
          <a:xfrm>
            <a:off x="4745579" y="2322832"/>
            <a:ext cx="1313720" cy="1313720"/>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38"/>
          <p:cNvSpPr/>
          <p:nvPr/>
        </p:nvSpPr>
        <p:spPr>
          <a:xfrm>
            <a:off x="5131177" y="2712242"/>
            <a:ext cx="537300" cy="537300"/>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Block Arc 47"/>
          <p:cNvSpPr/>
          <p:nvPr/>
        </p:nvSpPr>
        <p:spPr>
          <a:xfrm rot="10800000">
            <a:off x="4046230" y="1627189"/>
            <a:ext cx="2704351" cy="2704351"/>
          </a:xfrm>
          <a:prstGeom prst="blockArc">
            <a:avLst>
              <a:gd name="adj1" fmla="val 16158116"/>
              <a:gd name="adj2" fmla="val 5409154"/>
              <a:gd name="adj3" fmla="val 586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Block Arc 48"/>
          <p:cNvSpPr/>
          <p:nvPr/>
        </p:nvSpPr>
        <p:spPr>
          <a:xfrm rot="10800000">
            <a:off x="4414806" y="1995766"/>
            <a:ext cx="1967198" cy="1967198"/>
          </a:xfrm>
          <a:prstGeom prst="blockArc">
            <a:avLst>
              <a:gd name="adj1" fmla="val 14698952"/>
              <a:gd name="adj2" fmla="val 5440372"/>
              <a:gd name="adj3" fmla="val 9948"/>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Block Arc 49"/>
          <p:cNvSpPr/>
          <p:nvPr/>
        </p:nvSpPr>
        <p:spPr>
          <a:xfrm rot="10800000">
            <a:off x="4744126" y="2325086"/>
            <a:ext cx="1308557" cy="1308557"/>
          </a:xfrm>
          <a:prstGeom prst="blockArc">
            <a:avLst>
              <a:gd name="adj1" fmla="val 13629918"/>
              <a:gd name="adj2" fmla="val 5390526"/>
              <a:gd name="adj3" fmla="val 1348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Block Arc 50"/>
          <p:cNvSpPr/>
          <p:nvPr/>
        </p:nvSpPr>
        <p:spPr>
          <a:xfrm rot="10800000">
            <a:off x="5134152" y="2715111"/>
            <a:ext cx="528511" cy="528511"/>
          </a:xfrm>
          <a:prstGeom prst="blockArc">
            <a:avLst>
              <a:gd name="adj1" fmla="val 10800000"/>
              <a:gd name="adj2" fmla="val 5236583"/>
              <a:gd name="adj3" fmla="val 2828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 Placeholder 3"/>
          <p:cNvSpPr txBox="1">
            <a:spLocks/>
          </p:cNvSpPr>
          <p:nvPr/>
        </p:nvSpPr>
        <p:spPr>
          <a:xfrm>
            <a:off x="7363075" y="1277527"/>
            <a:ext cx="306174" cy="221599"/>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37515">
              <a:lnSpc>
                <a:spcPct val="120000"/>
              </a:lnSpc>
              <a:spcBef>
                <a:spcPct val="20000"/>
              </a:spcBef>
              <a:defRPr/>
            </a:pPr>
            <a:r>
              <a:rPr lang="en-US" sz="12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19" name="Text Placeholder 3"/>
          <p:cNvSpPr txBox="1">
            <a:spLocks/>
          </p:cNvSpPr>
          <p:nvPr/>
        </p:nvSpPr>
        <p:spPr>
          <a:xfrm>
            <a:off x="7363075" y="2377204"/>
            <a:ext cx="306174" cy="221599"/>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37515">
              <a:lnSpc>
                <a:spcPct val="120000"/>
              </a:lnSpc>
              <a:spcBef>
                <a:spcPct val="20000"/>
              </a:spcBef>
              <a:defRPr/>
            </a:pPr>
            <a:r>
              <a:rPr lang="en-US" sz="12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90%</a:t>
            </a:r>
          </a:p>
        </p:txBody>
      </p:sp>
      <p:sp>
        <p:nvSpPr>
          <p:cNvPr id="20" name="Text Placeholder 3"/>
          <p:cNvSpPr txBox="1">
            <a:spLocks/>
          </p:cNvSpPr>
          <p:nvPr/>
        </p:nvSpPr>
        <p:spPr>
          <a:xfrm>
            <a:off x="7363075" y="1644086"/>
            <a:ext cx="306174" cy="221599"/>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37515">
              <a:lnSpc>
                <a:spcPct val="120000"/>
              </a:lnSpc>
              <a:spcBef>
                <a:spcPct val="20000"/>
              </a:spcBef>
              <a:defRPr/>
            </a:pPr>
            <a:r>
              <a:rPr lang="en-US" sz="12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21" name="Text Placeholder 3"/>
          <p:cNvSpPr txBox="1">
            <a:spLocks/>
          </p:cNvSpPr>
          <p:nvPr/>
        </p:nvSpPr>
        <p:spPr>
          <a:xfrm>
            <a:off x="7363075" y="2010644"/>
            <a:ext cx="306174" cy="221599"/>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837515">
              <a:lnSpc>
                <a:spcPct val="120000"/>
              </a:lnSpc>
              <a:spcBef>
                <a:spcPct val="20000"/>
              </a:spcBef>
              <a:defRPr/>
            </a:pPr>
            <a:r>
              <a:rPr lang="en-US" sz="1200" b="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70%</a:t>
            </a:r>
          </a:p>
        </p:txBody>
      </p:sp>
      <p:cxnSp>
        <p:nvCxnSpPr>
          <p:cNvPr id="22" name="Elbow Connector 40"/>
          <p:cNvCxnSpPr/>
          <p:nvPr/>
        </p:nvCxnSpPr>
        <p:spPr>
          <a:xfrm flipV="1">
            <a:off x="5448036" y="1405622"/>
            <a:ext cx="1761020" cy="306710"/>
          </a:xfrm>
          <a:prstGeom prst="bentConnector3">
            <a:avLst>
              <a:gd name="adj1" fmla="val 36922"/>
            </a:avLst>
          </a:prstGeom>
          <a:ln w="6350" cmpd="sng">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Elbow Connector 41"/>
          <p:cNvCxnSpPr/>
          <p:nvPr/>
        </p:nvCxnSpPr>
        <p:spPr>
          <a:xfrm flipV="1">
            <a:off x="5448036" y="1792845"/>
            <a:ext cx="1761020" cy="306710"/>
          </a:xfrm>
          <a:prstGeom prst="bentConnector3">
            <a:avLst>
              <a:gd name="adj1" fmla="val 46730"/>
            </a:avLst>
          </a:prstGeom>
          <a:ln w="6350" cmpd="sng">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Elbow Connector 42"/>
          <p:cNvCxnSpPr/>
          <p:nvPr/>
        </p:nvCxnSpPr>
        <p:spPr>
          <a:xfrm flipV="1">
            <a:off x="5439126" y="2119572"/>
            <a:ext cx="1761020" cy="306710"/>
          </a:xfrm>
          <a:prstGeom prst="bentConnector3">
            <a:avLst>
              <a:gd name="adj1" fmla="val 55557"/>
            </a:avLst>
          </a:prstGeom>
          <a:ln w="6350" cmpd="sng">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Elbow Connector 43"/>
          <p:cNvCxnSpPr/>
          <p:nvPr/>
        </p:nvCxnSpPr>
        <p:spPr>
          <a:xfrm flipV="1">
            <a:off x="5430217" y="2483254"/>
            <a:ext cx="1761020" cy="306710"/>
          </a:xfrm>
          <a:prstGeom prst="bentConnector3">
            <a:avLst>
              <a:gd name="adj1" fmla="val 67000"/>
            </a:avLst>
          </a:prstGeom>
          <a:ln w="6350" cmpd="sng">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6" name="Group 49"/>
          <p:cNvGrpSpPr/>
          <p:nvPr/>
        </p:nvGrpSpPr>
        <p:grpSpPr>
          <a:xfrm>
            <a:off x="1799074" y="1535812"/>
            <a:ext cx="2072286" cy="539462"/>
            <a:chOff x="1270277" y="1192718"/>
            <a:chExt cx="3205532" cy="589015"/>
          </a:xfrm>
        </p:grpSpPr>
        <p:sp>
          <p:nvSpPr>
            <p:cNvPr id="27" name="Text Placeholder 3"/>
            <p:cNvSpPr txBox="1">
              <a:spLocks/>
            </p:cNvSpPr>
            <p:nvPr/>
          </p:nvSpPr>
          <p:spPr>
            <a:xfrm>
              <a:off x="1270277" y="1192718"/>
              <a:ext cx="1249727" cy="211710"/>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37515">
                <a:lnSpc>
                  <a:spcPct val="120000"/>
                </a:lnSpc>
                <a:spcBef>
                  <a:spcPct val="20000"/>
                </a:spcBef>
                <a:defRPr/>
              </a:pPr>
              <a:r>
                <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Placeholder 3"/>
            <p:cNvSpPr txBox="1">
              <a:spLocks/>
            </p:cNvSpPr>
            <p:nvPr/>
          </p:nvSpPr>
          <p:spPr>
            <a:xfrm>
              <a:off x="1270277" y="1418801"/>
              <a:ext cx="3205532" cy="36293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37515">
                <a:lnSpc>
                  <a:spcPct val="120000"/>
                </a:lnSpc>
                <a:spcBef>
                  <a:spcPct val="20000"/>
                </a:spcBef>
                <a:defRPr/>
              </a:pPr>
              <a:r>
                <a:rPr lang="zh-CN" altLang="en-US" sz="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a:t>
              </a:r>
              <a:r>
                <a:rPr lang="zh-CN" alt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复制你的内容到此。</a:t>
              </a:r>
              <a:endPar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52"/>
          <p:cNvGrpSpPr/>
          <p:nvPr/>
        </p:nvGrpSpPr>
        <p:grpSpPr>
          <a:xfrm>
            <a:off x="1799074" y="2292876"/>
            <a:ext cx="2072286" cy="539462"/>
            <a:chOff x="1270277" y="2114430"/>
            <a:chExt cx="3205532" cy="589015"/>
          </a:xfrm>
        </p:grpSpPr>
        <p:sp>
          <p:nvSpPr>
            <p:cNvPr id="30" name="Text Placeholder 3"/>
            <p:cNvSpPr txBox="1">
              <a:spLocks/>
            </p:cNvSpPr>
            <p:nvPr/>
          </p:nvSpPr>
          <p:spPr>
            <a:xfrm>
              <a:off x="1270277" y="2114430"/>
              <a:ext cx="1249727" cy="211710"/>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37515">
                <a:lnSpc>
                  <a:spcPct val="120000"/>
                </a:lnSpc>
                <a:spcBef>
                  <a:spcPct val="20000"/>
                </a:spcBef>
                <a:defRPr/>
              </a:pPr>
              <a:r>
                <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 Placeholder 3"/>
            <p:cNvSpPr txBox="1">
              <a:spLocks/>
            </p:cNvSpPr>
            <p:nvPr/>
          </p:nvSpPr>
          <p:spPr>
            <a:xfrm>
              <a:off x="1270277" y="2340513"/>
              <a:ext cx="3205532" cy="36293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37515">
                <a:lnSpc>
                  <a:spcPct val="120000"/>
                </a:lnSpc>
                <a:spcBef>
                  <a:spcPct val="20000"/>
                </a:spcBef>
                <a:defRPr/>
              </a:pPr>
              <a:r>
                <a:rPr lang="zh-CN" altLang="en-US" sz="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a:t>
              </a:r>
              <a:r>
                <a:rPr lang="zh-CN" alt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你的内容到此。</a:t>
              </a:r>
              <a:endPar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58"/>
          <p:cNvGrpSpPr/>
          <p:nvPr/>
        </p:nvGrpSpPr>
        <p:grpSpPr>
          <a:xfrm>
            <a:off x="1799074" y="3042010"/>
            <a:ext cx="2072286" cy="539462"/>
            <a:chOff x="1270277" y="3036142"/>
            <a:chExt cx="3205532" cy="589015"/>
          </a:xfrm>
        </p:grpSpPr>
        <p:sp>
          <p:nvSpPr>
            <p:cNvPr id="33" name="Text Placeholder 3"/>
            <p:cNvSpPr txBox="1">
              <a:spLocks/>
            </p:cNvSpPr>
            <p:nvPr/>
          </p:nvSpPr>
          <p:spPr>
            <a:xfrm>
              <a:off x="1270277" y="3036142"/>
              <a:ext cx="1249727" cy="211710"/>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37515">
                <a:lnSpc>
                  <a:spcPct val="120000"/>
                </a:lnSpc>
                <a:spcBef>
                  <a:spcPct val="20000"/>
                </a:spcBef>
                <a:defRPr/>
              </a:pPr>
              <a:r>
                <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 Placeholder 3"/>
            <p:cNvSpPr txBox="1">
              <a:spLocks/>
            </p:cNvSpPr>
            <p:nvPr/>
          </p:nvSpPr>
          <p:spPr>
            <a:xfrm>
              <a:off x="1270277" y="3262225"/>
              <a:ext cx="3205532" cy="36293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37515">
                <a:lnSpc>
                  <a:spcPct val="120000"/>
                </a:lnSpc>
                <a:spcBef>
                  <a:spcPct val="20000"/>
                </a:spcBef>
                <a:defRPr/>
              </a:pPr>
              <a:r>
                <a:rPr lang="zh-CN" altLang="en-US" sz="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a:t>
              </a:r>
              <a:r>
                <a:rPr lang="zh-CN" alt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此。</a:t>
              </a:r>
              <a:endPar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61"/>
          <p:cNvGrpSpPr/>
          <p:nvPr/>
        </p:nvGrpSpPr>
        <p:grpSpPr>
          <a:xfrm>
            <a:off x="1799074" y="3770652"/>
            <a:ext cx="2072286" cy="528977"/>
            <a:chOff x="1270277" y="3047590"/>
            <a:chExt cx="3205532" cy="577567"/>
          </a:xfrm>
        </p:grpSpPr>
        <p:sp>
          <p:nvSpPr>
            <p:cNvPr id="36" name="Text Placeholder 3"/>
            <p:cNvSpPr txBox="1">
              <a:spLocks/>
            </p:cNvSpPr>
            <p:nvPr/>
          </p:nvSpPr>
          <p:spPr>
            <a:xfrm>
              <a:off x="1270277" y="3047590"/>
              <a:ext cx="1249727" cy="211710"/>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37515">
                <a:lnSpc>
                  <a:spcPct val="120000"/>
                </a:lnSpc>
                <a:spcBef>
                  <a:spcPct val="20000"/>
                </a:spcBef>
                <a:defRPr/>
              </a:pPr>
              <a:r>
                <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 Placeholder 3"/>
            <p:cNvSpPr txBox="1">
              <a:spLocks/>
            </p:cNvSpPr>
            <p:nvPr/>
          </p:nvSpPr>
          <p:spPr>
            <a:xfrm>
              <a:off x="1270277" y="3262225"/>
              <a:ext cx="3205532" cy="36293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837515">
                <a:lnSpc>
                  <a:spcPct val="120000"/>
                </a:lnSpc>
                <a:spcBef>
                  <a:spcPct val="20000"/>
                </a:spcBef>
                <a:defRPr/>
              </a:pPr>
              <a:r>
                <a:rPr lang="zh-CN" altLang="en-US" sz="6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a:t>
              </a:r>
              <a:r>
                <a:rPr lang="zh-CN" alt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你的内容到此。</a:t>
              </a:r>
              <a:endParaRPr lang="en-US" altLang="zh-CN"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8" name="Freeform 45"/>
          <p:cNvSpPr>
            <a:spLocks noEditPoints="1"/>
          </p:cNvSpPr>
          <p:nvPr/>
        </p:nvSpPr>
        <p:spPr bwMode="auto">
          <a:xfrm>
            <a:off x="1436252" y="1575932"/>
            <a:ext cx="284808" cy="28480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83748" tIns="41874" rIns="83748" bIns="41874"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45"/>
          <p:cNvSpPr>
            <a:spLocks noEditPoints="1"/>
          </p:cNvSpPr>
          <p:nvPr/>
        </p:nvSpPr>
        <p:spPr bwMode="auto">
          <a:xfrm>
            <a:off x="1436252" y="2320388"/>
            <a:ext cx="284808" cy="28480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83748" tIns="41874" rIns="83748" bIns="41874"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45"/>
          <p:cNvSpPr>
            <a:spLocks noEditPoints="1"/>
          </p:cNvSpPr>
          <p:nvPr/>
        </p:nvSpPr>
        <p:spPr bwMode="auto">
          <a:xfrm>
            <a:off x="1436252" y="3064841"/>
            <a:ext cx="284808" cy="28480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83748" tIns="41874" rIns="83748" bIns="41874"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5"/>
          <p:cNvSpPr>
            <a:spLocks noEditPoints="1"/>
          </p:cNvSpPr>
          <p:nvPr/>
        </p:nvSpPr>
        <p:spPr bwMode="auto">
          <a:xfrm>
            <a:off x="1436252" y="3809295"/>
            <a:ext cx="284808" cy="28480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83748" tIns="41874" rIns="83748" bIns="41874" numCol="1" anchor="t" anchorCtr="0" compatLnSpc="1">
            <a:prstTxWarp prst="textNoShape">
              <a:avLst/>
            </a:prstTxWarp>
          </a:bodyPr>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xmlns="" val="2179588314"/>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20"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edge">
                                      <p:cBhvr>
                                        <p:cTn id="13" dur="1000"/>
                                        <p:tgtEl>
                                          <p:spTgt spid="14"/>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2500"/>
                            </p:stCondLst>
                            <p:childTnLst>
                              <p:par>
                                <p:cTn id="19" presetID="53"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3000"/>
                            </p:stCondLst>
                            <p:childTnLst>
                              <p:par>
                                <p:cTn id="25" presetID="53"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Effect transition="in" filter="fade">
                                      <p:cBhvr>
                                        <p:cTn id="29" dur="1000"/>
                                        <p:tgtEl>
                                          <p:spTgt spid="11"/>
                                        </p:tgtEl>
                                      </p:cBhvr>
                                    </p:animEffect>
                                  </p:childTnLst>
                                </p:cTn>
                              </p:par>
                            </p:childTnLst>
                          </p:cTn>
                        </p:par>
                        <p:par>
                          <p:cTn id="30" fill="hold">
                            <p:stCondLst>
                              <p:cond delay="4000"/>
                            </p:stCondLst>
                            <p:childTnLst>
                              <p:par>
                                <p:cTn id="31" presetID="16" presetClass="entr" presetSubtype="2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arn(inHorizontal)">
                                      <p:cBhvr>
                                        <p:cTn id="33" dur="1000"/>
                                        <p:tgtEl>
                                          <p:spTgt spid="15"/>
                                        </p:tgtEl>
                                      </p:cBhvr>
                                    </p:animEffect>
                                  </p:childTnLst>
                                </p:cTn>
                              </p:par>
                            </p:childTnLst>
                          </p:cTn>
                        </p:par>
                        <p:par>
                          <p:cTn id="34" fill="hold">
                            <p:stCondLst>
                              <p:cond delay="5000"/>
                            </p:stCondLst>
                            <p:childTnLst>
                              <p:par>
                                <p:cTn id="35" presetID="22" presetClass="entr" presetSubtype="8"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5500"/>
                            </p:stCondLst>
                            <p:childTnLst>
                              <p:par>
                                <p:cTn id="39" presetID="53"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childTnLst>
                          </p:cTn>
                        </p:par>
                        <p:par>
                          <p:cTn id="44" fill="hold">
                            <p:stCondLst>
                              <p:cond delay="6000"/>
                            </p:stCondLst>
                            <p:childTnLst>
                              <p:par>
                                <p:cTn id="45" presetID="53"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000" fill="hold"/>
                                        <p:tgtEl>
                                          <p:spTgt spid="12"/>
                                        </p:tgtEl>
                                        <p:attrNameLst>
                                          <p:attrName>ppt_w</p:attrName>
                                        </p:attrNameLst>
                                      </p:cBhvr>
                                      <p:tavLst>
                                        <p:tav tm="0">
                                          <p:val>
                                            <p:fltVal val="0"/>
                                          </p:val>
                                        </p:tav>
                                        <p:tav tm="100000">
                                          <p:val>
                                            <p:strVal val="#ppt_w"/>
                                          </p:val>
                                        </p:tav>
                                      </p:tavLst>
                                    </p:anim>
                                    <p:anim calcmode="lin" valueType="num">
                                      <p:cBhvr>
                                        <p:cTn id="48" dur="1000" fill="hold"/>
                                        <p:tgtEl>
                                          <p:spTgt spid="12"/>
                                        </p:tgtEl>
                                        <p:attrNameLst>
                                          <p:attrName>ppt_h</p:attrName>
                                        </p:attrNameLst>
                                      </p:cBhvr>
                                      <p:tavLst>
                                        <p:tav tm="0">
                                          <p:val>
                                            <p:fltVal val="0"/>
                                          </p:val>
                                        </p:tav>
                                        <p:tav tm="100000">
                                          <p:val>
                                            <p:strVal val="#ppt_h"/>
                                          </p:val>
                                        </p:tav>
                                      </p:tavLst>
                                    </p:anim>
                                    <p:animEffect transition="in" filter="fade">
                                      <p:cBhvr>
                                        <p:cTn id="49" dur="1000"/>
                                        <p:tgtEl>
                                          <p:spTgt spid="12"/>
                                        </p:tgtEl>
                                      </p:cBhvr>
                                    </p:animEffect>
                                  </p:childTnLst>
                                </p:cTn>
                              </p:par>
                            </p:childTnLst>
                          </p:cTn>
                        </p:par>
                        <p:par>
                          <p:cTn id="50" fill="hold">
                            <p:stCondLst>
                              <p:cond delay="7000"/>
                            </p:stCondLst>
                            <p:childTnLst>
                              <p:par>
                                <p:cTn id="51" presetID="20"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edge">
                                      <p:cBhvr>
                                        <p:cTn id="53" dur="1000"/>
                                        <p:tgtEl>
                                          <p:spTgt spid="16"/>
                                        </p:tgtEl>
                                      </p:cBhvr>
                                    </p:animEffect>
                                  </p:childTnLst>
                                </p:cTn>
                              </p:par>
                            </p:childTnLst>
                          </p:cTn>
                        </p:par>
                        <p:par>
                          <p:cTn id="54" fill="hold">
                            <p:stCondLst>
                              <p:cond delay="8000"/>
                            </p:stCondLst>
                            <p:childTnLst>
                              <p:par>
                                <p:cTn id="55" presetID="22" presetClass="entr" presetSubtype="8"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left)">
                                      <p:cBhvr>
                                        <p:cTn id="57" dur="500"/>
                                        <p:tgtEl>
                                          <p:spTgt spid="24"/>
                                        </p:tgtEl>
                                      </p:cBhvr>
                                    </p:animEffect>
                                  </p:childTnLst>
                                </p:cTn>
                              </p:par>
                            </p:childTnLst>
                          </p:cTn>
                        </p:par>
                        <p:par>
                          <p:cTn id="58" fill="hold">
                            <p:stCondLst>
                              <p:cond delay="8500"/>
                            </p:stCondLst>
                            <p:childTnLst>
                              <p:par>
                                <p:cTn id="59" presetID="53"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Effect transition="in" filter="fade">
                                      <p:cBhvr>
                                        <p:cTn id="63" dur="500"/>
                                        <p:tgtEl>
                                          <p:spTgt spid="21"/>
                                        </p:tgtEl>
                                      </p:cBhvr>
                                    </p:animEffect>
                                  </p:childTnLst>
                                </p:cTn>
                              </p:par>
                            </p:childTnLst>
                          </p:cTn>
                        </p:par>
                        <p:par>
                          <p:cTn id="64" fill="hold">
                            <p:stCondLst>
                              <p:cond delay="9000"/>
                            </p:stCondLst>
                            <p:childTnLst>
                              <p:par>
                                <p:cTn id="65" presetID="53" presetClass="entr" presetSubtype="0"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1000" fill="hold"/>
                                        <p:tgtEl>
                                          <p:spTgt spid="13"/>
                                        </p:tgtEl>
                                        <p:attrNameLst>
                                          <p:attrName>ppt_w</p:attrName>
                                        </p:attrNameLst>
                                      </p:cBhvr>
                                      <p:tavLst>
                                        <p:tav tm="0">
                                          <p:val>
                                            <p:fltVal val="0"/>
                                          </p:val>
                                        </p:tav>
                                        <p:tav tm="100000">
                                          <p:val>
                                            <p:strVal val="#ppt_w"/>
                                          </p:val>
                                        </p:tav>
                                      </p:tavLst>
                                    </p:anim>
                                    <p:anim calcmode="lin" valueType="num">
                                      <p:cBhvr>
                                        <p:cTn id="68" dur="1000" fill="hold"/>
                                        <p:tgtEl>
                                          <p:spTgt spid="13"/>
                                        </p:tgtEl>
                                        <p:attrNameLst>
                                          <p:attrName>ppt_h</p:attrName>
                                        </p:attrNameLst>
                                      </p:cBhvr>
                                      <p:tavLst>
                                        <p:tav tm="0">
                                          <p:val>
                                            <p:fltVal val="0"/>
                                          </p:val>
                                        </p:tav>
                                        <p:tav tm="100000">
                                          <p:val>
                                            <p:strVal val="#ppt_h"/>
                                          </p:val>
                                        </p:tav>
                                      </p:tavLst>
                                    </p:anim>
                                    <p:animEffect transition="in" filter="fade">
                                      <p:cBhvr>
                                        <p:cTn id="69" dur="1000"/>
                                        <p:tgtEl>
                                          <p:spTgt spid="13"/>
                                        </p:tgtEl>
                                      </p:cBhvr>
                                    </p:animEffect>
                                  </p:childTnLst>
                                </p:cTn>
                              </p:par>
                            </p:childTnLst>
                          </p:cTn>
                        </p:par>
                        <p:par>
                          <p:cTn id="70" fill="hold">
                            <p:stCondLst>
                              <p:cond delay="10000"/>
                            </p:stCondLst>
                            <p:childTnLst>
                              <p:par>
                                <p:cTn id="71" presetID="20"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edge">
                                      <p:cBhvr>
                                        <p:cTn id="73" dur="1000"/>
                                        <p:tgtEl>
                                          <p:spTgt spid="17"/>
                                        </p:tgtEl>
                                      </p:cBhvr>
                                    </p:animEffect>
                                  </p:childTnLst>
                                </p:cTn>
                              </p:par>
                            </p:childTnLst>
                          </p:cTn>
                        </p:par>
                        <p:par>
                          <p:cTn id="74" fill="hold">
                            <p:stCondLst>
                              <p:cond delay="11000"/>
                            </p:stCondLst>
                            <p:childTnLst>
                              <p:par>
                                <p:cTn id="75" presetID="22" presetClass="entr" presetSubtype="8" fill="hold"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left)">
                                      <p:cBhvr>
                                        <p:cTn id="77" dur="500"/>
                                        <p:tgtEl>
                                          <p:spTgt spid="25"/>
                                        </p:tgtEl>
                                      </p:cBhvr>
                                    </p:animEffect>
                                  </p:childTnLst>
                                </p:cTn>
                              </p:par>
                            </p:childTnLst>
                          </p:cTn>
                        </p:par>
                        <p:par>
                          <p:cTn id="78" fill="hold">
                            <p:stCondLst>
                              <p:cond delay="11500"/>
                            </p:stCondLst>
                            <p:childTnLst>
                              <p:par>
                                <p:cTn id="79" presetID="53" presetClass="entr" presetSubtype="0"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p:cTn id="81" dur="500" fill="hold"/>
                                        <p:tgtEl>
                                          <p:spTgt spid="19"/>
                                        </p:tgtEl>
                                        <p:attrNameLst>
                                          <p:attrName>ppt_w</p:attrName>
                                        </p:attrNameLst>
                                      </p:cBhvr>
                                      <p:tavLst>
                                        <p:tav tm="0">
                                          <p:val>
                                            <p:fltVal val="0"/>
                                          </p:val>
                                        </p:tav>
                                        <p:tav tm="100000">
                                          <p:val>
                                            <p:strVal val="#ppt_w"/>
                                          </p:val>
                                        </p:tav>
                                      </p:tavLst>
                                    </p:anim>
                                    <p:anim calcmode="lin" valueType="num">
                                      <p:cBhvr>
                                        <p:cTn id="82" dur="500" fill="hold"/>
                                        <p:tgtEl>
                                          <p:spTgt spid="19"/>
                                        </p:tgtEl>
                                        <p:attrNameLst>
                                          <p:attrName>ppt_h</p:attrName>
                                        </p:attrNameLst>
                                      </p:cBhvr>
                                      <p:tavLst>
                                        <p:tav tm="0">
                                          <p:val>
                                            <p:fltVal val="0"/>
                                          </p:val>
                                        </p:tav>
                                        <p:tav tm="100000">
                                          <p:val>
                                            <p:strVal val="#ppt_h"/>
                                          </p:val>
                                        </p:tav>
                                      </p:tavLst>
                                    </p:anim>
                                    <p:animEffect transition="in" filter="fade">
                                      <p:cBhvr>
                                        <p:cTn id="83" dur="500"/>
                                        <p:tgtEl>
                                          <p:spTgt spid="19"/>
                                        </p:tgtEl>
                                      </p:cBhvr>
                                    </p:animEffect>
                                  </p:childTnLst>
                                </p:cTn>
                              </p:par>
                            </p:childTnLst>
                          </p:cTn>
                        </p:par>
                        <p:par>
                          <p:cTn id="84" fill="hold">
                            <p:stCondLst>
                              <p:cond delay="12000"/>
                            </p:stCondLst>
                            <p:childTnLst>
                              <p:par>
                                <p:cTn id="85" presetID="53" presetClass="entr" presetSubtype="0"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 calcmode="lin" valueType="num">
                                      <p:cBhvr>
                                        <p:cTn id="87" dur="500" fill="hold"/>
                                        <p:tgtEl>
                                          <p:spTgt spid="38"/>
                                        </p:tgtEl>
                                        <p:attrNameLst>
                                          <p:attrName>ppt_w</p:attrName>
                                        </p:attrNameLst>
                                      </p:cBhvr>
                                      <p:tavLst>
                                        <p:tav tm="0">
                                          <p:val>
                                            <p:fltVal val="0"/>
                                          </p:val>
                                        </p:tav>
                                        <p:tav tm="100000">
                                          <p:val>
                                            <p:strVal val="#ppt_w"/>
                                          </p:val>
                                        </p:tav>
                                      </p:tavLst>
                                    </p:anim>
                                    <p:anim calcmode="lin" valueType="num">
                                      <p:cBhvr>
                                        <p:cTn id="88" dur="500" fill="hold"/>
                                        <p:tgtEl>
                                          <p:spTgt spid="38"/>
                                        </p:tgtEl>
                                        <p:attrNameLst>
                                          <p:attrName>ppt_h</p:attrName>
                                        </p:attrNameLst>
                                      </p:cBhvr>
                                      <p:tavLst>
                                        <p:tav tm="0">
                                          <p:val>
                                            <p:fltVal val="0"/>
                                          </p:val>
                                        </p:tav>
                                        <p:tav tm="100000">
                                          <p:val>
                                            <p:strVal val="#ppt_h"/>
                                          </p:val>
                                        </p:tav>
                                      </p:tavLst>
                                    </p:anim>
                                    <p:animEffect transition="in" filter="fade">
                                      <p:cBhvr>
                                        <p:cTn id="89" dur="500"/>
                                        <p:tgtEl>
                                          <p:spTgt spid="38"/>
                                        </p:tgtEl>
                                      </p:cBhvr>
                                    </p:animEffect>
                                  </p:childTnLst>
                                </p:cTn>
                              </p:par>
                            </p:childTnLst>
                          </p:cTn>
                        </p:par>
                        <p:par>
                          <p:cTn id="90" fill="hold">
                            <p:stCondLst>
                              <p:cond delay="12500"/>
                            </p:stCondLst>
                            <p:childTnLst>
                              <p:par>
                                <p:cTn id="91" presetID="2" presetClass="entr" presetSubtype="4" accel="50000" decel="50000" fill="hold" nodeType="after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additive="base">
                                        <p:cTn id="93" dur="500" fill="hold"/>
                                        <p:tgtEl>
                                          <p:spTgt spid="26"/>
                                        </p:tgtEl>
                                        <p:attrNameLst>
                                          <p:attrName>ppt_x</p:attrName>
                                        </p:attrNameLst>
                                      </p:cBhvr>
                                      <p:tavLst>
                                        <p:tav tm="0">
                                          <p:val>
                                            <p:strVal val="#ppt_x"/>
                                          </p:val>
                                        </p:tav>
                                        <p:tav tm="100000">
                                          <p:val>
                                            <p:strVal val="#ppt_x"/>
                                          </p:val>
                                        </p:tav>
                                      </p:tavLst>
                                    </p:anim>
                                    <p:anim calcmode="lin" valueType="num">
                                      <p:cBhvr additive="base">
                                        <p:cTn id="94" dur="500" fill="hold"/>
                                        <p:tgtEl>
                                          <p:spTgt spid="26"/>
                                        </p:tgtEl>
                                        <p:attrNameLst>
                                          <p:attrName>ppt_y</p:attrName>
                                        </p:attrNameLst>
                                      </p:cBhvr>
                                      <p:tavLst>
                                        <p:tav tm="0">
                                          <p:val>
                                            <p:strVal val="1+#ppt_h/2"/>
                                          </p:val>
                                        </p:tav>
                                        <p:tav tm="100000">
                                          <p:val>
                                            <p:strVal val="#ppt_y"/>
                                          </p:val>
                                        </p:tav>
                                      </p:tavLst>
                                    </p:anim>
                                  </p:childTnLst>
                                </p:cTn>
                              </p:par>
                            </p:childTnLst>
                          </p:cTn>
                        </p:par>
                        <p:par>
                          <p:cTn id="95" fill="hold">
                            <p:stCondLst>
                              <p:cond delay="13000"/>
                            </p:stCondLst>
                            <p:childTnLst>
                              <p:par>
                                <p:cTn id="96" presetID="53" presetClass="entr" presetSubtype="0" fill="hold" grpId="0" nodeType="afterEffect">
                                  <p:stCondLst>
                                    <p:cond delay="0"/>
                                  </p:stCondLst>
                                  <p:childTnLst>
                                    <p:set>
                                      <p:cBhvr>
                                        <p:cTn id="97" dur="1" fill="hold">
                                          <p:stCondLst>
                                            <p:cond delay="0"/>
                                          </p:stCondLst>
                                        </p:cTn>
                                        <p:tgtEl>
                                          <p:spTgt spid="39"/>
                                        </p:tgtEl>
                                        <p:attrNameLst>
                                          <p:attrName>style.visibility</p:attrName>
                                        </p:attrNameLst>
                                      </p:cBhvr>
                                      <p:to>
                                        <p:strVal val="visible"/>
                                      </p:to>
                                    </p:set>
                                    <p:anim calcmode="lin" valueType="num">
                                      <p:cBhvr>
                                        <p:cTn id="98" dur="500" fill="hold"/>
                                        <p:tgtEl>
                                          <p:spTgt spid="39"/>
                                        </p:tgtEl>
                                        <p:attrNameLst>
                                          <p:attrName>ppt_w</p:attrName>
                                        </p:attrNameLst>
                                      </p:cBhvr>
                                      <p:tavLst>
                                        <p:tav tm="0">
                                          <p:val>
                                            <p:fltVal val="0"/>
                                          </p:val>
                                        </p:tav>
                                        <p:tav tm="100000">
                                          <p:val>
                                            <p:strVal val="#ppt_w"/>
                                          </p:val>
                                        </p:tav>
                                      </p:tavLst>
                                    </p:anim>
                                    <p:anim calcmode="lin" valueType="num">
                                      <p:cBhvr>
                                        <p:cTn id="99" dur="500" fill="hold"/>
                                        <p:tgtEl>
                                          <p:spTgt spid="39"/>
                                        </p:tgtEl>
                                        <p:attrNameLst>
                                          <p:attrName>ppt_h</p:attrName>
                                        </p:attrNameLst>
                                      </p:cBhvr>
                                      <p:tavLst>
                                        <p:tav tm="0">
                                          <p:val>
                                            <p:fltVal val="0"/>
                                          </p:val>
                                        </p:tav>
                                        <p:tav tm="100000">
                                          <p:val>
                                            <p:strVal val="#ppt_h"/>
                                          </p:val>
                                        </p:tav>
                                      </p:tavLst>
                                    </p:anim>
                                    <p:animEffect transition="in" filter="fade">
                                      <p:cBhvr>
                                        <p:cTn id="100" dur="500"/>
                                        <p:tgtEl>
                                          <p:spTgt spid="39"/>
                                        </p:tgtEl>
                                      </p:cBhvr>
                                    </p:animEffect>
                                  </p:childTnLst>
                                </p:cTn>
                              </p:par>
                            </p:childTnLst>
                          </p:cTn>
                        </p:par>
                        <p:par>
                          <p:cTn id="101" fill="hold">
                            <p:stCondLst>
                              <p:cond delay="13500"/>
                            </p:stCondLst>
                            <p:childTnLst>
                              <p:par>
                                <p:cTn id="102" presetID="2" presetClass="entr" presetSubtype="4" accel="50000" decel="50000" fill="hold" nodeType="afterEffect">
                                  <p:stCondLst>
                                    <p:cond delay="0"/>
                                  </p:stCondLst>
                                  <p:childTnLst>
                                    <p:set>
                                      <p:cBhvr>
                                        <p:cTn id="103" dur="1" fill="hold">
                                          <p:stCondLst>
                                            <p:cond delay="0"/>
                                          </p:stCondLst>
                                        </p:cTn>
                                        <p:tgtEl>
                                          <p:spTgt spid="29"/>
                                        </p:tgtEl>
                                        <p:attrNameLst>
                                          <p:attrName>style.visibility</p:attrName>
                                        </p:attrNameLst>
                                      </p:cBhvr>
                                      <p:to>
                                        <p:strVal val="visible"/>
                                      </p:to>
                                    </p:set>
                                    <p:anim calcmode="lin" valueType="num">
                                      <p:cBhvr additive="base">
                                        <p:cTn id="104" dur="500" fill="hold"/>
                                        <p:tgtEl>
                                          <p:spTgt spid="29"/>
                                        </p:tgtEl>
                                        <p:attrNameLst>
                                          <p:attrName>ppt_x</p:attrName>
                                        </p:attrNameLst>
                                      </p:cBhvr>
                                      <p:tavLst>
                                        <p:tav tm="0">
                                          <p:val>
                                            <p:strVal val="#ppt_x"/>
                                          </p:val>
                                        </p:tav>
                                        <p:tav tm="100000">
                                          <p:val>
                                            <p:strVal val="#ppt_x"/>
                                          </p:val>
                                        </p:tav>
                                      </p:tavLst>
                                    </p:anim>
                                    <p:anim calcmode="lin" valueType="num">
                                      <p:cBhvr additive="base">
                                        <p:cTn id="105" dur="500" fill="hold"/>
                                        <p:tgtEl>
                                          <p:spTgt spid="29"/>
                                        </p:tgtEl>
                                        <p:attrNameLst>
                                          <p:attrName>ppt_y</p:attrName>
                                        </p:attrNameLst>
                                      </p:cBhvr>
                                      <p:tavLst>
                                        <p:tav tm="0">
                                          <p:val>
                                            <p:strVal val="1+#ppt_h/2"/>
                                          </p:val>
                                        </p:tav>
                                        <p:tav tm="100000">
                                          <p:val>
                                            <p:strVal val="#ppt_y"/>
                                          </p:val>
                                        </p:tav>
                                      </p:tavLst>
                                    </p:anim>
                                  </p:childTnLst>
                                </p:cTn>
                              </p:par>
                            </p:childTnLst>
                          </p:cTn>
                        </p:par>
                        <p:par>
                          <p:cTn id="106" fill="hold">
                            <p:stCondLst>
                              <p:cond delay="14000"/>
                            </p:stCondLst>
                            <p:childTnLst>
                              <p:par>
                                <p:cTn id="107" presetID="53"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 calcmode="lin" valueType="num">
                                      <p:cBhvr>
                                        <p:cTn id="109" dur="500" fill="hold"/>
                                        <p:tgtEl>
                                          <p:spTgt spid="40"/>
                                        </p:tgtEl>
                                        <p:attrNameLst>
                                          <p:attrName>ppt_w</p:attrName>
                                        </p:attrNameLst>
                                      </p:cBhvr>
                                      <p:tavLst>
                                        <p:tav tm="0">
                                          <p:val>
                                            <p:fltVal val="0"/>
                                          </p:val>
                                        </p:tav>
                                        <p:tav tm="100000">
                                          <p:val>
                                            <p:strVal val="#ppt_w"/>
                                          </p:val>
                                        </p:tav>
                                      </p:tavLst>
                                    </p:anim>
                                    <p:anim calcmode="lin" valueType="num">
                                      <p:cBhvr>
                                        <p:cTn id="110" dur="500" fill="hold"/>
                                        <p:tgtEl>
                                          <p:spTgt spid="40"/>
                                        </p:tgtEl>
                                        <p:attrNameLst>
                                          <p:attrName>ppt_h</p:attrName>
                                        </p:attrNameLst>
                                      </p:cBhvr>
                                      <p:tavLst>
                                        <p:tav tm="0">
                                          <p:val>
                                            <p:fltVal val="0"/>
                                          </p:val>
                                        </p:tav>
                                        <p:tav tm="100000">
                                          <p:val>
                                            <p:strVal val="#ppt_h"/>
                                          </p:val>
                                        </p:tav>
                                      </p:tavLst>
                                    </p:anim>
                                    <p:animEffect transition="in" filter="fade">
                                      <p:cBhvr>
                                        <p:cTn id="111" dur="500"/>
                                        <p:tgtEl>
                                          <p:spTgt spid="40"/>
                                        </p:tgtEl>
                                      </p:cBhvr>
                                    </p:animEffect>
                                  </p:childTnLst>
                                </p:cTn>
                              </p:par>
                            </p:childTnLst>
                          </p:cTn>
                        </p:par>
                        <p:par>
                          <p:cTn id="112" fill="hold">
                            <p:stCondLst>
                              <p:cond delay="14500"/>
                            </p:stCondLst>
                            <p:childTnLst>
                              <p:par>
                                <p:cTn id="113" presetID="2" presetClass="entr" presetSubtype="4" accel="50000" decel="50000" fill="hold" nodeType="afterEffect">
                                  <p:stCondLst>
                                    <p:cond delay="0"/>
                                  </p:stCondLst>
                                  <p:childTnLst>
                                    <p:set>
                                      <p:cBhvr>
                                        <p:cTn id="114" dur="1" fill="hold">
                                          <p:stCondLst>
                                            <p:cond delay="0"/>
                                          </p:stCondLst>
                                        </p:cTn>
                                        <p:tgtEl>
                                          <p:spTgt spid="32"/>
                                        </p:tgtEl>
                                        <p:attrNameLst>
                                          <p:attrName>style.visibility</p:attrName>
                                        </p:attrNameLst>
                                      </p:cBhvr>
                                      <p:to>
                                        <p:strVal val="visible"/>
                                      </p:to>
                                    </p:set>
                                    <p:anim calcmode="lin" valueType="num">
                                      <p:cBhvr additive="base">
                                        <p:cTn id="115" dur="500" fill="hold"/>
                                        <p:tgtEl>
                                          <p:spTgt spid="32"/>
                                        </p:tgtEl>
                                        <p:attrNameLst>
                                          <p:attrName>ppt_x</p:attrName>
                                        </p:attrNameLst>
                                      </p:cBhvr>
                                      <p:tavLst>
                                        <p:tav tm="0">
                                          <p:val>
                                            <p:strVal val="#ppt_x"/>
                                          </p:val>
                                        </p:tav>
                                        <p:tav tm="100000">
                                          <p:val>
                                            <p:strVal val="#ppt_x"/>
                                          </p:val>
                                        </p:tav>
                                      </p:tavLst>
                                    </p:anim>
                                    <p:anim calcmode="lin" valueType="num">
                                      <p:cBhvr additive="base">
                                        <p:cTn id="116" dur="500" fill="hold"/>
                                        <p:tgtEl>
                                          <p:spTgt spid="32"/>
                                        </p:tgtEl>
                                        <p:attrNameLst>
                                          <p:attrName>ppt_y</p:attrName>
                                        </p:attrNameLst>
                                      </p:cBhvr>
                                      <p:tavLst>
                                        <p:tav tm="0">
                                          <p:val>
                                            <p:strVal val="1+#ppt_h/2"/>
                                          </p:val>
                                        </p:tav>
                                        <p:tav tm="100000">
                                          <p:val>
                                            <p:strVal val="#ppt_y"/>
                                          </p:val>
                                        </p:tav>
                                      </p:tavLst>
                                    </p:anim>
                                  </p:childTnLst>
                                </p:cTn>
                              </p:par>
                            </p:childTnLst>
                          </p:cTn>
                        </p:par>
                        <p:par>
                          <p:cTn id="117" fill="hold">
                            <p:stCondLst>
                              <p:cond delay="15000"/>
                            </p:stCondLst>
                            <p:childTnLst>
                              <p:par>
                                <p:cTn id="118" presetID="53" presetClass="entr" presetSubtype="0" fill="hold" grpId="0" nodeType="afterEffect">
                                  <p:stCondLst>
                                    <p:cond delay="0"/>
                                  </p:stCondLst>
                                  <p:childTnLst>
                                    <p:set>
                                      <p:cBhvr>
                                        <p:cTn id="119" dur="1" fill="hold">
                                          <p:stCondLst>
                                            <p:cond delay="0"/>
                                          </p:stCondLst>
                                        </p:cTn>
                                        <p:tgtEl>
                                          <p:spTgt spid="41"/>
                                        </p:tgtEl>
                                        <p:attrNameLst>
                                          <p:attrName>style.visibility</p:attrName>
                                        </p:attrNameLst>
                                      </p:cBhvr>
                                      <p:to>
                                        <p:strVal val="visible"/>
                                      </p:to>
                                    </p:set>
                                    <p:anim calcmode="lin" valueType="num">
                                      <p:cBhvr>
                                        <p:cTn id="120" dur="500" fill="hold"/>
                                        <p:tgtEl>
                                          <p:spTgt spid="41"/>
                                        </p:tgtEl>
                                        <p:attrNameLst>
                                          <p:attrName>ppt_w</p:attrName>
                                        </p:attrNameLst>
                                      </p:cBhvr>
                                      <p:tavLst>
                                        <p:tav tm="0">
                                          <p:val>
                                            <p:fltVal val="0"/>
                                          </p:val>
                                        </p:tav>
                                        <p:tav tm="100000">
                                          <p:val>
                                            <p:strVal val="#ppt_w"/>
                                          </p:val>
                                        </p:tav>
                                      </p:tavLst>
                                    </p:anim>
                                    <p:anim calcmode="lin" valueType="num">
                                      <p:cBhvr>
                                        <p:cTn id="121" dur="500" fill="hold"/>
                                        <p:tgtEl>
                                          <p:spTgt spid="41"/>
                                        </p:tgtEl>
                                        <p:attrNameLst>
                                          <p:attrName>ppt_h</p:attrName>
                                        </p:attrNameLst>
                                      </p:cBhvr>
                                      <p:tavLst>
                                        <p:tav tm="0">
                                          <p:val>
                                            <p:fltVal val="0"/>
                                          </p:val>
                                        </p:tav>
                                        <p:tav tm="100000">
                                          <p:val>
                                            <p:strVal val="#ppt_h"/>
                                          </p:val>
                                        </p:tav>
                                      </p:tavLst>
                                    </p:anim>
                                    <p:animEffect transition="in" filter="fade">
                                      <p:cBhvr>
                                        <p:cTn id="122" dur="500"/>
                                        <p:tgtEl>
                                          <p:spTgt spid="41"/>
                                        </p:tgtEl>
                                      </p:cBhvr>
                                    </p:animEffect>
                                  </p:childTnLst>
                                </p:cTn>
                              </p:par>
                            </p:childTnLst>
                          </p:cTn>
                        </p:par>
                        <p:par>
                          <p:cTn id="123" fill="hold">
                            <p:stCondLst>
                              <p:cond delay="15500"/>
                            </p:stCondLst>
                            <p:childTnLst>
                              <p:par>
                                <p:cTn id="124" presetID="2" presetClass="entr" presetSubtype="4" accel="50000" decel="50000" fill="hold" nodeType="afterEffect">
                                  <p:stCondLst>
                                    <p:cond delay="0"/>
                                  </p:stCondLst>
                                  <p:childTnLst>
                                    <p:set>
                                      <p:cBhvr>
                                        <p:cTn id="125" dur="1" fill="hold">
                                          <p:stCondLst>
                                            <p:cond delay="0"/>
                                          </p:stCondLst>
                                        </p:cTn>
                                        <p:tgtEl>
                                          <p:spTgt spid="35"/>
                                        </p:tgtEl>
                                        <p:attrNameLst>
                                          <p:attrName>style.visibility</p:attrName>
                                        </p:attrNameLst>
                                      </p:cBhvr>
                                      <p:to>
                                        <p:strVal val="visible"/>
                                      </p:to>
                                    </p:set>
                                    <p:anim calcmode="lin" valueType="num">
                                      <p:cBhvr additive="base">
                                        <p:cTn id="126" dur="500" fill="hold"/>
                                        <p:tgtEl>
                                          <p:spTgt spid="35"/>
                                        </p:tgtEl>
                                        <p:attrNameLst>
                                          <p:attrName>ppt_x</p:attrName>
                                        </p:attrNameLst>
                                      </p:cBhvr>
                                      <p:tavLst>
                                        <p:tav tm="0">
                                          <p:val>
                                            <p:strVal val="#ppt_x"/>
                                          </p:val>
                                        </p:tav>
                                        <p:tav tm="100000">
                                          <p:val>
                                            <p:strVal val="#ppt_x"/>
                                          </p:val>
                                        </p:tav>
                                      </p:tavLst>
                                    </p:anim>
                                    <p:anim calcmode="lin" valueType="num">
                                      <p:cBhvr additive="base">
                                        <p:cTn id="127"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38" grpId="0" animBg="1"/>
      <p:bldP spid="39" grpId="0" animBg="1"/>
      <p:bldP spid="40" grpId="0" animBg="1"/>
      <p:bldP spid="4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L 形 9"/>
          <p:cNvSpPr/>
          <p:nvPr/>
        </p:nvSpPr>
        <p:spPr>
          <a:xfrm rot="2686645">
            <a:off x="3499777" y="1809241"/>
            <a:ext cx="1072548" cy="1082750"/>
          </a:xfrm>
          <a:prstGeom prst="corner">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lnSpc>
                <a:spcPct val="130000"/>
              </a:lnSpc>
            </a:pPr>
            <a:endParaRPr lang="zh-CN" altLang="en-US" sz="2700"/>
          </a:p>
        </p:txBody>
      </p:sp>
      <p:sp>
        <p:nvSpPr>
          <p:cNvPr id="11" name="L 形 10"/>
          <p:cNvSpPr/>
          <p:nvPr/>
        </p:nvSpPr>
        <p:spPr>
          <a:xfrm rot="8086645">
            <a:off x="4410050" y="1812411"/>
            <a:ext cx="1065517" cy="1044228"/>
          </a:xfrm>
          <a:prstGeom prst="corner">
            <a:avLst/>
          </a:prstGeom>
          <a:solidFill>
            <a:schemeClr val="accent2">
              <a:alpha val="6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lnSpc>
                <a:spcPct val="130000"/>
              </a:lnSpc>
            </a:pPr>
            <a:endParaRPr lang="zh-CN" altLang="en-US" sz="2700"/>
          </a:p>
        </p:txBody>
      </p:sp>
      <p:sp>
        <p:nvSpPr>
          <p:cNvPr id="12" name="L 形 11"/>
          <p:cNvSpPr/>
          <p:nvPr/>
        </p:nvSpPr>
        <p:spPr>
          <a:xfrm rot="13486645">
            <a:off x="4418869" y="2707923"/>
            <a:ext cx="1071614" cy="1071614"/>
          </a:xfrm>
          <a:prstGeom prst="corner">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lnSpc>
                <a:spcPct val="130000"/>
              </a:lnSpc>
            </a:pPr>
            <a:endParaRPr lang="zh-CN" altLang="en-US" sz="2700"/>
          </a:p>
        </p:txBody>
      </p:sp>
      <p:sp>
        <p:nvSpPr>
          <p:cNvPr id="13" name="L 形 12"/>
          <p:cNvSpPr/>
          <p:nvPr/>
        </p:nvSpPr>
        <p:spPr>
          <a:xfrm rot="18886645">
            <a:off x="3518716" y="2730387"/>
            <a:ext cx="1071614" cy="1071614"/>
          </a:xfrm>
          <a:prstGeom prst="corner">
            <a:avLst/>
          </a:prstGeom>
          <a:solidFill>
            <a:schemeClr val="accent2">
              <a:alpha val="6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lnSpc>
                <a:spcPct val="130000"/>
              </a:lnSpc>
            </a:pPr>
            <a:endParaRPr lang="zh-CN" altLang="en-US" sz="2700"/>
          </a:p>
        </p:txBody>
      </p:sp>
      <p:sp>
        <p:nvSpPr>
          <p:cNvPr id="14" name="文本框 13"/>
          <p:cNvSpPr txBox="1"/>
          <p:nvPr/>
        </p:nvSpPr>
        <p:spPr>
          <a:xfrm>
            <a:off x="3520220" y="1853959"/>
            <a:ext cx="405486" cy="894474"/>
          </a:xfrm>
          <a:prstGeom prst="rect">
            <a:avLst/>
          </a:prstGeom>
          <a:noFill/>
        </p:spPr>
        <p:txBody>
          <a:bodyPr wrap="square" lIns="68577" tIns="34289" rIns="68577" bIns="34289" rtlCol="0">
            <a:spAutoFit/>
          </a:bodyPr>
          <a:lstStyle/>
          <a:p>
            <a:pPr>
              <a:lnSpc>
                <a:spcPct val="130000"/>
              </a:lnSpc>
            </a:pPr>
            <a:r>
              <a:rPr lang="en-US" altLang="zh-CN" sz="4125" dirty="0">
                <a:solidFill>
                  <a:schemeClr val="bg1"/>
                </a:solidFill>
                <a:latin typeface="Eras Light ITC" panose="020B0402030504020804" pitchFamily="34" charset="0"/>
              </a:rPr>
              <a:t>S</a:t>
            </a:r>
            <a:endParaRPr lang="zh-CN" altLang="en-US" sz="4125" dirty="0">
              <a:solidFill>
                <a:schemeClr val="bg1"/>
              </a:solidFill>
              <a:latin typeface="Eras Light ITC" panose="020B0402030504020804" pitchFamily="34" charset="0"/>
            </a:endParaRPr>
          </a:p>
        </p:txBody>
      </p:sp>
      <p:sp>
        <p:nvSpPr>
          <p:cNvPr id="15" name="文本框 14"/>
          <p:cNvSpPr txBox="1"/>
          <p:nvPr/>
        </p:nvSpPr>
        <p:spPr>
          <a:xfrm>
            <a:off x="4645840" y="1470367"/>
            <a:ext cx="405486" cy="894474"/>
          </a:xfrm>
          <a:prstGeom prst="rect">
            <a:avLst/>
          </a:prstGeom>
          <a:noFill/>
        </p:spPr>
        <p:txBody>
          <a:bodyPr wrap="square" lIns="68577" tIns="34289" rIns="68577" bIns="34289" rtlCol="0">
            <a:spAutoFit/>
          </a:bodyPr>
          <a:lstStyle/>
          <a:p>
            <a:pPr>
              <a:lnSpc>
                <a:spcPct val="130000"/>
              </a:lnSpc>
            </a:pPr>
            <a:r>
              <a:rPr lang="en-US" altLang="zh-CN" sz="4125" dirty="0">
                <a:solidFill>
                  <a:schemeClr val="bg1"/>
                </a:solidFill>
                <a:latin typeface="Eras Light ITC" panose="020B0402030504020804" pitchFamily="34" charset="0"/>
              </a:rPr>
              <a:t>w</a:t>
            </a:r>
            <a:endParaRPr lang="zh-CN" altLang="en-US" sz="4125" dirty="0">
              <a:solidFill>
                <a:schemeClr val="bg1"/>
              </a:solidFill>
              <a:latin typeface="Eras Light ITC" panose="020B0402030504020804" pitchFamily="34" charset="0"/>
            </a:endParaRPr>
          </a:p>
        </p:txBody>
      </p:sp>
      <p:sp>
        <p:nvSpPr>
          <p:cNvPr id="16" name="文本框 15"/>
          <p:cNvSpPr txBox="1"/>
          <p:nvPr/>
        </p:nvSpPr>
        <p:spPr>
          <a:xfrm>
            <a:off x="5058425" y="2769538"/>
            <a:ext cx="405486" cy="894474"/>
          </a:xfrm>
          <a:prstGeom prst="rect">
            <a:avLst/>
          </a:prstGeom>
          <a:noFill/>
        </p:spPr>
        <p:txBody>
          <a:bodyPr wrap="square" lIns="68577" tIns="34289" rIns="68577" bIns="34289" rtlCol="0">
            <a:spAutoFit/>
          </a:bodyPr>
          <a:lstStyle/>
          <a:p>
            <a:pPr>
              <a:lnSpc>
                <a:spcPct val="130000"/>
              </a:lnSpc>
            </a:pPr>
            <a:r>
              <a:rPr lang="en-US" altLang="zh-CN" sz="4125" dirty="0">
                <a:solidFill>
                  <a:schemeClr val="bg1"/>
                </a:solidFill>
                <a:latin typeface="Eras Light ITC" panose="020B0402030504020804" pitchFamily="34" charset="0"/>
              </a:rPr>
              <a:t>T</a:t>
            </a:r>
            <a:endParaRPr lang="zh-CN" altLang="en-US" sz="4125" dirty="0">
              <a:solidFill>
                <a:schemeClr val="bg1"/>
              </a:solidFill>
              <a:latin typeface="Eras Light ITC" panose="020B0402030504020804" pitchFamily="34" charset="0"/>
            </a:endParaRPr>
          </a:p>
        </p:txBody>
      </p:sp>
      <p:sp>
        <p:nvSpPr>
          <p:cNvPr id="17" name="文本框 16"/>
          <p:cNvSpPr txBox="1"/>
          <p:nvPr/>
        </p:nvSpPr>
        <p:spPr>
          <a:xfrm>
            <a:off x="3820775" y="3072109"/>
            <a:ext cx="405486" cy="894474"/>
          </a:xfrm>
          <a:prstGeom prst="rect">
            <a:avLst/>
          </a:prstGeom>
          <a:noFill/>
        </p:spPr>
        <p:txBody>
          <a:bodyPr wrap="square" lIns="68577" tIns="34289" rIns="68577" bIns="34289" rtlCol="0">
            <a:spAutoFit/>
          </a:bodyPr>
          <a:lstStyle/>
          <a:p>
            <a:pPr>
              <a:lnSpc>
                <a:spcPct val="130000"/>
              </a:lnSpc>
            </a:pPr>
            <a:r>
              <a:rPr lang="en-US" altLang="zh-CN" sz="4125" dirty="0">
                <a:solidFill>
                  <a:schemeClr val="bg1"/>
                </a:solidFill>
                <a:latin typeface="Eras Light ITC" panose="020B0402030504020804" pitchFamily="34" charset="0"/>
              </a:rPr>
              <a:t>o</a:t>
            </a:r>
            <a:endParaRPr lang="zh-CN" altLang="en-US" sz="4125" dirty="0">
              <a:solidFill>
                <a:schemeClr val="bg1"/>
              </a:solidFill>
              <a:latin typeface="Eras Light ITC" panose="020B0402030504020804" pitchFamily="34" charset="0"/>
            </a:endParaRPr>
          </a:p>
        </p:txBody>
      </p:sp>
      <p:sp>
        <p:nvSpPr>
          <p:cNvPr id="18" name="圆角矩形 17"/>
          <p:cNvSpPr/>
          <p:nvPr/>
        </p:nvSpPr>
        <p:spPr>
          <a:xfrm rot="10800000" flipV="1">
            <a:off x="2592690" y="1635605"/>
            <a:ext cx="204178" cy="207057"/>
          </a:xfrm>
          <a:prstGeom prst="roundRect">
            <a:avLst>
              <a:gd name="adj" fmla="val 5039"/>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lnSpc>
                <a:spcPct val="130000"/>
              </a:lnSpc>
            </a:pPr>
            <a:endParaRPr lang="zh-CN" altLang="en-US" sz="2700" dirty="0"/>
          </a:p>
        </p:txBody>
      </p:sp>
      <p:sp>
        <p:nvSpPr>
          <p:cNvPr id="19" name="文本框 18"/>
          <p:cNvSpPr txBox="1"/>
          <p:nvPr/>
        </p:nvSpPr>
        <p:spPr>
          <a:xfrm>
            <a:off x="1246291" y="1522868"/>
            <a:ext cx="1533110" cy="369330"/>
          </a:xfrm>
          <a:prstGeom prst="rect">
            <a:avLst/>
          </a:prstGeom>
          <a:noFill/>
        </p:spPr>
        <p:txBody>
          <a:bodyPr wrap="none" lIns="68579" tIns="34289" rIns="68579" bIns="34289" rtlCol="0">
            <a:spAutoFit/>
          </a:bodyPr>
          <a:lstStyle/>
          <a:p>
            <a:pPr>
              <a:lnSpc>
                <a:spcPct val="130000"/>
              </a:lnSpc>
            </a:pPr>
            <a:r>
              <a:rPr lang="zh-CN" altLang="en-US" sz="1500" dirty="0">
                <a:solidFill>
                  <a:schemeClr val="accent1"/>
                </a:solidFill>
                <a:latin typeface="方正清刻本悦宋简体" panose="02000000000000000000" pitchFamily="2" charset="-122"/>
                <a:ea typeface="方正清刻本悦宋简体" panose="02000000000000000000" pitchFamily="2" charset="-122"/>
              </a:rPr>
              <a:t>优势 </a:t>
            </a:r>
            <a:r>
              <a:rPr lang="en-US" altLang="zh-CN" sz="1500" dirty="0">
                <a:solidFill>
                  <a:schemeClr val="accent1"/>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Strengths</a:t>
            </a:r>
            <a:endParaRPr lang="zh-CN" altLang="en-US" sz="1500" dirty="0">
              <a:solidFill>
                <a:schemeClr val="accent1"/>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cxnSp>
        <p:nvCxnSpPr>
          <p:cNvPr id="20" name="直接连接符 19"/>
          <p:cNvCxnSpPr/>
          <p:nvPr/>
        </p:nvCxnSpPr>
        <p:spPr>
          <a:xfrm>
            <a:off x="735415" y="1842664"/>
            <a:ext cx="1672100" cy="10970"/>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672508" y="1901078"/>
            <a:ext cx="1797914" cy="969494"/>
          </a:xfrm>
          <a:prstGeom prst="rect">
            <a:avLst/>
          </a:prstGeom>
        </p:spPr>
        <p:txBody>
          <a:bodyPr wrap="square" lIns="68579" tIns="34289" rIns="68579" bIns="34289">
            <a:spAutoFit/>
          </a:bodyPr>
          <a:lstStyle/>
          <a:p>
            <a:pPr>
              <a:lnSpc>
                <a:spcPct val="130000"/>
              </a:lnSpc>
            </a:pPr>
            <a:r>
              <a:rPr lang="zh-CN" altLang="en-US" sz="9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900" dirty="0">
              <a:solidFill>
                <a:schemeClr val="bg2">
                  <a:lumMod val="50000"/>
                </a:schemeClr>
              </a:solidFill>
              <a:latin typeface="微软雅黑" pitchFamily="34" charset="-122"/>
              <a:ea typeface="微软雅黑" pitchFamily="34" charset="-122"/>
            </a:endParaRPr>
          </a:p>
        </p:txBody>
      </p:sp>
      <p:sp>
        <p:nvSpPr>
          <p:cNvPr id="22" name="圆角矩形 21"/>
          <p:cNvSpPr/>
          <p:nvPr/>
        </p:nvSpPr>
        <p:spPr>
          <a:xfrm rot="10800000" flipV="1">
            <a:off x="6263210" y="1646576"/>
            <a:ext cx="204178" cy="207057"/>
          </a:xfrm>
          <a:prstGeom prst="roundRect">
            <a:avLst>
              <a:gd name="adj" fmla="val 5039"/>
            </a:avLst>
          </a:prstGeom>
          <a:solidFill>
            <a:schemeClr val="accent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lnSpc>
                <a:spcPct val="130000"/>
              </a:lnSpc>
            </a:pPr>
            <a:endParaRPr lang="zh-CN" altLang="en-US" sz="2700" dirty="0"/>
          </a:p>
        </p:txBody>
      </p:sp>
      <p:sp>
        <p:nvSpPr>
          <p:cNvPr id="23" name="文本框 22"/>
          <p:cNvSpPr txBox="1"/>
          <p:nvPr/>
        </p:nvSpPr>
        <p:spPr>
          <a:xfrm>
            <a:off x="6586557" y="1580089"/>
            <a:ext cx="1767405" cy="669412"/>
          </a:xfrm>
          <a:prstGeom prst="rect">
            <a:avLst/>
          </a:prstGeom>
          <a:noFill/>
        </p:spPr>
        <p:txBody>
          <a:bodyPr wrap="none" lIns="68579" tIns="34289" rIns="68579" bIns="34289" rtlCol="0">
            <a:spAutoFit/>
          </a:bodyPr>
          <a:lstStyle/>
          <a:p>
            <a:pPr>
              <a:lnSpc>
                <a:spcPct val="130000"/>
              </a:lnSpc>
            </a:pPr>
            <a:r>
              <a:rPr lang="zh-CN" altLang="en-US" sz="1500" dirty="0">
                <a:solidFill>
                  <a:schemeClr val="accent2">
                    <a:lumMod val="60000"/>
                    <a:lumOff val="40000"/>
                  </a:schemeClr>
                </a:solidFill>
                <a:latin typeface="方正清刻本悦宋简体" panose="02000000000000000000" pitchFamily="2" charset="-122"/>
                <a:ea typeface="方正清刻本悦宋简体" panose="02000000000000000000" pitchFamily="2" charset="-122"/>
              </a:rPr>
              <a:t>劣势 </a:t>
            </a:r>
            <a:r>
              <a:rPr lang="en-US" altLang="zh-CN" sz="1500" dirty="0">
                <a:solidFill>
                  <a:schemeClr val="accent2">
                    <a:lumMod val="60000"/>
                    <a:lumOff val="40000"/>
                  </a:schemeClr>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Weaknesses</a:t>
            </a:r>
            <a:endParaRPr lang="zh-CN" altLang="en-US" sz="1500" dirty="0">
              <a:solidFill>
                <a:schemeClr val="accent2">
                  <a:lumMod val="60000"/>
                  <a:lumOff val="40000"/>
                </a:schemeClr>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a:p>
            <a:pPr>
              <a:lnSpc>
                <a:spcPct val="130000"/>
              </a:lnSpc>
            </a:pPr>
            <a:endParaRPr lang="zh-CN" altLang="en-US" sz="1500" dirty="0">
              <a:solidFill>
                <a:schemeClr val="accent2">
                  <a:lumMod val="60000"/>
                  <a:lumOff val="40000"/>
                </a:schemeClr>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cxnSp>
        <p:nvCxnSpPr>
          <p:cNvPr id="24" name="直接连接符 23"/>
          <p:cNvCxnSpPr/>
          <p:nvPr/>
        </p:nvCxnSpPr>
        <p:spPr>
          <a:xfrm>
            <a:off x="6647761" y="1888914"/>
            <a:ext cx="1672100" cy="10970"/>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584854" y="1947329"/>
            <a:ext cx="1797914" cy="969494"/>
          </a:xfrm>
          <a:prstGeom prst="rect">
            <a:avLst/>
          </a:prstGeom>
        </p:spPr>
        <p:txBody>
          <a:bodyPr wrap="square" lIns="68579" tIns="34289" rIns="68579" bIns="34289">
            <a:spAutoFit/>
          </a:bodyPr>
          <a:lstStyle/>
          <a:p>
            <a:pPr>
              <a:lnSpc>
                <a:spcPct val="130000"/>
              </a:lnSpc>
            </a:pPr>
            <a:r>
              <a:rPr lang="zh-CN" altLang="en-US" sz="9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900" dirty="0">
              <a:solidFill>
                <a:schemeClr val="bg2">
                  <a:lumMod val="50000"/>
                </a:schemeClr>
              </a:solidFill>
              <a:latin typeface="微软雅黑" pitchFamily="34" charset="-122"/>
              <a:ea typeface="微软雅黑" pitchFamily="34" charset="-122"/>
            </a:endParaRPr>
          </a:p>
        </p:txBody>
      </p:sp>
      <p:sp>
        <p:nvSpPr>
          <p:cNvPr id="26" name="圆角矩形 25"/>
          <p:cNvSpPr/>
          <p:nvPr/>
        </p:nvSpPr>
        <p:spPr>
          <a:xfrm rot="10800000" flipV="1">
            <a:off x="2587989" y="3184142"/>
            <a:ext cx="204178" cy="207057"/>
          </a:xfrm>
          <a:prstGeom prst="roundRect">
            <a:avLst>
              <a:gd name="adj" fmla="val 5039"/>
            </a:avLst>
          </a:prstGeom>
          <a:solidFill>
            <a:schemeClr val="accent2">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lnSpc>
                <a:spcPct val="130000"/>
              </a:lnSpc>
            </a:pPr>
            <a:endParaRPr lang="zh-CN" altLang="en-US" sz="2700" dirty="0"/>
          </a:p>
        </p:txBody>
      </p:sp>
      <p:sp>
        <p:nvSpPr>
          <p:cNvPr id="27" name="文本框 26"/>
          <p:cNvSpPr txBox="1"/>
          <p:nvPr/>
        </p:nvSpPr>
        <p:spPr>
          <a:xfrm>
            <a:off x="1084709" y="3080355"/>
            <a:ext cx="1740539" cy="369330"/>
          </a:xfrm>
          <a:prstGeom prst="rect">
            <a:avLst/>
          </a:prstGeom>
          <a:noFill/>
        </p:spPr>
        <p:txBody>
          <a:bodyPr wrap="none" lIns="68579" tIns="34289" rIns="68579" bIns="34289" rtlCol="0">
            <a:spAutoFit/>
          </a:bodyPr>
          <a:lstStyle/>
          <a:p>
            <a:pPr>
              <a:lnSpc>
                <a:spcPct val="130000"/>
              </a:lnSpc>
            </a:pPr>
            <a:r>
              <a:rPr lang="zh-CN" altLang="en-US" sz="1500" dirty="0">
                <a:solidFill>
                  <a:schemeClr val="accent2">
                    <a:lumMod val="60000"/>
                    <a:lumOff val="40000"/>
                  </a:schemeClr>
                </a:solidFill>
                <a:latin typeface="方正清刻本悦宋简体" panose="02000000000000000000" pitchFamily="2" charset="-122"/>
                <a:ea typeface="方正清刻本悦宋简体" panose="02000000000000000000" pitchFamily="2" charset="-122"/>
              </a:rPr>
              <a:t>机遇 </a:t>
            </a:r>
            <a:r>
              <a:rPr lang="en-US" altLang="zh-CN" sz="1500" dirty="0">
                <a:solidFill>
                  <a:schemeClr val="accent2">
                    <a:lumMod val="60000"/>
                    <a:lumOff val="40000"/>
                  </a:schemeClr>
                </a:solidFill>
                <a:latin typeface="方正清刻本悦宋简体" panose="02000000000000000000" pitchFamily="2" charset="-122"/>
                <a:ea typeface="方正清刻本悦宋简体" panose="02000000000000000000" pitchFamily="2" charset="-122"/>
                <a:cs typeface="Segoe UI Semilight" panose="020B0402040204020203" pitchFamily="34" charset="0"/>
              </a:rPr>
              <a:t>Opportunity</a:t>
            </a:r>
            <a:endParaRPr lang="zh-CN" altLang="en-US" sz="1500" dirty="0">
              <a:solidFill>
                <a:schemeClr val="accent2">
                  <a:lumMod val="60000"/>
                  <a:lumOff val="40000"/>
                </a:schemeClr>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cxnSp>
        <p:nvCxnSpPr>
          <p:cNvPr id="28" name="直接连接符 27"/>
          <p:cNvCxnSpPr/>
          <p:nvPr/>
        </p:nvCxnSpPr>
        <p:spPr>
          <a:xfrm>
            <a:off x="735417" y="3389637"/>
            <a:ext cx="1672100" cy="10970"/>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672508" y="3448052"/>
            <a:ext cx="1797914" cy="969494"/>
          </a:xfrm>
          <a:prstGeom prst="rect">
            <a:avLst/>
          </a:prstGeom>
        </p:spPr>
        <p:txBody>
          <a:bodyPr wrap="square" lIns="68579" tIns="34289" rIns="68579" bIns="34289">
            <a:spAutoFit/>
          </a:bodyPr>
          <a:lstStyle/>
          <a:p>
            <a:pPr>
              <a:lnSpc>
                <a:spcPct val="130000"/>
              </a:lnSpc>
            </a:pPr>
            <a:r>
              <a:rPr lang="zh-CN" altLang="en-US" sz="9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900" dirty="0">
              <a:solidFill>
                <a:schemeClr val="bg2">
                  <a:lumMod val="50000"/>
                </a:schemeClr>
              </a:solidFill>
              <a:latin typeface="微软雅黑" pitchFamily="34" charset="-122"/>
              <a:ea typeface="微软雅黑" pitchFamily="34" charset="-122"/>
            </a:endParaRPr>
          </a:p>
        </p:txBody>
      </p:sp>
      <p:sp>
        <p:nvSpPr>
          <p:cNvPr id="30" name="圆角矩形 29"/>
          <p:cNvSpPr/>
          <p:nvPr/>
        </p:nvSpPr>
        <p:spPr>
          <a:xfrm rot="10800000" flipV="1">
            <a:off x="6263208" y="3210214"/>
            <a:ext cx="204178" cy="207057"/>
          </a:xfrm>
          <a:prstGeom prst="roundRect">
            <a:avLst>
              <a:gd name="adj" fmla="val 5039"/>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lnSpc>
                <a:spcPct val="130000"/>
              </a:lnSpc>
            </a:pPr>
            <a:endParaRPr lang="zh-CN" altLang="en-US" sz="2700" dirty="0"/>
          </a:p>
        </p:txBody>
      </p:sp>
      <p:sp>
        <p:nvSpPr>
          <p:cNvPr id="31" name="文本框 30"/>
          <p:cNvSpPr txBox="1"/>
          <p:nvPr/>
        </p:nvSpPr>
        <p:spPr>
          <a:xfrm>
            <a:off x="6586554" y="3142962"/>
            <a:ext cx="1318308" cy="369330"/>
          </a:xfrm>
          <a:prstGeom prst="rect">
            <a:avLst/>
          </a:prstGeom>
          <a:noFill/>
        </p:spPr>
        <p:txBody>
          <a:bodyPr wrap="none" lIns="68579" tIns="34289" rIns="68579" bIns="34289" rtlCol="0">
            <a:spAutoFit/>
          </a:bodyPr>
          <a:lstStyle/>
          <a:p>
            <a:pPr>
              <a:lnSpc>
                <a:spcPct val="130000"/>
              </a:lnSpc>
            </a:pPr>
            <a:r>
              <a:rPr lang="zh-CN" altLang="en-US" sz="1500" dirty="0">
                <a:solidFill>
                  <a:schemeClr val="accent1"/>
                </a:solidFill>
                <a:latin typeface="方正清刻本悦宋简体" panose="02000000000000000000" pitchFamily="2" charset="-122"/>
                <a:ea typeface="方正清刻本悦宋简体" panose="02000000000000000000" pitchFamily="2" charset="-122"/>
              </a:rPr>
              <a:t>威胁 </a:t>
            </a:r>
            <a:r>
              <a:rPr lang="en-US" altLang="zh-CN" sz="1500" dirty="0">
                <a:solidFill>
                  <a:schemeClr val="accent1"/>
                </a:solidFill>
                <a:latin typeface="方正清刻本悦宋简体" panose="02000000000000000000" pitchFamily="2" charset="-122"/>
                <a:ea typeface="方正清刻本悦宋简体" panose="02000000000000000000" pitchFamily="2" charset="-122"/>
              </a:rPr>
              <a:t>Threats</a:t>
            </a:r>
            <a:endParaRPr lang="zh-CN" altLang="en-US" sz="1500" dirty="0">
              <a:solidFill>
                <a:schemeClr val="accent1"/>
              </a:solidFill>
              <a:latin typeface="方正清刻本悦宋简体" panose="02000000000000000000" pitchFamily="2" charset="-122"/>
              <a:ea typeface="方正清刻本悦宋简体" panose="02000000000000000000" pitchFamily="2" charset="-122"/>
              <a:cs typeface="Segoe UI Semilight" panose="020B0402040204020203" pitchFamily="34" charset="0"/>
            </a:endParaRPr>
          </a:p>
        </p:txBody>
      </p:sp>
      <p:cxnSp>
        <p:nvCxnSpPr>
          <p:cNvPr id="32" name="直接连接符 31"/>
          <p:cNvCxnSpPr/>
          <p:nvPr/>
        </p:nvCxnSpPr>
        <p:spPr>
          <a:xfrm>
            <a:off x="6647761" y="3451786"/>
            <a:ext cx="1672100" cy="10970"/>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6584852" y="3510203"/>
            <a:ext cx="1797915" cy="969494"/>
          </a:xfrm>
          <a:prstGeom prst="rect">
            <a:avLst/>
          </a:prstGeom>
        </p:spPr>
        <p:txBody>
          <a:bodyPr wrap="square" lIns="68579" tIns="34289" rIns="68579" bIns="34289">
            <a:spAutoFit/>
          </a:bodyPr>
          <a:lstStyle/>
          <a:p>
            <a:pPr>
              <a:lnSpc>
                <a:spcPct val="130000"/>
              </a:lnSpc>
            </a:pPr>
            <a:r>
              <a:rPr lang="zh-CN" altLang="en-US" sz="900" dirty="0">
                <a:solidFill>
                  <a:schemeClr val="bg2">
                    <a:lumMod val="50000"/>
                  </a:schemeClr>
                </a:solidFill>
                <a:latin typeface="微软雅黑" pitchFamily="34" charset="-122"/>
                <a:ea typeface="微软雅黑" pitchFamily="34" charset="-122"/>
              </a:rPr>
              <a:t>论文就是用来进行科学研究和描述科研成果的文章，简称之为论文。它既是探讨问题进行科学研究的一种手段，又是描述科研成果进行学术交流的一种工具。</a:t>
            </a:r>
            <a:endParaRPr lang="en-US" altLang="zh-CN" sz="900" dirty="0">
              <a:solidFill>
                <a:schemeClr val="bg2">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90234318"/>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709" y="0"/>
            <a:ext cx="9141291" cy="5143500"/>
          </a:xfrm>
          <a:prstGeom prst="rect">
            <a:avLst/>
          </a:prstGeom>
        </p:spPr>
      </p:pic>
      <p:sp>
        <p:nvSpPr>
          <p:cNvPr id="7" name="圆角矩形 6"/>
          <p:cNvSpPr/>
          <p:nvPr/>
        </p:nvSpPr>
        <p:spPr>
          <a:xfrm>
            <a:off x="1367064" y="1804891"/>
            <a:ext cx="6462486" cy="1871759"/>
          </a:xfrm>
          <a:prstGeom prst="roundRect">
            <a:avLst>
              <a:gd name="adj" fmla="val 5563"/>
            </a:avLst>
          </a:prstGeom>
          <a:solidFill>
            <a:srgbClr val="ECD3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 name="图片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57787" y="1258129"/>
            <a:ext cx="3439886" cy="1272062"/>
          </a:xfrm>
          <a:prstGeom prst="rect">
            <a:avLst/>
          </a:prstGeom>
        </p:spPr>
      </p:pic>
      <p:sp>
        <p:nvSpPr>
          <p:cNvPr id="2" name="文本框 1"/>
          <p:cNvSpPr txBox="1"/>
          <p:nvPr/>
        </p:nvSpPr>
        <p:spPr>
          <a:xfrm>
            <a:off x="1998727" y="2762095"/>
            <a:ext cx="5314276" cy="707886"/>
          </a:xfrm>
          <a:prstGeom prst="rect">
            <a:avLst/>
          </a:prstGeom>
          <a:noFill/>
        </p:spPr>
        <p:txBody>
          <a:bodyPr wrap="none" rtlCol="0">
            <a:spAutoFit/>
          </a:bodyPr>
          <a:lstStyle/>
          <a:p>
            <a:pPr lvl="0" algn="ctr">
              <a:defRPr/>
            </a:pPr>
            <a:r>
              <a:rPr lang="zh-CN" altLang="en-US" sz="4000" b="1" kern="0" dirty="0">
                <a:solidFill>
                  <a:srgbClr val="C00000"/>
                </a:solidFill>
                <a:latin typeface="微软雅黑" panose="020B0503020204020204" pitchFamily="34" charset="-122"/>
                <a:ea typeface="微软雅黑" panose="020B0503020204020204" pitchFamily="34" charset="-122"/>
              </a:rPr>
              <a:t>单击此处添加文字</a:t>
            </a:r>
            <a:r>
              <a:rPr lang="zh-CN" altLang="en-US" sz="4000" b="1" kern="0" dirty="0" smtClean="0">
                <a:solidFill>
                  <a:srgbClr val="C00000"/>
                </a:solidFill>
                <a:latin typeface="微软雅黑" panose="020B0503020204020204" pitchFamily="34" charset="-122"/>
                <a:ea typeface="微软雅黑" panose="020B0503020204020204" pitchFamily="34" charset="-122"/>
              </a:rPr>
              <a:t>标题</a:t>
            </a:r>
            <a:endParaRPr lang="zh-CN" altLang="en-US" sz="4000" b="1" kern="0"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655865" y="1896803"/>
            <a:ext cx="2031325" cy="646331"/>
          </a:xfrm>
          <a:prstGeom prst="rect">
            <a:avLst/>
          </a:prstGeom>
          <a:noFill/>
        </p:spPr>
        <p:txBody>
          <a:bodyPr wrap="none" rtlCol="0">
            <a:spAutoFit/>
          </a:bodyPr>
          <a:lstStyle/>
          <a:p>
            <a:r>
              <a:rPr lang="zh-CN" altLang="en-US" sz="3600" b="1" dirty="0" smtClean="0">
                <a:solidFill>
                  <a:srgbClr val="C00000"/>
                </a:solidFill>
                <a:latin typeface="微软雅黑" panose="020B0503020204020204" pitchFamily="34" charset="-122"/>
                <a:ea typeface="微软雅黑" panose="020B0503020204020204" pitchFamily="34" charset="-122"/>
              </a:rPr>
              <a:t>第二部分</a:t>
            </a:r>
            <a:endParaRPr lang="zh-CN" altLang="en-US" sz="36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622046353"/>
      </p:ext>
    </p:extLst>
  </p:cSld>
  <p:clrMapOvr>
    <a:masterClrMapping/>
  </p:clrMapOvr>
  <mc:AlternateContent xmlns:mc="http://schemas.openxmlformats.org/markup-compatibility/2006">
    <mc:Choice xmlns:p14="http://schemas.microsoft.com/office/powerpoint/2010/main" xmlns="" Requires="p14">
      <p:transition spd="slow" p14:dur="1500" advClick="0" advTm="1000">
        <p:random/>
      </p:transition>
    </mc:Choice>
    <mc:Fallback>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1000"/>
                                        <p:tgtEl>
                                          <p:spTgt spid="7"/>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500"/>
                            </p:stCondLst>
                            <p:childTnLst>
                              <p:par>
                                <p:cTn id="21" presetID="10" presetClass="entr" presetSubtype="0" fill="hold" grpId="0" nodeType="afterEffect">
                                  <p:stCondLst>
                                    <p:cond delay="0"/>
                                  </p:stCondLst>
                                  <p:iterate type="lt">
                                    <p:tmPct val="13000"/>
                                  </p:iterate>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950db0846eee"/>
</p:tagLst>
</file>

<file path=ppt/tags/tag10.xml><?xml version="1.0" encoding="utf-8"?>
<p:tagLst xmlns:a="http://schemas.openxmlformats.org/drawingml/2006/main" xmlns:r="http://schemas.openxmlformats.org/officeDocument/2006/relationships" xmlns:p="http://schemas.openxmlformats.org/presentationml/2006/main">
  <p:tag name="MH" val="20170626163210"/>
  <p:tag name="MH_LIBRARY" val="GRAPHIC"/>
  <p:tag name="MH_ORDER" val="Freeform 20"/>
</p:tagLst>
</file>

<file path=ppt/tags/tag11.xml><?xml version="1.0" encoding="utf-8"?>
<p:tagLst xmlns:a="http://schemas.openxmlformats.org/drawingml/2006/main" xmlns:r="http://schemas.openxmlformats.org/officeDocument/2006/relationships" xmlns:p="http://schemas.openxmlformats.org/presentationml/2006/main">
  <p:tag name="MH" val="20170626163210"/>
  <p:tag name="MH_LIBRARY" val="GRAPHIC"/>
  <p:tag name="MH_ORDER" val="Hexagon 21"/>
</p:tagLst>
</file>

<file path=ppt/tags/tag2.xml><?xml version="1.0" encoding="utf-8"?>
<p:tagLst xmlns:a="http://schemas.openxmlformats.org/drawingml/2006/main" xmlns:r="http://schemas.openxmlformats.org/officeDocument/2006/relationships" xmlns:p="http://schemas.openxmlformats.org/presentationml/2006/main">
  <p:tag name="MH" val="20170626163210"/>
  <p:tag name="MH_LIBRARY" val="GRAPHIC"/>
  <p:tag name="MH_ORDER" val="TextBox 10"/>
</p:tagLst>
</file>

<file path=ppt/tags/tag3.xml><?xml version="1.0" encoding="utf-8"?>
<p:tagLst xmlns:a="http://schemas.openxmlformats.org/drawingml/2006/main" xmlns:r="http://schemas.openxmlformats.org/officeDocument/2006/relationships" xmlns:p="http://schemas.openxmlformats.org/presentationml/2006/main">
  <p:tag name="MH" val="20170626163210"/>
  <p:tag name="MH_LIBRARY" val="GRAPHIC"/>
  <p:tag name="MH_ORDER" val="文本框 1"/>
</p:tagLst>
</file>

<file path=ppt/tags/tag4.xml><?xml version="1.0" encoding="utf-8"?>
<p:tagLst xmlns:a="http://schemas.openxmlformats.org/drawingml/2006/main" xmlns:r="http://schemas.openxmlformats.org/officeDocument/2006/relationships" xmlns:p="http://schemas.openxmlformats.org/presentationml/2006/main">
  <p:tag name="MH" val="20170626163210"/>
  <p:tag name="MH_LIBRARY" val="GRAPHIC"/>
  <p:tag name="MH_ORDER" val="Freeform 26"/>
</p:tagLst>
</file>

<file path=ppt/tags/tag5.xml><?xml version="1.0" encoding="utf-8"?>
<p:tagLst xmlns:a="http://schemas.openxmlformats.org/drawingml/2006/main" xmlns:r="http://schemas.openxmlformats.org/officeDocument/2006/relationships" xmlns:p="http://schemas.openxmlformats.org/presentationml/2006/main">
  <p:tag name="MH" val="20170626163210"/>
  <p:tag name="MH_LIBRARY" val="GRAPHIC"/>
  <p:tag name="MH_ORDER" val="Hexagon 27"/>
</p:tagLst>
</file>

<file path=ppt/tags/tag6.xml><?xml version="1.0" encoding="utf-8"?>
<p:tagLst xmlns:a="http://schemas.openxmlformats.org/drawingml/2006/main" xmlns:r="http://schemas.openxmlformats.org/officeDocument/2006/relationships" xmlns:p="http://schemas.openxmlformats.org/presentationml/2006/main">
  <p:tag name="MH" val="20170626163210"/>
  <p:tag name="MH_LIBRARY" val="GRAPHIC"/>
  <p:tag name="MH_ORDER" val="Freeform 24"/>
</p:tagLst>
</file>

<file path=ppt/tags/tag7.xml><?xml version="1.0" encoding="utf-8"?>
<p:tagLst xmlns:a="http://schemas.openxmlformats.org/drawingml/2006/main" xmlns:r="http://schemas.openxmlformats.org/officeDocument/2006/relationships" xmlns:p="http://schemas.openxmlformats.org/presentationml/2006/main">
  <p:tag name="MH" val="20170626163210"/>
  <p:tag name="MH_LIBRARY" val="GRAPHIC"/>
  <p:tag name="MH_ORDER" val="Hexagon 25"/>
</p:tagLst>
</file>

<file path=ppt/tags/tag8.xml><?xml version="1.0" encoding="utf-8"?>
<p:tagLst xmlns:a="http://schemas.openxmlformats.org/drawingml/2006/main" xmlns:r="http://schemas.openxmlformats.org/officeDocument/2006/relationships" xmlns:p="http://schemas.openxmlformats.org/presentationml/2006/main">
  <p:tag name="MH" val="20170626163210"/>
  <p:tag name="MH_LIBRARY" val="GRAPHIC"/>
  <p:tag name="MH_ORDER" val="Freeform 22"/>
</p:tagLst>
</file>

<file path=ppt/tags/tag9.xml><?xml version="1.0" encoding="utf-8"?>
<p:tagLst xmlns:a="http://schemas.openxmlformats.org/drawingml/2006/main" xmlns:r="http://schemas.openxmlformats.org/officeDocument/2006/relationships" xmlns:p="http://schemas.openxmlformats.org/presentationml/2006/main">
  <p:tag name="MH" val="20170626163210"/>
  <p:tag name="MH_LIBRARY" val="GRAPHIC"/>
  <p:tag name="MH_ORDER" val="Hexagon 23"/>
</p:tagLst>
</file>

<file path=ppt/theme/theme1.xml><?xml version="1.0" encoding="utf-8"?>
<a:theme xmlns:a="http://schemas.openxmlformats.org/drawingml/2006/main" name="Office 主题​​">
  <a:themeElements>
    <a:clrScheme name="自定义 21">
      <a:dk1>
        <a:sysClr val="windowText" lastClr="000000"/>
      </a:dk1>
      <a:lt1>
        <a:sysClr val="window" lastClr="FFFFFF"/>
      </a:lt1>
      <a:dk2>
        <a:srgbClr val="505046"/>
      </a:dk2>
      <a:lt2>
        <a:srgbClr val="EEECE1"/>
      </a:lt2>
      <a:accent1>
        <a:srgbClr val="E84C22"/>
      </a:accent1>
      <a:accent2>
        <a:srgbClr val="C00000"/>
      </a:accent2>
      <a:accent3>
        <a:srgbClr val="FF0000"/>
      </a:accent3>
      <a:accent4>
        <a:srgbClr val="C00000"/>
      </a:accent4>
      <a:accent5>
        <a:srgbClr val="FF4040"/>
      </a:accent5>
      <a:accent6>
        <a:srgbClr val="B22600"/>
      </a:accent6>
      <a:hlink>
        <a:srgbClr val="CC9900"/>
      </a:hlink>
      <a:folHlink>
        <a:srgbClr val="666699"/>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131</TotalTime>
  <Words>2443</Words>
  <Application>Microsoft Office PowerPoint</Application>
  <PresentationFormat>全屏显示(16:9)</PresentationFormat>
  <Paragraphs>285</Paragraphs>
  <Slides>27</Slides>
  <Notes>27</Notes>
  <HiddenSlides>0</HiddenSlides>
  <MMClips>2</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User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5950db0846eee</dc:title>
  <dc:creator>User</dc:creator>
  <cp:lastModifiedBy>Sky123.Org</cp:lastModifiedBy>
  <cp:revision>40</cp:revision>
  <dcterms:created xsi:type="dcterms:W3CDTF">2017-03-04T06:55:50Z</dcterms:created>
  <dcterms:modified xsi:type="dcterms:W3CDTF">2017-09-13T04:45:55Z</dcterms:modified>
</cp:coreProperties>
</file>