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 id="2147483677" r:id="rId3"/>
    <p:sldMasterId id="2147483678" r:id="rId4"/>
    <p:sldMasterId id="2147483679" r:id="rId5"/>
    <p:sldMasterId id="2147483681" r:id="rId6"/>
  </p:sldMasterIdLst>
  <p:notesMasterIdLst>
    <p:notesMasterId r:id="rId28"/>
  </p:notesMasterIdLst>
  <p:sldIdLst>
    <p:sldId id="256" r:id="rId7"/>
    <p:sldId id="258" r:id="rId8"/>
    <p:sldId id="273" r:id="rId9"/>
    <p:sldId id="260" r:id="rId10"/>
    <p:sldId id="257" r:id="rId11"/>
    <p:sldId id="278" r:id="rId12"/>
    <p:sldId id="261" r:id="rId13"/>
    <p:sldId id="275" r:id="rId14"/>
    <p:sldId id="264" r:id="rId15"/>
    <p:sldId id="263" r:id="rId16"/>
    <p:sldId id="266" r:id="rId17"/>
    <p:sldId id="267" r:id="rId18"/>
    <p:sldId id="269" r:id="rId19"/>
    <p:sldId id="271" r:id="rId20"/>
    <p:sldId id="276" r:id="rId21"/>
    <p:sldId id="268" r:id="rId22"/>
    <p:sldId id="277" r:id="rId23"/>
    <p:sldId id="279" r:id="rId24"/>
    <p:sldId id="270" r:id="rId25"/>
    <p:sldId id="280" r:id="rId26"/>
    <p:sldId id="281" r:id="rId27"/>
  </p:sldIdLst>
  <p:sldSz cx="9144000" cy="5143500" type="screen16x9"/>
  <p:notesSz cx="6858000" cy="9144000"/>
  <p:custDataLst>
    <p:tags r:id="rId29"/>
  </p:custDataLst>
  <p:defaultTextStyle>
    <a:defPPr>
      <a:defRPr lang="zh-CN"/>
    </a:defPPr>
    <a:lvl1pPr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1pPr>
    <a:lvl2pPr marL="342900" indent="114300"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2pPr>
    <a:lvl3pPr marL="685800" indent="228600"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3pPr>
    <a:lvl4pPr marL="1028700" indent="342900"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4pPr>
    <a:lvl5pPr marL="1371600" indent="457200"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5pPr>
    <a:lvl6pPr marL="2286000" algn="l" defTabSz="914400" rtl="0" eaLnBrk="1" latinLnBrk="0" hangingPunct="1">
      <a:defRPr sz="1300" kern="1200">
        <a:solidFill>
          <a:schemeClr val="tx1"/>
        </a:solidFill>
        <a:latin typeface="Calibri" pitchFamily="34" charset="0"/>
        <a:ea typeface="宋体" pitchFamily="2" charset="-122"/>
        <a:cs typeface="+mn-cs"/>
      </a:defRPr>
    </a:lvl6pPr>
    <a:lvl7pPr marL="2743200" algn="l" defTabSz="914400" rtl="0" eaLnBrk="1" latinLnBrk="0" hangingPunct="1">
      <a:defRPr sz="1300" kern="1200">
        <a:solidFill>
          <a:schemeClr val="tx1"/>
        </a:solidFill>
        <a:latin typeface="Calibri" pitchFamily="34" charset="0"/>
        <a:ea typeface="宋体" pitchFamily="2" charset="-122"/>
        <a:cs typeface="+mn-cs"/>
      </a:defRPr>
    </a:lvl7pPr>
    <a:lvl8pPr marL="3200400" algn="l" defTabSz="914400" rtl="0" eaLnBrk="1" latinLnBrk="0" hangingPunct="1">
      <a:defRPr sz="1300" kern="1200">
        <a:solidFill>
          <a:schemeClr val="tx1"/>
        </a:solidFill>
        <a:latin typeface="Calibri" pitchFamily="34" charset="0"/>
        <a:ea typeface="宋体" pitchFamily="2" charset="-122"/>
        <a:cs typeface="+mn-cs"/>
      </a:defRPr>
    </a:lvl8pPr>
    <a:lvl9pPr marL="3657600" algn="l" defTabSz="914400" rtl="0" eaLnBrk="1" latinLnBrk="0" hangingPunct="1">
      <a:defRPr sz="1300"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A390"/>
    <a:srgbClr val="A5BBA5"/>
    <a:srgbClr val="C8E3C8"/>
    <a:srgbClr val="EF8B81"/>
    <a:srgbClr val="FCDD65"/>
    <a:srgbClr val="BCF6BC"/>
    <a:srgbClr val="E2C044"/>
    <a:srgbClr val="88D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402" y="-78"/>
      </p:cViewPr>
      <p:guideLst>
        <p:guide orient="horz" pos="1597"/>
        <p:guide pos="2857"/>
      </p:guideLst>
    </p:cSldViewPr>
  </p:slideViewPr>
  <p:notesTextViewPr>
    <p:cViewPr>
      <p:scale>
        <a:sx n="1" d="1"/>
        <a:sy n="1" d="1"/>
      </p:scale>
      <p:origin x="0" y="0"/>
    </p:cViewPr>
  </p:notesTextViewPr>
  <p:sorterViewPr>
    <p:cViewPr>
      <p:scale>
        <a:sx n="132" d="100"/>
        <a:sy n="132" d="100"/>
      </p:scale>
      <p:origin x="0" y="21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alibri" panose="020F0502020204030204" pitchFamily="34" charset="0"/>
                <a:ea typeface="宋体" panose="02010600030101010101" pitchFamily="2" charset="-122"/>
                <a:cs typeface="+mn-cs"/>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B39DE785-1BC9-4B9D-BA74-FB88FA1C66CC}" type="datetimeFigureOut">
              <a:rPr lang="zh-CN" altLang="en-US"/>
              <a:pPr/>
              <a:t>2018/6/28 Thursday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alibri" panose="020F0502020204030204" pitchFamily="34" charset="0"/>
                <a:ea typeface="宋体" panose="02010600030101010101" pitchFamily="2" charset="-122"/>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248E456-55C0-46E1-B1CE-FEBF58E50579}" type="slidenum">
              <a:rPr lang="zh-CN" altLang="en-US"/>
              <a:pPr/>
              <a:t>‹#›</a:t>
            </a:fld>
            <a:endParaRPr lang="zh-CN" altLang="en-US"/>
          </a:p>
        </p:txBody>
      </p:sp>
    </p:spTree>
    <p:extLst>
      <p:ext uri="{BB962C8B-B14F-4D97-AF65-F5344CB8AC3E}">
        <p14:creationId xmlns:p14="http://schemas.microsoft.com/office/powerpoint/2010/main" val="219120279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mn-lt"/>
        <a:ea typeface="+mn-ea"/>
        <a:cs typeface="等线" charset="0"/>
      </a:defRPr>
    </a:lvl1pPr>
    <a:lvl2pPr marL="457200" algn="l" rtl="0" fontAlgn="base">
      <a:spcBef>
        <a:spcPct val="30000"/>
      </a:spcBef>
      <a:spcAft>
        <a:spcPct val="0"/>
      </a:spcAft>
      <a:defRPr kumimoji="1" sz="1200" kern="1200">
        <a:solidFill>
          <a:schemeClr val="tx1"/>
        </a:solidFill>
        <a:latin typeface="+mn-lt"/>
        <a:ea typeface="+mn-ea"/>
        <a:cs typeface="等线" charset="0"/>
      </a:defRPr>
    </a:lvl2pPr>
    <a:lvl3pPr marL="914400" algn="l" rtl="0" fontAlgn="base">
      <a:spcBef>
        <a:spcPct val="30000"/>
      </a:spcBef>
      <a:spcAft>
        <a:spcPct val="0"/>
      </a:spcAft>
      <a:defRPr kumimoji="1" sz="1200" kern="1200">
        <a:solidFill>
          <a:schemeClr val="tx1"/>
        </a:solidFill>
        <a:latin typeface="+mn-lt"/>
        <a:ea typeface="+mn-ea"/>
        <a:cs typeface="等线" charset="0"/>
      </a:defRPr>
    </a:lvl3pPr>
    <a:lvl4pPr marL="1371600" algn="l" rtl="0" fontAlgn="base">
      <a:spcBef>
        <a:spcPct val="30000"/>
      </a:spcBef>
      <a:spcAft>
        <a:spcPct val="0"/>
      </a:spcAft>
      <a:defRPr kumimoji="1" sz="1200" kern="1200">
        <a:solidFill>
          <a:schemeClr val="tx1"/>
        </a:solidFill>
        <a:latin typeface="+mn-lt"/>
        <a:ea typeface="+mn-ea"/>
        <a:cs typeface="等线" charset="0"/>
      </a:defRPr>
    </a:lvl4pPr>
    <a:lvl5pPr marL="1828800" algn="l" rtl="0" fontAlgn="base">
      <a:spcBef>
        <a:spcPct val="30000"/>
      </a:spcBef>
      <a:spcAft>
        <a:spcPct val="0"/>
      </a:spcAft>
      <a:defRPr kumimoji="1" sz="1200" kern="1200">
        <a:solidFill>
          <a:schemeClr val="tx1"/>
        </a:solidFill>
        <a:latin typeface="+mn-lt"/>
        <a:ea typeface="+mn-ea"/>
        <a:cs typeface="等线"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2048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55726586-B451-4EC0-AB08-CA0560298C4F}" type="slidenum">
              <a:rPr kumimoji="0" lang="zh-CN" altLang="en-US" sz="1200"/>
              <a:pPr/>
              <a:t>1</a:t>
            </a:fld>
            <a:endParaRPr kumimoji="0" lang="zh-CN"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6"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3686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0C4F9C6E-3C36-4EFD-9A69-E637B807807C}" type="slidenum">
              <a:rPr kumimoji="0" lang="zh-CN" altLang="en-US" sz="1200"/>
              <a:pPr/>
              <a:t>10</a:t>
            </a:fld>
            <a:endParaRPr kumimoji="0" lang="zh-CN"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4"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3891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3C75762F-6858-43E7-AFFB-F0F1A43883CC}" type="slidenum">
              <a:rPr kumimoji="0" lang="zh-CN" altLang="en-US" sz="1200"/>
              <a:pPr/>
              <a:t>11</a:t>
            </a:fld>
            <a:endParaRPr kumimoji="0" lang="zh-CN"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2"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4096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7114FAA2-A94C-4873-B326-0F327F3AC419}" type="slidenum">
              <a:rPr kumimoji="0" lang="zh-CN" altLang="en-US" sz="1200"/>
              <a:pPr/>
              <a:t>12</a:t>
            </a:fld>
            <a:endParaRPr kumimoji="0" lang="zh-CN"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4301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D9B3CD78-1750-4B72-827C-0321263C5E59}" type="slidenum">
              <a:rPr kumimoji="0" lang="zh-CN" altLang="en-US" sz="1200"/>
              <a:pPr/>
              <a:t>13</a:t>
            </a:fld>
            <a:endParaRPr kumimoji="0" lang="zh-CN"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8"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4505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1C58BCB6-10F8-4DDA-BF85-C0484F55703D}" type="slidenum">
              <a:rPr kumimoji="0" lang="zh-CN" altLang="en-US" sz="1200"/>
              <a:pPr/>
              <a:t>14</a:t>
            </a:fld>
            <a:endParaRPr kumimoji="0" lang="zh-CN" alt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6"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4710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BA1B791B-BD81-4B66-BE79-8934EF0244A4}" type="slidenum">
              <a:rPr kumimoji="0" lang="zh-CN" altLang="en-US" sz="1200"/>
              <a:pPr/>
              <a:t>15</a:t>
            </a:fld>
            <a:endParaRPr kumimoji="0" lang="zh-CN"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4915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ED49339B-7C6B-4722-8852-35DAE08A990B}" type="slidenum">
              <a:rPr kumimoji="0" lang="zh-CN" altLang="en-US" sz="1200"/>
              <a:pPr/>
              <a:t>16</a:t>
            </a:fld>
            <a:endParaRPr kumimoji="0" lang="zh-CN"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2"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5120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6F851CC0-61F9-42FA-96C1-DA6C828C07C9}" type="slidenum">
              <a:rPr kumimoji="0" lang="zh-CN" altLang="en-US" sz="1200"/>
              <a:pPr/>
              <a:t>17</a:t>
            </a:fld>
            <a:endParaRPr kumimoji="0" lang="zh-CN"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2"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CN" altLang="en-US" smtClean="0"/>
          </a:p>
        </p:txBody>
      </p:sp>
      <p:sp>
        <p:nvSpPr>
          <p:cNvPr id="61443"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FE1C8DA7-D171-4F63-86AC-ED4E7ED8578F}" type="slidenum">
              <a:rPr kumimoji="0" lang="zh-CN" altLang="en-US" sz="1200"/>
              <a:pPr/>
              <a:t>18</a:t>
            </a:fld>
            <a:endParaRPr kumimoji="0" lang="zh-CN"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0"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5325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594D99E1-9754-4A7E-B634-A2DFB83E9711}" type="slidenum">
              <a:rPr kumimoji="0" lang="zh-CN" altLang="en-US" sz="1200"/>
              <a:pPr/>
              <a:t>19</a:t>
            </a:fld>
            <a:endParaRPr kumimoji="0" lang="zh-CN"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0"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2253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72F1E790-5695-41B2-BEF1-BCDAE8ED04B2}" type="slidenum">
              <a:rPr kumimoji="0" lang="zh-CN" altLang="en-US" sz="1200"/>
              <a:pPr/>
              <a:t>2</a:t>
            </a:fld>
            <a:endParaRPr kumimoji="0" lang="zh-CN" alt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5529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7F97DCC4-13FE-44CE-940A-876DA8B26CB1}" type="slidenum">
              <a:rPr kumimoji="0" lang="zh-CN" altLang="en-US" sz="1200"/>
              <a:pPr/>
              <a:t>20</a:t>
            </a:fld>
            <a:endParaRPr kumimoji="0" lang="zh-CN"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spect="1" noChangeArrowheads="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6"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CN" altLang="en-US" smtClean="0">
              <a:latin typeface="Calibri" pitchFamily="34" charset="0"/>
              <a:ea typeface="宋体" pitchFamily="2" charset="-122"/>
            </a:endParaRPr>
          </a:p>
        </p:txBody>
      </p:sp>
      <p:sp>
        <p:nvSpPr>
          <p:cNvPr id="62467"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5A0B4672-0685-4148-ACB4-6B74C3382060}" type="slidenum">
              <a:rPr kumimoji="0" lang="zh-CN" altLang="en-US" sz="1200"/>
              <a:pPr/>
              <a:t>21</a:t>
            </a:fld>
            <a:endParaRPr kumimoji="0" lang="zh-C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2457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405E9E77-460C-4B85-9FFF-671BCE95359C}" type="slidenum">
              <a:rPr kumimoji="0" lang="zh-CN" altLang="en-US" sz="1200"/>
              <a:pPr/>
              <a:t>3</a:t>
            </a:fld>
            <a:endParaRPr kumimoji="0" lang="zh-CN"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2662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D0B63B78-078E-412A-970B-DCD5CC152928}" type="slidenum">
              <a:rPr kumimoji="0" lang="zh-CN" altLang="en-US" sz="1200"/>
              <a:pPr/>
              <a:t>4</a:t>
            </a:fld>
            <a:endParaRPr kumimoji="0" lang="zh-CN"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2867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8D7E8E7D-37F4-4E69-B935-25FD3EE16DB7}" type="slidenum">
              <a:rPr kumimoji="0" lang="zh-CN" altLang="en-US" sz="1200"/>
              <a:pPr/>
              <a:t>5</a:t>
            </a:fld>
            <a:endParaRPr kumimoji="0" lang="zh-CN"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CN" altLang="en-US" smtClean="0"/>
          </a:p>
        </p:txBody>
      </p:sp>
      <p:sp>
        <p:nvSpPr>
          <p:cNvPr id="60419"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547CA888-916A-4C0B-988F-1A80BB1A03F4}" type="slidenum">
              <a:rPr kumimoji="0" lang="zh-CN" altLang="en-US" sz="1200"/>
              <a:pPr/>
              <a:t>6</a:t>
            </a:fld>
            <a:endParaRPr kumimoji="0" lang="zh-CN"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3072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F9437BB4-3B8E-44E2-9D9B-0E4313173FD3}" type="slidenum">
              <a:rPr kumimoji="0" lang="zh-CN" altLang="en-US" sz="1200"/>
              <a:pPr/>
              <a:t>7</a:t>
            </a:fld>
            <a:endParaRPr kumimoji="0" lang="zh-CN"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3277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7EC4F746-2D94-4FA8-9E36-360CC3556557}" type="slidenum">
              <a:rPr kumimoji="0" lang="zh-CN" altLang="en-US" sz="1200"/>
              <a:pPr/>
              <a:t>8</a:t>
            </a:fld>
            <a:endParaRPr kumimoji="0" lang="zh-CN"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8"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kumimoji="0" lang="zh-CN" altLang="en-US" smtClean="0"/>
          </a:p>
        </p:txBody>
      </p:sp>
      <p:sp>
        <p:nvSpPr>
          <p:cNvPr id="348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fld id="{BF6F9396-2EAD-4367-B6E0-8B42ABE1231A}" type="slidenum">
              <a:rPr kumimoji="0" lang="zh-CN" altLang="en-US" sz="1200"/>
              <a:pPr/>
              <a:t>9</a:t>
            </a:fld>
            <a:endParaRPr kumimoji="0"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Date Placeholder 3">
            <a:extLst>
              <a:ext uri="{FF2B5EF4-FFF2-40B4-BE49-F238E27FC236}"/>
            </a:extLst>
          </p:cNvPr>
          <p:cNvSpPr>
            <a:spLocks noGrp="1" noChangeArrowheads="1"/>
          </p:cNvSpPr>
          <p:nvPr>
            <p:ph type="dt" sz="half" idx="10"/>
          </p:nvPr>
        </p:nvSpPr>
        <p:spPr>
          <a:ln/>
        </p:spPr>
        <p:txBody>
          <a:bodyPr/>
          <a:lstStyle>
            <a:lvl1pPr>
              <a:defRPr/>
            </a:lvl1pPr>
          </a:lstStyle>
          <a:p>
            <a:fld id="{99009C07-1C5E-46A1-B4D3-FF161FBA91DF}" type="datetimeFigureOut">
              <a:rPr lang="zh-CN" altLang="en-US"/>
              <a:pPr/>
              <a:t>2018/6/28 Thursday</a:t>
            </a:fld>
            <a:endParaRPr lang="zh-CN" altLang="en-US"/>
          </a:p>
        </p:txBody>
      </p:sp>
      <p:sp>
        <p:nvSpPr>
          <p:cNvPr id="5"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7EC2E93C-FC75-4B68-9EE8-E202703C60D7}" type="slidenum">
              <a:rPr lang="zh-CN" altLang="en-US"/>
              <a:pPr/>
              <a:t>‹#›</a:t>
            </a:fld>
            <a:endParaRPr lang="zh-CN" altLang="en-US"/>
          </a:p>
        </p:txBody>
      </p:sp>
    </p:spTree>
    <p:extLst>
      <p:ext uri="{BB962C8B-B14F-4D97-AF65-F5344CB8AC3E}">
        <p14:creationId xmlns:p14="http://schemas.microsoft.com/office/powerpoint/2010/main" val="1344752939"/>
      </p:ext>
    </p:extLst>
  </p:cSld>
  <p:clrMapOvr>
    <a:masterClrMapping/>
  </p:clrMapOvr>
  <p:transition spd="slow"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Date Placeholder 3">
            <a:extLst>
              <a:ext uri="{FF2B5EF4-FFF2-40B4-BE49-F238E27FC236}"/>
            </a:extLst>
          </p:cNvPr>
          <p:cNvSpPr>
            <a:spLocks noGrp="1" noChangeArrowheads="1"/>
          </p:cNvSpPr>
          <p:nvPr>
            <p:ph type="dt" sz="half" idx="10"/>
          </p:nvPr>
        </p:nvSpPr>
        <p:spPr>
          <a:ln/>
        </p:spPr>
        <p:txBody>
          <a:bodyPr/>
          <a:lstStyle>
            <a:lvl1pPr>
              <a:defRPr/>
            </a:lvl1pPr>
          </a:lstStyle>
          <a:p>
            <a:fld id="{968201B4-B7D2-4845-87A9-FD35C612014A}" type="datetimeFigureOut">
              <a:rPr lang="zh-CN" altLang="en-US"/>
              <a:pPr/>
              <a:t>2018/6/28 Thursday</a:t>
            </a:fld>
            <a:endParaRPr lang="zh-CN" altLang="en-US"/>
          </a:p>
        </p:txBody>
      </p:sp>
      <p:sp>
        <p:nvSpPr>
          <p:cNvPr id="5"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98F76827-27D4-447F-88E5-64FBC947814B}" type="slidenum">
              <a:rPr lang="zh-CN" altLang="en-US"/>
              <a:pPr/>
              <a:t>‹#›</a:t>
            </a:fld>
            <a:endParaRPr lang="zh-CN" altLang="en-US"/>
          </a:p>
        </p:txBody>
      </p:sp>
    </p:spTree>
    <p:extLst>
      <p:ext uri="{BB962C8B-B14F-4D97-AF65-F5344CB8AC3E}">
        <p14:creationId xmlns:p14="http://schemas.microsoft.com/office/powerpoint/2010/main" val="2753208205"/>
      </p:ext>
    </p:extLst>
  </p:cSld>
  <p:clrMapOvr>
    <a:masterClrMapping/>
  </p:clrMapOvr>
  <p:transition spd="slow"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Date Placeholder 3">
            <a:extLst>
              <a:ext uri="{FF2B5EF4-FFF2-40B4-BE49-F238E27FC236}"/>
            </a:extLst>
          </p:cNvPr>
          <p:cNvSpPr>
            <a:spLocks noGrp="1" noChangeArrowheads="1"/>
          </p:cNvSpPr>
          <p:nvPr>
            <p:ph type="dt" sz="half" idx="10"/>
          </p:nvPr>
        </p:nvSpPr>
        <p:spPr>
          <a:ln/>
        </p:spPr>
        <p:txBody>
          <a:bodyPr/>
          <a:lstStyle>
            <a:lvl1pPr>
              <a:defRPr/>
            </a:lvl1pPr>
          </a:lstStyle>
          <a:p>
            <a:fld id="{338FBDBD-DB13-4DEC-AF2E-707F575CEE87}" type="datetimeFigureOut">
              <a:rPr lang="zh-CN" altLang="en-US"/>
              <a:pPr/>
              <a:t>2018/6/28 Thursday</a:t>
            </a:fld>
            <a:endParaRPr lang="zh-CN" altLang="en-US"/>
          </a:p>
        </p:txBody>
      </p:sp>
      <p:sp>
        <p:nvSpPr>
          <p:cNvPr id="5"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F99F2AAC-DB2D-4F5A-AA58-1F7FB7923F38}" type="slidenum">
              <a:rPr lang="zh-CN" altLang="en-US"/>
              <a:pPr/>
              <a:t>‹#›</a:t>
            </a:fld>
            <a:endParaRPr lang="zh-CN" altLang="en-US"/>
          </a:p>
        </p:txBody>
      </p:sp>
    </p:spTree>
    <p:extLst>
      <p:ext uri="{BB962C8B-B14F-4D97-AF65-F5344CB8AC3E}">
        <p14:creationId xmlns:p14="http://schemas.microsoft.com/office/powerpoint/2010/main" val="1026788225"/>
      </p:ext>
    </p:extLst>
  </p:cSld>
  <p:clrMapOvr>
    <a:masterClrMapping/>
  </p:clrMapOvr>
  <p:transition spd="slow"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1390959441"/>
      </p:ext>
    </p:extLst>
  </p:cSld>
  <p:clrMapOvr>
    <a:masterClrMapping/>
  </p:clrMapOvr>
  <p:transition spd="slow"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76697050"/>
      </p:ext>
    </p:extLst>
  </p:cSld>
  <p:clrMapOvr>
    <a:masterClrMapping/>
  </p:clrMapOvr>
  <p:transition spd="slow"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4092336515"/>
      </p:ext>
    </p:extLst>
  </p:cSld>
  <p:clrMapOvr>
    <a:masterClrMapping/>
  </p:clrMapOvr>
  <p:transition spd="slow"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621084013"/>
      </p:ext>
    </p:extLst>
  </p:cSld>
  <p:clrMapOvr>
    <a:masterClrMapping/>
  </p:clrMapOvr>
  <p:transition spd="slow"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573581843"/>
      </p:ext>
    </p:extLst>
  </p:cSld>
  <p:clrMapOvr>
    <a:masterClrMapping/>
  </p:clrMapOvr>
  <p:transition spd="slow"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896034528"/>
      </p:ext>
    </p:extLst>
  </p:cSld>
  <p:clrMapOvr>
    <a:masterClrMapping/>
  </p:clrMapOvr>
  <p:transition spd="slow"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0282258"/>
      </p:ext>
    </p:extLst>
  </p:cSld>
  <p:clrMapOvr>
    <a:masterClrMapping/>
  </p:clrMapOvr>
  <p:transition spd="slow"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668516200"/>
      </p:ext>
    </p:extLst>
  </p:cSld>
  <p:clrMapOvr>
    <a:masterClrMapping/>
  </p:clrMapOvr>
  <p:transition spd="slow"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Date Placeholder 3">
            <a:extLst>
              <a:ext uri="{FF2B5EF4-FFF2-40B4-BE49-F238E27FC236}"/>
            </a:extLst>
          </p:cNvPr>
          <p:cNvSpPr>
            <a:spLocks noGrp="1" noChangeArrowheads="1"/>
          </p:cNvSpPr>
          <p:nvPr>
            <p:ph type="dt" sz="half" idx="10"/>
          </p:nvPr>
        </p:nvSpPr>
        <p:spPr>
          <a:ln/>
        </p:spPr>
        <p:txBody>
          <a:bodyPr/>
          <a:lstStyle>
            <a:lvl1pPr>
              <a:defRPr/>
            </a:lvl1pPr>
          </a:lstStyle>
          <a:p>
            <a:fld id="{F12A7BE8-4170-48EA-A741-1C954BB3D074}" type="datetimeFigureOut">
              <a:rPr lang="zh-CN" altLang="en-US"/>
              <a:pPr/>
              <a:t>2018/6/28 Thursday</a:t>
            </a:fld>
            <a:endParaRPr lang="zh-CN" altLang="en-US"/>
          </a:p>
        </p:txBody>
      </p:sp>
      <p:sp>
        <p:nvSpPr>
          <p:cNvPr id="5"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B9B9965A-8A59-4FA6-8B6A-E1B97A8F8CC7}" type="slidenum">
              <a:rPr lang="zh-CN" altLang="en-US"/>
              <a:pPr/>
              <a:t>‹#›</a:t>
            </a:fld>
            <a:endParaRPr lang="zh-CN" altLang="en-US"/>
          </a:p>
        </p:txBody>
      </p:sp>
    </p:spTree>
    <p:extLst>
      <p:ext uri="{BB962C8B-B14F-4D97-AF65-F5344CB8AC3E}">
        <p14:creationId xmlns:p14="http://schemas.microsoft.com/office/powerpoint/2010/main" val="955446082"/>
      </p:ext>
    </p:extLst>
  </p:cSld>
  <p:clrMapOvr>
    <a:masterClrMapping/>
  </p:clrMapOvr>
  <p:transition spd="slow"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957625933"/>
      </p:ext>
    </p:extLst>
  </p:cSld>
  <p:clrMapOvr>
    <a:masterClrMapping/>
  </p:clrMapOvr>
  <p:transition spd="slow" advTm="0">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772829328"/>
      </p:ext>
    </p:extLst>
  </p:cSld>
  <p:clrMapOvr>
    <a:masterClrMapping/>
  </p:clrMapOvr>
  <p:transition spd="slow" advTm="0">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63932421"/>
      </p:ext>
    </p:extLst>
  </p:cSld>
  <p:clrMapOvr>
    <a:masterClrMapping/>
  </p:clrMapOvr>
  <p:transition spd="slow" advTm="0">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008649467"/>
      </p:ext>
    </p:extLst>
  </p:cSld>
  <p:clrMapOvr>
    <a:masterClrMapping/>
  </p:clrMapOvr>
  <p:transition spd="slow" advTm="0">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a:xfrm>
            <a:off x="628650" y="1370013"/>
            <a:ext cx="7886700" cy="3262312"/>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95541657"/>
      </p:ext>
    </p:extLst>
  </p:cSld>
  <p:clrMapOvr>
    <a:masterClrMapping/>
  </p:clrMapOvr>
  <p:transition spd="slow" advTm="0">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142269641"/>
      </p:ext>
    </p:extLst>
  </p:cSld>
  <p:clrMapOvr>
    <a:masterClrMapping/>
  </p:clrMapOvr>
  <p:transition spd="slow" advTm="0">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70013"/>
            <a:ext cx="3867150" cy="32623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0013"/>
            <a:ext cx="3867150" cy="32623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03248779"/>
      </p:ext>
    </p:extLst>
  </p:cSld>
  <p:clrMapOvr>
    <a:masterClrMapping/>
  </p:clrMapOvr>
  <p:transition spd="slow" advTm="0">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069286166"/>
      </p:ext>
    </p:extLst>
  </p:cSld>
  <p:clrMapOvr>
    <a:masterClrMapping/>
  </p:clrMapOvr>
  <p:transition spd="slow" advTm="0">
    <p:rand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1891753892"/>
      </p:ext>
    </p:extLst>
  </p:cSld>
  <p:clrMapOvr>
    <a:masterClrMapping/>
  </p:clrMapOvr>
  <p:transition spd="slow" advTm="0">
    <p:rand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04575"/>
      </p:ext>
    </p:extLst>
  </p:cSld>
  <p:clrMapOvr>
    <a:masterClrMapping/>
  </p:clrMapOvr>
  <p:transition spd="slow"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Date Placeholder 3">
            <a:extLst>
              <a:ext uri="{FF2B5EF4-FFF2-40B4-BE49-F238E27FC236}"/>
            </a:extLst>
          </p:cNvPr>
          <p:cNvSpPr>
            <a:spLocks noGrp="1" noChangeArrowheads="1"/>
          </p:cNvSpPr>
          <p:nvPr>
            <p:ph type="dt" sz="half" idx="10"/>
          </p:nvPr>
        </p:nvSpPr>
        <p:spPr>
          <a:ln/>
        </p:spPr>
        <p:txBody>
          <a:bodyPr/>
          <a:lstStyle>
            <a:lvl1pPr>
              <a:defRPr/>
            </a:lvl1pPr>
          </a:lstStyle>
          <a:p>
            <a:fld id="{24A3D2CB-EC48-4787-BB4A-9AF872CAF80A}" type="datetimeFigureOut">
              <a:rPr lang="zh-CN" altLang="en-US"/>
              <a:pPr/>
              <a:t>2018/6/28 Thursday</a:t>
            </a:fld>
            <a:endParaRPr lang="zh-CN" altLang="en-US"/>
          </a:p>
        </p:txBody>
      </p:sp>
      <p:sp>
        <p:nvSpPr>
          <p:cNvPr id="5"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DF4CDE3D-C821-42D3-A46F-3E9431589E3C}" type="slidenum">
              <a:rPr lang="zh-CN" altLang="en-US"/>
              <a:pPr/>
              <a:t>‹#›</a:t>
            </a:fld>
            <a:endParaRPr lang="zh-CN" altLang="en-US"/>
          </a:p>
        </p:txBody>
      </p:sp>
    </p:spTree>
    <p:extLst>
      <p:ext uri="{BB962C8B-B14F-4D97-AF65-F5344CB8AC3E}">
        <p14:creationId xmlns:p14="http://schemas.microsoft.com/office/powerpoint/2010/main" val="2440905800"/>
      </p:ext>
    </p:extLst>
  </p:cSld>
  <p:clrMapOvr>
    <a:masterClrMapping/>
  </p:clrMapOvr>
  <p:transition spd="slow" advTm="0">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387819909"/>
      </p:ext>
    </p:extLst>
  </p:cSld>
  <p:clrMapOvr>
    <a:masterClrMapping/>
  </p:clrMapOvr>
  <p:transition spd="slow" advTm="0">
    <p:rand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050203719"/>
      </p:ext>
    </p:extLst>
  </p:cSld>
  <p:clrMapOvr>
    <a:masterClrMapping/>
  </p:clrMapOvr>
  <p:transition spd="slow" advTm="0">
    <p:rand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a:xfrm>
            <a:off x="628650" y="1370013"/>
            <a:ext cx="7886700" cy="326231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50291987"/>
      </p:ext>
    </p:extLst>
  </p:cSld>
  <p:clrMapOvr>
    <a:masterClrMapping/>
  </p:clrMapOvr>
  <p:transition spd="slow" advTm="0">
    <p:rand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4638"/>
            <a:ext cx="5762625" cy="4357687"/>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87897830"/>
      </p:ext>
    </p:extLst>
  </p:cSld>
  <p:clrMapOvr>
    <a:masterClrMapping/>
  </p:clrMapOvr>
  <p:transition spd="slow" advTm="0">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076131"/>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56609826"/>
      </p:ext>
    </p:extLst>
  </p:cSld>
  <p:clrMapOvr>
    <a:masterClrMapping/>
  </p:clrMapOvr>
  <p:transition spd="slow" advTm="0">
    <p:rand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23964935"/>
      </p:ext>
    </p:extLst>
  </p:cSld>
  <p:clrMapOvr>
    <a:masterClrMapping/>
  </p:clrMapOvr>
  <p:transition spd="slow" advTm="0">
    <p:random/>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843831612"/>
      </p:ext>
    </p:extLst>
  </p:cSld>
  <p:clrMapOvr>
    <a:masterClrMapping/>
  </p:clrMapOvr>
  <p:transition spd="slow" advTm="0">
    <p:random/>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2275153"/>
      </p:ext>
    </p:extLst>
  </p:cSld>
  <p:clrMapOvr>
    <a:masterClrMapping/>
  </p:clrMapOvr>
  <p:transition spd="slow" advTm="0">
    <p:random/>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859185635"/>
      </p:ext>
    </p:extLst>
  </p:cSld>
  <p:clrMapOvr>
    <a:masterClrMapping/>
  </p:clrMapOvr>
  <p:transition spd="slow"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Date Placeholder 3">
            <a:extLst>
              <a:ext uri="{FF2B5EF4-FFF2-40B4-BE49-F238E27FC236}"/>
            </a:extLst>
          </p:cNvPr>
          <p:cNvSpPr>
            <a:spLocks noGrp="1" noChangeArrowheads="1"/>
          </p:cNvSpPr>
          <p:nvPr>
            <p:ph type="dt" sz="half" idx="10"/>
          </p:nvPr>
        </p:nvSpPr>
        <p:spPr>
          <a:ln/>
        </p:spPr>
        <p:txBody>
          <a:bodyPr/>
          <a:lstStyle>
            <a:lvl1pPr>
              <a:defRPr/>
            </a:lvl1pPr>
          </a:lstStyle>
          <a:p>
            <a:fld id="{24A7F935-6372-49A0-9EE0-F7A15545E74E}" type="datetimeFigureOut">
              <a:rPr lang="zh-CN" altLang="en-US"/>
              <a:pPr/>
              <a:t>2018/6/28 Thursday</a:t>
            </a:fld>
            <a:endParaRPr lang="zh-CN" altLang="en-US"/>
          </a:p>
        </p:txBody>
      </p:sp>
      <p:sp>
        <p:nvSpPr>
          <p:cNvPr id="6"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ECB91C2E-E4D1-4FAA-B9D2-A1ADF450D2DA}" type="slidenum">
              <a:rPr lang="zh-CN" altLang="en-US"/>
              <a:pPr/>
              <a:t>‹#›</a:t>
            </a:fld>
            <a:endParaRPr lang="zh-CN" altLang="en-US"/>
          </a:p>
        </p:txBody>
      </p:sp>
    </p:spTree>
    <p:extLst>
      <p:ext uri="{BB962C8B-B14F-4D97-AF65-F5344CB8AC3E}">
        <p14:creationId xmlns:p14="http://schemas.microsoft.com/office/powerpoint/2010/main" val="2716488896"/>
      </p:ext>
    </p:extLst>
  </p:cSld>
  <p:clrMapOvr>
    <a:masterClrMapping/>
  </p:clrMapOvr>
  <p:transition spd="slow" advTm="0">
    <p:rand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585338912"/>
      </p:ext>
    </p:extLst>
  </p:cSld>
  <p:clrMapOvr>
    <a:masterClrMapping/>
  </p:clrMapOvr>
  <p:transition spd="slow" advTm="0">
    <p:random/>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3360888"/>
      </p:ext>
    </p:extLst>
  </p:cSld>
  <p:clrMapOvr>
    <a:masterClrMapping/>
  </p:clrMapOvr>
  <p:transition spd="slow" advTm="0">
    <p:random/>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990028184"/>
      </p:ext>
    </p:extLst>
  </p:cSld>
  <p:clrMapOvr>
    <a:masterClrMapping/>
  </p:clrMapOvr>
  <p:transition spd="slow" advTm="0">
    <p:random/>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786649206"/>
      </p:ext>
    </p:extLst>
  </p:cSld>
  <p:clrMapOvr>
    <a:masterClrMapping/>
  </p:clrMapOvr>
  <p:transition spd="slow" advTm="0">
    <p:rand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308215186"/>
      </p:ext>
    </p:extLst>
  </p:cSld>
  <p:clrMapOvr>
    <a:masterClrMapping/>
  </p:clrMapOvr>
  <p:transition spd="slow" advTm="0">
    <p:random/>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92158809"/>
      </p:ext>
    </p:extLst>
  </p:cSld>
  <p:clrMapOvr>
    <a:masterClrMapping/>
  </p:clrMapOvr>
  <p:transition spd="slow" advTm="0">
    <p:random/>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403422320"/>
      </p:ext>
    </p:extLst>
  </p:cSld>
  <p:clrMapOvr>
    <a:masterClrMapping/>
  </p:clrMapOvr>
  <p:transition spd="slow" advTm="0">
    <p:random/>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37715343"/>
      </p:ext>
    </p:extLst>
  </p:cSld>
  <p:clrMapOvr>
    <a:masterClrMapping/>
  </p:clrMapOvr>
  <p:transition spd="slow" advTm="0">
    <p:random/>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344324939"/>
      </p:ext>
    </p:extLst>
  </p:cSld>
  <p:clrMapOvr>
    <a:masterClrMapping/>
  </p:clrMapOvr>
  <p:transition spd="slow" advTm="0">
    <p:rand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90019248"/>
      </p:ext>
    </p:extLst>
  </p:cSld>
  <p:clrMapOvr>
    <a:masterClrMapping/>
  </p:clrMapOvr>
  <p:transition spd="slow"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Date Placeholder 3">
            <a:extLst>
              <a:ext uri="{FF2B5EF4-FFF2-40B4-BE49-F238E27FC236}"/>
            </a:extLst>
          </p:cNvPr>
          <p:cNvSpPr>
            <a:spLocks noGrp="1" noChangeArrowheads="1"/>
          </p:cNvSpPr>
          <p:nvPr>
            <p:ph type="dt" sz="half" idx="10"/>
          </p:nvPr>
        </p:nvSpPr>
        <p:spPr>
          <a:ln/>
        </p:spPr>
        <p:txBody>
          <a:bodyPr/>
          <a:lstStyle>
            <a:lvl1pPr>
              <a:defRPr/>
            </a:lvl1pPr>
          </a:lstStyle>
          <a:p>
            <a:fld id="{A0EB3359-53B3-4D6B-98E1-9ADB9807708B}" type="datetimeFigureOut">
              <a:rPr lang="zh-CN" altLang="en-US"/>
              <a:pPr/>
              <a:t>2018/6/28 Thursday</a:t>
            </a:fld>
            <a:endParaRPr lang="zh-CN" altLang="en-US"/>
          </a:p>
        </p:txBody>
      </p:sp>
      <p:sp>
        <p:nvSpPr>
          <p:cNvPr id="8"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BC18262C-6DA4-47F4-ABA3-EBC33C179249}" type="slidenum">
              <a:rPr lang="zh-CN" altLang="en-US"/>
              <a:pPr/>
              <a:t>‹#›</a:t>
            </a:fld>
            <a:endParaRPr lang="zh-CN" altLang="en-US"/>
          </a:p>
        </p:txBody>
      </p:sp>
    </p:spTree>
    <p:extLst>
      <p:ext uri="{BB962C8B-B14F-4D97-AF65-F5344CB8AC3E}">
        <p14:creationId xmlns:p14="http://schemas.microsoft.com/office/powerpoint/2010/main" val="1347176038"/>
      </p:ext>
    </p:extLst>
  </p:cSld>
  <p:clrMapOvr>
    <a:masterClrMapping/>
  </p:clrMapOvr>
  <p:transition spd="slow" advTm="0">
    <p:random/>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50252744"/>
      </p:ext>
    </p:extLst>
  </p:cSld>
  <p:clrMapOvr>
    <a:masterClrMapping/>
  </p:clrMapOvr>
  <p:transition spd="slow" advTm="0">
    <p:rand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3684811571"/>
      </p:ext>
    </p:extLst>
  </p:cSld>
  <p:clrMapOvr>
    <a:masterClrMapping/>
  </p:clrMapOvr>
  <p:transition spd="slow" advTm="0">
    <p:rand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0774613"/>
      </p:ext>
    </p:extLst>
  </p:cSld>
  <p:clrMapOvr>
    <a:masterClrMapping/>
  </p:clrMapOvr>
  <p:transition spd="slow" advTm="0">
    <p:rand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6799435"/>
      </p:ext>
    </p:extLst>
  </p:cSld>
  <p:clrMapOvr>
    <a:masterClrMapping/>
  </p:clrMapOvr>
  <p:transition spd="slow" advTm="0">
    <p:rand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778722150"/>
      </p:ext>
    </p:extLst>
  </p:cSld>
  <p:clrMapOvr>
    <a:masterClrMapping/>
  </p:clrMapOvr>
  <p:transition spd="slow" advTm="0">
    <p:rand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45423707"/>
      </p:ext>
    </p:extLst>
  </p:cSld>
  <p:clrMapOvr>
    <a:masterClrMapping/>
  </p:clrMapOvr>
  <p:transition spd="slow" advTm="0">
    <p:rand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2455633"/>
      </p:ext>
    </p:extLst>
  </p:cSld>
  <p:clrMapOvr>
    <a:masterClrMapping/>
  </p:clrMapOvr>
  <p:transition spd="slow" advTm="0">
    <p:random/>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808402437"/>
      </p:ext>
    </p:extLst>
  </p:cSld>
  <p:clrMapOvr>
    <a:masterClrMapping/>
  </p:clrMapOvr>
  <p:transition spd="slow" advTm="0">
    <p:random/>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438775536"/>
      </p:ext>
    </p:extLst>
  </p:cSld>
  <p:clrMapOvr>
    <a:masterClrMapping/>
  </p:clrMapOvr>
  <p:transition spd="slow" advTm="0">
    <p:random/>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906023585"/>
      </p:ext>
    </p:extLst>
  </p:cSld>
  <p:clrMapOvr>
    <a:masterClrMapping/>
  </p:clrMapOvr>
  <p:transition spd="slow"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Date Placeholder 3">
            <a:extLst>
              <a:ext uri="{FF2B5EF4-FFF2-40B4-BE49-F238E27FC236}"/>
            </a:extLst>
          </p:cNvPr>
          <p:cNvSpPr>
            <a:spLocks noGrp="1" noChangeArrowheads="1"/>
          </p:cNvSpPr>
          <p:nvPr>
            <p:ph type="dt" sz="half" idx="10"/>
          </p:nvPr>
        </p:nvSpPr>
        <p:spPr>
          <a:ln/>
        </p:spPr>
        <p:txBody>
          <a:bodyPr/>
          <a:lstStyle>
            <a:lvl1pPr>
              <a:defRPr/>
            </a:lvl1pPr>
          </a:lstStyle>
          <a:p>
            <a:fld id="{EB00D21A-A89F-471C-B31E-19A944F171EB}" type="datetimeFigureOut">
              <a:rPr lang="zh-CN" altLang="en-US"/>
              <a:pPr/>
              <a:t>2018/6/28 Thursday</a:t>
            </a:fld>
            <a:endParaRPr lang="zh-CN" altLang="en-US"/>
          </a:p>
        </p:txBody>
      </p:sp>
      <p:sp>
        <p:nvSpPr>
          <p:cNvPr id="4"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46AC4C20-F331-423F-91D6-2FEB553E9408}" type="slidenum">
              <a:rPr lang="zh-CN" altLang="en-US"/>
              <a:pPr/>
              <a:t>‹#›</a:t>
            </a:fld>
            <a:endParaRPr lang="zh-CN" altLang="en-US"/>
          </a:p>
        </p:txBody>
      </p:sp>
    </p:spTree>
    <p:extLst>
      <p:ext uri="{BB962C8B-B14F-4D97-AF65-F5344CB8AC3E}">
        <p14:creationId xmlns:p14="http://schemas.microsoft.com/office/powerpoint/2010/main" val="747527366"/>
      </p:ext>
    </p:extLst>
  </p:cSld>
  <p:clrMapOvr>
    <a:masterClrMapping/>
  </p:clrMapOvr>
  <p:transition spd="slow" advTm="0">
    <p:random/>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57474800"/>
      </p:ext>
    </p:extLst>
  </p:cSld>
  <p:clrMapOvr>
    <a:masterClrMapping/>
  </p:clrMapOvr>
  <p:transition spd="slow" advTm="0">
    <p:random/>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285573921"/>
      </p:ext>
    </p:extLst>
  </p:cSld>
  <p:clrMapOvr>
    <a:masterClrMapping/>
  </p:clrMapOvr>
  <p:transition spd="slow" advTm="0">
    <p:random/>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3653917782"/>
      </p:ext>
    </p:extLst>
  </p:cSld>
  <p:clrMapOvr>
    <a:masterClrMapping/>
  </p:clrMapOvr>
  <p:transition spd="slow" advTm="0">
    <p:random/>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99214261"/>
      </p:ext>
    </p:extLst>
  </p:cSld>
  <p:clrMapOvr>
    <a:masterClrMapping/>
  </p:clrMapOvr>
  <p:transition spd="slow" advTm="0">
    <p:random/>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689860305"/>
      </p:ext>
    </p:extLst>
  </p:cSld>
  <p:clrMapOvr>
    <a:masterClrMapping/>
  </p:clrMapOvr>
  <p:transition spd="slow" advTm="0">
    <p:random/>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397357266"/>
      </p:ext>
    </p:extLst>
  </p:cSld>
  <p:clrMapOvr>
    <a:masterClrMapping/>
  </p:clrMapOvr>
  <p:transition spd="slow" advTm="0">
    <p:random/>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39843804"/>
      </p:ext>
    </p:extLst>
  </p:cSld>
  <p:clrMapOvr>
    <a:masterClrMapping/>
  </p:clrMapOvr>
  <p:transition spd="slow" advTm="0">
    <p:random/>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227195259"/>
      </p:ext>
    </p:extLst>
  </p:cSld>
  <p:clrMapOvr>
    <a:masterClrMapping/>
  </p:clrMapOvr>
  <p:transition spd="slow"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a:extLst>
              <a:ext uri="{FF2B5EF4-FFF2-40B4-BE49-F238E27FC236}"/>
            </a:extLst>
          </p:cNvPr>
          <p:cNvSpPr>
            <a:spLocks noGrp="1" noChangeArrowheads="1"/>
          </p:cNvSpPr>
          <p:nvPr>
            <p:ph type="dt" sz="half" idx="10"/>
          </p:nvPr>
        </p:nvSpPr>
        <p:spPr>
          <a:ln/>
        </p:spPr>
        <p:txBody>
          <a:bodyPr/>
          <a:lstStyle>
            <a:lvl1pPr>
              <a:defRPr/>
            </a:lvl1pPr>
          </a:lstStyle>
          <a:p>
            <a:fld id="{2F5CBCB1-C829-4B12-8706-0DCA3AB6994C}" type="datetimeFigureOut">
              <a:rPr lang="zh-CN" altLang="en-US"/>
              <a:pPr/>
              <a:t>2018/6/28 Thursday</a:t>
            </a:fld>
            <a:endParaRPr lang="zh-CN" altLang="en-US"/>
          </a:p>
        </p:txBody>
      </p:sp>
      <p:sp>
        <p:nvSpPr>
          <p:cNvPr id="3"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103A6C54-4B83-4552-A176-13BDFA8AF966}" type="slidenum">
              <a:rPr lang="zh-CN" altLang="en-US"/>
              <a:pPr/>
              <a:t>‹#›</a:t>
            </a:fld>
            <a:endParaRPr lang="zh-CN" altLang="en-US"/>
          </a:p>
        </p:txBody>
      </p:sp>
    </p:spTree>
    <p:extLst>
      <p:ext uri="{BB962C8B-B14F-4D97-AF65-F5344CB8AC3E}">
        <p14:creationId xmlns:p14="http://schemas.microsoft.com/office/powerpoint/2010/main" val="3462933319"/>
      </p:ext>
    </p:extLst>
  </p:cSld>
  <p:clrMapOvr>
    <a:masterClrMapping/>
  </p:clrMapOvr>
  <p:transition spd="slow"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3">
            <a:extLst>
              <a:ext uri="{FF2B5EF4-FFF2-40B4-BE49-F238E27FC236}"/>
            </a:extLst>
          </p:cNvPr>
          <p:cNvSpPr>
            <a:spLocks noGrp="1" noChangeArrowheads="1"/>
          </p:cNvSpPr>
          <p:nvPr>
            <p:ph type="dt" sz="half" idx="10"/>
          </p:nvPr>
        </p:nvSpPr>
        <p:spPr>
          <a:ln/>
        </p:spPr>
        <p:txBody>
          <a:bodyPr/>
          <a:lstStyle>
            <a:lvl1pPr>
              <a:defRPr/>
            </a:lvl1pPr>
          </a:lstStyle>
          <a:p>
            <a:fld id="{C6657CC7-4908-4D07-80FD-A3F66A40EFD5}" type="datetimeFigureOut">
              <a:rPr lang="zh-CN" altLang="en-US"/>
              <a:pPr/>
              <a:t>2018/6/28 Thursday</a:t>
            </a:fld>
            <a:endParaRPr lang="zh-CN" altLang="en-US"/>
          </a:p>
        </p:txBody>
      </p:sp>
      <p:sp>
        <p:nvSpPr>
          <p:cNvPr id="6"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8FEE75E8-F4CE-483F-9FFA-A8508E8B0668}" type="slidenum">
              <a:rPr lang="zh-CN" altLang="en-US"/>
              <a:pPr/>
              <a:t>‹#›</a:t>
            </a:fld>
            <a:endParaRPr lang="zh-CN" altLang="en-US"/>
          </a:p>
        </p:txBody>
      </p:sp>
    </p:spTree>
    <p:extLst>
      <p:ext uri="{BB962C8B-B14F-4D97-AF65-F5344CB8AC3E}">
        <p14:creationId xmlns:p14="http://schemas.microsoft.com/office/powerpoint/2010/main" val="2196998169"/>
      </p:ext>
    </p:extLst>
  </p:cSld>
  <p:clrMapOvr>
    <a:masterClrMapping/>
  </p:clrMapOvr>
  <p:transition spd="slow"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3">
            <a:extLst>
              <a:ext uri="{FF2B5EF4-FFF2-40B4-BE49-F238E27FC236}"/>
            </a:extLst>
          </p:cNvPr>
          <p:cNvSpPr>
            <a:spLocks noGrp="1" noChangeArrowheads="1"/>
          </p:cNvSpPr>
          <p:nvPr>
            <p:ph type="dt" sz="half" idx="10"/>
          </p:nvPr>
        </p:nvSpPr>
        <p:spPr>
          <a:ln/>
        </p:spPr>
        <p:txBody>
          <a:bodyPr/>
          <a:lstStyle>
            <a:lvl1pPr>
              <a:defRPr/>
            </a:lvl1pPr>
          </a:lstStyle>
          <a:p>
            <a:fld id="{1482699D-CB60-4622-ADAD-EA4D9A236E19}" type="datetimeFigureOut">
              <a:rPr lang="zh-CN" altLang="en-US"/>
              <a:pPr/>
              <a:t>2018/6/28 Thursday</a:t>
            </a:fld>
            <a:endParaRPr lang="zh-CN" altLang="en-US"/>
          </a:p>
        </p:txBody>
      </p:sp>
      <p:sp>
        <p:nvSpPr>
          <p:cNvPr id="6" name="Footer Placeholder 4">
            <a:extLst>
              <a:ext uri="{FF2B5EF4-FFF2-40B4-BE49-F238E27FC236}"/>
            </a:extLst>
          </p:cNvPr>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a:extLst>
              <a:ext uri="{FF2B5EF4-FFF2-40B4-BE49-F238E27FC236}"/>
            </a:extLst>
          </p:cNvPr>
          <p:cNvSpPr>
            <a:spLocks noGrp="1" noChangeArrowheads="1"/>
          </p:cNvSpPr>
          <p:nvPr>
            <p:ph type="sldNum" sz="quarter" idx="12"/>
          </p:nvPr>
        </p:nvSpPr>
        <p:spPr>
          <a:ln/>
        </p:spPr>
        <p:txBody>
          <a:bodyPr/>
          <a:lstStyle>
            <a:lvl1pPr>
              <a:defRPr/>
            </a:lvl1pPr>
          </a:lstStyle>
          <a:p>
            <a:fld id="{6076862F-66E5-4633-AAFD-12438EE51236}" type="slidenum">
              <a:rPr lang="zh-CN" altLang="en-US"/>
              <a:pPr/>
              <a:t>‹#›</a:t>
            </a:fld>
            <a:endParaRPr lang="zh-CN" altLang="en-US"/>
          </a:p>
        </p:txBody>
      </p:sp>
    </p:spTree>
    <p:extLst>
      <p:ext uri="{BB962C8B-B14F-4D97-AF65-F5344CB8AC3E}">
        <p14:creationId xmlns:p14="http://schemas.microsoft.com/office/powerpoint/2010/main" val="1767138348"/>
      </p:ext>
    </p:extLst>
  </p:cSld>
  <p:clrMapOvr>
    <a:masterClrMapping/>
  </p:clrMapOvr>
  <p:transition spd="slow"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2.jpe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2F2F2"/>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endParaRPr lang="zh-CN" altLang="zh-CN" smtClean="0"/>
          </a:p>
          <a:p>
            <a:pPr lvl="1"/>
            <a:r>
              <a:rPr lang="zh-CN" altLang="en-US" smtClean="0"/>
              <a:t>第二级</a:t>
            </a:r>
            <a:endParaRPr lang="zh-CN" altLang="zh-CN" smtClean="0"/>
          </a:p>
          <a:p>
            <a:pPr lvl="2"/>
            <a:r>
              <a:rPr lang="zh-CN" altLang="en-US" smtClean="0"/>
              <a:t>第三级</a:t>
            </a:r>
            <a:endParaRPr lang="zh-CN" altLang="zh-CN" smtClean="0"/>
          </a:p>
          <a:p>
            <a:pPr lvl="3"/>
            <a:r>
              <a:rPr lang="zh-CN" altLang="en-US" smtClean="0"/>
              <a:t>第四级</a:t>
            </a:r>
            <a:endParaRPr lang="zh-CN" altLang="zh-CN" smtClean="0"/>
          </a:p>
          <a:p>
            <a:pPr lvl="4"/>
            <a:r>
              <a:rPr lang="zh-CN" altLang="en-US" smtClean="0"/>
              <a:t>第五级</a:t>
            </a:r>
          </a:p>
        </p:txBody>
      </p:sp>
      <p:sp>
        <p:nvSpPr>
          <p:cNvPr id="1028" name="Date Placeholder 3">
            <a:extLst>
              <a:ext uri="{FF2B5EF4-FFF2-40B4-BE49-F238E27FC236}"/>
            </a:extLst>
          </p:cNvPr>
          <p:cNvSpPr>
            <a:spLocks noGrp="1" noChangeArrowheads="1"/>
          </p:cNvSpPr>
          <p:nvPr>
            <p:ph type="dt" sz="half" idx="2"/>
          </p:nvPr>
        </p:nvSpPr>
        <p:spPr bwMode="auto">
          <a:xfrm>
            <a:off x="6286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itchFamily="34" charset="0"/>
              <a:buNone/>
              <a:defRPr sz="900">
                <a:solidFill>
                  <a:srgbClr val="898989"/>
                </a:solidFill>
              </a:defRPr>
            </a:lvl1pPr>
          </a:lstStyle>
          <a:p>
            <a:fld id="{9C29F812-5858-4BE8-87BB-59FA83755B83}" type="datetimeFigureOut">
              <a:rPr lang="zh-CN" altLang="en-US"/>
              <a:pPr/>
              <a:t>2018/6/28 Thursday</a:t>
            </a:fld>
            <a:endParaRPr lang="zh-CN" altLang="en-US"/>
          </a:p>
        </p:txBody>
      </p:sp>
      <p:sp>
        <p:nvSpPr>
          <p:cNvPr id="1029" name="Footer Placeholder 4">
            <a:extLst>
              <a:ext uri="{FF2B5EF4-FFF2-40B4-BE49-F238E27FC236}"/>
            </a:extLst>
          </p:cNvPr>
          <p:cNvSpPr>
            <a:spLocks noGrp="1" noChangeArrowheads="1"/>
          </p:cNvSpPr>
          <p:nvPr>
            <p:ph type="ftr" sz="quarter" idx="3"/>
          </p:nvPr>
        </p:nvSpPr>
        <p:spPr bwMode="auto">
          <a:xfrm>
            <a:off x="3028950" y="4767263"/>
            <a:ext cx="3086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9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30" name="Slide Number Placeholder 5">
            <a:extLst>
              <a:ext uri="{FF2B5EF4-FFF2-40B4-BE49-F238E27FC236}"/>
            </a:extLst>
          </p:cNvPr>
          <p:cNvSpPr>
            <a:spLocks noGrp="1" noChangeArrowheads="1"/>
          </p:cNvSpPr>
          <p:nvPr>
            <p:ph type="sldNum" sz="quarter" idx="4"/>
          </p:nvPr>
        </p:nvSpPr>
        <p:spPr bwMode="auto">
          <a:xfrm>
            <a:off x="64579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None/>
              <a:defRPr sz="900">
                <a:solidFill>
                  <a:srgbClr val="898989"/>
                </a:solidFill>
              </a:defRPr>
            </a:lvl1pPr>
          </a:lstStyle>
          <a:p>
            <a:fld id="{E61151C9-F57F-4B1A-B460-D8BFFDB0F2B3}"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ransition spd="slow" advTm="0">
    <p:random/>
  </p:transition>
  <p:timing>
    <p:tnLst>
      <p:par>
        <p:cTn id="1" dur="indefinite" restart="never" nodeType="tmRoot"/>
      </p:par>
    </p:tnLst>
  </p:timing>
  <p:txStyles>
    <p:titleStyle>
      <a:lvl1pPr algn="l" defTabSz="685800" rtl="0" eaLnBrk="0" fontAlgn="base" hangingPunct="0">
        <a:lnSpc>
          <a:spcPct val="90000"/>
        </a:lnSpc>
        <a:spcBef>
          <a:spcPct val="0"/>
        </a:spcBef>
        <a:spcAft>
          <a:spcPct val="0"/>
        </a:spcAft>
        <a:defRPr kumimoji="1" sz="3300">
          <a:solidFill>
            <a:schemeClr val="tx1"/>
          </a:solidFill>
          <a:latin typeface="+mj-lt"/>
          <a:ea typeface="+mj-ea"/>
          <a:cs typeface="宋体" charset="0"/>
        </a:defRPr>
      </a:lvl1pPr>
      <a:lvl2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2pPr>
      <a:lvl3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3pPr>
      <a:lvl4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4pPr>
      <a:lvl5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kumimoji="1" sz="2100">
          <a:solidFill>
            <a:schemeClr val="tx1"/>
          </a:solidFill>
          <a:latin typeface="+mn-lt"/>
          <a:ea typeface="+mn-ea"/>
          <a:cs typeface="宋体" charset="0"/>
        </a:defRPr>
      </a:lvl1pPr>
      <a:lvl2pPr marL="514350" indent="-171450" algn="l" defTabSz="685800" rtl="0" eaLnBrk="0" fontAlgn="base" hangingPunct="0">
        <a:lnSpc>
          <a:spcPct val="90000"/>
        </a:lnSpc>
        <a:spcBef>
          <a:spcPts val="375"/>
        </a:spcBef>
        <a:spcAft>
          <a:spcPct val="0"/>
        </a:spcAft>
        <a:buFont typeface="Arial" pitchFamily="34" charset="0"/>
        <a:buChar char="•"/>
        <a:defRPr kumimoji="1">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kumimoji="1"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5pPr>
      <a:lvl6pPr marL="20002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2F2F2"/>
        </a:solidFill>
        <a:effectLst/>
      </p:bgPr>
    </p:bg>
    <p:spTree>
      <p:nvGrpSpPr>
        <p:cNvPr id="1" name=""/>
        <p:cNvGrpSpPr/>
        <p:nvPr/>
      </p:nvGrpSpPr>
      <p:grpSpPr>
        <a:xfrm>
          <a:off x="0" y="0"/>
          <a:ext cx="0" cy="0"/>
          <a:chOff x="0" y="0"/>
          <a:chExt cx="0" cy="0"/>
        </a:xfrm>
      </p:grpSpPr>
      <p:sp>
        <p:nvSpPr>
          <p:cNvPr id="13314"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endParaRPr lang="zh-CN" altLang="zh-CN" smtClean="0"/>
          </a:p>
          <a:p>
            <a:pPr lvl="1"/>
            <a:r>
              <a:rPr lang="zh-CN" altLang="en-US" smtClean="0"/>
              <a:t>第二级</a:t>
            </a:r>
            <a:endParaRPr lang="zh-CN" altLang="zh-CN" smtClean="0"/>
          </a:p>
          <a:p>
            <a:pPr lvl="2"/>
            <a:r>
              <a:rPr lang="zh-CN" altLang="en-US" smtClean="0"/>
              <a:t>第三级</a:t>
            </a:r>
            <a:endParaRPr lang="zh-CN" altLang="zh-CN" smtClean="0"/>
          </a:p>
          <a:p>
            <a:pPr lvl="3"/>
            <a:r>
              <a:rPr lang="zh-CN" altLang="en-US" smtClean="0"/>
              <a:t>第四级</a:t>
            </a:r>
            <a:endParaRPr lang="zh-CN" altLang="zh-CN" smtClean="0"/>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ransition spd="slow" advTm="0">
    <p:random/>
  </p:transition>
  <p:txStyles>
    <p:titleStyle>
      <a:lvl1pPr algn="l" defTabSz="685800" rtl="0" eaLnBrk="0" fontAlgn="base" hangingPunct="0">
        <a:lnSpc>
          <a:spcPct val="90000"/>
        </a:lnSpc>
        <a:spcBef>
          <a:spcPct val="0"/>
        </a:spcBef>
        <a:spcAft>
          <a:spcPct val="0"/>
        </a:spcAft>
        <a:defRPr kumimoji="1" sz="3300">
          <a:solidFill>
            <a:schemeClr val="tx1"/>
          </a:solidFill>
          <a:latin typeface="+mj-lt"/>
          <a:ea typeface="+mj-ea"/>
          <a:cs typeface="宋体" charset="0"/>
        </a:defRPr>
      </a:lvl1pPr>
      <a:lvl2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2pPr>
      <a:lvl3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3pPr>
      <a:lvl4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4pPr>
      <a:lvl5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kumimoji="1" sz="2100">
          <a:solidFill>
            <a:schemeClr val="tx1"/>
          </a:solidFill>
          <a:latin typeface="+mn-lt"/>
          <a:ea typeface="+mn-ea"/>
          <a:cs typeface="宋体" charset="0"/>
        </a:defRPr>
      </a:lvl1pPr>
      <a:lvl2pPr marL="514350" indent="-171450" algn="l" defTabSz="685800" rtl="0" eaLnBrk="0" fontAlgn="base" hangingPunct="0">
        <a:lnSpc>
          <a:spcPct val="90000"/>
        </a:lnSpc>
        <a:spcBef>
          <a:spcPts val="375"/>
        </a:spcBef>
        <a:spcAft>
          <a:spcPct val="0"/>
        </a:spcAft>
        <a:buFont typeface="Arial" pitchFamily="34" charset="0"/>
        <a:buChar char="•"/>
        <a:defRPr kumimoji="1">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kumimoji="1"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5pPr>
      <a:lvl6pPr marL="20002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2F2F2"/>
        </a:solidFill>
        <a:effectLst/>
      </p:bgPr>
    </p:bg>
    <p:spTree>
      <p:nvGrpSpPr>
        <p:cNvPr id="1" name=""/>
        <p:cNvGrpSpPr/>
        <p:nvPr/>
      </p:nvGrpSpPr>
      <p:grpSpPr>
        <a:xfrm>
          <a:off x="0" y="0"/>
          <a:ext cx="0" cy="0"/>
          <a:chOff x="0" y="0"/>
          <a:chExt cx="0" cy="0"/>
        </a:xfrm>
      </p:grpSpPr>
      <p:grpSp>
        <p:nvGrpSpPr>
          <p:cNvPr id="14338" name="组合 6"/>
          <p:cNvGrpSpPr>
            <a:grpSpLocks/>
          </p:cNvGrpSpPr>
          <p:nvPr userDrawn="1"/>
        </p:nvGrpSpPr>
        <p:grpSpPr bwMode="auto">
          <a:xfrm>
            <a:off x="-295275" y="3460750"/>
            <a:ext cx="2962275" cy="2132013"/>
            <a:chOff x="0" y="0"/>
            <a:chExt cx="3964344" cy="2855249"/>
          </a:xfrm>
        </p:grpSpPr>
        <p:sp>
          <p:nvSpPr>
            <p:cNvPr id="3081" name="椭圆 25">
              <a:extLst>
                <a:ext uri="{FF2B5EF4-FFF2-40B4-BE49-F238E27FC236}"/>
              </a:extLst>
            </p:cNvPr>
            <p:cNvSpPr>
              <a:spLocks noChangeArrowheads="1"/>
            </p:cNvSpPr>
            <p:nvPr userDrawn="1"/>
          </p:nvSpPr>
          <p:spPr bwMode="auto">
            <a:xfrm>
              <a:off x="3348235" y="1456326"/>
              <a:ext cx="616109" cy="618672"/>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3082" name="椭圆 45">
              <a:extLst>
                <a:ext uri="{FF2B5EF4-FFF2-40B4-BE49-F238E27FC236}"/>
              </a:extLst>
            </p:cNvPr>
            <p:cNvSpPr>
              <a:spLocks noChangeArrowheads="1"/>
            </p:cNvSpPr>
            <p:nvPr userDrawn="1"/>
          </p:nvSpPr>
          <p:spPr bwMode="auto">
            <a:xfrm>
              <a:off x="2976445" y="1101280"/>
              <a:ext cx="227322" cy="227485"/>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3083" name="椭圆 24">
              <a:extLst>
                <a:ext uri="{FF2B5EF4-FFF2-40B4-BE49-F238E27FC236}"/>
              </a:extLst>
            </p:cNvPr>
            <p:cNvSpPr>
              <a:spLocks noChangeArrowheads="1"/>
            </p:cNvSpPr>
            <p:nvPr userDrawn="1"/>
          </p:nvSpPr>
          <p:spPr bwMode="auto">
            <a:xfrm>
              <a:off x="218824" y="1228841"/>
              <a:ext cx="1629503" cy="1626408"/>
            </a:xfrm>
            <a:prstGeom prst="ellipse">
              <a:avLst/>
            </a:prstGeom>
            <a:solidFill>
              <a:schemeClr val="accent1">
                <a:lumMod val="20000"/>
                <a:lumOff val="80000"/>
                <a:alpha val="61176"/>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3084" name="椭圆 45">
              <a:extLst>
                <a:ext uri="{FF2B5EF4-FFF2-40B4-BE49-F238E27FC236}"/>
              </a:extLst>
            </p:cNvPr>
            <p:cNvSpPr>
              <a:spLocks noChangeArrowheads="1"/>
            </p:cNvSpPr>
            <p:nvPr userDrawn="1"/>
          </p:nvSpPr>
          <p:spPr bwMode="auto">
            <a:xfrm>
              <a:off x="1436172" y="1230968"/>
              <a:ext cx="1414927" cy="1413804"/>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3085" name="椭圆 44">
              <a:extLst>
                <a:ext uri="{FF2B5EF4-FFF2-40B4-BE49-F238E27FC236}"/>
              </a:extLst>
            </p:cNvPr>
            <p:cNvSpPr>
              <a:spLocks noChangeArrowheads="1"/>
            </p:cNvSpPr>
            <p:nvPr userDrawn="1"/>
          </p:nvSpPr>
          <p:spPr bwMode="auto">
            <a:xfrm>
              <a:off x="0" y="858913"/>
              <a:ext cx="860429" cy="858913"/>
            </a:xfrm>
            <a:prstGeom prst="ellipse">
              <a:avLst/>
            </a:prstGeom>
            <a:solidFill>
              <a:srgbClr val="F3703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3086" name="椭圆 12">
              <a:extLst>
                <a:ext uri="{FF2B5EF4-FFF2-40B4-BE49-F238E27FC236}"/>
              </a:extLst>
            </p:cNvPr>
            <p:cNvSpPr>
              <a:spLocks noChangeArrowheads="1"/>
            </p:cNvSpPr>
            <p:nvPr userDrawn="1"/>
          </p:nvSpPr>
          <p:spPr bwMode="auto">
            <a:xfrm>
              <a:off x="526880" y="758991"/>
              <a:ext cx="1157861" cy="115443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2" name="椭圆 13">
              <a:extLst>
                <a:ext uri="{FF2B5EF4-FFF2-40B4-BE49-F238E27FC236}"/>
              </a:extLst>
            </p:cNvPr>
            <p:cNvSpPr>
              <a:spLocks noChangeArrowheads="1"/>
            </p:cNvSpPr>
            <p:nvPr userDrawn="1"/>
          </p:nvSpPr>
          <p:spPr bwMode="auto">
            <a:xfrm>
              <a:off x="1448919" y="831275"/>
              <a:ext cx="246444" cy="248744"/>
            </a:xfrm>
            <a:prstGeom prst="ellipse">
              <a:avLst/>
            </a:prstGeom>
            <a:solidFill>
              <a:srgbClr val="DEEBF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3088" name="椭圆 45">
              <a:extLst>
                <a:ext uri="{FF2B5EF4-FFF2-40B4-BE49-F238E27FC236}"/>
              </a:extLst>
            </p:cNvPr>
            <p:cNvSpPr>
              <a:spLocks noChangeArrowheads="1"/>
            </p:cNvSpPr>
            <p:nvPr userDrawn="1"/>
          </p:nvSpPr>
          <p:spPr bwMode="auto">
            <a:xfrm>
              <a:off x="2679013" y="1822002"/>
              <a:ext cx="558747" cy="559143"/>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3089" name="椭圆 44">
              <a:extLst>
                <a:ext uri="{FF2B5EF4-FFF2-40B4-BE49-F238E27FC236}"/>
              </a:extLst>
            </p:cNvPr>
            <p:cNvSpPr>
              <a:spLocks noChangeArrowheads="1"/>
            </p:cNvSpPr>
            <p:nvPr userDrawn="1"/>
          </p:nvSpPr>
          <p:spPr bwMode="auto">
            <a:xfrm>
              <a:off x="958157" y="0"/>
              <a:ext cx="503509" cy="503868"/>
            </a:xfrm>
            <a:prstGeom prst="ellipse">
              <a:avLst/>
            </a:prstGeom>
            <a:solidFill>
              <a:srgbClr val="88D0E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grpSp>
      <p:cxnSp>
        <p:nvCxnSpPr>
          <p:cNvPr id="14339" name="直接连接符 16"/>
          <p:cNvCxnSpPr>
            <a:cxnSpLocks noChangeShapeType="1"/>
          </p:cNvCxnSpPr>
          <p:nvPr userDrawn="1"/>
        </p:nvCxnSpPr>
        <p:spPr bwMode="auto">
          <a:xfrm>
            <a:off x="0" y="668338"/>
            <a:ext cx="9144000" cy="0"/>
          </a:xfrm>
          <a:prstGeom prst="line">
            <a:avLst/>
          </a:prstGeom>
          <a:noFill/>
          <a:ln w="6350">
            <a:solidFill>
              <a:srgbClr val="EF8B81"/>
            </a:solidFill>
            <a:round/>
            <a:headEnd/>
            <a:tailEnd/>
          </a:ln>
          <a:extLst>
            <a:ext uri="{909E8E84-426E-40DD-AFC4-6F175D3DCCD1}">
              <a14:hiddenFill xmlns:a14="http://schemas.microsoft.com/office/drawing/2010/main">
                <a:noFill/>
              </a14:hiddenFill>
            </a:ext>
          </a:extLst>
        </p:spPr>
      </p:cxnSp>
      <p:sp>
        <p:nvSpPr>
          <p:cNvPr id="3076" name="椭圆 51">
            <a:extLst>
              <a:ext uri="{FF2B5EF4-FFF2-40B4-BE49-F238E27FC236}"/>
            </a:extLst>
          </p:cNvPr>
          <p:cNvSpPr>
            <a:spLocks noChangeArrowheads="1"/>
          </p:cNvSpPr>
          <p:nvPr userDrawn="1"/>
        </p:nvSpPr>
        <p:spPr bwMode="auto">
          <a:xfrm>
            <a:off x="295275" y="171450"/>
            <a:ext cx="962025" cy="962025"/>
          </a:xfrm>
          <a:prstGeom prst="ellipse">
            <a:avLst/>
          </a:prstGeom>
          <a:solidFill>
            <a:srgbClr val="FCDD65">
              <a:alpha val="89803"/>
            </a:srgbClr>
          </a:solidFill>
          <a:ln>
            <a:noFill/>
          </a:ln>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3077" name="椭圆 18">
            <a:extLst>
              <a:ext uri="{FF2B5EF4-FFF2-40B4-BE49-F238E27FC236}"/>
            </a:extLst>
          </p:cNvPr>
          <p:cNvSpPr>
            <a:spLocks noChangeArrowheads="1"/>
          </p:cNvSpPr>
          <p:nvPr userDrawn="1"/>
        </p:nvSpPr>
        <p:spPr bwMode="auto">
          <a:xfrm>
            <a:off x="904875" y="0"/>
            <a:ext cx="514350" cy="512763"/>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14342"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827" r:id="rId12"/>
  </p:sldLayoutIdLst>
  <p:transition spd="slow" advTm="0">
    <p:random/>
  </p:transition>
  <p:txStyles>
    <p:titleStyle>
      <a:lvl1pPr algn="l" defTabSz="685800" rtl="0" eaLnBrk="0" fontAlgn="base" hangingPunct="0">
        <a:lnSpc>
          <a:spcPct val="90000"/>
        </a:lnSpc>
        <a:spcBef>
          <a:spcPct val="0"/>
        </a:spcBef>
        <a:spcAft>
          <a:spcPct val="0"/>
        </a:spcAft>
        <a:defRPr kumimoji="1" sz="3300">
          <a:solidFill>
            <a:schemeClr val="tx1"/>
          </a:solidFill>
          <a:latin typeface="+mj-lt"/>
          <a:ea typeface="+mj-ea"/>
          <a:cs typeface="宋体" charset="0"/>
        </a:defRPr>
      </a:lvl1pPr>
      <a:lvl2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2pPr>
      <a:lvl3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3pPr>
      <a:lvl4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4pPr>
      <a:lvl5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kumimoji="1" sz="2100">
          <a:solidFill>
            <a:schemeClr val="tx1"/>
          </a:solidFill>
          <a:latin typeface="+mn-lt"/>
          <a:ea typeface="+mn-ea"/>
          <a:cs typeface="宋体" charset="0"/>
        </a:defRPr>
      </a:lvl1pPr>
      <a:lvl2pPr marL="514350" indent="-171450" algn="l" defTabSz="685800" rtl="0" eaLnBrk="0" fontAlgn="base" hangingPunct="0">
        <a:lnSpc>
          <a:spcPct val="90000"/>
        </a:lnSpc>
        <a:spcBef>
          <a:spcPts val="375"/>
        </a:spcBef>
        <a:spcAft>
          <a:spcPct val="0"/>
        </a:spcAft>
        <a:buFont typeface="Arial" pitchFamily="34" charset="0"/>
        <a:buChar char="•"/>
        <a:defRPr kumimoji="1">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kumimoji="1"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5pPr>
      <a:lvl6pPr marL="20002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rgbClr val="F2F2F2"/>
        </a:solidFill>
        <a:effectLst/>
      </p:bgPr>
    </p:bg>
    <p:spTree>
      <p:nvGrpSpPr>
        <p:cNvPr id="1" name=""/>
        <p:cNvGrpSpPr/>
        <p:nvPr/>
      </p:nvGrpSpPr>
      <p:grpSpPr>
        <a:xfrm>
          <a:off x="0" y="0"/>
          <a:ext cx="0" cy="0"/>
          <a:chOff x="0" y="0"/>
          <a:chExt cx="0" cy="0"/>
        </a:xfrm>
      </p:grpSpPr>
      <p:pic>
        <p:nvPicPr>
          <p:cNvPr id="15362" name="图片 6"/>
          <p:cNvPicPr>
            <a:picLocks noChangeAspect="1" noChangeArrowheads="1"/>
          </p:cNvPicPr>
          <p:nvPr userDrawn="1"/>
        </p:nvPicPr>
        <p:blipFill>
          <a:blip r:embed="rId13">
            <a:extLst>
              <a:ext uri="{28A0092B-C50C-407E-A947-70E740481C1C}">
                <a14:useLocalDpi xmlns:a14="http://schemas.microsoft.com/office/drawing/2010/main" val="0"/>
              </a:ext>
            </a:extLst>
          </a:blip>
          <a:srcRect t="7661" r="117" b="11115"/>
          <a:stretch>
            <a:fillRect/>
          </a:stretch>
        </p:blipFill>
        <p:spPr bwMode="auto">
          <a:xfrm>
            <a:off x="0" y="-11113"/>
            <a:ext cx="9144000" cy="515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矩形 7">
            <a:extLst>
              <a:ext uri="{FF2B5EF4-FFF2-40B4-BE49-F238E27FC236}"/>
            </a:extLst>
          </p:cNvPr>
          <p:cNvSpPr>
            <a:spLocks noChangeArrowheads="1"/>
          </p:cNvSpPr>
          <p:nvPr userDrawn="1"/>
        </p:nvSpPr>
        <p:spPr bwMode="auto">
          <a:xfrm>
            <a:off x="0" y="0"/>
            <a:ext cx="9144000" cy="5143500"/>
          </a:xfrm>
          <a:prstGeom prst="rect">
            <a:avLst/>
          </a:prstGeom>
          <a:solidFill>
            <a:schemeClr val="tx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grpSp>
        <p:nvGrpSpPr>
          <p:cNvPr id="15364" name="组合 8"/>
          <p:cNvGrpSpPr>
            <a:grpSpLocks/>
          </p:cNvGrpSpPr>
          <p:nvPr userDrawn="1"/>
        </p:nvGrpSpPr>
        <p:grpSpPr bwMode="auto">
          <a:xfrm>
            <a:off x="-295275" y="3460750"/>
            <a:ext cx="2962275" cy="2132013"/>
            <a:chOff x="0" y="0"/>
            <a:chExt cx="3964344" cy="2855249"/>
          </a:xfrm>
        </p:grpSpPr>
        <p:sp>
          <p:nvSpPr>
            <p:cNvPr id="4107" name="椭圆 25">
              <a:extLst>
                <a:ext uri="{FF2B5EF4-FFF2-40B4-BE49-F238E27FC236}"/>
              </a:extLst>
            </p:cNvPr>
            <p:cNvSpPr>
              <a:spLocks noChangeArrowheads="1"/>
            </p:cNvSpPr>
            <p:nvPr userDrawn="1"/>
          </p:nvSpPr>
          <p:spPr bwMode="auto">
            <a:xfrm>
              <a:off x="3348235" y="1456326"/>
              <a:ext cx="616109" cy="618672"/>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4108" name="椭圆 45">
              <a:extLst>
                <a:ext uri="{FF2B5EF4-FFF2-40B4-BE49-F238E27FC236}"/>
              </a:extLst>
            </p:cNvPr>
            <p:cNvSpPr>
              <a:spLocks noChangeArrowheads="1"/>
            </p:cNvSpPr>
            <p:nvPr userDrawn="1"/>
          </p:nvSpPr>
          <p:spPr bwMode="auto">
            <a:xfrm>
              <a:off x="2976445" y="1101280"/>
              <a:ext cx="227322" cy="227485"/>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4109" name="椭圆 24">
              <a:extLst>
                <a:ext uri="{FF2B5EF4-FFF2-40B4-BE49-F238E27FC236}"/>
              </a:extLst>
            </p:cNvPr>
            <p:cNvSpPr>
              <a:spLocks noChangeArrowheads="1"/>
            </p:cNvSpPr>
            <p:nvPr userDrawn="1"/>
          </p:nvSpPr>
          <p:spPr bwMode="auto">
            <a:xfrm>
              <a:off x="218824" y="1228841"/>
              <a:ext cx="1629503" cy="1626408"/>
            </a:xfrm>
            <a:prstGeom prst="ellipse">
              <a:avLst/>
            </a:prstGeom>
            <a:solidFill>
              <a:srgbClr val="DB3D63">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4110" name="椭圆 45">
              <a:extLst>
                <a:ext uri="{FF2B5EF4-FFF2-40B4-BE49-F238E27FC236}"/>
              </a:extLst>
            </p:cNvPr>
            <p:cNvSpPr>
              <a:spLocks noChangeArrowheads="1"/>
            </p:cNvSpPr>
            <p:nvPr userDrawn="1"/>
          </p:nvSpPr>
          <p:spPr bwMode="auto">
            <a:xfrm>
              <a:off x="1436172" y="1230968"/>
              <a:ext cx="1414927" cy="1413804"/>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4111" name="椭圆 44">
              <a:extLst>
                <a:ext uri="{FF2B5EF4-FFF2-40B4-BE49-F238E27FC236}"/>
              </a:extLst>
            </p:cNvPr>
            <p:cNvSpPr>
              <a:spLocks noChangeArrowheads="1"/>
            </p:cNvSpPr>
            <p:nvPr userDrawn="1"/>
          </p:nvSpPr>
          <p:spPr bwMode="auto">
            <a:xfrm>
              <a:off x="0" y="858913"/>
              <a:ext cx="860429" cy="858913"/>
            </a:xfrm>
            <a:prstGeom prst="ellipse">
              <a:avLst/>
            </a:prstGeom>
            <a:solidFill>
              <a:srgbClr val="F3703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4112" name="椭圆 14">
              <a:extLst>
                <a:ext uri="{FF2B5EF4-FFF2-40B4-BE49-F238E27FC236}"/>
              </a:extLst>
            </p:cNvPr>
            <p:cNvSpPr>
              <a:spLocks noChangeArrowheads="1"/>
            </p:cNvSpPr>
            <p:nvPr userDrawn="1"/>
          </p:nvSpPr>
          <p:spPr bwMode="auto">
            <a:xfrm>
              <a:off x="526880" y="758991"/>
              <a:ext cx="1157861" cy="115443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2" name="椭圆 15">
              <a:extLst>
                <a:ext uri="{FF2B5EF4-FFF2-40B4-BE49-F238E27FC236}"/>
              </a:extLst>
            </p:cNvPr>
            <p:cNvSpPr>
              <a:spLocks noChangeArrowheads="1"/>
            </p:cNvSpPr>
            <p:nvPr userDrawn="1"/>
          </p:nvSpPr>
          <p:spPr bwMode="auto">
            <a:xfrm>
              <a:off x="1448919" y="831275"/>
              <a:ext cx="246444" cy="248744"/>
            </a:xfrm>
            <a:prstGeom prst="ellipse">
              <a:avLst/>
            </a:prstGeom>
            <a:solidFill>
              <a:srgbClr val="E2819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4114" name="椭圆 45">
              <a:extLst>
                <a:ext uri="{FF2B5EF4-FFF2-40B4-BE49-F238E27FC236}"/>
              </a:extLst>
            </p:cNvPr>
            <p:cNvSpPr>
              <a:spLocks noChangeArrowheads="1"/>
            </p:cNvSpPr>
            <p:nvPr userDrawn="1"/>
          </p:nvSpPr>
          <p:spPr bwMode="auto">
            <a:xfrm>
              <a:off x="2679013" y="1822002"/>
              <a:ext cx="558747" cy="559143"/>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4115" name="椭圆 44">
              <a:extLst>
                <a:ext uri="{FF2B5EF4-FFF2-40B4-BE49-F238E27FC236}"/>
              </a:extLst>
            </p:cNvPr>
            <p:cNvSpPr>
              <a:spLocks noChangeArrowheads="1"/>
            </p:cNvSpPr>
            <p:nvPr userDrawn="1"/>
          </p:nvSpPr>
          <p:spPr bwMode="auto">
            <a:xfrm>
              <a:off x="958157" y="0"/>
              <a:ext cx="503509" cy="503868"/>
            </a:xfrm>
            <a:prstGeom prst="ellipse">
              <a:avLst/>
            </a:prstGeom>
            <a:solidFill>
              <a:srgbClr val="88D0E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grpSp>
      <p:cxnSp>
        <p:nvCxnSpPr>
          <p:cNvPr id="15365" name="直接连接符 18"/>
          <p:cNvCxnSpPr>
            <a:cxnSpLocks noChangeShapeType="1"/>
          </p:cNvCxnSpPr>
          <p:nvPr userDrawn="1"/>
        </p:nvCxnSpPr>
        <p:spPr bwMode="auto">
          <a:xfrm>
            <a:off x="0" y="668338"/>
            <a:ext cx="9144000" cy="0"/>
          </a:xfrm>
          <a:prstGeom prst="line">
            <a:avLst/>
          </a:prstGeom>
          <a:noFill/>
          <a:ln w="6350">
            <a:solidFill>
              <a:srgbClr val="EF8B81"/>
            </a:solidFill>
            <a:round/>
            <a:headEnd/>
            <a:tailEnd/>
          </a:ln>
          <a:extLst>
            <a:ext uri="{909E8E84-426E-40DD-AFC4-6F175D3DCCD1}">
              <a14:hiddenFill xmlns:a14="http://schemas.microsoft.com/office/drawing/2010/main">
                <a:noFill/>
              </a14:hiddenFill>
            </a:ext>
          </a:extLst>
        </p:spPr>
      </p:cxnSp>
      <p:sp>
        <p:nvSpPr>
          <p:cNvPr id="4102" name="椭圆 51">
            <a:extLst>
              <a:ext uri="{FF2B5EF4-FFF2-40B4-BE49-F238E27FC236}"/>
            </a:extLst>
          </p:cNvPr>
          <p:cNvSpPr>
            <a:spLocks noChangeArrowheads="1"/>
          </p:cNvSpPr>
          <p:nvPr userDrawn="1"/>
        </p:nvSpPr>
        <p:spPr bwMode="auto">
          <a:xfrm>
            <a:off x="295275" y="171450"/>
            <a:ext cx="962025" cy="962025"/>
          </a:xfrm>
          <a:prstGeom prst="ellipse">
            <a:avLst/>
          </a:prstGeom>
          <a:solidFill>
            <a:srgbClr val="EF8B81">
              <a:alpha val="8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4103" name="椭圆 20">
            <a:extLst>
              <a:ext uri="{FF2B5EF4-FFF2-40B4-BE49-F238E27FC236}"/>
            </a:extLst>
          </p:cNvPr>
          <p:cNvSpPr>
            <a:spLocks noChangeArrowheads="1"/>
          </p:cNvSpPr>
          <p:nvPr userDrawn="1"/>
        </p:nvSpPr>
        <p:spPr bwMode="auto">
          <a:xfrm>
            <a:off x="904875" y="0"/>
            <a:ext cx="514350" cy="512763"/>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4113" name="文本框 21">
            <a:extLst>
              <a:ext uri="{FF2B5EF4-FFF2-40B4-BE49-F238E27FC236}"/>
            </a:extLst>
          </p:cNvPr>
          <p:cNvSpPr txBox="1">
            <a:spLocks noChangeArrowheads="1"/>
          </p:cNvSpPr>
          <p:nvPr userDrawn="1"/>
        </p:nvSpPr>
        <p:spPr bwMode="auto">
          <a:xfrm>
            <a:off x="7818438" y="4724400"/>
            <a:ext cx="12525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1600" b="1" i="1">
                <a:solidFill>
                  <a:schemeClr val="bg1"/>
                </a:solidFill>
                <a:latin typeface="方正兰亭黑_GBK" pitchFamily="2" charset="-122"/>
                <a:ea typeface="方正兰亭黑_GBK" pitchFamily="2" charset="-122"/>
              </a:rPr>
              <a:t>公司</a:t>
            </a:r>
            <a:r>
              <a:rPr kumimoji="0" lang="en-US" altLang="zh-CN" sz="1600" b="1" i="1">
                <a:solidFill>
                  <a:schemeClr val="bg1"/>
                </a:solidFill>
                <a:latin typeface="方正兰亭黑_GBK" pitchFamily="2" charset="-122"/>
                <a:ea typeface="方正兰亭黑_GBK" pitchFamily="2" charset="-122"/>
              </a:rPr>
              <a:t>LOGO</a:t>
            </a:r>
            <a:endParaRPr kumimoji="0" lang="zh-CN" altLang="en-US" sz="1600" b="1" i="1">
              <a:solidFill>
                <a:schemeClr val="bg1"/>
              </a:solidFill>
              <a:latin typeface="方正兰亭黑_GBK" pitchFamily="2" charset="-122"/>
              <a:ea typeface="方正兰亭黑_GBK" pitchFamily="2" charset="-122"/>
            </a:endParaRPr>
          </a:p>
        </p:txBody>
      </p:sp>
      <p:sp>
        <p:nvSpPr>
          <p:cNvPr id="15369"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5370"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endParaRPr lang="zh-CN" altLang="zh-CN" smtClean="0"/>
          </a:p>
          <a:p>
            <a:pPr lvl="1"/>
            <a:r>
              <a:rPr lang="zh-CN" altLang="en-US" smtClean="0"/>
              <a:t>第二级</a:t>
            </a:r>
            <a:endParaRPr lang="zh-CN" altLang="zh-CN" smtClean="0"/>
          </a:p>
          <a:p>
            <a:pPr lvl="2"/>
            <a:r>
              <a:rPr lang="zh-CN" altLang="en-US" smtClean="0"/>
              <a:t>第三级</a:t>
            </a:r>
            <a:endParaRPr lang="zh-CN" altLang="zh-CN" smtClean="0"/>
          </a:p>
          <a:p>
            <a:pPr lvl="3"/>
            <a:r>
              <a:rPr lang="zh-CN" altLang="en-US" smtClean="0"/>
              <a:t>第四级</a:t>
            </a:r>
            <a:endParaRPr lang="zh-CN" altLang="zh-CN" smtClean="0"/>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spd="slow" advTm="0">
    <p:random/>
  </p:transition>
  <p:txStyles>
    <p:titleStyle>
      <a:lvl1pPr algn="l" defTabSz="685800" rtl="0" eaLnBrk="0" fontAlgn="base" hangingPunct="0">
        <a:lnSpc>
          <a:spcPct val="90000"/>
        </a:lnSpc>
        <a:spcBef>
          <a:spcPct val="0"/>
        </a:spcBef>
        <a:spcAft>
          <a:spcPct val="0"/>
        </a:spcAft>
        <a:defRPr kumimoji="1" sz="3300">
          <a:solidFill>
            <a:schemeClr val="tx1"/>
          </a:solidFill>
          <a:latin typeface="+mj-lt"/>
          <a:ea typeface="+mj-ea"/>
          <a:cs typeface="宋体" charset="0"/>
        </a:defRPr>
      </a:lvl1pPr>
      <a:lvl2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2pPr>
      <a:lvl3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3pPr>
      <a:lvl4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4pPr>
      <a:lvl5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kumimoji="1" sz="2100">
          <a:solidFill>
            <a:schemeClr val="tx1"/>
          </a:solidFill>
          <a:latin typeface="+mn-lt"/>
          <a:ea typeface="+mn-ea"/>
          <a:cs typeface="宋体" charset="0"/>
        </a:defRPr>
      </a:lvl1pPr>
      <a:lvl2pPr marL="514350" indent="-171450" algn="l" defTabSz="685800" rtl="0" eaLnBrk="0" fontAlgn="base" hangingPunct="0">
        <a:lnSpc>
          <a:spcPct val="90000"/>
        </a:lnSpc>
        <a:spcBef>
          <a:spcPts val="375"/>
        </a:spcBef>
        <a:spcAft>
          <a:spcPct val="0"/>
        </a:spcAft>
        <a:buFont typeface="Arial" pitchFamily="34" charset="0"/>
        <a:buChar char="•"/>
        <a:defRPr kumimoji="1">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kumimoji="1"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5pPr>
      <a:lvl6pPr marL="20002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rgbClr val="F2F2F2"/>
        </a:solidFill>
        <a:effectLst/>
      </p:bgPr>
    </p:bg>
    <p:spTree>
      <p:nvGrpSpPr>
        <p:cNvPr id="1" name=""/>
        <p:cNvGrpSpPr/>
        <p:nvPr/>
      </p:nvGrpSpPr>
      <p:grpSpPr>
        <a:xfrm>
          <a:off x="0" y="0"/>
          <a:ext cx="0" cy="0"/>
          <a:chOff x="0" y="0"/>
          <a:chExt cx="0" cy="0"/>
        </a:xfrm>
      </p:grpSpPr>
      <p:grpSp>
        <p:nvGrpSpPr>
          <p:cNvPr id="16386" name="组合 6"/>
          <p:cNvGrpSpPr>
            <a:grpSpLocks/>
          </p:cNvGrpSpPr>
          <p:nvPr userDrawn="1"/>
        </p:nvGrpSpPr>
        <p:grpSpPr bwMode="auto">
          <a:xfrm>
            <a:off x="-295275" y="3460750"/>
            <a:ext cx="2962275" cy="2132013"/>
            <a:chOff x="0" y="0"/>
            <a:chExt cx="3964344" cy="2855249"/>
          </a:xfrm>
        </p:grpSpPr>
        <p:sp>
          <p:nvSpPr>
            <p:cNvPr id="5129" name="椭圆 25">
              <a:extLst>
                <a:ext uri="{FF2B5EF4-FFF2-40B4-BE49-F238E27FC236}"/>
              </a:extLst>
            </p:cNvPr>
            <p:cNvSpPr>
              <a:spLocks noChangeArrowheads="1"/>
            </p:cNvSpPr>
            <p:nvPr userDrawn="1"/>
          </p:nvSpPr>
          <p:spPr bwMode="auto">
            <a:xfrm>
              <a:off x="3348235" y="1456326"/>
              <a:ext cx="616109" cy="618672"/>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5130" name="椭圆 45">
              <a:extLst>
                <a:ext uri="{FF2B5EF4-FFF2-40B4-BE49-F238E27FC236}"/>
              </a:extLst>
            </p:cNvPr>
            <p:cNvSpPr>
              <a:spLocks noChangeArrowheads="1"/>
            </p:cNvSpPr>
            <p:nvPr userDrawn="1"/>
          </p:nvSpPr>
          <p:spPr bwMode="auto">
            <a:xfrm>
              <a:off x="2976445" y="1101280"/>
              <a:ext cx="227322" cy="227485"/>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5131" name="椭圆 24">
              <a:extLst>
                <a:ext uri="{FF2B5EF4-FFF2-40B4-BE49-F238E27FC236}"/>
              </a:extLst>
            </p:cNvPr>
            <p:cNvSpPr>
              <a:spLocks noChangeArrowheads="1"/>
            </p:cNvSpPr>
            <p:nvPr userDrawn="1"/>
          </p:nvSpPr>
          <p:spPr bwMode="auto">
            <a:xfrm>
              <a:off x="218824" y="1228841"/>
              <a:ext cx="1629503" cy="1626408"/>
            </a:xfrm>
            <a:prstGeom prst="ellipse">
              <a:avLst/>
            </a:prstGeom>
            <a:solidFill>
              <a:srgbClr val="DB3D63">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5132" name="椭圆 45">
              <a:extLst>
                <a:ext uri="{FF2B5EF4-FFF2-40B4-BE49-F238E27FC236}"/>
              </a:extLst>
            </p:cNvPr>
            <p:cNvSpPr>
              <a:spLocks noChangeArrowheads="1"/>
            </p:cNvSpPr>
            <p:nvPr userDrawn="1"/>
          </p:nvSpPr>
          <p:spPr bwMode="auto">
            <a:xfrm>
              <a:off x="1436172" y="1230968"/>
              <a:ext cx="1414927" cy="1413804"/>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5133" name="椭圆 44">
              <a:extLst>
                <a:ext uri="{FF2B5EF4-FFF2-40B4-BE49-F238E27FC236}"/>
              </a:extLst>
            </p:cNvPr>
            <p:cNvSpPr>
              <a:spLocks noChangeArrowheads="1"/>
            </p:cNvSpPr>
            <p:nvPr userDrawn="1"/>
          </p:nvSpPr>
          <p:spPr bwMode="auto">
            <a:xfrm>
              <a:off x="0" y="858913"/>
              <a:ext cx="860429" cy="858913"/>
            </a:xfrm>
            <a:prstGeom prst="ellipse">
              <a:avLst/>
            </a:prstGeom>
            <a:solidFill>
              <a:srgbClr val="F3703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5134" name="椭圆 12">
              <a:extLst>
                <a:ext uri="{FF2B5EF4-FFF2-40B4-BE49-F238E27FC236}"/>
              </a:extLst>
            </p:cNvPr>
            <p:cNvSpPr>
              <a:spLocks noChangeArrowheads="1"/>
            </p:cNvSpPr>
            <p:nvPr userDrawn="1"/>
          </p:nvSpPr>
          <p:spPr bwMode="auto">
            <a:xfrm>
              <a:off x="526880" y="758991"/>
              <a:ext cx="1157861" cy="115443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2" name="椭圆 13">
              <a:extLst>
                <a:ext uri="{FF2B5EF4-FFF2-40B4-BE49-F238E27FC236}"/>
              </a:extLst>
            </p:cNvPr>
            <p:cNvSpPr>
              <a:spLocks noChangeArrowheads="1"/>
            </p:cNvSpPr>
            <p:nvPr userDrawn="1"/>
          </p:nvSpPr>
          <p:spPr bwMode="auto">
            <a:xfrm>
              <a:off x="1448919" y="831275"/>
              <a:ext cx="246444" cy="248744"/>
            </a:xfrm>
            <a:prstGeom prst="ellipse">
              <a:avLst/>
            </a:prstGeom>
            <a:solidFill>
              <a:srgbClr val="E2819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5136" name="椭圆 45">
              <a:extLst>
                <a:ext uri="{FF2B5EF4-FFF2-40B4-BE49-F238E27FC236}"/>
              </a:extLst>
            </p:cNvPr>
            <p:cNvSpPr>
              <a:spLocks noChangeArrowheads="1"/>
            </p:cNvSpPr>
            <p:nvPr userDrawn="1"/>
          </p:nvSpPr>
          <p:spPr bwMode="auto">
            <a:xfrm>
              <a:off x="2679013" y="1822002"/>
              <a:ext cx="558747" cy="559143"/>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5137" name="椭圆 44">
              <a:extLst>
                <a:ext uri="{FF2B5EF4-FFF2-40B4-BE49-F238E27FC236}"/>
              </a:extLst>
            </p:cNvPr>
            <p:cNvSpPr>
              <a:spLocks noChangeArrowheads="1"/>
            </p:cNvSpPr>
            <p:nvPr userDrawn="1"/>
          </p:nvSpPr>
          <p:spPr bwMode="auto">
            <a:xfrm>
              <a:off x="958157" y="0"/>
              <a:ext cx="503509" cy="503868"/>
            </a:xfrm>
            <a:prstGeom prst="ellipse">
              <a:avLst/>
            </a:prstGeom>
            <a:solidFill>
              <a:srgbClr val="88D0E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grpSp>
      <p:cxnSp>
        <p:nvCxnSpPr>
          <p:cNvPr id="16387" name="直接连接符 16"/>
          <p:cNvCxnSpPr>
            <a:cxnSpLocks noChangeShapeType="1"/>
          </p:cNvCxnSpPr>
          <p:nvPr userDrawn="1"/>
        </p:nvCxnSpPr>
        <p:spPr bwMode="auto">
          <a:xfrm>
            <a:off x="0" y="668338"/>
            <a:ext cx="9144000" cy="0"/>
          </a:xfrm>
          <a:prstGeom prst="line">
            <a:avLst/>
          </a:prstGeom>
          <a:noFill/>
          <a:ln w="6350">
            <a:solidFill>
              <a:srgbClr val="EF8B81"/>
            </a:solidFill>
            <a:round/>
            <a:headEnd/>
            <a:tailEnd/>
          </a:ln>
          <a:extLst>
            <a:ext uri="{909E8E84-426E-40DD-AFC4-6F175D3DCCD1}">
              <a14:hiddenFill xmlns:a14="http://schemas.microsoft.com/office/drawing/2010/main">
                <a:noFill/>
              </a14:hiddenFill>
            </a:ext>
          </a:extLst>
        </p:spPr>
      </p:cxnSp>
      <p:sp>
        <p:nvSpPr>
          <p:cNvPr id="5124" name="椭圆 51">
            <a:extLst>
              <a:ext uri="{FF2B5EF4-FFF2-40B4-BE49-F238E27FC236}"/>
            </a:extLst>
          </p:cNvPr>
          <p:cNvSpPr>
            <a:spLocks noChangeArrowheads="1"/>
          </p:cNvSpPr>
          <p:nvPr userDrawn="1"/>
        </p:nvSpPr>
        <p:spPr bwMode="auto">
          <a:xfrm>
            <a:off x="295275" y="171450"/>
            <a:ext cx="962025" cy="962025"/>
          </a:xfrm>
          <a:prstGeom prst="ellipse">
            <a:avLst/>
          </a:prstGeom>
          <a:solidFill>
            <a:srgbClr val="EF8B81">
              <a:alpha val="8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5125" name="椭圆 18">
            <a:extLst>
              <a:ext uri="{FF2B5EF4-FFF2-40B4-BE49-F238E27FC236}"/>
            </a:extLst>
          </p:cNvPr>
          <p:cNvSpPr>
            <a:spLocks noChangeArrowheads="1"/>
          </p:cNvSpPr>
          <p:nvPr userDrawn="1"/>
        </p:nvSpPr>
        <p:spPr bwMode="auto">
          <a:xfrm>
            <a:off x="904875" y="0"/>
            <a:ext cx="514350" cy="512763"/>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5135" name="文本框 19">
            <a:extLst>
              <a:ext uri="{FF2B5EF4-FFF2-40B4-BE49-F238E27FC236}"/>
            </a:extLst>
          </p:cNvPr>
          <p:cNvSpPr txBox="1">
            <a:spLocks noChangeArrowheads="1"/>
          </p:cNvSpPr>
          <p:nvPr userDrawn="1"/>
        </p:nvSpPr>
        <p:spPr bwMode="auto">
          <a:xfrm>
            <a:off x="7818438" y="4724400"/>
            <a:ext cx="12525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1600" b="1" i="1">
                <a:solidFill>
                  <a:schemeClr val="bg1"/>
                </a:solidFill>
                <a:latin typeface="方正兰亭黑_GBK" pitchFamily="2" charset="-122"/>
                <a:ea typeface="方正兰亭黑_GBK" pitchFamily="2" charset="-122"/>
              </a:rPr>
              <a:t>公司</a:t>
            </a:r>
            <a:r>
              <a:rPr kumimoji="0" lang="en-US" altLang="zh-CN" sz="1600" b="1" i="1">
                <a:solidFill>
                  <a:schemeClr val="bg1"/>
                </a:solidFill>
                <a:latin typeface="方正兰亭黑_GBK" pitchFamily="2" charset="-122"/>
                <a:ea typeface="方正兰亭黑_GBK" pitchFamily="2" charset="-122"/>
              </a:rPr>
              <a:t>LOGO</a:t>
            </a:r>
            <a:endParaRPr kumimoji="0" lang="zh-CN" altLang="en-US" sz="1600" b="1" i="1">
              <a:solidFill>
                <a:schemeClr val="bg1"/>
              </a:solidFill>
              <a:latin typeface="方正兰亭黑_GBK" pitchFamily="2" charset="-122"/>
              <a:ea typeface="方正兰亭黑_GBK" pitchFamily="2" charset="-122"/>
            </a:endParaRPr>
          </a:p>
        </p:txBody>
      </p:sp>
      <p:sp>
        <p:nvSpPr>
          <p:cNvPr id="16391"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6392"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endParaRPr lang="zh-CN" altLang="zh-CN" smtClean="0"/>
          </a:p>
          <a:p>
            <a:pPr lvl="1"/>
            <a:r>
              <a:rPr lang="zh-CN" altLang="en-US" smtClean="0"/>
              <a:t>第二级</a:t>
            </a:r>
            <a:endParaRPr lang="zh-CN" altLang="zh-CN" smtClean="0"/>
          </a:p>
          <a:p>
            <a:pPr lvl="2"/>
            <a:r>
              <a:rPr lang="zh-CN" altLang="en-US" smtClean="0"/>
              <a:t>第三级</a:t>
            </a:r>
            <a:endParaRPr lang="zh-CN" altLang="zh-CN" smtClean="0"/>
          </a:p>
          <a:p>
            <a:pPr lvl="3"/>
            <a:r>
              <a:rPr lang="zh-CN" altLang="en-US" smtClean="0"/>
              <a:t>第四级</a:t>
            </a:r>
            <a:endParaRPr lang="zh-CN" altLang="zh-CN" smtClean="0"/>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slow" advTm="0">
    <p:random/>
  </p:transition>
  <p:txStyles>
    <p:titleStyle>
      <a:lvl1pPr algn="l" defTabSz="685800" rtl="0" eaLnBrk="0" fontAlgn="base" hangingPunct="0">
        <a:lnSpc>
          <a:spcPct val="90000"/>
        </a:lnSpc>
        <a:spcBef>
          <a:spcPct val="0"/>
        </a:spcBef>
        <a:spcAft>
          <a:spcPct val="0"/>
        </a:spcAft>
        <a:defRPr kumimoji="1" sz="3300">
          <a:solidFill>
            <a:schemeClr val="tx1"/>
          </a:solidFill>
          <a:latin typeface="+mj-lt"/>
          <a:ea typeface="+mj-ea"/>
          <a:cs typeface="宋体" charset="0"/>
        </a:defRPr>
      </a:lvl1pPr>
      <a:lvl2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2pPr>
      <a:lvl3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3pPr>
      <a:lvl4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4pPr>
      <a:lvl5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kumimoji="1" sz="2100">
          <a:solidFill>
            <a:schemeClr val="tx1"/>
          </a:solidFill>
          <a:latin typeface="+mn-lt"/>
          <a:ea typeface="+mn-ea"/>
          <a:cs typeface="宋体" charset="0"/>
        </a:defRPr>
      </a:lvl1pPr>
      <a:lvl2pPr marL="514350" indent="-171450" algn="l" defTabSz="685800" rtl="0" eaLnBrk="0" fontAlgn="base" hangingPunct="0">
        <a:lnSpc>
          <a:spcPct val="90000"/>
        </a:lnSpc>
        <a:spcBef>
          <a:spcPts val="375"/>
        </a:spcBef>
        <a:spcAft>
          <a:spcPct val="0"/>
        </a:spcAft>
        <a:buFont typeface="Arial" pitchFamily="34" charset="0"/>
        <a:buChar char="•"/>
        <a:defRPr kumimoji="1">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kumimoji="1"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5pPr>
      <a:lvl6pPr marL="20002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rgbClr val="F2F2F2"/>
        </a:solidFill>
        <a:effectLst/>
      </p:bgPr>
    </p:bg>
    <p:spTree>
      <p:nvGrpSpPr>
        <p:cNvPr id="1" name=""/>
        <p:cNvGrpSpPr/>
        <p:nvPr/>
      </p:nvGrpSpPr>
      <p:grpSpPr>
        <a:xfrm>
          <a:off x="0" y="0"/>
          <a:ext cx="0" cy="0"/>
          <a:chOff x="0" y="0"/>
          <a:chExt cx="0" cy="0"/>
        </a:xfrm>
      </p:grpSpPr>
      <p:pic>
        <p:nvPicPr>
          <p:cNvPr id="17410" name="图片 6"/>
          <p:cNvPicPr>
            <a:picLocks noChangeAspect="1" noChangeArrowheads="1"/>
          </p:cNvPicPr>
          <p:nvPr userDrawn="1"/>
        </p:nvPicPr>
        <p:blipFill>
          <a:blip r:embed="rId13">
            <a:extLst>
              <a:ext uri="{28A0092B-C50C-407E-A947-70E740481C1C}">
                <a14:useLocalDpi xmlns:a14="http://schemas.microsoft.com/office/drawing/2010/main" val="0"/>
              </a:ext>
            </a:extLst>
          </a:blip>
          <a:srcRect l="5" t="8556" r="117" b="7843"/>
          <a:stretch>
            <a:fillRect/>
          </a:stretch>
        </p:blipFill>
        <p:spPr bwMode="auto">
          <a:xfrm>
            <a:off x="0" y="0"/>
            <a:ext cx="9144000" cy="514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1" name="组合 7"/>
          <p:cNvGrpSpPr>
            <a:grpSpLocks/>
          </p:cNvGrpSpPr>
          <p:nvPr userDrawn="1"/>
        </p:nvGrpSpPr>
        <p:grpSpPr bwMode="auto">
          <a:xfrm>
            <a:off x="-295275" y="3460750"/>
            <a:ext cx="2962275" cy="2132013"/>
            <a:chOff x="0" y="0"/>
            <a:chExt cx="3964344" cy="2855249"/>
          </a:xfrm>
        </p:grpSpPr>
        <p:sp>
          <p:nvSpPr>
            <p:cNvPr id="7177" name="椭圆 25">
              <a:extLst>
                <a:ext uri="{FF2B5EF4-FFF2-40B4-BE49-F238E27FC236}"/>
              </a:extLst>
            </p:cNvPr>
            <p:cNvSpPr>
              <a:spLocks noChangeArrowheads="1"/>
            </p:cNvSpPr>
            <p:nvPr userDrawn="1"/>
          </p:nvSpPr>
          <p:spPr bwMode="auto">
            <a:xfrm>
              <a:off x="3348235" y="1456326"/>
              <a:ext cx="616109" cy="618672"/>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7178" name="椭圆 45">
              <a:extLst>
                <a:ext uri="{FF2B5EF4-FFF2-40B4-BE49-F238E27FC236}"/>
              </a:extLst>
            </p:cNvPr>
            <p:cNvSpPr>
              <a:spLocks noChangeArrowheads="1"/>
            </p:cNvSpPr>
            <p:nvPr userDrawn="1"/>
          </p:nvSpPr>
          <p:spPr bwMode="auto">
            <a:xfrm>
              <a:off x="2976445" y="1101280"/>
              <a:ext cx="227322" cy="227485"/>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7179" name="椭圆 24">
              <a:extLst>
                <a:ext uri="{FF2B5EF4-FFF2-40B4-BE49-F238E27FC236}"/>
              </a:extLst>
            </p:cNvPr>
            <p:cNvSpPr>
              <a:spLocks noChangeArrowheads="1"/>
            </p:cNvSpPr>
            <p:nvPr userDrawn="1"/>
          </p:nvSpPr>
          <p:spPr bwMode="auto">
            <a:xfrm>
              <a:off x="218824" y="1228841"/>
              <a:ext cx="1629503" cy="1626408"/>
            </a:xfrm>
            <a:prstGeom prst="ellipse">
              <a:avLst/>
            </a:prstGeom>
            <a:solidFill>
              <a:srgbClr val="DB3D63">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7180" name="椭圆 45">
              <a:extLst>
                <a:ext uri="{FF2B5EF4-FFF2-40B4-BE49-F238E27FC236}"/>
              </a:extLst>
            </p:cNvPr>
            <p:cNvSpPr>
              <a:spLocks noChangeArrowheads="1"/>
            </p:cNvSpPr>
            <p:nvPr userDrawn="1"/>
          </p:nvSpPr>
          <p:spPr bwMode="auto">
            <a:xfrm>
              <a:off x="1436172" y="1230968"/>
              <a:ext cx="1414927" cy="1413804"/>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7181" name="椭圆 44">
              <a:extLst>
                <a:ext uri="{FF2B5EF4-FFF2-40B4-BE49-F238E27FC236}"/>
              </a:extLst>
            </p:cNvPr>
            <p:cNvSpPr>
              <a:spLocks noChangeArrowheads="1"/>
            </p:cNvSpPr>
            <p:nvPr userDrawn="1"/>
          </p:nvSpPr>
          <p:spPr bwMode="auto">
            <a:xfrm>
              <a:off x="0" y="858913"/>
              <a:ext cx="860429" cy="858913"/>
            </a:xfrm>
            <a:prstGeom prst="ellipse">
              <a:avLst/>
            </a:prstGeom>
            <a:solidFill>
              <a:srgbClr val="F3703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7182" name="椭圆 13">
              <a:extLst>
                <a:ext uri="{FF2B5EF4-FFF2-40B4-BE49-F238E27FC236}"/>
              </a:extLst>
            </p:cNvPr>
            <p:cNvSpPr>
              <a:spLocks noChangeArrowheads="1"/>
            </p:cNvSpPr>
            <p:nvPr userDrawn="1"/>
          </p:nvSpPr>
          <p:spPr bwMode="auto">
            <a:xfrm>
              <a:off x="526880" y="758991"/>
              <a:ext cx="1157861" cy="115443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2" name="椭圆 14">
              <a:extLst>
                <a:ext uri="{FF2B5EF4-FFF2-40B4-BE49-F238E27FC236}"/>
              </a:extLst>
            </p:cNvPr>
            <p:cNvSpPr>
              <a:spLocks noChangeArrowheads="1"/>
            </p:cNvSpPr>
            <p:nvPr userDrawn="1"/>
          </p:nvSpPr>
          <p:spPr bwMode="auto">
            <a:xfrm>
              <a:off x="1448919" y="831275"/>
              <a:ext cx="246444" cy="248744"/>
            </a:xfrm>
            <a:prstGeom prst="ellipse">
              <a:avLst/>
            </a:prstGeom>
            <a:solidFill>
              <a:srgbClr val="E2819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7184" name="椭圆 45">
              <a:extLst>
                <a:ext uri="{FF2B5EF4-FFF2-40B4-BE49-F238E27FC236}"/>
              </a:extLst>
            </p:cNvPr>
            <p:cNvSpPr>
              <a:spLocks noChangeArrowheads="1"/>
            </p:cNvSpPr>
            <p:nvPr userDrawn="1"/>
          </p:nvSpPr>
          <p:spPr bwMode="auto">
            <a:xfrm>
              <a:off x="2679013" y="1822002"/>
              <a:ext cx="558747" cy="559143"/>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7185" name="椭圆 44">
              <a:extLst>
                <a:ext uri="{FF2B5EF4-FFF2-40B4-BE49-F238E27FC236}"/>
              </a:extLst>
            </p:cNvPr>
            <p:cNvSpPr>
              <a:spLocks noChangeArrowheads="1"/>
            </p:cNvSpPr>
            <p:nvPr userDrawn="1"/>
          </p:nvSpPr>
          <p:spPr bwMode="auto">
            <a:xfrm>
              <a:off x="958157" y="0"/>
              <a:ext cx="503509" cy="503868"/>
            </a:xfrm>
            <a:prstGeom prst="ellipse">
              <a:avLst/>
            </a:prstGeom>
            <a:solidFill>
              <a:srgbClr val="88D0E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grpSp>
      <p:sp>
        <p:nvSpPr>
          <p:cNvPr id="7172" name="椭圆 51">
            <a:extLst>
              <a:ext uri="{FF2B5EF4-FFF2-40B4-BE49-F238E27FC236}"/>
            </a:extLst>
          </p:cNvPr>
          <p:cNvSpPr>
            <a:spLocks noChangeArrowheads="1"/>
          </p:cNvSpPr>
          <p:nvPr userDrawn="1"/>
        </p:nvSpPr>
        <p:spPr bwMode="auto">
          <a:xfrm>
            <a:off x="295275" y="171450"/>
            <a:ext cx="962025" cy="962025"/>
          </a:xfrm>
          <a:prstGeom prst="ellipse">
            <a:avLst/>
          </a:prstGeom>
          <a:solidFill>
            <a:srgbClr val="EF8B81">
              <a:alpha val="8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7173" name="椭圆 18">
            <a:extLst>
              <a:ext uri="{FF2B5EF4-FFF2-40B4-BE49-F238E27FC236}"/>
            </a:extLst>
          </p:cNvPr>
          <p:cNvSpPr>
            <a:spLocks noChangeArrowheads="1"/>
          </p:cNvSpPr>
          <p:nvPr userDrawn="1"/>
        </p:nvSpPr>
        <p:spPr bwMode="auto">
          <a:xfrm>
            <a:off x="904875" y="0"/>
            <a:ext cx="514350" cy="512763"/>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800">
              <a:solidFill>
                <a:srgbClr val="FFFFFF"/>
              </a:solidFill>
              <a:latin typeface="宋体" panose="02010600030101010101" pitchFamily="2" charset="-122"/>
              <a:sym typeface="宋体" panose="02010600030101010101" pitchFamily="2" charset="-122"/>
            </a:endParaRPr>
          </a:p>
        </p:txBody>
      </p:sp>
      <p:sp>
        <p:nvSpPr>
          <p:cNvPr id="7183" name="文本框 19">
            <a:extLst>
              <a:ext uri="{FF2B5EF4-FFF2-40B4-BE49-F238E27FC236}"/>
            </a:extLst>
          </p:cNvPr>
          <p:cNvSpPr txBox="1">
            <a:spLocks noChangeArrowheads="1"/>
          </p:cNvSpPr>
          <p:nvPr userDrawn="1"/>
        </p:nvSpPr>
        <p:spPr bwMode="auto">
          <a:xfrm>
            <a:off x="7818438" y="4724400"/>
            <a:ext cx="12525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1600" b="1" i="1">
                <a:solidFill>
                  <a:schemeClr val="bg1"/>
                </a:solidFill>
                <a:latin typeface="方正兰亭黑_GBK" pitchFamily="2" charset="-122"/>
                <a:ea typeface="方正兰亭黑_GBK" pitchFamily="2" charset="-122"/>
              </a:rPr>
              <a:t>公司</a:t>
            </a:r>
            <a:r>
              <a:rPr kumimoji="0" lang="en-US" altLang="zh-CN" sz="1600" b="1" i="1">
                <a:solidFill>
                  <a:schemeClr val="bg1"/>
                </a:solidFill>
                <a:latin typeface="方正兰亭黑_GBK" pitchFamily="2" charset="-122"/>
                <a:ea typeface="方正兰亭黑_GBK" pitchFamily="2" charset="-122"/>
              </a:rPr>
              <a:t>LOGO</a:t>
            </a:r>
            <a:endParaRPr kumimoji="0" lang="zh-CN" altLang="en-US" sz="1600" b="1" i="1">
              <a:solidFill>
                <a:schemeClr val="bg1"/>
              </a:solidFill>
              <a:latin typeface="方正兰亭黑_GBK" pitchFamily="2" charset="-122"/>
              <a:ea typeface="方正兰亭黑_GBK" pitchFamily="2" charset="-122"/>
            </a:endParaRPr>
          </a:p>
        </p:txBody>
      </p:sp>
      <p:sp>
        <p:nvSpPr>
          <p:cNvPr id="17415"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7416"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endParaRPr lang="zh-CN" altLang="zh-CN" smtClean="0"/>
          </a:p>
          <a:p>
            <a:pPr lvl="1"/>
            <a:r>
              <a:rPr lang="zh-CN" altLang="en-US" smtClean="0"/>
              <a:t>第二级</a:t>
            </a:r>
            <a:endParaRPr lang="zh-CN" altLang="zh-CN" smtClean="0"/>
          </a:p>
          <a:p>
            <a:pPr lvl="2"/>
            <a:r>
              <a:rPr lang="zh-CN" altLang="en-US" smtClean="0"/>
              <a:t>第三级</a:t>
            </a:r>
            <a:endParaRPr lang="zh-CN" altLang="zh-CN" smtClean="0"/>
          </a:p>
          <a:p>
            <a:pPr lvl="3"/>
            <a:r>
              <a:rPr lang="zh-CN" altLang="en-US" smtClean="0"/>
              <a:t>第四级</a:t>
            </a:r>
            <a:endParaRPr lang="zh-CN" altLang="zh-CN" smtClean="0"/>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ransition spd="slow" advTm="0">
    <p:random/>
  </p:transition>
  <p:txStyles>
    <p:titleStyle>
      <a:lvl1pPr algn="l" defTabSz="685800" rtl="0" eaLnBrk="0" fontAlgn="base" hangingPunct="0">
        <a:lnSpc>
          <a:spcPct val="90000"/>
        </a:lnSpc>
        <a:spcBef>
          <a:spcPct val="0"/>
        </a:spcBef>
        <a:spcAft>
          <a:spcPct val="0"/>
        </a:spcAft>
        <a:defRPr kumimoji="1" sz="3300">
          <a:solidFill>
            <a:schemeClr val="tx1"/>
          </a:solidFill>
          <a:latin typeface="+mj-lt"/>
          <a:ea typeface="+mj-ea"/>
          <a:cs typeface="宋体" charset="0"/>
        </a:defRPr>
      </a:lvl1pPr>
      <a:lvl2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2pPr>
      <a:lvl3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3pPr>
      <a:lvl4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4pPr>
      <a:lvl5pPr algn="l" defTabSz="685800" rtl="0" eaLnBrk="0" fontAlgn="base" hangingPunct="0">
        <a:lnSpc>
          <a:spcPct val="90000"/>
        </a:lnSpc>
        <a:spcBef>
          <a:spcPct val="0"/>
        </a:spcBef>
        <a:spcAft>
          <a:spcPct val="0"/>
        </a:spcAft>
        <a:defRPr kumimoji="1" sz="3300">
          <a:solidFill>
            <a:schemeClr val="tx1"/>
          </a:solidFill>
          <a:latin typeface="Calibri Light" pitchFamily="34" charset="0"/>
          <a:ea typeface="宋体" pitchFamily="2" charset="-122"/>
          <a:cs typeface="宋体"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kumimoji="1" sz="2100">
          <a:solidFill>
            <a:schemeClr val="tx1"/>
          </a:solidFill>
          <a:latin typeface="+mn-lt"/>
          <a:ea typeface="+mn-ea"/>
          <a:cs typeface="宋体" charset="0"/>
        </a:defRPr>
      </a:lvl1pPr>
      <a:lvl2pPr marL="514350" indent="-171450" algn="l" defTabSz="685800" rtl="0" eaLnBrk="0" fontAlgn="base" hangingPunct="0">
        <a:lnSpc>
          <a:spcPct val="90000"/>
        </a:lnSpc>
        <a:spcBef>
          <a:spcPts val="375"/>
        </a:spcBef>
        <a:spcAft>
          <a:spcPct val="0"/>
        </a:spcAft>
        <a:buFont typeface="Arial" pitchFamily="34" charset="0"/>
        <a:buChar char="•"/>
        <a:defRPr kumimoji="1">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kumimoji="1"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kumimoji="1" sz="1300">
          <a:solidFill>
            <a:schemeClr val="tx1"/>
          </a:solidFill>
          <a:latin typeface="+mn-lt"/>
          <a:ea typeface="+mn-ea"/>
        </a:defRPr>
      </a:lvl5pPr>
      <a:lvl6pPr marL="20002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fontAlgn="base">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9.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1.xml"/><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notesSlide" Target="../notesSlides/notesSlide1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4.xml"/><Relationship Id="rId5" Type="http://schemas.openxmlformats.org/officeDocument/2006/relationships/tags" Target="../tags/tag6.xml"/><Relationship Id="rId4" Type="http://schemas.openxmlformats.org/officeDocument/2006/relationships/tags" Target="../tags/tag5.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9.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4.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44"/>
          <p:cNvSpPr>
            <a:spLocks noChangeArrowheads="1"/>
          </p:cNvSpPr>
          <p:nvPr/>
        </p:nvSpPr>
        <p:spPr bwMode="auto">
          <a:xfrm>
            <a:off x="2095500" y="174625"/>
            <a:ext cx="4794250" cy="4795838"/>
          </a:xfrm>
          <a:prstGeom prst="ellipse">
            <a:avLst/>
          </a:prstGeom>
          <a:solidFill>
            <a:srgbClr val="BCF6BC">
              <a:alpha val="6196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18" name="椭圆 45"/>
          <p:cNvSpPr>
            <a:spLocks noChangeArrowheads="1"/>
          </p:cNvSpPr>
          <p:nvPr/>
        </p:nvSpPr>
        <p:spPr bwMode="auto">
          <a:xfrm>
            <a:off x="-276225" y="3044825"/>
            <a:ext cx="2330450" cy="2332038"/>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19" name="椭圆 25"/>
          <p:cNvSpPr>
            <a:spLocks noChangeArrowheads="1"/>
          </p:cNvSpPr>
          <p:nvPr/>
        </p:nvSpPr>
        <p:spPr bwMode="auto">
          <a:xfrm>
            <a:off x="8680450" y="2239963"/>
            <a:ext cx="615950" cy="617537"/>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0" name="椭圆 39"/>
          <p:cNvSpPr>
            <a:spLocks noChangeArrowheads="1"/>
          </p:cNvSpPr>
          <p:nvPr/>
        </p:nvSpPr>
        <p:spPr bwMode="auto">
          <a:xfrm>
            <a:off x="1830388" y="1079500"/>
            <a:ext cx="468312" cy="465138"/>
          </a:xfrm>
          <a:prstGeom prst="ellipse">
            <a:avLst/>
          </a:prstGeom>
          <a:solidFill>
            <a:srgbClr val="FBC44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1" name="椭圆 45"/>
          <p:cNvSpPr>
            <a:spLocks noChangeArrowheads="1"/>
          </p:cNvSpPr>
          <p:nvPr/>
        </p:nvSpPr>
        <p:spPr bwMode="auto">
          <a:xfrm>
            <a:off x="8272463" y="1709738"/>
            <a:ext cx="227012" cy="227012"/>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2" name="椭圆 24"/>
          <p:cNvSpPr>
            <a:spLocks noChangeArrowheads="1"/>
          </p:cNvSpPr>
          <p:nvPr/>
        </p:nvSpPr>
        <p:spPr bwMode="auto">
          <a:xfrm>
            <a:off x="7107238" y="-620713"/>
            <a:ext cx="2343150" cy="2338388"/>
          </a:xfrm>
          <a:prstGeom prst="ellipse">
            <a:avLst/>
          </a:prstGeom>
          <a:solidFill>
            <a:srgbClr val="BCF6B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3" name="椭圆 45"/>
          <p:cNvSpPr>
            <a:spLocks noChangeArrowheads="1"/>
          </p:cNvSpPr>
          <p:nvPr/>
        </p:nvSpPr>
        <p:spPr bwMode="auto">
          <a:xfrm>
            <a:off x="8267700" y="377825"/>
            <a:ext cx="1752600" cy="1752600"/>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4" name="椭圆 51"/>
          <p:cNvSpPr>
            <a:spLocks noChangeArrowheads="1"/>
          </p:cNvSpPr>
          <p:nvPr/>
        </p:nvSpPr>
        <p:spPr bwMode="auto">
          <a:xfrm>
            <a:off x="1454150" y="1836738"/>
            <a:ext cx="504825" cy="504825"/>
          </a:xfrm>
          <a:prstGeom prst="ellipse">
            <a:avLst/>
          </a:prstGeom>
          <a:solidFill>
            <a:srgbClr val="BCF6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7" name="椭圆 44"/>
          <p:cNvSpPr>
            <a:spLocks noChangeArrowheads="1"/>
          </p:cNvSpPr>
          <p:nvPr/>
        </p:nvSpPr>
        <p:spPr bwMode="auto">
          <a:xfrm>
            <a:off x="2257425" y="336550"/>
            <a:ext cx="4481513" cy="4483100"/>
          </a:xfrm>
          <a:prstGeom prst="ellipse">
            <a:avLst/>
          </a:prstGeom>
          <a:solidFill>
            <a:srgbClr val="BCF6BC">
              <a:alpha val="9490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8" name="椭圆 39"/>
          <p:cNvSpPr>
            <a:spLocks noChangeArrowheads="1"/>
          </p:cNvSpPr>
          <p:nvPr/>
        </p:nvSpPr>
        <p:spPr bwMode="auto">
          <a:xfrm>
            <a:off x="319088" y="2346325"/>
            <a:ext cx="1125537" cy="1119188"/>
          </a:xfrm>
          <a:prstGeom prst="ellipse">
            <a:avLst/>
          </a:prstGeom>
          <a:solidFill>
            <a:srgbClr val="B2DFE8">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30" name="椭圆 45"/>
          <p:cNvSpPr>
            <a:spLocks noChangeArrowheads="1"/>
          </p:cNvSpPr>
          <p:nvPr/>
        </p:nvSpPr>
        <p:spPr bwMode="auto">
          <a:xfrm>
            <a:off x="6321425" y="627063"/>
            <a:ext cx="247650" cy="249237"/>
          </a:xfrm>
          <a:prstGeom prst="ellipse">
            <a:avLst/>
          </a:prstGeom>
          <a:solidFill>
            <a:srgbClr val="BCF6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32" name="椭圆 45"/>
          <p:cNvSpPr>
            <a:spLocks noChangeArrowheads="1"/>
          </p:cNvSpPr>
          <p:nvPr/>
        </p:nvSpPr>
        <p:spPr bwMode="auto">
          <a:xfrm>
            <a:off x="1893888" y="3000375"/>
            <a:ext cx="701675" cy="701675"/>
          </a:xfrm>
          <a:prstGeom prst="ellipse">
            <a:avLst/>
          </a:prstGeom>
          <a:solidFill>
            <a:srgbClr val="BCF6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19469" name="椭圆 45"/>
          <p:cNvSpPr>
            <a:spLocks noChangeArrowheads="1"/>
          </p:cNvSpPr>
          <p:nvPr/>
        </p:nvSpPr>
        <p:spPr bwMode="auto">
          <a:xfrm>
            <a:off x="-223838" y="2316163"/>
            <a:ext cx="508001" cy="508000"/>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34" name="椭圆 48"/>
          <p:cNvSpPr>
            <a:spLocks noChangeArrowheads="1"/>
          </p:cNvSpPr>
          <p:nvPr/>
        </p:nvSpPr>
        <p:spPr bwMode="auto">
          <a:xfrm>
            <a:off x="857250" y="1897063"/>
            <a:ext cx="779463" cy="777875"/>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35" name="椭圆 45"/>
          <p:cNvSpPr>
            <a:spLocks noChangeArrowheads="1"/>
          </p:cNvSpPr>
          <p:nvPr/>
        </p:nvSpPr>
        <p:spPr bwMode="auto">
          <a:xfrm>
            <a:off x="7958138" y="2346325"/>
            <a:ext cx="490537" cy="492125"/>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2" name="文本框 1"/>
          <p:cNvSpPr txBox="1">
            <a:spLocks noChangeArrowheads="1"/>
          </p:cNvSpPr>
          <p:nvPr/>
        </p:nvSpPr>
        <p:spPr bwMode="auto">
          <a:xfrm>
            <a:off x="2395538" y="1824038"/>
            <a:ext cx="418465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a:r>
              <a:rPr lang="zh-CN" altLang="en-US" sz="4000">
                <a:solidFill>
                  <a:srgbClr val="90A390"/>
                </a:solidFill>
                <a:latin typeface="微软雅黑" pitchFamily="34" charset="-122"/>
                <a:ea typeface="微软雅黑" pitchFamily="34" charset="-122"/>
              </a:rPr>
              <a:t>多彩球体小清新</a:t>
            </a:r>
            <a:endParaRPr lang="en-US" altLang="zh-CN" sz="4000">
              <a:solidFill>
                <a:srgbClr val="90A390"/>
              </a:solidFill>
              <a:latin typeface="微软雅黑" pitchFamily="34" charset="-122"/>
              <a:ea typeface="微软雅黑" pitchFamily="34" charset="-122"/>
            </a:endParaRPr>
          </a:p>
          <a:p>
            <a:pPr algn="ctr"/>
            <a:r>
              <a:rPr lang="zh-CN" altLang="en-US" sz="4000">
                <a:solidFill>
                  <a:srgbClr val="90A390"/>
                </a:solidFill>
                <a:latin typeface="微软雅黑" pitchFamily="34" charset="-122"/>
                <a:ea typeface="微软雅黑" pitchFamily="34" charset="-122"/>
              </a:rPr>
              <a:t>商务述职</a:t>
            </a:r>
            <a:r>
              <a:rPr lang="en-US" altLang="zh-CN" sz="4000">
                <a:solidFill>
                  <a:srgbClr val="90A390"/>
                </a:solidFill>
                <a:latin typeface="微软雅黑" pitchFamily="34" charset="-122"/>
                <a:ea typeface="微软雅黑" pitchFamily="34" charset="-122"/>
              </a:rPr>
              <a:t>PPT</a:t>
            </a:r>
            <a:r>
              <a:rPr lang="zh-CN" altLang="en-US" sz="4000">
                <a:solidFill>
                  <a:srgbClr val="90A390"/>
                </a:solidFill>
                <a:latin typeface="微软雅黑" pitchFamily="34" charset="-122"/>
                <a:ea typeface="微软雅黑" pitchFamily="34" charset="-122"/>
              </a:rPr>
              <a:t>模板</a:t>
            </a:r>
          </a:p>
        </p:txBody>
      </p:sp>
      <p:sp>
        <p:nvSpPr>
          <p:cNvPr id="23" name="文本框 22"/>
          <p:cNvSpPr txBox="1"/>
          <p:nvPr/>
        </p:nvSpPr>
        <p:spPr>
          <a:xfrm>
            <a:off x="2360035" y="3800643"/>
            <a:ext cx="4414158" cy="562769"/>
          </a:xfrm>
          <a:prstGeom prst="rect">
            <a:avLst/>
          </a:prstGeom>
          <a:noFill/>
        </p:spPr>
        <p:txBody>
          <a:bodyPr>
            <a:spAutoFit/>
            <a:scene3d>
              <a:camera prst="orthographicFront"/>
              <a:lightRig rig="threePt" dir="t"/>
            </a:scene3d>
            <a:sp3d contourW="12700"/>
          </a:bodyPr>
          <a:lstStyle/>
          <a:p>
            <a:pPr algn="ctr" defTabSz="914400" eaLnBrk="1" fontAlgn="auto" hangingPunct="1">
              <a:lnSpc>
                <a:spcPct val="114000"/>
              </a:lnSpc>
              <a:spcBef>
                <a:spcPts val="0"/>
              </a:spcBef>
              <a:spcAft>
                <a:spcPts val="0"/>
              </a:spcAft>
              <a:defRPr/>
            </a:pPr>
            <a:r>
              <a:rPr lang="en-US" altLang="zh-CN" sz="900" dirty="0">
                <a:solidFill>
                  <a:srgbClr val="90A390"/>
                </a:solidFill>
                <a:latin typeface="微软雅黑"/>
                <a:ea typeface="微软雅黑"/>
                <a:cs typeface="微软雅黑"/>
              </a:rPr>
              <a:t>The user can demonstrate on a projector </a:t>
            </a:r>
            <a:endParaRPr lang="en-US" altLang="zh-CN" sz="900" dirty="0">
              <a:solidFill>
                <a:srgbClr val="90A390"/>
              </a:solidFill>
              <a:latin typeface="微软雅黑"/>
              <a:ea typeface="微软雅黑"/>
              <a:cs typeface="微软雅黑"/>
            </a:endParaRPr>
          </a:p>
          <a:p>
            <a:pPr algn="ctr" defTabSz="914400" eaLnBrk="1" fontAlgn="auto" hangingPunct="1">
              <a:lnSpc>
                <a:spcPct val="114000"/>
              </a:lnSpc>
              <a:spcBef>
                <a:spcPts val="0"/>
              </a:spcBef>
              <a:spcAft>
                <a:spcPts val="0"/>
              </a:spcAft>
              <a:defRPr/>
            </a:pPr>
            <a:r>
              <a:rPr lang="en-US" altLang="zh-CN" sz="900" dirty="0">
                <a:solidFill>
                  <a:srgbClr val="90A390"/>
                </a:solidFill>
                <a:latin typeface="微软雅黑"/>
                <a:ea typeface="微软雅黑"/>
                <a:cs typeface="微软雅黑"/>
              </a:rPr>
              <a:t>or </a:t>
            </a:r>
            <a:r>
              <a:rPr lang="en-US" altLang="zh-CN" sz="900" dirty="0">
                <a:solidFill>
                  <a:srgbClr val="90A390"/>
                </a:solidFill>
                <a:latin typeface="微软雅黑"/>
                <a:ea typeface="微软雅黑"/>
                <a:cs typeface="微软雅黑"/>
              </a:rPr>
              <a:t>computer, </a:t>
            </a:r>
            <a:r>
              <a:rPr lang="en-US" altLang="zh-CN" sz="900" dirty="0">
                <a:solidFill>
                  <a:srgbClr val="90A390"/>
                </a:solidFill>
                <a:latin typeface="微软雅黑"/>
                <a:ea typeface="微软雅黑"/>
                <a:cs typeface="微软雅黑"/>
              </a:rPr>
              <a:t>or </a:t>
            </a:r>
            <a:r>
              <a:rPr lang="en-US" altLang="zh-CN" sz="900" dirty="0">
                <a:solidFill>
                  <a:srgbClr val="90A390"/>
                </a:solidFill>
                <a:latin typeface="微软雅黑"/>
                <a:ea typeface="微软雅黑"/>
                <a:cs typeface="微软雅黑"/>
              </a:rPr>
              <a:t>print the presentation </a:t>
            </a:r>
            <a:r>
              <a:rPr lang="en-US" altLang="zh-CN" sz="900" dirty="0">
                <a:solidFill>
                  <a:srgbClr val="90A390"/>
                </a:solidFill>
                <a:latin typeface="微软雅黑"/>
                <a:ea typeface="微软雅黑"/>
                <a:cs typeface="微软雅黑"/>
              </a:rPr>
              <a:t>and</a:t>
            </a:r>
          </a:p>
          <a:p>
            <a:pPr algn="ctr" defTabSz="914400" eaLnBrk="1" fontAlgn="auto" hangingPunct="1">
              <a:lnSpc>
                <a:spcPct val="114000"/>
              </a:lnSpc>
              <a:spcBef>
                <a:spcPts val="0"/>
              </a:spcBef>
              <a:spcAft>
                <a:spcPts val="0"/>
              </a:spcAft>
              <a:defRPr/>
            </a:pPr>
            <a:r>
              <a:rPr lang="en-US" altLang="zh-CN" sz="900" dirty="0">
                <a:solidFill>
                  <a:srgbClr val="90A390"/>
                </a:solidFill>
                <a:latin typeface="微软雅黑"/>
                <a:ea typeface="微软雅黑"/>
                <a:cs typeface="微软雅黑"/>
              </a:rPr>
              <a:t> </a:t>
            </a:r>
            <a:r>
              <a:rPr lang="en-US" altLang="zh-CN" sz="900" dirty="0">
                <a:solidFill>
                  <a:srgbClr val="90A390"/>
                </a:solidFill>
                <a:latin typeface="微软雅黑"/>
                <a:ea typeface="微软雅黑"/>
                <a:cs typeface="微软雅黑"/>
              </a:rPr>
              <a:t>make it </a:t>
            </a:r>
            <a:r>
              <a:rPr lang="en-US" altLang="zh-CN" sz="900" dirty="0">
                <a:solidFill>
                  <a:srgbClr val="90A390"/>
                </a:solidFill>
                <a:latin typeface="微软雅黑"/>
                <a:ea typeface="微软雅黑"/>
                <a:cs typeface="微软雅黑"/>
              </a:rPr>
              <a:t>into </a:t>
            </a:r>
            <a:r>
              <a:rPr lang="en-US" altLang="zh-CN" sz="900" dirty="0">
                <a:solidFill>
                  <a:srgbClr val="90A390"/>
                </a:solidFill>
                <a:latin typeface="微软雅黑"/>
                <a:ea typeface="微软雅黑"/>
                <a:cs typeface="微软雅黑"/>
              </a:rPr>
              <a:t>a film to be used in a wider field</a:t>
            </a:r>
          </a:p>
        </p:txBody>
      </p:sp>
      <p:sp>
        <p:nvSpPr>
          <p:cNvPr id="24" name="圆角矩形 23"/>
          <p:cNvSpPr/>
          <p:nvPr/>
        </p:nvSpPr>
        <p:spPr>
          <a:xfrm>
            <a:off x="3562358" y="1213375"/>
            <a:ext cx="1799772" cy="466271"/>
          </a:xfrm>
          <a:prstGeom prst="roundRect">
            <a:avLst>
              <a:gd name="adj" fmla="val 50000"/>
            </a:avLst>
          </a:prstGeom>
          <a:solidFill>
            <a:srgbClr val="A5BB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dist" defTabSz="914400" eaLnBrk="1" fontAlgn="auto" hangingPunct="1">
              <a:spcBef>
                <a:spcPts val="0"/>
              </a:spcBef>
              <a:spcAft>
                <a:spcPts val="0"/>
              </a:spcAft>
              <a:defRPr/>
            </a:pPr>
            <a:r>
              <a:rPr lang="en-US" altLang="zh-CN" sz="1800" smtClean="0">
                <a:solidFill>
                  <a:prstClr val="white"/>
                </a:solidFill>
                <a:latin typeface="微软雅黑"/>
                <a:ea typeface="微软雅黑"/>
                <a:cs typeface="微软雅黑"/>
              </a:rPr>
              <a:t>xxx</a:t>
            </a:r>
            <a:endParaRPr lang="zh-CN" altLang="en-US" sz="1800" dirty="0">
              <a:solidFill>
                <a:prstClr val="white"/>
              </a:solidFill>
              <a:latin typeface="微软雅黑"/>
              <a:ea typeface="微软雅黑"/>
              <a:cs typeface="微软雅黑"/>
            </a:endParaRPr>
          </a:p>
        </p:txBody>
      </p:sp>
      <p:cxnSp>
        <p:nvCxnSpPr>
          <p:cNvPr id="4" name="直线连接符 3"/>
          <p:cNvCxnSpPr>
            <a:cxnSpLocks noChangeShapeType="1"/>
          </p:cNvCxnSpPr>
          <p:nvPr/>
        </p:nvCxnSpPr>
        <p:spPr bwMode="auto">
          <a:xfrm>
            <a:off x="2889250" y="3448050"/>
            <a:ext cx="3181350" cy="23813"/>
          </a:xfrm>
          <a:prstGeom prst="line">
            <a:avLst/>
          </a:prstGeom>
          <a:noFill/>
          <a:ln w="38100">
            <a:solidFill>
              <a:srgbClr val="90A3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9219"/>
                                        </p:tgtEl>
                                        <p:attrNameLst>
                                          <p:attrName>style.visibility</p:attrName>
                                        </p:attrNameLst>
                                      </p:cBhvr>
                                      <p:to>
                                        <p:strVal val="visible"/>
                                      </p:to>
                                    </p:set>
                                    <p:anim calcmode="lin" valueType="num">
                                      <p:cBhvr additive="base">
                                        <p:cTn id="20" dur="500" fill="hold"/>
                                        <p:tgtEl>
                                          <p:spTgt spid="9219"/>
                                        </p:tgtEl>
                                        <p:attrNameLst>
                                          <p:attrName>ppt_x</p:attrName>
                                        </p:attrNameLst>
                                      </p:cBhvr>
                                      <p:tavLst>
                                        <p:tav tm="0">
                                          <p:val>
                                            <p:strVal val="#ppt_x"/>
                                          </p:val>
                                        </p:tav>
                                        <p:tav tm="100000">
                                          <p:val>
                                            <p:strVal val="#ppt_x"/>
                                          </p:val>
                                        </p:tav>
                                      </p:tavLst>
                                    </p:anim>
                                    <p:anim calcmode="lin" valueType="num">
                                      <p:cBhvr additive="base">
                                        <p:cTn id="21" dur="500" fill="hold"/>
                                        <p:tgtEl>
                                          <p:spTgt spid="921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220"/>
                                        </p:tgtEl>
                                        <p:attrNameLst>
                                          <p:attrName>style.visibility</p:attrName>
                                        </p:attrNameLst>
                                      </p:cBhvr>
                                      <p:to>
                                        <p:strVal val="visible"/>
                                      </p:to>
                                    </p:set>
                                    <p:anim calcmode="lin" valueType="num">
                                      <p:cBhvr additive="base">
                                        <p:cTn id="24" dur="500" fill="hold"/>
                                        <p:tgtEl>
                                          <p:spTgt spid="9220"/>
                                        </p:tgtEl>
                                        <p:attrNameLst>
                                          <p:attrName>ppt_x</p:attrName>
                                        </p:attrNameLst>
                                      </p:cBhvr>
                                      <p:tavLst>
                                        <p:tav tm="0">
                                          <p:val>
                                            <p:strVal val="#ppt_x"/>
                                          </p:val>
                                        </p:tav>
                                        <p:tav tm="100000">
                                          <p:val>
                                            <p:strVal val="#ppt_x"/>
                                          </p:val>
                                        </p:tav>
                                      </p:tavLst>
                                    </p:anim>
                                    <p:anim calcmode="lin" valueType="num">
                                      <p:cBhvr additive="base">
                                        <p:cTn id="25" dur="500" fill="hold"/>
                                        <p:tgtEl>
                                          <p:spTgt spid="922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9221"/>
                                        </p:tgtEl>
                                        <p:attrNameLst>
                                          <p:attrName>style.visibility</p:attrName>
                                        </p:attrNameLst>
                                      </p:cBhvr>
                                      <p:to>
                                        <p:strVal val="visible"/>
                                      </p:to>
                                    </p:set>
                                    <p:anim calcmode="lin" valueType="num">
                                      <p:cBhvr additive="base">
                                        <p:cTn id="28" dur="500" fill="hold"/>
                                        <p:tgtEl>
                                          <p:spTgt spid="9221"/>
                                        </p:tgtEl>
                                        <p:attrNameLst>
                                          <p:attrName>ppt_x</p:attrName>
                                        </p:attrNameLst>
                                      </p:cBhvr>
                                      <p:tavLst>
                                        <p:tav tm="0">
                                          <p:val>
                                            <p:strVal val="#ppt_x"/>
                                          </p:val>
                                        </p:tav>
                                        <p:tav tm="100000">
                                          <p:val>
                                            <p:strVal val="#ppt_x"/>
                                          </p:val>
                                        </p:tav>
                                      </p:tavLst>
                                    </p:anim>
                                    <p:anim calcmode="lin" valueType="num">
                                      <p:cBhvr additive="base">
                                        <p:cTn id="29" dur="500" fill="hold"/>
                                        <p:tgtEl>
                                          <p:spTgt spid="922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9223"/>
                                        </p:tgtEl>
                                        <p:attrNameLst>
                                          <p:attrName>style.visibility</p:attrName>
                                        </p:attrNameLst>
                                      </p:cBhvr>
                                      <p:to>
                                        <p:strVal val="visible"/>
                                      </p:to>
                                    </p:set>
                                    <p:anim calcmode="lin" valueType="num">
                                      <p:cBhvr additive="base">
                                        <p:cTn id="32" dur="500" fill="hold"/>
                                        <p:tgtEl>
                                          <p:spTgt spid="9223"/>
                                        </p:tgtEl>
                                        <p:attrNameLst>
                                          <p:attrName>ppt_x</p:attrName>
                                        </p:attrNameLst>
                                      </p:cBhvr>
                                      <p:tavLst>
                                        <p:tav tm="0">
                                          <p:val>
                                            <p:strVal val="#ppt_x"/>
                                          </p:val>
                                        </p:tav>
                                        <p:tav tm="100000">
                                          <p:val>
                                            <p:strVal val="#ppt_x"/>
                                          </p:val>
                                        </p:tav>
                                      </p:tavLst>
                                    </p:anim>
                                    <p:anim calcmode="lin" valueType="num">
                                      <p:cBhvr additive="base">
                                        <p:cTn id="33" dur="500" fill="hold"/>
                                        <p:tgtEl>
                                          <p:spTgt spid="922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9224"/>
                                        </p:tgtEl>
                                        <p:attrNameLst>
                                          <p:attrName>style.visibility</p:attrName>
                                        </p:attrNameLst>
                                      </p:cBhvr>
                                      <p:to>
                                        <p:strVal val="visible"/>
                                      </p:to>
                                    </p:set>
                                    <p:anim calcmode="lin" valueType="num">
                                      <p:cBhvr additive="base">
                                        <p:cTn id="36" dur="500" fill="hold"/>
                                        <p:tgtEl>
                                          <p:spTgt spid="9224"/>
                                        </p:tgtEl>
                                        <p:attrNameLst>
                                          <p:attrName>ppt_x</p:attrName>
                                        </p:attrNameLst>
                                      </p:cBhvr>
                                      <p:tavLst>
                                        <p:tav tm="0">
                                          <p:val>
                                            <p:strVal val="#ppt_x"/>
                                          </p:val>
                                        </p:tav>
                                        <p:tav tm="100000">
                                          <p:val>
                                            <p:strVal val="#ppt_x"/>
                                          </p:val>
                                        </p:tav>
                                      </p:tavLst>
                                    </p:anim>
                                    <p:anim calcmode="lin" valueType="num">
                                      <p:cBhvr additive="base">
                                        <p:cTn id="37" dur="500" fill="hold"/>
                                        <p:tgtEl>
                                          <p:spTgt spid="92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9227"/>
                                        </p:tgtEl>
                                        <p:attrNameLst>
                                          <p:attrName>style.visibility</p:attrName>
                                        </p:attrNameLst>
                                      </p:cBhvr>
                                      <p:to>
                                        <p:strVal val="visible"/>
                                      </p:to>
                                    </p:set>
                                    <p:anim calcmode="lin" valueType="num">
                                      <p:cBhvr additive="base">
                                        <p:cTn id="40" dur="500" fill="hold"/>
                                        <p:tgtEl>
                                          <p:spTgt spid="9227"/>
                                        </p:tgtEl>
                                        <p:attrNameLst>
                                          <p:attrName>ppt_x</p:attrName>
                                        </p:attrNameLst>
                                      </p:cBhvr>
                                      <p:tavLst>
                                        <p:tav tm="0">
                                          <p:val>
                                            <p:strVal val="#ppt_x"/>
                                          </p:val>
                                        </p:tav>
                                        <p:tav tm="100000">
                                          <p:val>
                                            <p:strVal val="#ppt_x"/>
                                          </p:val>
                                        </p:tav>
                                      </p:tavLst>
                                    </p:anim>
                                    <p:anim calcmode="lin" valueType="num">
                                      <p:cBhvr additive="base">
                                        <p:cTn id="41" dur="500" fill="hold"/>
                                        <p:tgtEl>
                                          <p:spTgt spid="922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9228"/>
                                        </p:tgtEl>
                                        <p:attrNameLst>
                                          <p:attrName>style.visibility</p:attrName>
                                        </p:attrNameLst>
                                      </p:cBhvr>
                                      <p:to>
                                        <p:strVal val="visible"/>
                                      </p:to>
                                    </p:set>
                                    <p:anim calcmode="lin" valueType="num">
                                      <p:cBhvr additive="base">
                                        <p:cTn id="44" dur="500" fill="hold"/>
                                        <p:tgtEl>
                                          <p:spTgt spid="9228"/>
                                        </p:tgtEl>
                                        <p:attrNameLst>
                                          <p:attrName>ppt_x</p:attrName>
                                        </p:attrNameLst>
                                      </p:cBhvr>
                                      <p:tavLst>
                                        <p:tav tm="0">
                                          <p:val>
                                            <p:strVal val="#ppt_x"/>
                                          </p:val>
                                        </p:tav>
                                        <p:tav tm="100000">
                                          <p:val>
                                            <p:strVal val="#ppt_x"/>
                                          </p:val>
                                        </p:tav>
                                      </p:tavLst>
                                    </p:anim>
                                    <p:anim calcmode="lin" valueType="num">
                                      <p:cBhvr additive="base">
                                        <p:cTn id="45" dur="500" fill="hold"/>
                                        <p:tgtEl>
                                          <p:spTgt spid="92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9230"/>
                                        </p:tgtEl>
                                        <p:attrNameLst>
                                          <p:attrName>style.visibility</p:attrName>
                                        </p:attrNameLst>
                                      </p:cBhvr>
                                      <p:to>
                                        <p:strVal val="visible"/>
                                      </p:to>
                                    </p:set>
                                    <p:anim calcmode="lin" valueType="num">
                                      <p:cBhvr additive="base">
                                        <p:cTn id="48" dur="500" fill="hold"/>
                                        <p:tgtEl>
                                          <p:spTgt spid="9230"/>
                                        </p:tgtEl>
                                        <p:attrNameLst>
                                          <p:attrName>ppt_x</p:attrName>
                                        </p:attrNameLst>
                                      </p:cBhvr>
                                      <p:tavLst>
                                        <p:tav tm="0">
                                          <p:val>
                                            <p:strVal val="#ppt_x"/>
                                          </p:val>
                                        </p:tav>
                                        <p:tav tm="100000">
                                          <p:val>
                                            <p:strVal val="#ppt_x"/>
                                          </p:val>
                                        </p:tav>
                                      </p:tavLst>
                                    </p:anim>
                                    <p:anim calcmode="lin" valueType="num">
                                      <p:cBhvr additive="base">
                                        <p:cTn id="49" dur="500" fill="hold"/>
                                        <p:tgtEl>
                                          <p:spTgt spid="923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9232"/>
                                        </p:tgtEl>
                                        <p:attrNameLst>
                                          <p:attrName>style.visibility</p:attrName>
                                        </p:attrNameLst>
                                      </p:cBhvr>
                                      <p:to>
                                        <p:strVal val="visible"/>
                                      </p:to>
                                    </p:set>
                                    <p:anim calcmode="lin" valueType="num">
                                      <p:cBhvr additive="base">
                                        <p:cTn id="52" dur="500" fill="hold"/>
                                        <p:tgtEl>
                                          <p:spTgt spid="9232"/>
                                        </p:tgtEl>
                                        <p:attrNameLst>
                                          <p:attrName>ppt_x</p:attrName>
                                        </p:attrNameLst>
                                      </p:cBhvr>
                                      <p:tavLst>
                                        <p:tav tm="0">
                                          <p:val>
                                            <p:strVal val="#ppt_x"/>
                                          </p:val>
                                        </p:tav>
                                        <p:tav tm="100000">
                                          <p:val>
                                            <p:strVal val="#ppt_x"/>
                                          </p:val>
                                        </p:tav>
                                      </p:tavLst>
                                    </p:anim>
                                    <p:anim calcmode="lin" valueType="num">
                                      <p:cBhvr additive="base">
                                        <p:cTn id="53" dur="500" fill="hold"/>
                                        <p:tgtEl>
                                          <p:spTgt spid="92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9234"/>
                                        </p:tgtEl>
                                        <p:attrNameLst>
                                          <p:attrName>style.visibility</p:attrName>
                                        </p:attrNameLst>
                                      </p:cBhvr>
                                      <p:to>
                                        <p:strVal val="visible"/>
                                      </p:to>
                                    </p:set>
                                    <p:anim calcmode="lin" valueType="num">
                                      <p:cBhvr additive="base">
                                        <p:cTn id="56" dur="500" fill="hold"/>
                                        <p:tgtEl>
                                          <p:spTgt spid="9234"/>
                                        </p:tgtEl>
                                        <p:attrNameLst>
                                          <p:attrName>ppt_x</p:attrName>
                                        </p:attrNameLst>
                                      </p:cBhvr>
                                      <p:tavLst>
                                        <p:tav tm="0">
                                          <p:val>
                                            <p:strVal val="#ppt_x"/>
                                          </p:val>
                                        </p:tav>
                                        <p:tav tm="100000">
                                          <p:val>
                                            <p:strVal val="#ppt_x"/>
                                          </p:val>
                                        </p:tav>
                                      </p:tavLst>
                                    </p:anim>
                                    <p:anim calcmode="lin" valueType="num">
                                      <p:cBhvr additive="base">
                                        <p:cTn id="57" dur="500" fill="hold"/>
                                        <p:tgtEl>
                                          <p:spTgt spid="923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9235"/>
                                        </p:tgtEl>
                                        <p:attrNameLst>
                                          <p:attrName>style.visibility</p:attrName>
                                        </p:attrNameLst>
                                      </p:cBhvr>
                                      <p:to>
                                        <p:strVal val="visible"/>
                                      </p:to>
                                    </p:set>
                                    <p:anim calcmode="lin" valueType="num">
                                      <p:cBhvr additive="base">
                                        <p:cTn id="60" dur="500" fill="hold"/>
                                        <p:tgtEl>
                                          <p:spTgt spid="9235"/>
                                        </p:tgtEl>
                                        <p:attrNameLst>
                                          <p:attrName>ppt_x</p:attrName>
                                        </p:attrNameLst>
                                      </p:cBhvr>
                                      <p:tavLst>
                                        <p:tav tm="0">
                                          <p:val>
                                            <p:strVal val="#ppt_x"/>
                                          </p:val>
                                        </p:tav>
                                        <p:tav tm="100000">
                                          <p:val>
                                            <p:strVal val="#ppt_x"/>
                                          </p:val>
                                        </p:tav>
                                      </p:tavLst>
                                    </p:anim>
                                    <p:anim calcmode="lin" valueType="num">
                                      <p:cBhvr additive="base">
                                        <p:cTn id="61" dur="500" fill="hold"/>
                                        <p:tgtEl>
                                          <p:spTgt spid="923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
                                        </p:tgtEl>
                                        <p:attrNameLst>
                                          <p:attrName>style.visibility</p:attrName>
                                        </p:attrNameLst>
                                      </p:cBhvr>
                                      <p:to>
                                        <p:strVal val="visible"/>
                                      </p:to>
                                    </p:set>
                                    <p:anim calcmode="lin" valueType="num">
                                      <p:cBhvr additive="base">
                                        <p:cTn id="64" dur="500" fill="hold"/>
                                        <p:tgtEl>
                                          <p:spTgt spid="2"/>
                                        </p:tgtEl>
                                        <p:attrNameLst>
                                          <p:attrName>ppt_x</p:attrName>
                                        </p:attrNameLst>
                                      </p:cBhvr>
                                      <p:tavLst>
                                        <p:tav tm="0">
                                          <p:val>
                                            <p:strVal val="#ppt_x"/>
                                          </p:val>
                                        </p:tav>
                                        <p:tav tm="100000">
                                          <p:val>
                                            <p:strVal val="#ppt_x"/>
                                          </p:val>
                                        </p:tav>
                                      </p:tavLst>
                                    </p:anim>
                                    <p:anim calcmode="lin" valueType="num">
                                      <p:cBhvr additive="base">
                                        <p:cTn id="65" dur="500" fill="hold"/>
                                        <p:tgtEl>
                                          <p:spTgt spid="2"/>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fill="hold"/>
                                        <p:tgtEl>
                                          <p:spTgt spid="24"/>
                                        </p:tgtEl>
                                        <p:attrNameLst>
                                          <p:attrName>ppt_x</p:attrName>
                                        </p:attrNameLst>
                                      </p:cBhvr>
                                      <p:tavLst>
                                        <p:tav tm="0">
                                          <p:val>
                                            <p:strVal val="#ppt_x"/>
                                          </p:val>
                                        </p:tav>
                                        <p:tav tm="100000">
                                          <p:val>
                                            <p:strVal val="#ppt_x"/>
                                          </p:val>
                                        </p:tav>
                                      </p:tavLst>
                                    </p:anim>
                                    <p:anim calcmode="lin" valueType="num">
                                      <p:cBhvr additive="base">
                                        <p:cTn id="73" dur="500" fill="hold"/>
                                        <p:tgtEl>
                                          <p:spTgt spid="24"/>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4"/>
                                        </p:tgtEl>
                                        <p:attrNameLst>
                                          <p:attrName>style.visibility</p:attrName>
                                        </p:attrNameLst>
                                      </p:cBhvr>
                                      <p:to>
                                        <p:strVal val="visible"/>
                                      </p:to>
                                    </p:set>
                                    <p:anim calcmode="lin" valueType="num">
                                      <p:cBhvr additive="base">
                                        <p:cTn id="76" dur="500" fill="hold"/>
                                        <p:tgtEl>
                                          <p:spTgt spid="4"/>
                                        </p:tgtEl>
                                        <p:attrNameLst>
                                          <p:attrName>ppt_x</p:attrName>
                                        </p:attrNameLst>
                                      </p:cBhvr>
                                      <p:tavLst>
                                        <p:tav tm="0">
                                          <p:val>
                                            <p:strVal val="#ppt_x"/>
                                          </p:val>
                                        </p:tav>
                                        <p:tav tm="100000">
                                          <p:val>
                                            <p:strVal val="#ppt_x"/>
                                          </p:val>
                                        </p:tav>
                                      </p:tavLst>
                                    </p:anim>
                                    <p:anim calcmode="lin" valueType="num">
                                      <p:cBhvr additive="base">
                                        <p:cTn id="77" dur="500" fill="hold"/>
                                        <p:tgtEl>
                                          <p:spTgt spid="4"/>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9218"/>
                                        </p:tgtEl>
                                        <p:attrNameLst>
                                          <p:attrName>style.visibility</p:attrName>
                                        </p:attrNameLst>
                                      </p:cBhvr>
                                      <p:to>
                                        <p:strVal val="visible"/>
                                      </p:to>
                                    </p:set>
                                    <p:anim calcmode="lin" valueType="num">
                                      <p:cBhvr additive="base">
                                        <p:cTn id="80" dur="500" fill="hold"/>
                                        <p:tgtEl>
                                          <p:spTgt spid="9218"/>
                                        </p:tgtEl>
                                        <p:attrNameLst>
                                          <p:attrName>ppt_x</p:attrName>
                                        </p:attrNameLst>
                                      </p:cBhvr>
                                      <p:tavLst>
                                        <p:tav tm="0">
                                          <p:val>
                                            <p:strVal val="#ppt_x"/>
                                          </p:val>
                                        </p:tav>
                                        <p:tav tm="100000">
                                          <p:val>
                                            <p:strVal val="#ppt_x"/>
                                          </p:val>
                                        </p:tav>
                                      </p:tavLst>
                                    </p:anim>
                                    <p:anim calcmode="lin" valueType="num">
                                      <p:cBhvr additive="base">
                                        <p:cTn id="81" dur="500" fill="hold"/>
                                        <p:tgtEl>
                                          <p:spTgt spid="9218"/>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9222"/>
                                        </p:tgtEl>
                                        <p:attrNameLst>
                                          <p:attrName>style.visibility</p:attrName>
                                        </p:attrNameLst>
                                      </p:cBhvr>
                                      <p:to>
                                        <p:strVal val="visible"/>
                                      </p:to>
                                    </p:set>
                                    <p:anim calcmode="lin" valueType="num">
                                      <p:cBhvr additive="base">
                                        <p:cTn id="84" dur="500" fill="hold"/>
                                        <p:tgtEl>
                                          <p:spTgt spid="9222"/>
                                        </p:tgtEl>
                                        <p:attrNameLst>
                                          <p:attrName>ppt_x</p:attrName>
                                        </p:attrNameLst>
                                      </p:cBhvr>
                                      <p:tavLst>
                                        <p:tav tm="0">
                                          <p:val>
                                            <p:strVal val="#ppt_x"/>
                                          </p:val>
                                        </p:tav>
                                        <p:tav tm="100000">
                                          <p:val>
                                            <p:strVal val="#ppt_x"/>
                                          </p:val>
                                        </p:tav>
                                      </p:tavLst>
                                    </p:anim>
                                    <p:anim calcmode="lin" valueType="num">
                                      <p:cBhvr additive="base">
                                        <p:cTn id="85" dur="500" fill="hold"/>
                                        <p:tgtEl>
                                          <p:spTgt spid="92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218" grpId="0" animBg="1"/>
      <p:bldP spid="9219" grpId="0" animBg="1"/>
      <p:bldP spid="9220" grpId="0" animBg="1"/>
      <p:bldP spid="9221" grpId="0" animBg="1"/>
      <p:bldP spid="9222" grpId="0" animBg="1"/>
      <p:bldP spid="9223" grpId="0" animBg="1"/>
      <p:bldP spid="9224" grpId="0" animBg="1"/>
      <p:bldP spid="9227" grpId="0" animBg="1"/>
      <p:bldP spid="9228" grpId="0" animBg="1"/>
      <p:bldP spid="9230" grpId="0" animBg="1"/>
      <p:bldP spid="9232" grpId="0" animBg="1"/>
      <p:bldP spid="9234" grpId="0" animBg="1"/>
      <p:bldP spid="9235" grpId="0" animBg="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26"/>
          <p:cNvSpPr>
            <a:spLocks noChangeArrowheads="1"/>
          </p:cNvSpPr>
          <p:nvPr/>
        </p:nvSpPr>
        <p:spPr bwMode="auto">
          <a:xfrm>
            <a:off x="1303338" y="1431925"/>
            <a:ext cx="180975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charset="0"/>
              <a:buNone/>
              <a:defRPr/>
            </a:pPr>
            <a:r>
              <a:rPr lang="en-US" altLang="zh-CN" sz="1000" dirty="0" err="1">
                <a:solidFill>
                  <a:schemeClr val="tx1">
                    <a:lumMod val="50000"/>
                    <a:lumOff val="50000"/>
                  </a:schemeClr>
                </a:solidFill>
                <a:latin typeface="Arial" charset="0"/>
                <a:ea typeface="方正兰亭超细黑简体" charset="0"/>
                <a:cs typeface="方正兰亭超细黑简体" charset="0"/>
              </a:rPr>
              <a:t>Lorem</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ipsum</a:t>
            </a:r>
            <a:r>
              <a:rPr lang="en-US" altLang="zh-CN" sz="1000" dirty="0">
                <a:solidFill>
                  <a:schemeClr val="tx1">
                    <a:lumMod val="50000"/>
                    <a:lumOff val="50000"/>
                  </a:schemeClr>
                </a:solidFill>
                <a:latin typeface="Arial" charset="0"/>
                <a:ea typeface="方正兰亭超细黑简体" charset="0"/>
                <a:cs typeface="方正兰亭超细黑简体" charset="0"/>
              </a:rPr>
              <a:t> dolor sit </a:t>
            </a:r>
            <a:r>
              <a:rPr lang="en-US" altLang="zh-CN" sz="1000" dirty="0" err="1">
                <a:solidFill>
                  <a:schemeClr val="tx1">
                    <a:lumMod val="50000"/>
                    <a:lumOff val="50000"/>
                  </a:schemeClr>
                </a:solidFill>
                <a:latin typeface="Arial" charset="0"/>
                <a:ea typeface="方正兰亭超细黑简体" charset="0"/>
                <a:cs typeface="方正兰亭超细黑简体" charset="0"/>
              </a:rPr>
              <a:t>amet</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consectetuer</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adipiscing</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elit</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Aenean</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commodo</a:t>
            </a:r>
            <a:r>
              <a:rPr lang="en-US" altLang="zh-CN" sz="1000" dirty="0">
                <a:solidFill>
                  <a:schemeClr val="tx1">
                    <a:lumMod val="50000"/>
                    <a:lumOff val="50000"/>
                  </a:schemeClr>
                </a:solidFill>
                <a:latin typeface="Arial" charset="0"/>
                <a:ea typeface="方正兰亭超细黑简体" charset="0"/>
                <a:cs typeface="方正兰亭超细黑简体" charset="0"/>
              </a:rPr>
              <a:t> ligula </a:t>
            </a:r>
            <a:r>
              <a:rPr lang="en-US" altLang="zh-CN" sz="1000" dirty="0" err="1">
                <a:solidFill>
                  <a:schemeClr val="tx1">
                    <a:lumMod val="50000"/>
                    <a:lumOff val="50000"/>
                  </a:schemeClr>
                </a:solidFill>
                <a:latin typeface="Arial" charset="0"/>
                <a:ea typeface="方正兰亭超细黑简体" charset="0"/>
                <a:cs typeface="方正兰亭超细黑简体" charset="0"/>
              </a:rPr>
              <a:t>eget</a:t>
            </a:r>
            <a:r>
              <a:rPr lang="en-US" altLang="zh-CN" sz="1000" dirty="0">
                <a:solidFill>
                  <a:schemeClr val="tx1">
                    <a:lumMod val="50000"/>
                    <a:lumOff val="50000"/>
                  </a:schemeClr>
                </a:solidFill>
                <a:latin typeface="Arial" charset="0"/>
                <a:ea typeface="方正兰亭超细黑简体" charset="0"/>
                <a:cs typeface="方正兰亭超细黑简体" charset="0"/>
              </a:rPr>
              <a:t> dolor. </a:t>
            </a:r>
            <a:r>
              <a:rPr lang="en-US" altLang="zh-CN" sz="1000" dirty="0" err="1">
                <a:solidFill>
                  <a:schemeClr val="tx1">
                    <a:lumMod val="50000"/>
                    <a:lumOff val="50000"/>
                  </a:schemeClr>
                </a:solidFill>
                <a:latin typeface="Arial" charset="0"/>
                <a:ea typeface="方正兰亭超细黑简体" charset="0"/>
                <a:cs typeface="方正兰亭超细黑简体" charset="0"/>
              </a:rPr>
              <a:t>Aenean</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massa</a:t>
            </a:r>
            <a:r>
              <a:rPr lang="en-US" altLang="zh-CN" sz="1000" dirty="0">
                <a:solidFill>
                  <a:schemeClr val="tx1">
                    <a:lumMod val="50000"/>
                    <a:lumOff val="50000"/>
                  </a:schemeClr>
                </a:solidFill>
                <a:latin typeface="Arial" charset="0"/>
                <a:ea typeface="方正兰亭超细黑简体" charset="0"/>
                <a:cs typeface="方正兰亭超细黑简体" charset="0"/>
              </a:rPr>
              <a:t>. Cum </a:t>
            </a:r>
            <a:r>
              <a:rPr lang="en-US" altLang="zh-CN" sz="1000" dirty="0" err="1">
                <a:solidFill>
                  <a:schemeClr val="tx1">
                    <a:lumMod val="50000"/>
                    <a:lumOff val="50000"/>
                  </a:schemeClr>
                </a:solidFill>
                <a:latin typeface="Arial" charset="0"/>
                <a:ea typeface="方正兰亭超细黑简体" charset="0"/>
                <a:cs typeface="方正兰亭超细黑简体" charset="0"/>
              </a:rPr>
              <a:t>sociis</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natoque</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penatibus</a:t>
            </a:r>
            <a:r>
              <a:rPr lang="en-US" altLang="zh-CN" sz="1000" dirty="0">
                <a:solidFill>
                  <a:schemeClr val="tx1">
                    <a:lumMod val="50000"/>
                    <a:lumOff val="50000"/>
                  </a:schemeClr>
                </a:solidFill>
                <a:latin typeface="Arial" charset="0"/>
                <a:ea typeface="方正兰亭超细黑简体" charset="0"/>
                <a:cs typeface="方正兰亭超细黑简体" charset="0"/>
              </a:rPr>
              <a:t> et </a:t>
            </a:r>
            <a:r>
              <a:rPr lang="en-US" altLang="zh-CN" sz="1000" dirty="0" err="1">
                <a:solidFill>
                  <a:schemeClr val="tx1">
                    <a:lumMod val="50000"/>
                    <a:lumOff val="50000"/>
                  </a:schemeClr>
                </a:solidFill>
                <a:latin typeface="Arial" charset="0"/>
                <a:ea typeface="方正兰亭超细黑简体" charset="0"/>
                <a:cs typeface="方正兰亭超细黑简体" charset="0"/>
              </a:rPr>
              <a:t>magnis</a:t>
            </a:r>
            <a:r>
              <a:rPr lang="en-US" altLang="zh-CN" sz="1000" dirty="0">
                <a:solidFill>
                  <a:schemeClr val="tx1">
                    <a:lumMod val="50000"/>
                    <a:lumOff val="50000"/>
                  </a:schemeClr>
                </a:solidFill>
                <a:latin typeface="Arial" charset="0"/>
                <a:ea typeface="方正兰亭超细黑简体" charset="0"/>
                <a:cs typeface="方正兰亭超细黑简体" charset="0"/>
              </a:rPr>
              <a:t> dis parturient </a:t>
            </a:r>
            <a:r>
              <a:rPr lang="en-US" altLang="zh-CN" sz="1000" dirty="0" err="1">
                <a:solidFill>
                  <a:schemeClr val="tx1">
                    <a:lumMod val="50000"/>
                    <a:lumOff val="50000"/>
                  </a:schemeClr>
                </a:solidFill>
                <a:latin typeface="Arial" charset="0"/>
                <a:ea typeface="方正兰亭超细黑简体" charset="0"/>
                <a:cs typeface="方正兰亭超细黑简体" charset="0"/>
              </a:rPr>
              <a:t>montes</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nascetur</a:t>
            </a:r>
            <a:r>
              <a:rPr lang="en-US" altLang="zh-CN" sz="1000" dirty="0">
                <a:solidFill>
                  <a:schemeClr val="tx1">
                    <a:lumMod val="50000"/>
                    <a:lumOff val="50000"/>
                  </a:schemeClr>
                </a:solidFill>
                <a:latin typeface="Arial" charset="0"/>
                <a:ea typeface="方正兰亭超细黑简体" charset="0"/>
                <a:cs typeface="方正兰亭超细黑简体" charset="0"/>
              </a:rPr>
              <a:t> </a:t>
            </a:r>
            <a:r>
              <a:rPr lang="en-US" altLang="zh-CN" sz="1000" dirty="0" err="1">
                <a:solidFill>
                  <a:schemeClr val="tx1">
                    <a:lumMod val="50000"/>
                    <a:lumOff val="50000"/>
                  </a:schemeClr>
                </a:solidFill>
                <a:latin typeface="Arial" charset="0"/>
                <a:ea typeface="方正兰亭超细黑简体" charset="0"/>
                <a:cs typeface="方正兰亭超细黑简体" charset="0"/>
              </a:rPr>
              <a:t>ridiculus</a:t>
            </a:r>
            <a:r>
              <a:rPr lang="en-US" altLang="zh-CN" sz="1000" dirty="0">
                <a:solidFill>
                  <a:schemeClr val="tx1">
                    <a:lumMod val="50000"/>
                    <a:lumOff val="50000"/>
                  </a:schemeClr>
                </a:solidFill>
                <a:latin typeface="Arial" charset="0"/>
                <a:ea typeface="方正兰亭超细黑简体" charset="0"/>
                <a:cs typeface="方正兰亭超细黑简体" charset="0"/>
              </a:rPr>
              <a:t> mus. </a:t>
            </a:r>
          </a:p>
        </p:txBody>
      </p:sp>
      <p:sp>
        <p:nvSpPr>
          <p:cNvPr id="21" name="Freeform 18"/>
          <p:cNvSpPr>
            <a:spLocks/>
          </p:cNvSpPr>
          <p:nvPr/>
        </p:nvSpPr>
        <p:spPr bwMode="auto">
          <a:xfrm rot="16200000">
            <a:off x="3162301" y="1422400"/>
            <a:ext cx="1414462" cy="1404937"/>
          </a:xfrm>
          <a:custGeom>
            <a:avLst/>
            <a:gdLst>
              <a:gd name="T0" fmla="*/ 2147483646 w 260"/>
              <a:gd name="T1" fmla="*/ 2147483646 h 260"/>
              <a:gd name="T2" fmla="*/ 2147483646 w 260"/>
              <a:gd name="T3" fmla="*/ 2147483646 h 260"/>
              <a:gd name="T4" fmla="*/ 2147483646 w 260"/>
              <a:gd name="T5" fmla="*/ 2147483646 h 260"/>
              <a:gd name="T6" fmla="*/ 2147483646 w 260"/>
              <a:gd name="T7" fmla="*/ 2147483646 h 260"/>
              <a:gd name="T8" fmla="*/ 2147483646 w 260"/>
              <a:gd name="T9" fmla="*/ 2147483646 h 260"/>
              <a:gd name="T10" fmla="*/ 2147483646 w 260"/>
              <a:gd name="T11" fmla="*/ 2147483646 h 260"/>
              <a:gd name="T12" fmla="*/ 2147483646 w 260"/>
              <a:gd name="T13" fmla="*/ 2147483646 h 260"/>
              <a:gd name="T14" fmla="*/ 2147483646 w 260"/>
              <a:gd name="T15" fmla="*/ 2147483646 h 260"/>
              <a:gd name="T16" fmla="*/ 2147483646 w 260"/>
              <a:gd name="T17" fmla="*/ 2147483646 h 2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0" h="260">
                <a:moveTo>
                  <a:pt x="6" y="142"/>
                </a:moveTo>
                <a:cubicBezTo>
                  <a:pt x="0" y="136"/>
                  <a:pt x="0" y="125"/>
                  <a:pt x="6" y="118"/>
                </a:cubicBezTo>
                <a:cubicBezTo>
                  <a:pt x="118" y="7"/>
                  <a:pt x="118" y="7"/>
                  <a:pt x="118" y="7"/>
                </a:cubicBezTo>
                <a:cubicBezTo>
                  <a:pt x="125" y="0"/>
                  <a:pt x="135" y="0"/>
                  <a:pt x="142" y="7"/>
                </a:cubicBezTo>
                <a:cubicBezTo>
                  <a:pt x="254" y="118"/>
                  <a:pt x="254" y="118"/>
                  <a:pt x="254" y="118"/>
                </a:cubicBezTo>
                <a:cubicBezTo>
                  <a:pt x="260" y="125"/>
                  <a:pt x="260" y="136"/>
                  <a:pt x="254" y="142"/>
                </a:cubicBezTo>
                <a:cubicBezTo>
                  <a:pt x="142" y="254"/>
                  <a:pt x="142" y="254"/>
                  <a:pt x="142" y="254"/>
                </a:cubicBezTo>
                <a:cubicBezTo>
                  <a:pt x="135" y="260"/>
                  <a:pt x="125" y="260"/>
                  <a:pt x="118" y="254"/>
                </a:cubicBezTo>
                <a:cubicBezTo>
                  <a:pt x="6" y="142"/>
                  <a:pt x="6" y="142"/>
                  <a:pt x="6" y="142"/>
                </a:cubicBezTo>
              </a:path>
            </a:pathLst>
          </a:custGeom>
          <a:noFill/>
          <a:ln w="9525" cmpd="sng">
            <a:solidFill>
              <a:srgbClr val="E85E6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zh-CN" altLang="en-US">
              <a:solidFill>
                <a:schemeClr val="tx1">
                  <a:lumMod val="50000"/>
                  <a:lumOff val="50000"/>
                </a:schemeClr>
              </a:solidFill>
              <a:latin typeface="Calibri" charset="0"/>
              <a:ea typeface="宋体" charset="0"/>
              <a:cs typeface="宋体" charset="0"/>
            </a:endParaRPr>
          </a:p>
        </p:txBody>
      </p:sp>
      <p:sp>
        <p:nvSpPr>
          <p:cNvPr id="22" name="Freeform 18"/>
          <p:cNvSpPr>
            <a:spLocks/>
          </p:cNvSpPr>
          <p:nvPr/>
        </p:nvSpPr>
        <p:spPr bwMode="auto">
          <a:xfrm rot="16200000">
            <a:off x="4567238" y="1422400"/>
            <a:ext cx="1414462" cy="1404938"/>
          </a:xfrm>
          <a:custGeom>
            <a:avLst/>
            <a:gdLst>
              <a:gd name="T0" fmla="*/ 2147483646 w 260"/>
              <a:gd name="T1" fmla="*/ 2147483646 h 260"/>
              <a:gd name="T2" fmla="*/ 2147483646 w 260"/>
              <a:gd name="T3" fmla="*/ 2147483646 h 260"/>
              <a:gd name="T4" fmla="*/ 2147483646 w 260"/>
              <a:gd name="T5" fmla="*/ 2147483646 h 260"/>
              <a:gd name="T6" fmla="*/ 2147483646 w 260"/>
              <a:gd name="T7" fmla="*/ 2147483646 h 260"/>
              <a:gd name="T8" fmla="*/ 2147483646 w 260"/>
              <a:gd name="T9" fmla="*/ 2147483646 h 260"/>
              <a:gd name="T10" fmla="*/ 2147483646 w 260"/>
              <a:gd name="T11" fmla="*/ 2147483646 h 260"/>
              <a:gd name="T12" fmla="*/ 2147483646 w 260"/>
              <a:gd name="T13" fmla="*/ 2147483646 h 260"/>
              <a:gd name="T14" fmla="*/ 2147483646 w 260"/>
              <a:gd name="T15" fmla="*/ 2147483646 h 260"/>
              <a:gd name="T16" fmla="*/ 2147483646 w 260"/>
              <a:gd name="T17" fmla="*/ 2147483646 h 2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0" h="260">
                <a:moveTo>
                  <a:pt x="6" y="142"/>
                </a:moveTo>
                <a:cubicBezTo>
                  <a:pt x="0" y="136"/>
                  <a:pt x="0" y="125"/>
                  <a:pt x="6" y="118"/>
                </a:cubicBezTo>
                <a:cubicBezTo>
                  <a:pt x="118" y="7"/>
                  <a:pt x="118" y="7"/>
                  <a:pt x="118" y="7"/>
                </a:cubicBezTo>
                <a:cubicBezTo>
                  <a:pt x="125" y="0"/>
                  <a:pt x="135" y="0"/>
                  <a:pt x="142" y="7"/>
                </a:cubicBezTo>
                <a:cubicBezTo>
                  <a:pt x="254" y="118"/>
                  <a:pt x="254" y="118"/>
                  <a:pt x="254" y="118"/>
                </a:cubicBezTo>
                <a:cubicBezTo>
                  <a:pt x="260" y="125"/>
                  <a:pt x="260" y="136"/>
                  <a:pt x="254" y="142"/>
                </a:cubicBezTo>
                <a:cubicBezTo>
                  <a:pt x="142" y="254"/>
                  <a:pt x="142" y="254"/>
                  <a:pt x="142" y="254"/>
                </a:cubicBezTo>
                <a:cubicBezTo>
                  <a:pt x="135" y="260"/>
                  <a:pt x="125" y="260"/>
                  <a:pt x="118" y="254"/>
                </a:cubicBezTo>
                <a:cubicBezTo>
                  <a:pt x="6" y="142"/>
                  <a:pt x="6" y="142"/>
                  <a:pt x="6" y="142"/>
                </a:cubicBezTo>
              </a:path>
            </a:pathLst>
          </a:custGeom>
          <a:noFill/>
          <a:ln w="9525" cmpd="sng">
            <a:solidFill>
              <a:srgbClr val="E85E6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zh-CN" altLang="en-US">
              <a:solidFill>
                <a:schemeClr val="tx1">
                  <a:lumMod val="50000"/>
                  <a:lumOff val="50000"/>
                </a:schemeClr>
              </a:solidFill>
              <a:latin typeface="Calibri" charset="0"/>
              <a:ea typeface="宋体" charset="0"/>
              <a:cs typeface="宋体" charset="0"/>
            </a:endParaRPr>
          </a:p>
        </p:txBody>
      </p:sp>
      <p:sp>
        <p:nvSpPr>
          <p:cNvPr id="23" name="Freeform 18"/>
          <p:cNvSpPr>
            <a:spLocks/>
          </p:cNvSpPr>
          <p:nvPr/>
        </p:nvSpPr>
        <p:spPr bwMode="auto">
          <a:xfrm rot="16200000">
            <a:off x="3162300" y="2836863"/>
            <a:ext cx="1414463" cy="1404937"/>
          </a:xfrm>
          <a:custGeom>
            <a:avLst/>
            <a:gdLst>
              <a:gd name="T0" fmla="*/ 2147483646 w 260"/>
              <a:gd name="T1" fmla="*/ 2147483646 h 260"/>
              <a:gd name="T2" fmla="*/ 2147483646 w 260"/>
              <a:gd name="T3" fmla="*/ 2147483646 h 260"/>
              <a:gd name="T4" fmla="*/ 2147483646 w 260"/>
              <a:gd name="T5" fmla="*/ 2147483646 h 260"/>
              <a:gd name="T6" fmla="*/ 2147483646 w 260"/>
              <a:gd name="T7" fmla="*/ 2147483646 h 260"/>
              <a:gd name="T8" fmla="*/ 2147483646 w 260"/>
              <a:gd name="T9" fmla="*/ 2147483646 h 260"/>
              <a:gd name="T10" fmla="*/ 2147483646 w 260"/>
              <a:gd name="T11" fmla="*/ 2147483646 h 260"/>
              <a:gd name="T12" fmla="*/ 2147483646 w 260"/>
              <a:gd name="T13" fmla="*/ 2147483646 h 260"/>
              <a:gd name="T14" fmla="*/ 2147483646 w 260"/>
              <a:gd name="T15" fmla="*/ 2147483646 h 260"/>
              <a:gd name="T16" fmla="*/ 2147483646 w 260"/>
              <a:gd name="T17" fmla="*/ 2147483646 h 2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0" h="260">
                <a:moveTo>
                  <a:pt x="6" y="142"/>
                </a:moveTo>
                <a:cubicBezTo>
                  <a:pt x="0" y="136"/>
                  <a:pt x="0" y="125"/>
                  <a:pt x="6" y="118"/>
                </a:cubicBezTo>
                <a:cubicBezTo>
                  <a:pt x="118" y="7"/>
                  <a:pt x="118" y="7"/>
                  <a:pt x="118" y="7"/>
                </a:cubicBezTo>
                <a:cubicBezTo>
                  <a:pt x="125" y="0"/>
                  <a:pt x="135" y="0"/>
                  <a:pt x="142" y="7"/>
                </a:cubicBezTo>
                <a:cubicBezTo>
                  <a:pt x="254" y="118"/>
                  <a:pt x="254" y="118"/>
                  <a:pt x="254" y="118"/>
                </a:cubicBezTo>
                <a:cubicBezTo>
                  <a:pt x="260" y="125"/>
                  <a:pt x="260" y="136"/>
                  <a:pt x="254" y="142"/>
                </a:cubicBezTo>
                <a:cubicBezTo>
                  <a:pt x="142" y="254"/>
                  <a:pt x="142" y="254"/>
                  <a:pt x="142" y="254"/>
                </a:cubicBezTo>
                <a:cubicBezTo>
                  <a:pt x="135" y="260"/>
                  <a:pt x="125" y="260"/>
                  <a:pt x="118" y="254"/>
                </a:cubicBezTo>
                <a:cubicBezTo>
                  <a:pt x="6" y="142"/>
                  <a:pt x="6" y="142"/>
                  <a:pt x="6" y="142"/>
                </a:cubicBezTo>
              </a:path>
            </a:pathLst>
          </a:custGeom>
          <a:noFill/>
          <a:ln w="9525" cmpd="sng">
            <a:solidFill>
              <a:srgbClr val="E85E6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zh-CN" altLang="en-US">
              <a:solidFill>
                <a:schemeClr val="tx1">
                  <a:lumMod val="50000"/>
                  <a:lumOff val="50000"/>
                </a:schemeClr>
              </a:solidFill>
              <a:latin typeface="Calibri" charset="0"/>
              <a:ea typeface="宋体" charset="0"/>
              <a:cs typeface="宋体" charset="0"/>
            </a:endParaRPr>
          </a:p>
        </p:txBody>
      </p:sp>
      <p:sp>
        <p:nvSpPr>
          <p:cNvPr id="24" name="Freeform 18"/>
          <p:cNvSpPr>
            <a:spLocks/>
          </p:cNvSpPr>
          <p:nvPr/>
        </p:nvSpPr>
        <p:spPr bwMode="auto">
          <a:xfrm rot="16200000">
            <a:off x="4567237" y="2836863"/>
            <a:ext cx="1414463" cy="1404938"/>
          </a:xfrm>
          <a:custGeom>
            <a:avLst/>
            <a:gdLst>
              <a:gd name="T0" fmla="*/ 2147483646 w 260"/>
              <a:gd name="T1" fmla="*/ 2147483646 h 260"/>
              <a:gd name="T2" fmla="*/ 2147483646 w 260"/>
              <a:gd name="T3" fmla="*/ 2147483646 h 260"/>
              <a:gd name="T4" fmla="*/ 2147483646 w 260"/>
              <a:gd name="T5" fmla="*/ 2147483646 h 260"/>
              <a:gd name="T6" fmla="*/ 2147483646 w 260"/>
              <a:gd name="T7" fmla="*/ 2147483646 h 260"/>
              <a:gd name="T8" fmla="*/ 2147483646 w 260"/>
              <a:gd name="T9" fmla="*/ 2147483646 h 260"/>
              <a:gd name="T10" fmla="*/ 2147483646 w 260"/>
              <a:gd name="T11" fmla="*/ 2147483646 h 260"/>
              <a:gd name="T12" fmla="*/ 2147483646 w 260"/>
              <a:gd name="T13" fmla="*/ 2147483646 h 260"/>
              <a:gd name="T14" fmla="*/ 2147483646 w 260"/>
              <a:gd name="T15" fmla="*/ 2147483646 h 260"/>
              <a:gd name="T16" fmla="*/ 2147483646 w 260"/>
              <a:gd name="T17" fmla="*/ 2147483646 h 2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0" h="260">
                <a:moveTo>
                  <a:pt x="6" y="142"/>
                </a:moveTo>
                <a:cubicBezTo>
                  <a:pt x="0" y="136"/>
                  <a:pt x="0" y="125"/>
                  <a:pt x="6" y="118"/>
                </a:cubicBezTo>
                <a:cubicBezTo>
                  <a:pt x="118" y="7"/>
                  <a:pt x="118" y="7"/>
                  <a:pt x="118" y="7"/>
                </a:cubicBezTo>
                <a:cubicBezTo>
                  <a:pt x="125" y="0"/>
                  <a:pt x="135" y="0"/>
                  <a:pt x="142" y="7"/>
                </a:cubicBezTo>
                <a:cubicBezTo>
                  <a:pt x="254" y="118"/>
                  <a:pt x="254" y="118"/>
                  <a:pt x="254" y="118"/>
                </a:cubicBezTo>
                <a:cubicBezTo>
                  <a:pt x="260" y="125"/>
                  <a:pt x="260" y="136"/>
                  <a:pt x="254" y="142"/>
                </a:cubicBezTo>
                <a:cubicBezTo>
                  <a:pt x="142" y="254"/>
                  <a:pt x="142" y="254"/>
                  <a:pt x="142" y="254"/>
                </a:cubicBezTo>
                <a:cubicBezTo>
                  <a:pt x="135" y="260"/>
                  <a:pt x="125" y="260"/>
                  <a:pt x="118" y="254"/>
                </a:cubicBezTo>
                <a:cubicBezTo>
                  <a:pt x="6" y="142"/>
                  <a:pt x="6" y="142"/>
                  <a:pt x="6" y="142"/>
                </a:cubicBezTo>
              </a:path>
            </a:pathLst>
          </a:custGeom>
          <a:noFill/>
          <a:ln w="9525" cmpd="sng">
            <a:solidFill>
              <a:srgbClr val="E85E6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zh-CN" altLang="en-US">
              <a:solidFill>
                <a:schemeClr val="tx1">
                  <a:lumMod val="50000"/>
                  <a:lumOff val="50000"/>
                </a:schemeClr>
              </a:solidFill>
              <a:latin typeface="Calibri" charset="0"/>
              <a:ea typeface="宋体" charset="0"/>
              <a:cs typeface="宋体" charset="0"/>
            </a:endParaRPr>
          </a:p>
        </p:txBody>
      </p:sp>
      <p:sp>
        <p:nvSpPr>
          <p:cNvPr id="25" name="矩形 52"/>
          <p:cNvSpPr>
            <a:spLocks noChangeArrowheads="1"/>
          </p:cNvSpPr>
          <p:nvPr/>
        </p:nvSpPr>
        <p:spPr bwMode="auto">
          <a:xfrm>
            <a:off x="1303338" y="3268663"/>
            <a:ext cx="180975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charset="0"/>
              <a:buNone/>
              <a:defRPr/>
            </a:pPr>
            <a:r>
              <a:rPr lang="en-US" altLang="zh-CN" sz="1000">
                <a:solidFill>
                  <a:schemeClr val="tx1">
                    <a:lumMod val="50000"/>
                    <a:lumOff val="50000"/>
                  </a:schemeClr>
                </a:solidFill>
                <a:latin typeface="Arial" charset="0"/>
                <a:ea typeface="方正兰亭超细黑简体" charset="0"/>
                <a:cs typeface="方正兰亭超细黑简体" charset="0"/>
              </a:rPr>
              <a:t>Lorem ipsum dolor sit amet, consectetuer adipiscing elit. Aenean commodo ligula eget dolor. Aenean massa. Cum sociis natoque penatibus et magnis dis parturient montes, nascetur ridiculus mus. </a:t>
            </a:r>
          </a:p>
        </p:txBody>
      </p:sp>
      <p:sp>
        <p:nvSpPr>
          <p:cNvPr id="26" name="矩形 53"/>
          <p:cNvSpPr>
            <a:spLocks noChangeArrowheads="1"/>
          </p:cNvSpPr>
          <p:nvPr/>
        </p:nvSpPr>
        <p:spPr bwMode="auto">
          <a:xfrm>
            <a:off x="6230938" y="1431925"/>
            <a:ext cx="180975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charset="0"/>
              <a:buNone/>
              <a:defRPr/>
            </a:pPr>
            <a:r>
              <a:rPr lang="en-US" altLang="zh-CN" sz="1000">
                <a:solidFill>
                  <a:schemeClr val="tx1">
                    <a:lumMod val="50000"/>
                    <a:lumOff val="50000"/>
                  </a:schemeClr>
                </a:solidFill>
                <a:latin typeface="Arial" charset="0"/>
                <a:ea typeface="方正兰亭超细黑简体" charset="0"/>
                <a:cs typeface="方正兰亭超细黑简体" charset="0"/>
              </a:rPr>
              <a:t>Lorem ipsum dolor sit amet, consectetuer adipiscing elit. Aenean commodo ligula eget dolor. Aenean massa. Cum sociis natoque penatibus et magnis dis parturient montes, nascetur ridiculus mus. </a:t>
            </a:r>
          </a:p>
        </p:txBody>
      </p:sp>
      <p:sp>
        <p:nvSpPr>
          <p:cNvPr id="27" name="矩形 54"/>
          <p:cNvSpPr>
            <a:spLocks noChangeArrowheads="1"/>
          </p:cNvSpPr>
          <p:nvPr/>
        </p:nvSpPr>
        <p:spPr bwMode="auto">
          <a:xfrm>
            <a:off x="6230938" y="3281363"/>
            <a:ext cx="18097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charset="0"/>
              <a:buNone/>
              <a:defRPr/>
            </a:pPr>
            <a:r>
              <a:rPr lang="en-US" altLang="zh-CN" sz="1000">
                <a:solidFill>
                  <a:schemeClr val="tx1">
                    <a:lumMod val="50000"/>
                    <a:lumOff val="50000"/>
                  </a:schemeClr>
                </a:solidFill>
                <a:latin typeface="Arial" charset="0"/>
                <a:ea typeface="方正兰亭超细黑简体" charset="0"/>
                <a:cs typeface="方正兰亭超细黑简体" charset="0"/>
              </a:rPr>
              <a:t>Lorem ipsum dolor sit amet, consectetuer adipiscing elit. Aenean commodo ligula eget dolor. Aenean massa. Cum sociis natoque penatibus et magnis dis parturient montes, nascetur ridiculus mus. </a:t>
            </a:r>
          </a:p>
        </p:txBody>
      </p:sp>
      <p:sp>
        <p:nvSpPr>
          <p:cNvPr id="28" name="矩形 5"/>
          <p:cNvSpPr>
            <a:spLocks noChangeArrowheads="1"/>
          </p:cNvSpPr>
          <p:nvPr/>
        </p:nvSpPr>
        <p:spPr bwMode="auto">
          <a:xfrm>
            <a:off x="1335088" y="1062038"/>
            <a:ext cx="8175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1800" b="1" i="1">
                <a:solidFill>
                  <a:srgbClr val="7F7F7F"/>
                </a:solidFill>
                <a:latin typeface="方正兰亭黑_GBK" pitchFamily="2" charset="-122"/>
                <a:ea typeface="方正兰亭黑_GBK" pitchFamily="2" charset="-122"/>
              </a:rPr>
              <a:t>工作</a:t>
            </a:r>
            <a:r>
              <a:rPr kumimoji="0" lang="en-US" altLang="zh-CN" sz="1800" b="1" i="1">
                <a:solidFill>
                  <a:srgbClr val="7F7F7F"/>
                </a:solidFill>
                <a:latin typeface="方正兰亭黑_GBK" pitchFamily="2" charset="-122"/>
                <a:ea typeface="方正兰亭黑_GBK" pitchFamily="2" charset="-122"/>
              </a:rPr>
              <a:t>1</a:t>
            </a:r>
            <a:endParaRPr kumimoji="0" lang="zh-CN" altLang="en-US" sz="1800" b="1" i="1">
              <a:solidFill>
                <a:srgbClr val="7F7F7F"/>
              </a:solidFill>
              <a:latin typeface="方正兰亭黑_GBK" pitchFamily="2" charset="-122"/>
              <a:ea typeface="方正兰亭黑_GBK" pitchFamily="2" charset="-122"/>
            </a:endParaRPr>
          </a:p>
        </p:txBody>
      </p:sp>
      <p:sp>
        <p:nvSpPr>
          <p:cNvPr id="29" name="矩形 55"/>
          <p:cNvSpPr>
            <a:spLocks noChangeArrowheads="1"/>
          </p:cNvSpPr>
          <p:nvPr/>
        </p:nvSpPr>
        <p:spPr bwMode="auto">
          <a:xfrm>
            <a:off x="1366838" y="2913063"/>
            <a:ext cx="8175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1800" b="1" i="1">
                <a:solidFill>
                  <a:srgbClr val="7F7F7F"/>
                </a:solidFill>
                <a:latin typeface="方正兰亭黑_GBK" pitchFamily="2" charset="-122"/>
                <a:ea typeface="方正兰亭黑_GBK" pitchFamily="2" charset="-122"/>
              </a:rPr>
              <a:t>工作</a:t>
            </a:r>
            <a:r>
              <a:rPr kumimoji="0" lang="en-US" altLang="zh-CN" sz="1800" b="1" i="1">
                <a:solidFill>
                  <a:srgbClr val="7F7F7F"/>
                </a:solidFill>
                <a:latin typeface="方正兰亭黑_GBK" pitchFamily="2" charset="-122"/>
                <a:ea typeface="方正兰亭黑_GBK" pitchFamily="2" charset="-122"/>
              </a:rPr>
              <a:t>3</a:t>
            </a:r>
            <a:endParaRPr kumimoji="0" lang="zh-CN" altLang="en-US" sz="1800" b="1" i="1">
              <a:solidFill>
                <a:srgbClr val="7F7F7F"/>
              </a:solidFill>
              <a:latin typeface="方正兰亭黑_GBK" pitchFamily="2" charset="-122"/>
              <a:ea typeface="方正兰亭黑_GBK" pitchFamily="2" charset="-122"/>
            </a:endParaRPr>
          </a:p>
        </p:txBody>
      </p:sp>
      <p:sp>
        <p:nvSpPr>
          <p:cNvPr id="30" name="矩形 56"/>
          <p:cNvSpPr>
            <a:spLocks noChangeArrowheads="1"/>
          </p:cNvSpPr>
          <p:nvPr/>
        </p:nvSpPr>
        <p:spPr bwMode="auto">
          <a:xfrm>
            <a:off x="6230938" y="1047750"/>
            <a:ext cx="817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1800" b="1" i="1">
                <a:solidFill>
                  <a:srgbClr val="7F7F7F"/>
                </a:solidFill>
                <a:latin typeface="方正兰亭黑_GBK" pitchFamily="2" charset="-122"/>
                <a:ea typeface="方正兰亭黑_GBK" pitchFamily="2" charset="-122"/>
              </a:rPr>
              <a:t>工作</a:t>
            </a:r>
            <a:r>
              <a:rPr kumimoji="0" lang="en-US" altLang="zh-CN" sz="1800" b="1" i="1">
                <a:solidFill>
                  <a:srgbClr val="7F7F7F"/>
                </a:solidFill>
                <a:latin typeface="方正兰亭黑_GBK" pitchFamily="2" charset="-122"/>
                <a:ea typeface="方正兰亭黑_GBK" pitchFamily="2" charset="-122"/>
              </a:rPr>
              <a:t>2</a:t>
            </a:r>
            <a:endParaRPr kumimoji="0" lang="zh-CN" altLang="en-US" sz="1800" b="1" i="1">
              <a:solidFill>
                <a:srgbClr val="7F7F7F"/>
              </a:solidFill>
              <a:latin typeface="方正兰亭黑_GBK" pitchFamily="2" charset="-122"/>
              <a:ea typeface="方正兰亭黑_GBK" pitchFamily="2" charset="-122"/>
            </a:endParaRPr>
          </a:p>
        </p:txBody>
      </p:sp>
      <p:sp>
        <p:nvSpPr>
          <p:cNvPr id="31" name="矩形 57"/>
          <p:cNvSpPr>
            <a:spLocks noChangeArrowheads="1"/>
          </p:cNvSpPr>
          <p:nvPr/>
        </p:nvSpPr>
        <p:spPr bwMode="auto">
          <a:xfrm>
            <a:off x="6230938" y="2943225"/>
            <a:ext cx="817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1800" b="1" i="1">
                <a:solidFill>
                  <a:srgbClr val="7F7F7F"/>
                </a:solidFill>
                <a:latin typeface="方正兰亭黑_GBK" pitchFamily="2" charset="-122"/>
                <a:ea typeface="方正兰亭黑_GBK" pitchFamily="2" charset="-122"/>
              </a:rPr>
              <a:t>工作</a:t>
            </a:r>
            <a:r>
              <a:rPr kumimoji="0" lang="en-US" altLang="zh-CN" sz="1800" b="1" i="1">
                <a:solidFill>
                  <a:srgbClr val="7F7F7F"/>
                </a:solidFill>
                <a:latin typeface="方正兰亭黑_GBK" pitchFamily="2" charset="-122"/>
                <a:ea typeface="方正兰亭黑_GBK" pitchFamily="2" charset="-122"/>
              </a:rPr>
              <a:t>4</a:t>
            </a:r>
            <a:endParaRPr kumimoji="0" lang="zh-CN" altLang="en-US" sz="1800" b="1" i="1">
              <a:solidFill>
                <a:srgbClr val="7F7F7F"/>
              </a:solidFill>
              <a:latin typeface="方正兰亭黑_GBK" pitchFamily="2" charset="-122"/>
              <a:ea typeface="方正兰亭黑_GBK" pitchFamily="2" charset="-122"/>
            </a:endParaRPr>
          </a:p>
        </p:txBody>
      </p:sp>
      <p:sp>
        <p:nvSpPr>
          <p:cNvPr id="32" name="Freeform 71"/>
          <p:cNvSpPr>
            <a:spLocks noEditPoints="1"/>
          </p:cNvSpPr>
          <p:nvPr/>
        </p:nvSpPr>
        <p:spPr bwMode="auto">
          <a:xfrm>
            <a:off x="3671888" y="1825625"/>
            <a:ext cx="395287" cy="598488"/>
          </a:xfrm>
          <a:custGeom>
            <a:avLst/>
            <a:gdLst>
              <a:gd name="T0" fmla="*/ 2147483646 w 48"/>
              <a:gd name="T1" fmla="*/ 2147483646 h 73"/>
              <a:gd name="T2" fmla="*/ 2147483646 w 48"/>
              <a:gd name="T3" fmla="*/ 2147483646 h 73"/>
              <a:gd name="T4" fmla="*/ 2147483646 w 48"/>
              <a:gd name="T5" fmla="*/ 2147483646 h 73"/>
              <a:gd name="T6" fmla="*/ 2147483646 w 48"/>
              <a:gd name="T7" fmla="*/ 2147483646 h 73"/>
              <a:gd name="T8" fmla="*/ 2147483646 w 48"/>
              <a:gd name="T9" fmla="*/ 2147483646 h 73"/>
              <a:gd name="T10" fmla="*/ 2147483646 w 48"/>
              <a:gd name="T11" fmla="*/ 2147483646 h 73"/>
              <a:gd name="T12" fmla="*/ 2147483646 w 48"/>
              <a:gd name="T13" fmla="*/ 2147483646 h 73"/>
              <a:gd name="T14" fmla="*/ 2147483646 w 48"/>
              <a:gd name="T15" fmla="*/ 2147483646 h 73"/>
              <a:gd name="T16" fmla="*/ 2147483646 w 48"/>
              <a:gd name="T17" fmla="*/ 2147483646 h 73"/>
              <a:gd name="T18" fmla="*/ 2147483646 w 48"/>
              <a:gd name="T19" fmla="*/ 2147483646 h 73"/>
              <a:gd name="T20" fmla="*/ 2147483646 w 48"/>
              <a:gd name="T21" fmla="*/ 2147483646 h 73"/>
              <a:gd name="T22" fmla="*/ 2147483646 w 48"/>
              <a:gd name="T23" fmla="*/ 2147483646 h 73"/>
              <a:gd name="T24" fmla="*/ 2147483646 w 48"/>
              <a:gd name="T25" fmla="*/ 2147483646 h 73"/>
              <a:gd name="T26" fmla="*/ 2147483646 w 48"/>
              <a:gd name="T27" fmla="*/ 0 h 73"/>
              <a:gd name="T28" fmla="*/ 2147483646 w 48"/>
              <a:gd name="T29" fmla="*/ 0 h 73"/>
              <a:gd name="T30" fmla="*/ 0 w 48"/>
              <a:gd name="T31" fmla="*/ 2147483646 h 73"/>
              <a:gd name="T32" fmla="*/ 0 w 48"/>
              <a:gd name="T33" fmla="*/ 2147483646 h 73"/>
              <a:gd name="T34" fmla="*/ 2147483646 w 48"/>
              <a:gd name="T35" fmla="*/ 2147483646 h 73"/>
              <a:gd name="T36" fmla="*/ 2147483646 w 48"/>
              <a:gd name="T37" fmla="*/ 2147483646 h 73"/>
              <a:gd name="T38" fmla="*/ 2147483646 w 48"/>
              <a:gd name="T39" fmla="*/ 2147483646 h 73"/>
              <a:gd name="T40" fmla="*/ 2147483646 w 48"/>
              <a:gd name="T41" fmla="*/ 2147483646 h 73"/>
              <a:gd name="T42" fmla="*/ 2147483646 w 48"/>
              <a:gd name="T43" fmla="*/ 2147483646 h 73"/>
              <a:gd name="T44" fmla="*/ 2147483646 w 48"/>
              <a:gd name="T45" fmla="*/ 2147483646 h 73"/>
              <a:gd name="T46" fmla="*/ 2147483646 w 48"/>
              <a:gd name="T47" fmla="*/ 2147483646 h 73"/>
              <a:gd name="T48" fmla="*/ 2147483646 w 48"/>
              <a:gd name="T49" fmla="*/ 2147483646 h 73"/>
              <a:gd name="T50" fmla="*/ 2147483646 w 48"/>
              <a:gd name="T51" fmla="*/ 2147483646 h 73"/>
              <a:gd name="T52" fmla="*/ 2147483646 w 48"/>
              <a:gd name="T53" fmla="*/ 2147483646 h 73"/>
              <a:gd name="T54" fmla="*/ 2147483646 w 48"/>
              <a:gd name="T55" fmla="*/ 2147483646 h 73"/>
              <a:gd name="T56" fmla="*/ 2147483646 w 48"/>
              <a:gd name="T57" fmla="*/ 2147483646 h 73"/>
              <a:gd name="T58" fmla="*/ 2147483646 w 48"/>
              <a:gd name="T59" fmla="*/ 2147483646 h 73"/>
              <a:gd name="T60" fmla="*/ 0 w 48"/>
              <a:gd name="T61" fmla="*/ 2147483646 h 73"/>
              <a:gd name="T62" fmla="*/ 0 w 48"/>
              <a:gd name="T63" fmla="*/ 2147483646 h 73"/>
              <a:gd name="T64" fmla="*/ 2147483646 w 48"/>
              <a:gd name="T65" fmla="*/ 2147483646 h 73"/>
              <a:gd name="T66" fmla="*/ 2147483646 w 48"/>
              <a:gd name="T67" fmla="*/ 2147483646 h 73"/>
              <a:gd name="T68" fmla="*/ 2147483646 w 48"/>
              <a:gd name="T69" fmla="*/ 2147483646 h 73"/>
              <a:gd name="T70" fmla="*/ 2147483646 w 48"/>
              <a:gd name="T71" fmla="*/ 2147483646 h 73"/>
              <a:gd name="T72" fmla="*/ 2147483646 w 48"/>
              <a:gd name="T73" fmla="*/ 2147483646 h 73"/>
              <a:gd name="T74" fmla="*/ 2147483646 w 48"/>
              <a:gd name="T75" fmla="*/ 2147483646 h 73"/>
              <a:gd name="T76" fmla="*/ 2147483646 w 48"/>
              <a:gd name="T77" fmla="*/ 2147483646 h 73"/>
              <a:gd name="T78" fmla="*/ 2147483646 w 48"/>
              <a:gd name="T79" fmla="*/ 2147483646 h 73"/>
              <a:gd name="T80" fmla="*/ 2147483646 w 48"/>
              <a:gd name="T81" fmla="*/ 2147483646 h 73"/>
              <a:gd name="T82" fmla="*/ 2147483646 w 48"/>
              <a:gd name="T83" fmla="*/ 2147483646 h 73"/>
              <a:gd name="T84" fmla="*/ 2147483646 w 48"/>
              <a:gd name="T85" fmla="*/ 2147483646 h 73"/>
              <a:gd name="T86" fmla="*/ 2147483646 w 48"/>
              <a:gd name="T87" fmla="*/ 2147483646 h 73"/>
              <a:gd name="T88" fmla="*/ 2147483646 w 48"/>
              <a:gd name="T89" fmla="*/ 2147483646 h 73"/>
              <a:gd name="T90" fmla="*/ 2147483646 w 48"/>
              <a:gd name="T91" fmla="*/ 2147483646 h 73"/>
              <a:gd name="T92" fmla="*/ 2147483646 w 48"/>
              <a:gd name="T93" fmla="*/ 2147483646 h 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rgbClr val="C8E3C8"/>
          </a:solidFill>
          <a:ln>
            <a:noFill/>
          </a:ln>
        </p:spPr>
        <p:txBody>
          <a:bodyPr/>
          <a:lstStyle/>
          <a:p>
            <a:pPr>
              <a:defRPr/>
            </a:pPr>
            <a:endParaRPr lang="zh-CN" altLang="en-US">
              <a:solidFill>
                <a:schemeClr val="tx1">
                  <a:lumMod val="50000"/>
                  <a:lumOff val="50000"/>
                </a:schemeClr>
              </a:solidFill>
              <a:latin typeface="Calibri" charset="0"/>
              <a:ea typeface="宋体" charset="0"/>
              <a:cs typeface="宋体" charset="0"/>
            </a:endParaRPr>
          </a:p>
        </p:txBody>
      </p:sp>
      <p:pic>
        <p:nvPicPr>
          <p:cNvPr id="33"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5388" y="1874838"/>
            <a:ext cx="538162" cy="539750"/>
          </a:xfrm>
          <a:prstGeom prst="rect">
            <a:avLst/>
          </a:prstGeom>
          <a:solidFill>
            <a:srgbClr val="C8E3C8"/>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4" name="Shape 227"/>
          <p:cNvSpPr>
            <a:spLocks/>
          </p:cNvSpPr>
          <p:nvPr/>
        </p:nvSpPr>
        <p:spPr bwMode="auto">
          <a:xfrm>
            <a:off x="3602038" y="3279775"/>
            <a:ext cx="534987" cy="568325"/>
          </a:xfrm>
          <a:custGeom>
            <a:avLst/>
            <a:gdLst>
              <a:gd name="T0" fmla="*/ 2147483646 w 21153"/>
              <a:gd name="T1" fmla="*/ 2147483646 h 21260"/>
              <a:gd name="T2" fmla="*/ 2147483646 w 21153"/>
              <a:gd name="T3" fmla="*/ 2147483646 h 21260"/>
              <a:gd name="T4" fmla="*/ 2147483646 w 21153"/>
              <a:gd name="T5" fmla="*/ 2147483646 h 21260"/>
              <a:gd name="T6" fmla="*/ 2147483646 w 21153"/>
              <a:gd name="T7" fmla="*/ 2147483646 h 21260"/>
              <a:gd name="T8" fmla="*/ 2147483646 w 21153"/>
              <a:gd name="T9" fmla="*/ 2147483646 h 21260"/>
              <a:gd name="T10" fmla="*/ 2147483646 w 21153"/>
              <a:gd name="T11" fmla="*/ 2147483646 h 21260"/>
              <a:gd name="T12" fmla="*/ 2147483646 w 21153"/>
              <a:gd name="T13" fmla="*/ 2147483646 h 21260"/>
              <a:gd name="T14" fmla="*/ 2147483646 w 21153"/>
              <a:gd name="T15" fmla="*/ 2147483646 h 21260"/>
              <a:gd name="T16" fmla="*/ 2147483646 w 21153"/>
              <a:gd name="T17" fmla="*/ 2147483646 h 21260"/>
              <a:gd name="T18" fmla="*/ 2147483646 w 21153"/>
              <a:gd name="T19" fmla="*/ 2147483646 h 21260"/>
              <a:gd name="T20" fmla="*/ 2147483646 w 21153"/>
              <a:gd name="T21" fmla="*/ 2147483646 h 21260"/>
              <a:gd name="T22" fmla="*/ 2147483646 w 21153"/>
              <a:gd name="T23" fmla="*/ 2147483646 h 21260"/>
              <a:gd name="T24" fmla="*/ 2147483646 w 21153"/>
              <a:gd name="T25" fmla="*/ 2147483646 h 21260"/>
              <a:gd name="T26" fmla="*/ 2147483646 w 21153"/>
              <a:gd name="T27" fmla="*/ 2147483646 h 21260"/>
              <a:gd name="T28" fmla="*/ 2147483646 w 21153"/>
              <a:gd name="T29" fmla="*/ 2147483646 h 21260"/>
              <a:gd name="T30" fmla="*/ 2147483646 w 21153"/>
              <a:gd name="T31" fmla="*/ 2147483646 h 21260"/>
              <a:gd name="T32" fmla="*/ 2147483646 w 21153"/>
              <a:gd name="T33" fmla="*/ 2147483646 h 21260"/>
              <a:gd name="T34" fmla="*/ 2147483646 w 21153"/>
              <a:gd name="T35" fmla="*/ 2147483646 h 21260"/>
              <a:gd name="T36" fmla="*/ 2147483646 w 21153"/>
              <a:gd name="T37" fmla="*/ 2147483646 h 21260"/>
              <a:gd name="T38" fmla="*/ 2147483646 w 21153"/>
              <a:gd name="T39" fmla="*/ 2147483646 h 21260"/>
              <a:gd name="T40" fmla="*/ 2147483646 w 21153"/>
              <a:gd name="T41" fmla="*/ 2147483646 h 21260"/>
              <a:gd name="T42" fmla="*/ 2147483646 w 21153"/>
              <a:gd name="T43" fmla="*/ 2147483646 h 21260"/>
              <a:gd name="T44" fmla="*/ 2147483646 w 21153"/>
              <a:gd name="T45" fmla="*/ 2147483646 h 21260"/>
              <a:gd name="T46" fmla="*/ 2147483646 w 21153"/>
              <a:gd name="T47" fmla="*/ 2147483646 h 21260"/>
              <a:gd name="T48" fmla="*/ 2147483646 w 21153"/>
              <a:gd name="T49" fmla="*/ 2147483646 h 21260"/>
              <a:gd name="T50" fmla="*/ 2147483646 w 21153"/>
              <a:gd name="T51" fmla="*/ 2147483646 h 21260"/>
              <a:gd name="T52" fmla="*/ 2147483646 w 21153"/>
              <a:gd name="T53" fmla="*/ 2147483646 h 21260"/>
              <a:gd name="T54" fmla="*/ 2147483646 w 21153"/>
              <a:gd name="T55" fmla="*/ 2147483646 h 21260"/>
              <a:gd name="T56" fmla="*/ 2147483646 w 21153"/>
              <a:gd name="T57" fmla="*/ 2147483646 h 21260"/>
              <a:gd name="T58" fmla="*/ 2147483646 w 21153"/>
              <a:gd name="T59" fmla="*/ 2147483646 h 21260"/>
              <a:gd name="T60" fmla="*/ 2147483646 w 21153"/>
              <a:gd name="T61" fmla="*/ 2147483646 h 21260"/>
              <a:gd name="T62" fmla="*/ 2147483646 w 21153"/>
              <a:gd name="T63" fmla="*/ 2147483646 h 21260"/>
              <a:gd name="T64" fmla="*/ 2147483646 w 21153"/>
              <a:gd name="T65" fmla="*/ 2147483646 h 21260"/>
              <a:gd name="T66" fmla="*/ 2147483646 w 21153"/>
              <a:gd name="T67" fmla="*/ 2147483646 h 21260"/>
              <a:gd name="T68" fmla="*/ 2147483646 w 21153"/>
              <a:gd name="T69" fmla="*/ 2147483646 h 21260"/>
              <a:gd name="T70" fmla="*/ 2147483646 w 21153"/>
              <a:gd name="T71" fmla="*/ 2147483646 h 21260"/>
              <a:gd name="T72" fmla="*/ 2147483646 w 21153"/>
              <a:gd name="T73" fmla="*/ 2147483646 h 21260"/>
              <a:gd name="T74" fmla="*/ 2147483646 w 21153"/>
              <a:gd name="T75" fmla="*/ 2147483646 h 21260"/>
              <a:gd name="T76" fmla="*/ 2147483646 w 21153"/>
              <a:gd name="T77" fmla="*/ 2147483646 h 21260"/>
              <a:gd name="T78" fmla="*/ 2147483646 w 21153"/>
              <a:gd name="T79" fmla="*/ 2147483646 h 21260"/>
              <a:gd name="T80" fmla="*/ 2147483646 w 21153"/>
              <a:gd name="T81" fmla="*/ 2147483646 h 21260"/>
              <a:gd name="T82" fmla="*/ 2147483646 w 21153"/>
              <a:gd name="T83" fmla="*/ 2147483646 h 21260"/>
              <a:gd name="T84" fmla="*/ 2147483646 w 21153"/>
              <a:gd name="T85" fmla="*/ 2147483646 h 21260"/>
              <a:gd name="T86" fmla="*/ 2147483646 w 21153"/>
              <a:gd name="T87" fmla="*/ 2147483646 h 21260"/>
              <a:gd name="T88" fmla="*/ 2147483646 w 21153"/>
              <a:gd name="T89" fmla="*/ 2147483646 h 21260"/>
              <a:gd name="T90" fmla="*/ 2147483646 w 21153"/>
              <a:gd name="T91" fmla="*/ 2147483646 h 21260"/>
              <a:gd name="T92" fmla="*/ 2147483646 w 21153"/>
              <a:gd name="T93" fmla="*/ 2147483646 h 21260"/>
              <a:gd name="T94" fmla="*/ 2147483646 w 21153"/>
              <a:gd name="T95" fmla="*/ 2147483646 h 21260"/>
              <a:gd name="T96" fmla="*/ 2147483646 w 21153"/>
              <a:gd name="T97" fmla="*/ 2147483646 h 21260"/>
              <a:gd name="T98" fmla="*/ 2147483646 w 21153"/>
              <a:gd name="T99" fmla="*/ 2147483646 h 21260"/>
              <a:gd name="T100" fmla="*/ 2147483646 w 21153"/>
              <a:gd name="T101" fmla="*/ 2147483646 h 212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C8E3C8"/>
          </a:solidFill>
          <a:ln>
            <a:noFill/>
          </a:ln>
        </p:spPr>
        <p:txBody>
          <a:bodyPr lIns="38100" tIns="38100" rIns="38100" bIns="38100" anchor="ctr"/>
          <a:lstStyle/>
          <a:p>
            <a:pPr>
              <a:defRPr/>
            </a:pPr>
            <a:endParaRPr lang="zh-CN" altLang="en-US">
              <a:solidFill>
                <a:schemeClr val="tx1">
                  <a:lumMod val="50000"/>
                  <a:lumOff val="50000"/>
                </a:schemeClr>
              </a:solidFill>
              <a:latin typeface="Calibri" charset="0"/>
              <a:ea typeface="宋体" charset="0"/>
              <a:cs typeface="宋体" charset="0"/>
            </a:endParaRPr>
          </a:p>
        </p:txBody>
      </p:sp>
      <p:sp>
        <p:nvSpPr>
          <p:cNvPr id="35" name="Shape 222"/>
          <p:cNvSpPr>
            <a:spLocks/>
          </p:cNvSpPr>
          <p:nvPr/>
        </p:nvSpPr>
        <p:spPr bwMode="auto">
          <a:xfrm>
            <a:off x="5081588" y="3322638"/>
            <a:ext cx="385762" cy="482600"/>
          </a:xfrm>
          <a:custGeom>
            <a:avLst/>
            <a:gdLst>
              <a:gd name="T0" fmla="*/ 2147483646 w 21015"/>
              <a:gd name="T1" fmla="*/ 2147483646 h 21072"/>
              <a:gd name="T2" fmla="*/ 2147483646 w 21015"/>
              <a:gd name="T3" fmla="*/ 2147483646 h 21072"/>
              <a:gd name="T4" fmla="*/ 2147483646 w 21015"/>
              <a:gd name="T5" fmla="*/ 2147483646 h 21072"/>
              <a:gd name="T6" fmla="*/ 2147483646 w 21015"/>
              <a:gd name="T7" fmla="*/ 2147483646 h 21072"/>
              <a:gd name="T8" fmla="*/ 2147483646 w 21015"/>
              <a:gd name="T9" fmla="*/ 2147483646 h 21072"/>
              <a:gd name="T10" fmla="*/ 2147483646 w 21015"/>
              <a:gd name="T11" fmla="*/ 2147483646 h 21072"/>
              <a:gd name="T12" fmla="*/ 2147483646 w 21015"/>
              <a:gd name="T13" fmla="*/ 2147483646 h 21072"/>
              <a:gd name="T14" fmla="*/ 2147483646 w 21015"/>
              <a:gd name="T15" fmla="*/ 2147483646 h 21072"/>
              <a:gd name="T16" fmla="*/ 2147483646 w 21015"/>
              <a:gd name="T17" fmla="*/ 2147483646 h 21072"/>
              <a:gd name="T18" fmla="*/ 2147483646 w 21015"/>
              <a:gd name="T19" fmla="*/ 2147483646 h 21072"/>
              <a:gd name="T20" fmla="*/ 764940365 w 21015"/>
              <a:gd name="T21" fmla="*/ 2147483646 h 21072"/>
              <a:gd name="T22" fmla="*/ 2147483646 w 21015"/>
              <a:gd name="T23" fmla="*/ 2147483646 h 21072"/>
              <a:gd name="T24" fmla="*/ 2147483646 w 21015"/>
              <a:gd name="T25" fmla="*/ 2147483646 h 21072"/>
              <a:gd name="T26" fmla="*/ 2147483646 w 21015"/>
              <a:gd name="T27" fmla="*/ 2147483646 h 21072"/>
              <a:gd name="T28" fmla="*/ 2147483646 w 21015"/>
              <a:gd name="T29" fmla="*/ 2147483646 h 21072"/>
              <a:gd name="T30" fmla="*/ 2147483646 w 21015"/>
              <a:gd name="T31" fmla="*/ 2147483646 h 21072"/>
              <a:gd name="T32" fmla="*/ 2147483646 w 21015"/>
              <a:gd name="T33" fmla="*/ 2147483646 h 21072"/>
              <a:gd name="T34" fmla="*/ 2147483646 w 21015"/>
              <a:gd name="T35" fmla="*/ 2147483646 h 21072"/>
              <a:gd name="T36" fmla="*/ 2147483646 w 21015"/>
              <a:gd name="T37" fmla="*/ 2147483646 h 21072"/>
              <a:gd name="T38" fmla="*/ 2147483646 w 21015"/>
              <a:gd name="T39" fmla="*/ 2147483646 h 21072"/>
              <a:gd name="T40" fmla="*/ 2147483646 w 21015"/>
              <a:gd name="T41" fmla="*/ 2147483646 h 210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C8E3C8"/>
          </a:solidFill>
          <a:ln>
            <a:noFill/>
          </a:ln>
        </p:spPr>
        <p:txBody>
          <a:bodyPr lIns="38100" tIns="38100" rIns="38100" bIns="38100" anchor="ctr"/>
          <a:lstStyle/>
          <a:p>
            <a:pPr>
              <a:defRPr/>
            </a:pPr>
            <a:endParaRPr lang="zh-CN" altLang="en-US">
              <a:solidFill>
                <a:schemeClr val="tx1">
                  <a:lumMod val="50000"/>
                  <a:lumOff val="50000"/>
                </a:schemeClr>
              </a:solidFill>
              <a:latin typeface="Calibri" charset="0"/>
              <a:ea typeface="宋体" charset="0"/>
              <a:cs typeface="宋体" charset="0"/>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ppt_x"/>
                                          </p:val>
                                        </p:tav>
                                        <p:tav tm="100000">
                                          <p:val>
                                            <p:strVal val="#ppt_x"/>
                                          </p:val>
                                        </p:tav>
                                      </p:tavLst>
                                    </p:anim>
                                    <p:anim calcmode="lin" valueType="num">
                                      <p:cBhvr additive="base">
                                        <p:cTn id="64" dur="500" fill="hold"/>
                                        <p:tgtEl>
                                          <p:spTgt spid="3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ppt_x"/>
                                          </p:val>
                                        </p:tav>
                                        <p:tav tm="100000">
                                          <p:val>
                                            <p:strVal val="#ppt_x"/>
                                          </p:val>
                                        </p:tav>
                                      </p:tavLst>
                                    </p:anim>
                                    <p:anim calcmode="lin" valueType="num">
                                      <p:cBhvr additive="base">
                                        <p:cTn id="6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5" grpId="0"/>
      <p:bldP spid="26" grpId="0"/>
      <p:bldP spid="27" grpId="0"/>
      <p:bldP spid="28" grpId="0"/>
      <p:bldP spid="29" grpId="0"/>
      <p:bldP spid="3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文本框 54"/>
          <p:cNvSpPr txBox="1">
            <a:spLocks noChangeArrowheads="1"/>
          </p:cNvSpPr>
          <p:nvPr/>
        </p:nvSpPr>
        <p:spPr bwMode="auto">
          <a:xfrm>
            <a:off x="2540000" y="-858838"/>
            <a:ext cx="1731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2000" b="1" i="1">
                <a:solidFill>
                  <a:srgbClr val="FFFFFF"/>
                </a:solidFill>
                <a:latin typeface="方正兰亭黑_GBK" pitchFamily="2" charset="-122"/>
                <a:ea typeface="方正兰亭黑_GBK" pitchFamily="2" charset="-122"/>
              </a:rPr>
              <a:t>竞争对手分析</a:t>
            </a:r>
          </a:p>
        </p:txBody>
      </p:sp>
      <p:sp>
        <p:nvSpPr>
          <p:cNvPr id="27652" name="TextBox 46"/>
          <p:cNvSpPr txBox="1">
            <a:spLocks noChangeArrowheads="1"/>
          </p:cNvSpPr>
          <p:nvPr/>
        </p:nvSpPr>
        <p:spPr bwMode="auto">
          <a:xfrm>
            <a:off x="1400175" y="1700213"/>
            <a:ext cx="13779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Aenean commodo ligula eget dolor. Aenean massa. Cum sociis natoque</a:t>
            </a:r>
          </a:p>
        </p:txBody>
      </p:sp>
      <p:sp>
        <p:nvSpPr>
          <p:cNvPr id="27653" name="TextBox 46"/>
          <p:cNvSpPr txBox="1">
            <a:spLocks noChangeArrowheads="1"/>
          </p:cNvSpPr>
          <p:nvPr/>
        </p:nvSpPr>
        <p:spPr bwMode="auto">
          <a:xfrm>
            <a:off x="1400175" y="2921000"/>
            <a:ext cx="1377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Aenean commodo ligula eget dolor. Aenean massa. Cum sociis natoque</a:t>
            </a:r>
          </a:p>
        </p:txBody>
      </p:sp>
      <p:grpSp>
        <p:nvGrpSpPr>
          <p:cNvPr id="27654" name="组合 2"/>
          <p:cNvGrpSpPr>
            <a:grpSpLocks/>
          </p:cNvGrpSpPr>
          <p:nvPr/>
        </p:nvGrpSpPr>
        <p:grpSpPr bwMode="auto">
          <a:xfrm>
            <a:off x="3294063" y="1385888"/>
            <a:ext cx="2484437" cy="2503487"/>
            <a:chOff x="0" y="0"/>
            <a:chExt cx="2484438" cy="2503487"/>
          </a:xfrm>
        </p:grpSpPr>
        <p:sp>
          <p:nvSpPr>
            <p:cNvPr id="37903" name="Freeform 5"/>
            <p:cNvSpPr>
              <a:spLocks/>
            </p:cNvSpPr>
            <p:nvPr/>
          </p:nvSpPr>
          <p:spPr bwMode="auto">
            <a:xfrm>
              <a:off x="0" y="0"/>
              <a:ext cx="2484438" cy="2424112"/>
            </a:xfrm>
            <a:custGeom>
              <a:avLst/>
              <a:gdLst>
                <a:gd name="T0" fmla="*/ 2147483647 w 287"/>
                <a:gd name="T1" fmla="*/ 2147483647 h 280"/>
                <a:gd name="T2" fmla="*/ 2147483647 w 287"/>
                <a:gd name="T3" fmla="*/ 2147483647 h 280"/>
                <a:gd name="T4" fmla="*/ 2147483647 w 287"/>
                <a:gd name="T5" fmla="*/ 2147483647 h 280"/>
                <a:gd name="T6" fmla="*/ 2147483647 w 287"/>
                <a:gd name="T7" fmla="*/ 2147483647 h 280"/>
                <a:gd name="T8" fmla="*/ 2147483647 w 287"/>
                <a:gd name="T9" fmla="*/ 2147483647 h 280"/>
                <a:gd name="T10" fmla="*/ 2147483647 w 287"/>
                <a:gd name="T11" fmla="*/ 2147483647 h 280"/>
                <a:gd name="T12" fmla="*/ 2147483647 w 287"/>
                <a:gd name="T13" fmla="*/ 2147483647 h 280"/>
                <a:gd name="T14" fmla="*/ 2147483647 w 287"/>
                <a:gd name="T15" fmla="*/ 0 h 280"/>
                <a:gd name="T16" fmla="*/ 2147483647 w 287"/>
                <a:gd name="T17" fmla="*/ 2147483647 h 280"/>
                <a:gd name="T18" fmla="*/ 2147483647 w 287"/>
                <a:gd name="T19" fmla="*/ 2147483647 h 280"/>
                <a:gd name="T20" fmla="*/ 2147483647 w 287"/>
                <a:gd name="T21" fmla="*/ 2147483647 h 280"/>
                <a:gd name="T22" fmla="*/ 2147483647 w 287"/>
                <a:gd name="T23" fmla="*/ 2147483647 h 280"/>
                <a:gd name="T24" fmla="*/ 2147483647 w 287"/>
                <a:gd name="T25" fmla="*/ 2147483647 h 280"/>
                <a:gd name="T26" fmla="*/ 2147483647 w 287"/>
                <a:gd name="T27" fmla="*/ 2147483647 h 280"/>
                <a:gd name="T28" fmla="*/ 2147483647 w 287"/>
                <a:gd name="T29" fmla="*/ 2147483647 h 280"/>
                <a:gd name="T30" fmla="*/ 2147483647 w 287"/>
                <a:gd name="T31" fmla="*/ 2147483647 h 280"/>
                <a:gd name="T32" fmla="*/ 2147483647 w 287"/>
                <a:gd name="T33" fmla="*/ 2147483647 h 280"/>
                <a:gd name="T34" fmla="*/ 2147483647 w 287"/>
                <a:gd name="T35" fmla="*/ 2147483647 h 280"/>
                <a:gd name="T36" fmla="*/ 2147483647 w 287"/>
                <a:gd name="T37" fmla="*/ 2147483647 h 280"/>
                <a:gd name="T38" fmla="*/ 2147483647 w 287"/>
                <a:gd name="T39" fmla="*/ 2147483647 h 280"/>
                <a:gd name="T40" fmla="*/ 2147483647 w 287"/>
                <a:gd name="T41" fmla="*/ 2147483647 h 280"/>
                <a:gd name="T42" fmla="*/ 2147483647 w 287"/>
                <a:gd name="T43" fmla="*/ 2147483647 h 280"/>
                <a:gd name="T44" fmla="*/ 2147483647 w 287"/>
                <a:gd name="T45" fmla="*/ 2147483647 h 280"/>
                <a:gd name="T46" fmla="*/ 2147483647 w 287"/>
                <a:gd name="T47" fmla="*/ 2147483647 h 280"/>
                <a:gd name="T48" fmla="*/ 2147483647 w 287"/>
                <a:gd name="T49" fmla="*/ 2147483647 h 280"/>
                <a:gd name="T50" fmla="*/ 2147483647 w 287"/>
                <a:gd name="T51" fmla="*/ 2147483647 h 280"/>
                <a:gd name="T52" fmla="*/ 2147483647 w 287"/>
                <a:gd name="T53" fmla="*/ 2147483647 h 280"/>
                <a:gd name="T54" fmla="*/ 2147483647 w 287"/>
                <a:gd name="T55" fmla="*/ 2147483647 h 280"/>
                <a:gd name="T56" fmla="*/ 2147483647 w 287"/>
                <a:gd name="T57" fmla="*/ 2147483647 h 280"/>
                <a:gd name="T58" fmla="*/ 2147483647 w 287"/>
                <a:gd name="T59" fmla="*/ 2147483647 h 280"/>
                <a:gd name="T60" fmla="*/ 2147483647 w 287"/>
                <a:gd name="T61" fmla="*/ 2147483647 h 280"/>
                <a:gd name="T62" fmla="*/ 2147483647 w 287"/>
                <a:gd name="T63" fmla="*/ 2147483647 h 280"/>
                <a:gd name="T64" fmla="*/ 2147483647 w 287"/>
                <a:gd name="T65" fmla="*/ 2147483647 h 280"/>
                <a:gd name="T66" fmla="*/ 2147483647 w 287"/>
                <a:gd name="T67" fmla="*/ 2147483647 h 280"/>
                <a:gd name="T68" fmla="*/ 2147483647 w 287"/>
                <a:gd name="T69" fmla="*/ 2147483647 h 280"/>
                <a:gd name="T70" fmla="*/ 2147483647 w 287"/>
                <a:gd name="T71" fmla="*/ 2147483647 h 280"/>
                <a:gd name="T72" fmla="*/ 2147483647 w 287"/>
                <a:gd name="T73" fmla="*/ 2147483647 h 280"/>
                <a:gd name="T74" fmla="*/ 2147483647 w 287"/>
                <a:gd name="T75" fmla="*/ 2147483647 h 2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7" h="280">
                  <a:moveTo>
                    <a:pt x="277" y="130"/>
                  </a:moveTo>
                  <a:cubicBezTo>
                    <a:pt x="281" y="122"/>
                    <a:pt x="281" y="112"/>
                    <a:pt x="278" y="103"/>
                  </a:cubicBezTo>
                  <a:cubicBezTo>
                    <a:pt x="275" y="93"/>
                    <a:pt x="269" y="85"/>
                    <a:pt x="261" y="81"/>
                  </a:cubicBezTo>
                  <a:cubicBezTo>
                    <a:pt x="262" y="73"/>
                    <a:pt x="261" y="64"/>
                    <a:pt x="256" y="57"/>
                  </a:cubicBezTo>
                  <a:cubicBezTo>
                    <a:pt x="252" y="51"/>
                    <a:pt x="246" y="46"/>
                    <a:pt x="239" y="44"/>
                  </a:cubicBezTo>
                  <a:cubicBezTo>
                    <a:pt x="238" y="38"/>
                    <a:pt x="235" y="33"/>
                    <a:pt x="231" y="29"/>
                  </a:cubicBezTo>
                  <a:cubicBezTo>
                    <a:pt x="225" y="22"/>
                    <a:pt x="217" y="19"/>
                    <a:pt x="209" y="18"/>
                  </a:cubicBezTo>
                  <a:cubicBezTo>
                    <a:pt x="201" y="7"/>
                    <a:pt x="187" y="0"/>
                    <a:pt x="171" y="0"/>
                  </a:cubicBezTo>
                  <a:cubicBezTo>
                    <a:pt x="164" y="0"/>
                    <a:pt x="158" y="1"/>
                    <a:pt x="152" y="4"/>
                  </a:cubicBezTo>
                  <a:cubicBezTo>
                    <a:pt x="146" y="7"/>
                    <a:pt x="142" y="10"/>
                    <a:pt x="139" y="14"/>
                  </a:cubicBezTo>
                  <a:cubicBezTo>
                    <a:pt x="137" y="12"/>
                    <a:pt x="135" y="11"/>
                    <a:pt x="133" y="9"/>
                  </a:cubicBezTo>
                  <a:cubicBezTo>
                    <a:pt x="127" y="4"/>
                    <a:pt x="120" y="2"/>
                    <a:pt x="112" y="2"/>
                  </a:cubicBezTo>
                  <a:cubicBezTo>
                    <a:pt x="100" y="2"/>
                    <a:pt x="89" y="8"/>
                    <a:pt x="79" y="18"/>
                  </a:cubicBezTo>
                  <a:cubicBezTo>
                    <a:pt x="71" y="18"/>
                    <a:pt x="62" y="22"/>
                    <a:pt x="56" y="29"/>
                  </a:cubicBezTo>
                  <a:cubicBezTo>
                    <a:pt x="52" y="33"/>
                    <a:pt x="49" y="38"/>
                    <a:pt x="47" y="44"/>
                  </a:cubicBezTo>
                  <a:cubicBezTo>
                    <a:pt x="40" y="46"/>
                    <a:pt x="34" y="51"/>
                    <a:pt x="30" y="57"/>
                  </a:cubicBezTo>
                  <a:cubicBezTo>
                    <a:pt x="26" y="64"/>
                    <a:pt x="24" y="73"/>
                    <a:pt x="25" y="81"/>
                  </a:cubicBezTo>
                  <a:cubicBezTo>
                    <a:pt x="17" y="85"/>
                    <a:pt x="11" y="93"/>
                    <a:pt x="8" y="103"/>
                  </a:cubicBezTo>
                  <a:cubicBezTo>
                    <a:pt x="5" y="112"/>
                    <a:pt x="6" y="122"/>
                    <a:pt x="9" y="130"/>
                  </a:cubicBezTo>
                  <a:cubicBezTo>
                    <a:pt x="0" y="143"/>
                    <a:pt x="0" y="161"/>
                    <a:pt x="1" y="167"/>
                  </a:cubicBezTo>
                  <a:cubicBezTo>
                    <a:pt x="2" y="185"/>
                    <a:pt x="10" y="199"/>
                    <a:pt x="22" y="207"/>
                  </a:cubicBezTo>
                  <a:cubicBezTo>
                    <a:pt x="21" y="216"/>
                    <a:pt x="24" y="225"/>
                    <a:pt x="29" y="233"/>
                  </a:cubicBezTo>
                  <a:cubicBezTo>
                    <a:pt x="35" y="240"/>
                    <a:pt x="42" y="245"/>
                    <a:pt x="50" y="246"/>
                  </a:cubicBezTo>
                  <a:cubicBezTo>
                    <a:pt x="51" y="252"/>
                    <a:pt x="54" y="258"/>
                    <a:pt x="58" y="262"/>
                  </a:cubicBezTo>
                  <a:cubicBezTo>
                    <a:pt x="65" y="269"/>
                    <a:pt x="74" y="273"/>
                    <a:pt x="84" y="273"/>
                  </a:cubicBezTo>
                  <a:cubicBezTo>
                    <a:pt x="86" y="273"/>
                    <a:pt x="88" y="273"/>
                    <a:pt x="90" y="272"/>
                  </a:cubicBezTo>
                  <a:cubicBezTo>
                    <a:pt x="98" y="278"/>
                    <a:pt x="106" y="280"/>
                    <a:pt x="114" y="280"/>
                  </a:cubicBezTo>
                  <a:cubicBezTo>
                    <a:pt x="127" y="280"/>
                    <a:pt x="139" y="273"/>
                    <a:pt x="146" y="260"/>
                  </a:cubicBezTo>
                  <a:cubicBezTo>
                    <a:pt x="149" y="266"/>
                    <a:pt x="153" y="271"/>
                    <a:pt x="159" y="274"/>
                  </a:cubicBezTo>
                  <a:cubicBezTo>
                    <a:pt x="164" y="277"/>
                    <a:pt x="169" y="279"/>
                    <a:pt x="175" y="279"/>
                  </a:cubicBezTo>
                  <a:cubicBezTo>
                    <a:pt x="183" y="279"/>
                    <a:pt x="190" y="277"/>
                    <a:pt x="196" y="272"/>
                  </a:cubicBezTo>
                  <a:cubicBezTo>
                    <a:pt x="198" y="273"/>
                    <a:pt x="201" y="273"/>
                    <a:pt x="203" y="273"/>
                  </a:cubicBezTo>
                  <a:cubicBezTo>
                    <a:pt x="211" y="273"/>
                    <a:pt x="219" y="270"/>
                    <a:pt x="225" y="265"/>
                  </a:cubicBezTo>
                  <a:cubicBezTo>
                    <a:pt x="231" y="260"/>
                    <a:pt x="235" y="254"/>
                    <a:pt x="237" y="246"/>
                  </a:cubicBezTo>
                  <a:cubicBezTo>
                    <a:pt x="245" y="245"/>
                    <a:pt x="252" y="240"/>
                    <a:pt x="257" y="233"/>
                  </a:cubicBezTo>
                  <a:cubicBezTo>
                    <a:pt x="263" y="225"/>
                    <a:pt x="265" y="216"/>
                    <a:pt x="265" y="207"/>
                  </a:cubicBezTo>
                  <a:cubicBezTo>
                    <a:pt x="276" y="199"/>
                    <a:pt x="284" y="185"/>
                    <a:pt x="286" y="167"/>
                  </a:cubicBezTo>
                  <a:cubicBezTo>
                    <a:pt x="287" y="156"/>
                    <a:pt x="285" y="141"/>
                    <a:pt x="277" y="130"/>
                  </a:cubicBezTo>
                  <a:close/>
                </a:path>
              </a:pathLst>
            </a:cu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904" name="Freeform 6"/>
            <p:cNvSpPr>
              <a:spLocks noEditPoints="1"/>
            </p:cNvSpPr>
            <p:nvPr/>
          </p:nvSpPr>
          <p:spPr bwMode="auto">
            <a:xfrm>
              <a:off x="77788" y="44450"/>
              <a:ext cx="2328862" cy="2459037"/>
            </a:xfrm>
            <a:custGeom>
              <a:avLst/>
              <a:gdLst>
                <a:gd name="T0" fmla="*/ 2147483647 w 269"/>
                <a:gd name="T1" fmla="*/ 2147483647 h 284"/>
                <a:gd name="T2" fmla="*/ 2147483647 w 269"/>
                <a:gd name="T3" fmla="*/ 2147483647 h 284"/>
                <a:gd name="T4" fmla="*/ 2147483647 w 269"/>
                <a:gd name="T5" fmla="*/ 2147483647 h 284"/>
                <a:gd name="T6" fmla="*/ 2147483647 w 269"/>
                <a:gd name="T7" fmla="*/ 2147483647 h 284"/>
                <a:gd name="T8" fmla="*/ 2147483647 w 269"/>
                <a:gd name="T9" fmla="*/ 2147483647 h 284"/>
                <a:gd name="T10" fmla="*/ 2147483647 w 269"/>
                <a:gd name="T11" fmla="*/ 2147483647 h 284"/>
                <a:gd name="T12" fmla="*/ 2147483647 w 269"/>
                <a:gd name="T13" fmla="*/ 2147483647 h 284"/>
                <a:gd name="T14" fmla="*/ 2147483647 w 269"/>
                <a:gd name="T15" fmla="*/ 2147483647 h 284"/>
                <a:gd name="T16" fmla="*/ 2147483647 w 269"/>
                <a:gd name="T17" fmla="*/ 2147483647 h 284"/>
                <a:gd name="T18" fmla="*/ 2147483647 w 269"/>
                <a:gd name="T19" fmla="*/ 2147483647 h 284"/>
                <a:gd name="T20" fmla="*/ 2147483647 w 269"/>
                <a:gd name="T21" fmla="*/ 2147483647 h 284"/>
                <a:gd name="T22" fmla="*/ 2147483647 w 269"/>
                <a:gd name="T23" fmla="*/ 2147483647 h 284"/>
                <a:gd name="T24" fmla="*/ 2147483647 w 269"/>
                <a:gd name="T25" fmla="*/ 2147483647 h 284"/>
                <a:gd name="T26" fmla="*/ 2147483647 w 269"/>
                <a:gd name="T27" fmla="*/ 2147483647 h 284"/>
                <a:gd name="T28" fmla="*/ 2147483647 w 269"/>
                <a:gd name="T29" fmla="*/ 2147483647 h 284"/>
                <a:gd name="T30" fmla="*/ 2147483647 w 269"/>
                <a:gd name="T31" fmla="*/ 2147483647 h 284"/>
                <a:gd name="T32" fmla="*/ 2147483647 w 269"/>
                <a:gd name="T33" fmla="*/ 2147483647 h 284"/>
                <a:gd name="T34" fmla="*/ 2147483647 w 269"/>
                <a:gd name="T35" fmla="*/ 2147483647 h 284"/>
                <a:gd name="T36" fmla="*/ 2147483647 w 269"/>
                <a:gd name="T37" fmla="*/ 2147483647 h 284"/>
                <a:gd name="T38" fmla="*/ 2147483647 w 269"/>
                <a:gd name="T39" fmla="*/ 2147483647 h 284"/>
                <a:gd name="T40" fmla="*/ 2147483647 w 269"/>
                <a:gd name="T41" fmla="*/ 2147483647 h 284"/>
                <a:gd name="T42" fmla="*/ 2147483647 w 269"/>
                <a:gd name="T43" fmla="*/ 2147483647 h 284"/>
                <a:gd name="T44" fmla="*/ 2147483647 w 269"/>
                <a:gd name="T45" fmla="*/ 2147483647 h 284"/>
                <a:gd name="T46" fmla="*/ 2147483647 w 269"/>
                <a:gd name="T47" fmla="*/ 2147483647 h 284"/>
                <a:gd name="T48" fmla="*/ 2147483647 w 269"/>
                <a:gd name="T49" fmla="*/ 2147483647 h 284"/>
                <a:gd name="T50" fmla="*/ 2147483647 w 269"/>
                <a:gd name="T51" fmla="*/ 2147483647 h 284"/>
                <a:gd name="T52" fmla="*/ 2147483647 w 269"/>
                <a:gd name="T53" fmla="*/ 2147483647 h 284"/>
                <a:gd name="T54" fmla="*/ 2147483647 w 269"/>
                <a:gd name="T55" fmla="*/ 2147483647 h 284"/>
                <a:gd name="T56" fmla="*/ 2147483647 w 269"/>
                <a:gd name="T57" fmla="*/ 2147483647 h 284"/>
                <a:gd name="T58" fmla="*/ 2147483647 w 269"/>
                <a:gd name="T59" fmla="*/ 2147483647 h 284"/>
                <a:gd name="T60" fmla="*/ 2147483647 w 269"/>
                <a:gd name="T61" fmla="*/ 2147483647 h 284"/>
                <a:gd name="T62" fmla="*/ 2147483647 w 269"/>
                <a:gd name="T63" fmla="*/ 2147483647 h 284"/>
                <a:gd name="T64" fmla="*/ 2147483647 w 269"/>
                <a:gd name="T65" fmla="*/ 2147483647 h 284"/>
                <a:gd name="T66" fmla="*/ 2147483647 w 269"/>
                <a:gd name="T67" fmla="*/ 2147483647 h 284"/>
                <a:gd name="T68" fmla="*/ 2147483647 w 269"/>
                <a:gd name="T69" fmla="*/ 2147483647 h 284"/>
                <a:gd name="T70" fmla="*/ 2147483647 w 269"/>
                <a:gd name="T71" fmla="*/ 2147483647 h 284"/>
                <a:gd name="T72" fmla="*/ 2147483647 w 269"/>
                <a:gd name="T73" fmla="*/ 2147483647 h 284"/>
                <a:gd name="T74" fmla="*/ 2147483647 w 269"/>
                <a:gd name="T75" fmla="*/ 2147483647 h 284"/>
                <a:gd name="T76" fmla="*/ 2147483647 w 269"/>
                <a:gd name="T77" fmla="*/ 2147483647 h 284"/>
                <a:gd name="T78" fmla="*/ 2147483647 w 269"/>
                <a:gd name="T79" fmla="*/ 2147483647 h 284"/>
                <a:gd name="T80" fmla="*/ 2147483647 w 269"/>
                <a:gd name="T81" fmla="*/ 2147483647 h 284"/>
                <a:gd name="T82" fmla="*/ 2147483647 w 269"/>
                <a:gd name="T83" fmla="*/ 2147483647 h 284"/>
                <a:gd name="T84" fmla="*/ 2147483647 w 269"/>
                <a:gd name="T85" fmla="*/ 2147483647 h 284"/>
                <a:gd name="T86" fmla="*/ 2147483647 w 269"/>
                <a:gd name="T87" fmla="*/ 2147483647 h 284"/>
                <a:gd name="T88" fmla="*/ 2147483647 w 269"/>
                <a:gd name="T89" fmla="*/ 2147483647 h 284"/>
                <a:gd name="T90" fmla="*/ 2147483647 w 269"/>
                <a:gd name="T91" fmla="*/ 2147483647 h 28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69" h="284">
                  <a:moveTo>
                    <a:pt x="74" y="23"/>
                  </a:moveTo>
                  <a:cubicBezTo>
                    <a:pt x="85" y="9"/>
                    <a:pt x="103" y="0"/>
                    <a:pt x="119" y="12"/>
                  </a:cubicBezTo>
                  <a:cubicBezTo>
                    <a:pt x="136" y="25"/>
                    <a:pt x="135" y="50"/>
                    <a:pt x="124" y="67"/>
                  </a:cubicBezTo>
                  <a:cubicBezTo>
                    <a:pt x="135" y="81"/>
                    <a:pt x="134" y="105"/>
                    <a:pt x="121" y="117"/>
                  </a:cubicBezTo>
                  <a:cubicBezTo>
                    <a:pt x="132" y="130"/>
                    <a:pt x="133" y="153"/>
                    <a:pt x="123" y="167"/>
                  </a:cubicBezTo>
                  <a:cubicBezTo>
                    <a:pt x="135" y="179"/>
                    <a:pt x="135" y="200"/>
                    <a:pt x="124" y="212"/>
                  </a:cubicBezTo>
                  <a:cubicBezTo>
                    <a:pt x="149" y="245"/>
                    <a:pt x="113" y="284"/>
                    <a:pt x="84" y="257"/>
                  </a:cubicBezTo>
                  <a:cubicBezTo>
                    <a:pt x="67" y="263"/>
                    <a:pt x="49" y="251"/>
                    <a:pt x="49" y="233"/>
                  </a:cubicBezTo>
                  <a:cubicBezTo>
                    <a:pt x="31" y="233"/>
                    <a:pt x="18" y="215"/>
                    <a:pt x="23" y="197"/>
                  </a:cubicBezTo>
                  <a:cubicBezTo>
                    <a:pt x="9" y="191"/>
                    <a:pt x="2" y="176"/>
                    <a:pt x="1" y="161"/>
                  </a:cubicBezTo>
                  <a:cubicBezTo>
                    <a:pt x="0" y="149"/>
                    <a:pt x="3" y="134"/>
                    <a:pt x="12" y="126"/>
                  </a:cubicBezTo>
                  <a:cubicBezTo>
                    <a:pt x="0" y="111"/>
                    <a:pt x="9" y="86"/>
                    <a:pt x="27" y="81"/>
                  </a:cubicBezTo>
                  <a:cubicBezTo>
                    <a:pt x="21" y="66"/>
                    <a:pt x="30" y="47"/>
                    <a:pt x="47" y="46"/>
                  </a:cubicBezTo>
                  <a:cubicBezTo>
                    <a:pt x="46" y="33"/>
                    <a:pt x="61" y="20"/>
                    <a:pt x="74" y="23"/>
                  </a:cubicBezTo>
                  <a:close/>
                  <a:moveTo>
                    <a:pt x="150" y="13"/>
                  </a:moveTo>
                  <a:cubicBezTo>
                    <a:pt x="132" y="21"/>
                    <a:pt x="147" y="40"/>
                    <a:pt x="155" y="49"/>
                  </a:cubicBezTo>
                  <a:cubicBezTo>
                    <a:pt x="135" y="59"/>
                    <a:pt x="137" y="80"/>
                    <a:pt x="156" y="91"/>
                  </a:cubicBezTo>
                  <a:cubicBezTo>
                    <a:pt x="140" y="101"/>
                    <a:pt x="133" y="124"/>
                    <a:pt x="151" y="135"/>
                  </a:cubicBezTo>
                  <a:cubicBezTo>
                    <a:pt x="155" y="133"/>
                    <a:pt x="160" y="132"/>
                    <a:pt x="164" y="132"/>
                  </a:cubicBezTo>
                  <a:cubicBezTo>
                    <a:pt x="164" y="120"/>
                    <a:pt x="171" y="111"/>
                    <a:pt x="183" y="108"/>
                  </a:cubicBezTo>
                  <a:cubicBezTo>
                    <a:pt x="181" y="101"/>
                    <a:pt x="183" y="94"/>
                    <a:pt x="187" y="88"/>
                  </a:cubicBezTo>
                  <a:cubicBezTo>
                    <a:pt x="182" y="87"/>
                    <a:pt x="177" y="84"/>
                    <a:pt x="173" y="78"/>
                  </a:cubicBezTo>
                  <a:cubicBezTo>
                    <a:pt x="168" y="81"/>
                    <a:pt x="162" y="81"/>
                    <a:pt x="157" y="78"/>
                  </a:cubicBezTo>
                  <a:cubicBezTo>
                    <a:pt x="160" y="72"/>
                    <a:pt x="160" y="72"/>
                    <a:pt x="160" y="72"/>
                  </a:cubicBezTo>
                  <a:cubicBezTo>
                    <a:pt x="167" y="77"/>
                    <a:pt x="180" y="69"/>
                    <a:pt x="179" y="60"/>
                  </a:cubicBezTo>
                  <a:cubicBezTo>
                    <a:pt x="185" y="59"/>
                    <a:pt x="185" y="59"/>
                    <a:pt x="185" y="59"/>
                  </a:cubicBezTo>
                  <a:cubicBezTo>
                    <a:pt x="186" y="65"/>
                    <a:pt x="183" y="71"/>
                    <a:pt x="178" y="75"/>
                  </a:cubicBezTo>
                  <a:cubicBezTo>
                    <a:pt x="188" y="88"/>
                    <a:pt x="211" y="82"/>
                    <a:pt x="204" y="59"/>
                  </a:cubicBezTo>
                  <a:cubicBezTo>
                    <a:pt x="229" y="47"/>
                    <a:pt x="206" y="22"/>
                    <a:pt x="191" y="32"/>
                  </a:cubicBezTo>
                  <a:cubicBezTo>
                    <a:pt x="189" y="15"/>
                    <a:pt x="166" y="6"/>
                    <a:pt x="150" y="13"/>
                  </a:cubicBezTo>
                  <a:close/>
                  <a:moveTo>
                    <a:pt x="155" y="192"/>
                  </a:moveTo>
                  <a:cubicBezTo>
                    <a:pt x="136" y="197"/>
                    <a:pt x="135" y="223"/>
                    <a:pt x="151" y="231"/>
                  </a:cubicBezTo>
                  <a:cubicBezTo>
                    <a:pt x="148" y="241"/>
                    <a:pt x="149" y="250"/>
                    <a:pt x="158" y="255"/>
                  </a:cubicBezTo>
                  <a:cubicBezTo>
                    <a:pt x="168" y="261"/>
                    <a:pt x="176" y="256"/>
                    <a:pt x="183" y="249"/>
                  </a:cubicBezTo>
                  <a:cubicBezTo>
                    <a:pt x="191" y="253"/>
                    <a:pt x="199" y="253"/>
                    <a:pt x="206" y="248"/>
                  </a:cubicBezTo>
                  <a:cubicBezTo>
                    <a:pt x="214" y="241"/>
                    <a:pt x="213" y="234"/>
                    <a:pt x="211" y="225"/>
                  </a:cubicBezTo>
                  <a:cubicBezTo>
                    <a:pt x="230" y="232"/>
                    <a:pt x="246" y="212"/>
                    <a:pt x="237" y="194"/>
                  </a:cubicBezTo>
                  <a:cubicBezTo>
                    <a:pt x="253" y="188"/>
                    <a:pt x="259" y="177"/>
                    <a:pt x="261" y="161"/>
                  </a:cubicBezTo>
                  <a:cubicBezTo>
                    <a:pt x="262" y="151"/>
                    <a:pt x="260" y="137"/>
                    <a:pt x="252" y="131"/>
                  </a:cubicBezTo>
                  <a:cubicBezTo>
                    <a:pt x="248" y="133"/>
                    <a:pt x="245" y="134"/>
                    <a:pt x="241" y="135"/>
                  </a:cubicBezTo>
                  <a:cubicBezTo>
                    <a:pt x="236" y="144"/>
                    <a:pt x="228" y="150"/>
                    <a:pt x="218" y="149"/>
                  </a:cubicBezTo>
                  <a:cubicBezTo>
                    <a:pt x="216" y="154"/>
                    <a:pt x="217" y="161"/>
                    <a:pt x="220" y="166"/>
                  </a:cubicBezTo>
                  <a:cubicBezTo>
                    <a:pt x="226" y="163"/>
                    <a:pt x="234" y="165"/>
                    <a:pt x="241" y="169"/>
                  </a:cubicBezTo>
                  <a:cubicBezTo>
                    <a:pt x="237" y="174"/>
                    <a:pt x="237" y="174"/>
                    <a:pt x="237" y="174"/>
                  </a:cubicBezTo>
                  <a:cubicBezTo>
                    <a:pt x="224" y="166"/>
                    <a:pt x="212" y="176"/>
                    <a:pt x="214" y="192"/>
                  </a:cubicBezTo>
                  <a:cubicBezTo>
                    <a:pt x="208" y="192"/>
                    <a:pt x="208" y="192"/>
                    <a:pt x="208" y="192"/>
                  </a:cubicBezTo>
                  <a:cubicBezTo>
                    <a:pt x="207" y="184"/>
                    <a:pt x="208" y="176"/>
                    <a:pt x="214" y="170"/>
                  </a:cubicBezTo>
                  <a:cubicBezTo>
                    <a:pt x="210" y="163"/>
                    <a:pt x="210" y="154"/>
                    <a:pt x="211" y="147"/>
                  </a:cubicBezTo>
                  <a:cubicBezTo>
                    <a:pt x="202" y="143"/>
                    <a:pt x="197" y="134"/>
                    <a:pt x="198" y="124"/>
                  </a:cubicBezTo>
                  <a:cubicBezTo>
                    <a:pt x="192" y="123"/>
                    <a:pt x="188" y="119"/>
                    <a:pt x="185" y="114"/>
                  </a:cubicBezTo>
                  <a:cubicBezTo>
                    <a:pt x="175" y="116"/>
                    <a:pt x="170" y="124"/>
                    <a:pt x="171" y="133"/>
                  </a:cubicBezTo>
                  <a:cubicBezTo>
                    <a:pt x="189" y="140"/>
                    <a:pt x="193" y="161"/>
                    <a:pt x="182" y="176"/>
                  </a:cubicBezTo>
                  <a:cubicBezTo>
                    <a:pt x="195" y="186"/>
                    <a:pt x="195" y="206"/>
                    <a:pt x="184" y="218"/>
                  </a:cubicBezTo>
                  <a:cubicBezTo>
                    <a:pt x="189" y="223"/>
                    <a:pt x="190" y="230"/>
                    <a:pt x="188" y="236"/>
                  </a:cubicBezTo>
                  <a:cubicBezTo>
                    <a:pt x="182" y="234"/>
                    <a:pt x="182" y="234"/>
                    <a:pt x="182" y="234"/>
                  </a:cubicBezTo>
                  <a:cubicBezTo>
                    <a:pt x="185" y="221"/>
                    <a:pt x="173" y="216"/>
                    <a:pt x="163" y="220"/>
                  </a:cubicBezTo>
                  <a:cubicBezTo>
                    <a:pt x="160" y="214"/>
                    <a:pt x="160" y="214"/>
                    <a:pt x="160" y="214"/>
                  </a:cubicBezTo>
                  <a:cubicBezTo>
                    <a:pt x="166" y="212"/>
                    <a:pt x="173" y="211"/>
                    <a:pt x="179" y="214"/>
                  </a:cubicBezTo>
                  <a:cubicBezTo>
                    <a:pt x="191" y="203"/>
                    <a:pt x="185" y="182"/>
                    <a:pt x="171" y="179"/>
                  </a:cubicBezTo>
                  <a:cubicBezTo>
                    <a:pt x="195" y="157"/>
                    <a:pt x="173" y="131"/>
                    <a:pt x="154" y="141"/>
                  </a:cubicBezTo>
                  <a:cubicBezTo>
                    <a:pt x="135" y="152"/>
                    <a:pt x="139" y="182"/>
                    <a:pt x="155" y="192"/>
                  </a:cubicBezTo>
                  <a:close/>
                  <a:moveTo>
                    <a:pt x="231" y="86"/>
                  </a:moveTo>
                  <a:cubicBezTo>
                    <a:pt x="262" y="88"/>
                    <a:pt x="262" y="128"/>
                    <a:pt x="237" y="128"/>
                  </a:cubicBezTo>
                  <a:cubicBezTo>
                    <a:pt x="227" y="152"/>
                    <a:pt x="202" y="144"/>
                    <a:pt x="204" y="119"/>
                  </a:cubicBezTo>
                  <a:cubicBezTo>
                    <a:pt x="187" y="115"/>
                    <a:pt x="183" y="100"/>
                    <a:pt x="196" y="88"/>
                  </a:cubicBezTo>
                  <a:cubicBezTo>
                    <a:pt x="207" y="85"/>
                    <a:pt x="214" y="74"/>
                    <a:pt x="211" y="63"/>
                  </a:cubicBezTo>
                  <a:cubicBezTo>
                    <a:pt x="215" y="60"/>
                    <a:pt x="218" y="57"/>
                    <a:pt x="220" y="53"/>
                  </a:cubicBezTo>
                  <a:cubicBezTo>
                    <a:pt x="238" y="53"/>
                    <a:pt x="241" y="76"/>
                    <a:pt x="231" y="86"/>
                  </a:cubicBezTo>
                  <a:close/>
                  <a:moveTo>
                    <a:pt x="195" y="23"/>
                  </a:moveTo>
                  <a:cubicBezTo>
                    <a:pt x="188" y="6"/>
                    <a:pt x="163" y="0"/>
                    <a:pt x="147" y="7"/>
                  </a:cubicBezTo>
                  <a:cubicBezTo>
                    <a:pt x="128" y="16"/>
                    <a:pt x="134" y="34"/>
                    <a:pt x="145" y="47"/>
                  </a:cubicBezTo>
                  <a:cubicBezTo>
                    <a:pt x="132" y="57"/>
                    <a:pt x="132" y="80"/>
                    <a:pt x="144" y="91"/>
                  </a:cubicBezTo>
                  <a:cubicBezTo>
                    <a:pt x="131" y="103"/>
                    <a:pt x="131" y="128"/>
                    <a:pt x="145" y="139"/>
                  </a:cubicBezTo>
                  <a:cubicBezTo>
                    <a:pt x="131" y="152"/>
                    <a:pt x="131" y="177"/>
                    <a:pt x="143" y="190"/>
                  </a:cubicBezTo>
                  <a:cubicBezTo>
                    <a:pt x="131" y="200"/>
                    <a:pt x="131" y="225"/>
                    <a:pt x="143" y="234"/>
                  </a:cubicBezTo>
                  <a:cubicBezTo>
                    <a:pt x="141" y="245"/>
                    <a:pt x="145" y="255"/>
                    <a:pt x="154" y="261"/>
                  </a:cubicBezTo>
                  <a:cubicBezTo>
                    <a:pt x="165" y="267"/>
                    <a:pt x="176" y="265"/>
                    <a:pt x="185" y="257"/>
                  </a:cubicBezTo>
                  <a:cubicBezTo>
                    <a:pt x="193" y="260"/>
                    <a:pt x="203" y="259"/>
                    <a:pt x="210" y="253"/>
                  </a:cubicBezTo>
                  <a:cubicBezTo>
                    <a:pt x="216" y="248"/>
                    <a:pt x="219" y="241"/>
                    <a:pt x="219" y="233"/>
                  </a:cubicBezTo>
                  <a:cubicBezTo>
                    <a:pt x="237" y="233"/>
                    <a:pt x="250" y="215"/>
                    <a:pt x="245" y="197"/>
                  </a:cubicBezTo>
                  <a:cubicBezTo>
                    <a:pt x="259" y="191"/>
                    <a:pt x="266" y="176"/>
                    <a:pt x="267" y="161"/>
                  </a:cubicBezTo>
                  <a:cubicBezTo>
                    <a:pt x="268" y="149"/>
                    <a:pt x="266" y="134"/>
                    <a:pt x="256" y="126"/>
                  </a:cubicBezTo>
                  <a:cubicBezTo>
                    <a:pt x="269" y="111"/>
                    <a:pt x="260" y="86"/>
                    <a:pt x="241" y="81"/>
                  </a:cubicBezTo>
                  <a:cubicBezTo>
                    <a:pt x="247" y="66"/>
                    <a:pt x="238" y="47"/>
                    <a:pt x="222" y="46"/>
                  </a:cubicBezTo>
                  <a:cubicBezTo>
                    <a:pt x="222" y="33"/>
                    <a:pt x="208" y="20"/>
                    <a:pt x="195" y="23"/>
                  </a:cubicBezTo>
                  <a:close/>
                  <a:moveTo>
                    <a:pt x="70" y="116"/>
                  </a:moveTo>
                  <a:cubicBezTo>
                    <a:pt x="75" y="124"/>
                    <a:pt x="83" y="125"/>
                    <a:pt x="90" y="120"/>
                  </a:cubicBezTo>
                  <a:cubicBezTo>
                    <a:pt x="89" y="111"/>
                    <a:pt x="93" y="103"/>
                    <a:pt x="100" y="98"/>
                  </a:cubicBezTo>
                  <a:cubicBezTo>
                    <a:pt x="104" y="103"/>
                    <a:pt x="104" y="103"/>
                    <a:pt x="104" y="103"/>
                  </a:cubicBezTo>
                  <a:cubicBezTo>
                    <a:pt x="99" y="107"/>
                    <a:pt x="96" y="112"/>
                    <a:pt x="96" y="119"/>
                  </a:cubicBezTo>
                  <a:cubicBezTo>
                    <a:pt x="97" y="124"/>
                    <a:pt x="100" y="130"/>
                    <a:pt x="105" y="132"/>
                  </a:cubicBezTo>
                  <a:cubicBezTo>
                    <a:pt x="103" y="138"/>
                    <a:pt x="103" y="138"/>
                    <a:pt x="103" y="138"/>
                  </a:cubicBezTo>
                  <a:cubicBezTo>
                    <a:pt x="98" y="136"/>
                    <a:pt x="94" y="132"/>
                    <a:pt x="92" y="126"/>
                  </a:cubicBezTo>
                  <a:cubicBezTo>
                    <a:pt x="83" y="132"/>
                    <a:pt x="72" y="130"/>
                    <a:pt x="66" y="122"/>
                  </a:cubicBezTo>
                  <a:cubicBezTo>
                    <a:pt x="61" y="126"/>
                    <a:pt x="55" y="128"/>
                    <a:pt x="49" y="128"/>
                  </a:cubicBezTo>
                  <a:cubicBezTo>
                    <a:pt x="51" y="132"/>
                    <a:pt x="52" y="135"/>
                    <a:pt x="52" y="139"/>
                  </a:cubicBezTo>
                  <a:cubicBezTo>
                    <a:pt x="67" y="136"/>
                    <a:pt x="79" y="143"/>
                    <a:pt x="83" y="159"/>
                  </a:cubicBezTo>
                  <a:cubicBezTo>
                    <a:pt x="88" y="158"/>
                    <a:pt x="94" y="159"/>
                    <a:pt x="98" y="163"/>
                  </a:cubicBezTo>
                  <a:cubicBezTo>
                    <a:pt x="104" y="160"/>
                    <a:pt x="112" y="160"/>
                    <a:pt x="118" y="163"/>
                  </a:cubicBezTo>
                  <a:cubicBezTo>
                    <a:pt x="128" y="148"/>
                    <a:pt x="124" y="129"/>
                    <a:pt x="111" y="117"/>
                  </a:cubicBezTo>
                  <a:cubicBezTo>
                    <a:pt x="127" y="104"/>
                    <a:pt x="130" y="84"/>
                    <a:pt x="116" y="68"/>
                  </a:cubicBezTo>
                  <a:cubicBezTo>
                    <a:pt x="127" y="55"/>
                    <a:pt x="132" y="29"/>
                    <a:pt x="115" y="17"/>
                  </a:cubicBezTo>
                  <a:cubicBezTo>
                    <a:pt x="100" y="6"/>
                    <a:pt x="85" y="19"/>
                    <a:pt x="77" y="31"/>
                  </a:cubicBezTo>
                  <a:cubicBezTo>
                    <a:pt x="62" y="25"/>
                    <a:pt x="48" y="41"/>
                    <a:pt x="57" y="56"/>
                  </a:cubicBezTo>
                  <a:cubicBezTo>
                    <a:pt x="67" y="73"/>
                    <a:pt x="95" y="76"/>
                    <a:pt x="97" y="56"/>
                  </a:cubicBezTo>
                  <a:cubicBezTo>
                    <a:pt x="90" y="55"/>
                    <a:pt x="85" y="52"/>
                    <a:pt x="80" y="47"/>
                  </a:cubicBezTo>
                  <a:cubicBezTo>
                    <a:pt x="86" y="43"/>
                    <a:pt x="86" y="43"/>
                    <a:pt x="86" y="43"/>
                  </a:cubicBezTo>
                  <a:cubicBezTo>
                    <a:pt x="93" y="52"/>
                    <a:pt x="107" y="52"/>
                    <a:pt x="111" y="40"/>
                  </a:cubicBezTo>
                  <a:cubicBezTo>
                    <a:pt x="117" y="42"/>
                    <a:pt x="117" y="42"/>
                    <a:pt x="117" y="42"/>
                  </a:cubicBezTo>
                  <a:cubicBezTo>
                    <a:pt x="115" y="48"/>
                    <a:pt x="110" y="53"/>
                    <a:pt x="103" y="55"/>
                  </a:cubicBezTo>
                  <a:cubicBezTo>
                    <a:pt x="103" y="69"/>
                    <a:pt x="92" y="77"/>
                    <a:pt x="79" y="76"/>
                  </a:cubicBezTo>
                  <a:cubicBezTo>
                    <a:pt x="84" y="86"/>
                    <a:pt x="82" y="98"/>
                    <a:pt x="72" y="103"/>
                  </a:cubicBezTo>
                  <a:cubicBezTo>
                    <a:pt x="73" y="107"/>
                    <a:pt x="72" y="112"/>
                    <a:pt x="70" y="116"/>
                  </a:cubicBezTo>
                  <a:close/>
                  <a:moveTo>
                    <a:pt x="98" y="171"/>
                  </a:moveTo>
                  <a:cubicBezTo>
                    <a:pt x="86" y="160"/>
                    <a:pt x="73" y="165"/>
                    <a:pt x="77" y="181"/>
                  </a:cubicBezTo>
                  <a:cubicBezTo>
                    <a:pt x="59" y="189"/>
                    <a:pt x="61" y="209"/>
                    <a:pt x="79" y="211"/>
                  </a:cubicBezTo>
                  <a:cubicBezTo>
                    <a:pt x="81" y="202"/>
                    <a:pt x="88" y="197"/>
                    <a:pt x="97" y="195"/>
                  </a:cubicBezTo>
                  <a:cubicBezTo>
                    <a:pt x="98" y="201"/>
                    <a:pt x="98" y="201"/>
                    <a:pt x="98" y="201"/>
                  </a:cubicBezTo>
                  <a:cubicBezTo>
                    <a:pt x="81" y="205"/>
                    <a:pt x="82" y="225"/>
                    <a:pt x="96" y="231"/>
                  </a:cubicBezTo>
                  <a:cubicBezTo>
                    <a:pt x="94" y="237"/>
                    <a:pt x="94" y="237"/>
                    <a:pt x="94" y="237"/>
                  </a:cubicBezTo>
                  <a:cubicBezTo>
                    <a:pt x="86" y="234"/>
                    <a:pt x="80" y="227"/>
                    <a:pt x="79" y="218"/>
                  </a:cubicBezTo>
                  <a:cubicBezTo>
                    <a:pt x="56" y="215"/>
                    <a:pt x="51" y="189"/>
                    <a:pt x="69" y="177"/>
                  </a:cubicBezTo>
                  <a:cubicBezTo>
                    <a:pt x="69" y="171"/>
                    <a:pt x="72" y="165"/>
                    <a:pt x="77" y="162"/>
                  </a:cubicBezTo>
                  <a:cubicBezTo>
                    <a:pt x="73" y="142"/>
                    <a:pt x="55" y="143"/>
                    <a:pt x="43" y="149"/>
                  </a:cubicBezTo>
                  <a:cubicBezTo>
                    <a:pt x="48" y="139"/>
                    <a:pt x="47" y="126"/>
                    <a:pt x="31" y="125"/>
                  </a:cubicBezTo>
                  <a:cubicBezTo>
                    <a:pt x="13" y="125"/>
                    <a:pt x="6" y="145"/>
                    <a:pt x="8" y="161"/>
                  </a:cubicBezTo>
                  <a:cubicBezTo>
                    <a:pt x="9" y="177"/>
                    <a:pt x="16" y="188"/>
                    <a:pt x="31" y="194"/>
                  </a:cubicBezTo>
                  <a:cubicBezTo>
                    <a:pt x="25" y="214"/>
                    <a:pt x="37" y="230"/>
                    <a:pt x="57" y="225"/>
                  </a:cubicBezTo>
                  <a:cubicBezTo>
                    <a:pt x="54" y="245"/>
                    <a:pt x="67" y="256"/>
                    <a:pt x="85" y="249"/>
                  </a:cubicBezTo>
                  <a:cubicBezTo>
                    <a:pt x="111" y="276"/>
                    <a:pt x="141" y="242"/>
                    <a:pt x="116" y="212"/>
                  </a:cubicBezTo>
                  <a:cubicBezTo>
                    <a:pt x="127" y="202"/>
                    <a:pt x="130" y="184"/>
                    <a:pt x="119" y="172"/>
                  </a:cubicBezTo>
                  <a:cubicBezTo>
                    <a:pt x="113" y="166"/>
                    <a:pt x="104" y="166"/>
                    <a:pt x="98" y="171"/>
                  </a:cubicBezTo>
                  <a:close/>
                  <a:moveTo>
                    <a:pt x="18" y="122"/>
                  </a:moveTo>
                  <a:cubicBezTo>
                    <a:pt x="26" y="118"/>
                    <a:pt x="32" y="118"/>
                    <a:pt x="41" y="121"/>
                  </a:cubicBezTo>
                  <a:cubicBezTo>
                    <a:pt x="54" y="125"/>
                    <a:pt x="75" y="113"/>
                    <a:pt x="62" y="99"/>
                  </a:cubicBezTo>
                  <a:cubicBezTo>
                    <a:pt x="75" y="100"/>
                    <a:pt x="80" y="83"/>
                    <a:pt x="70" y="75"/>
                  </a:cubicBezTo>
                  <a:cubicBezTo>
                    <a:pt x="60" y="72"/>
                    <a:pt x="52" y="63"/>
                    <a:pt x="48" y="53"/>
                  </a:cubicBezTo>
                  <a:cubicBezTo>
                    <a:pt x="30" y="53"/>
                    <a:pt x="28" y="76"/>
                    <a:pt x="38" y="86"/>
                  </a:cubicBezTo>
                  <a:cubicBezTo>
                    <a:pt x="19" y="85"/>
                    <a:pt x="6" y="108"/>
                    <a:pt x="18" y="122"/>
                  </a:cubicBezTo>
                  <a:close/>
                </a:path>
              </a:pathLst>
            </a:custGeom>
            <a:solidFill>
              <a:srgbClr val="F2F2F2"/>
            </a:solidFill>
            <a:ln w="27" cap="flat" cmpd="sng">
              <a:solidFill>
                <a:srgbClr val="FFFFFF"/>
              </a:solidFill>
              <a:round/>
              <a:headEnd/>
              <a:tailEnd/>
            </a:ln>
          </p:spPr>
          <p:txBody>
            <a:bodyPr/>
            <a:lstStyle/>
            <a:p>
              <a:endParaRPr lang="zh-CN" altLang="en-US"/>
            </a:p>
          </p:txBody>
        </p:sp>
      </p:grpSp>
      <p:sp>
        <p:nvSpPr>
          <p:cNvPr id="27655" name="TextBox 46"/>
          <p:cNvSpPr txBox="1">
            <a:spLocks noChangeArrowheads="1"/>
          </p:cNvSpPr>
          <p:nvPr/>
        </p:nvSpPr>
        <p:spPr bwMode="auto">
          <a:xfrm>
            <a:off x="6384925" y="1804988"/>
            <a:ext cx="13763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Aenean commodo ligula eget dolor. Aenean massa. Cum sociis natoque</a:t>
            </a:r>
          </a:p>
        </p:txBody>
      </p:sp>
      <p:sp>
        <p:nvSpPr>
          <p:cNvPr id="27656" name="TextBox 46"/>
          <p:cNvSpPr txBox="1">
            <a:spLocks noChangeArrowheads="1"/>
          </p:cNvSpPr>
          <p:nvPr/>
        </p:nvSpPr>
        <p:spPr bwMode="auto">
          <a:xfrm>
            <a:off x="6370638" y="2967038"/>
            <a:ext cx="13779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Aenean commodo ligula eget dolor. Aenean massa. Cum sociis natoque</a:t>
            </a:r>
          </a:p>
        </p:txBody>
      </p:sp>
      <p:sp>
        <p:nvSpPr>
          <p:cNvPr id="27657" name="矩形 33"/>
          <p:cNvSpPr>
            <a:spLocks noChangeArrowheads="1"/>
          </p:cNvSpPr>
          <p:nvPr/>
        </p:nvSpPr>
        <p:spPr bwMode="auto">
          <a:xfrm>
            <a:off x="1400175" y="1517650"/>
            <a:ext cx="1238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200" b="1">
                <a:solidFill>
                  <a:srgbClr val="F0968D"/>
                </a:solidFill>
                <a:latin typeface="方正兰亭黑_GBK" pitchFamily="2" charset="-122"/>
                <a:ea typeface="方正兰亭黑_GBK" pitchFamily="2" charset="-122"/>
              </a:rPr>
              <a:t>TITLE HERE</a:t>
            </a:r>
            <a:endParaRPr kumimoji="0" lang="zh-CN" altLang="en-US" sz="2000" b="1">
              <a:solidFill>
                <a:srgbClr val="F0968D"/>
              </a:solidFill>
              <a:latin typeface="方正兰亭黑_GBK" pitchFamily="2" charset="-122"/>
              <a:ea typeface="方正兰亭黑_GBK" pitchFamily="2" charset="-122"/>
            </a:endParaRPr>
          </a:p>
        </p:txBody>
      </p:sp>
      <p:sp>
        <p:nvSpPr>
          <p:cNvPr id="27658" name="矩形 34"/>
          <p:cNvSpPr>
            <a:spLocks noChangeArrowheads="1"/>
          </p:cNvSpPr>
          <p:nvPr/>
        </p:nvSpPr>
        <p:spPr bwMode="auto">
          <a:xfrm>
            <a:off x="1400175" y="2717800"/>
            <a:ext cx="1335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200" b="1">
                <a:solidFill>
                  <a:srgbClr val="F0968D"/>
                </a:solidFill>
                <a:latin typeface="方正兰亭黑_GBK" pitchFamily="2" charset="-122"/>
                <a:ea typeface="方正兰亭黑_GBK" pitchFamily="2" charset="-122"/>
              </a:rPr>
              <a:t>TITLE HERE</a:t>
            </a:r>
            <a:endParaRPr kumimoji="0" lang="zh-CN" altLang="en-US" sz="2000" b="1">
              <a:solidFill>
                <a:srgbClr val="F0968D"/>
              </a:solidFill>
              <a:latin typeface="方正兰亭黑_GBK" pitchFamily="2" charset="-122"/>
              <a:ea typeface="方正兰亭黑_GBK" pitchFamily="2" charset="-122"/>
            </a:endParaRPr>
          </a:p>
        </p:txBody>
      </p:sp>
      <p:sp>
        <p:nvSpPr>
          <p:cNvPr id="27659" name="矩形 35"/>
          <p:cNvSpPr>
            <a:spLocks noChangeArrowheads="1"/>
          </p:cNvSpPr>
          <p:nvPr/>
        </p:nvSpPr>
        <p:spPr bwMode="auto">
          <a:xfrm>
            <a:off x="6384925" y="1595438"/>
            <a:ext cx="11477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200" b="1">
                <a:solidFill>
                  <a:srgbClr val="F0968D"/>
                </a:solidFill>
                <a:latin typeface="方正兰亭黑_GBK" pitchFamily="2" charset="-122"/>
                <a:ea typeface="方正兰亭黑_GBK" pitchFamily="2" charset="-122"/>
              </a:rPr>
              <a:t>TITLE HERE</a:t>
            </a:r>
            <a:endParaRPr kumimoji="0" lang="zh-CN" altLang="en-US" sz="2000" b="1">
              <a:solidFill>
                <a:srgbClr val="F0968D"/>
              </a:solidFill>
              <a:latin typeface="方正兰亭黑_GBK" pitchFamily="2" charset="-122"/>
              <a:ea typeface="方正兰亭黑_GBK" pitchFamily="2" charset="-122"/>
            </a:endParaRPr>
          </a:p>
        </p:txBody>
      </p:sp>
      <p:sp>
        <p:nvSpPr>
          <p:cNvPr id="27660" name="矩形 36"/>
          <p:cNvSpPr>
            <a:spLocks noChangeArrowheads="1"/>
          </p:cNvSpPr>
          <p:nvPr/>
        </p:nvSpPr>
        <p:spPr bwMode="auto">
          <a:xfrm>
            <a:off x="6370638" y="2773363"/>
            <a:ext cx="1444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200" b="1">
                <a:solidFill>
                  <a:srgbClr val="F0968D"/>
                </a:solidFill>
                <a:latin typeface="方正兰亭黑_GBK" pitchFamily="2" charset="-122"/>
                <a:ea typeface="方正兰亭黑_GBK" pitchFamily="2" charset="-122"/>
              </a:rPr>
              <a:t>TITLE HERE</a:t>
            </a:r>
            <a:endParaRPr kumimoji="0" lang="zh-CN" altLang="en-US" sz="2000" b="1">
              <a:solidFill>
                <a:srgbClr val="F0968D"/>
              </a:solidFill>
              <a:latin typeface="方正兰亭黑_GBK" pitchFamily="2" charset="-122"/>
              <a:ea typeface="方正兰亭黑_GBK" pitchFamily="2" charset="-122"/>
            </a:endParaRPr>
          </a:p>
        </p:txBody>
      </p:sp>
      <p:cxnSp>
        <p:nvCxnSpPr>
          <p:cNvPr id="27661" name="直接连接符 4"/>
          <p:cNvCxnSpPr>
            <a:cxnSpLocks noChangeShapeType="1"/>
          </p:cNvCxnSpPr>
          <p:nvPr/>
        </p:nvCxnSpPr>
        <p:spPr bwMode="auto">
          <a:xfrm flipH="1">
            <a:off x="2713038" y="1700213"/>
            <a:ext cx="1495425" cy="0"/>
          </a:xfrm>
          <a:prstGeom prst="line">
            <a:avLst/>
          </a:prstGeom>
          <a:noFill/>
          <a:ln w="6350">
            <a:solidFill>
              <a:srgbClr val="F0968D"/>
            </a:solidFill>
            <a:round/>
            <a:headEnd type="oval" w="med" len="med"/>
            <a:tailEnd type="oval" w="med" len="med"/>
          </a:ln>
          <a:extLst>
            <a:ext uri="{909E8E84-426E-40DD-AFC4-6F175D3DCCD1}">
              <a14:hiddenFill xmlns:a14="http://schemas.microsoft.com/office/drawing/2010/main">
                <a:noFill/>
              </a14:hiddenFill>
            </a:ext>
          </a:extLst>
        </p:spPr>
      </p:cxnSp>
      <p:cxnSp>
        <p:nvCxnSpPr>
          <p:cNvPr id="27662" name="直接连接符 39"/>
          <p:cNvCxnSpPr>
            <a:cxnSpLocks noChangeShapeType="1"/>
          </p:cNvCxnSpPr>
          <p:nvPr/>
        </p:nvCxnSpPr>
        <p:spPr bwMode="auto">
          <a:xfrm flipH="1">
            <a:off x="2713038" y="2871788"/>
            <a:ext cx="1176337" cy="0"/>
          </a:xfrm>
          <a:prstGeom prst="line">
            <a:avLst/>
          </a:prstGeom>
          <a:noFill/>
          <a:ln w="6350">
            <a:solidFill>
              <a:srgbClr val="F0968D"/>
            </a:solidFill>
            <a:round/>
            <a:headEnd type="oval" w="med" len="med"/>
            <a:tailEnd type="oval" w="med" len="med"/>
          </a:ln>
          <a:extLst>
            <a:ext uri="{909E8E84-426E-40DD-AFC4-6F175D3DCCD1}">
              <a14:hiddenFill xmlns:a14="http://schemas.microsoft.com/office/drawing/2010/main">
                <a:noFill/>
              </a14:hiddenFill>
            </a:ext>
          </a:extLst>
        </p:spPr>
      </p:cxnSp>
      <p:cxnSp>
        <p:nvCxnSpPr>
          <p:cNvPr id="27663" name="直接连接符 41"/>
          <p:cNvCxnSpPr>
            <a:cxnSpLocks noChangeShapeType="1"/>
          </p:cNvCxnSpPr>
          <p:nvPr/>
        </p:nvCxnSpPr>
        <p:spPr bwMode="auto">
          <a:xfrm flipH="1">
            <a:off x="4819650" y="1739900"/>
            <a:ext cx="1493838" cy="0"/>
          </a:xfrm>
          <a:prstGeom prst="line">
            <a:avLst/>
          </a:prstGeom>
          <a:noFill/>
          <a:ln w="6350">
            <a:solidFill>
              <a:srgbClr val="F0968D"/>
            </a:solidFill>
            <a:round/>
            <a:headEnd type="oval" w="med" len="med"/>
            <a:tailEnd type="oval" w="med" len="med"/>
          </a:ln>
          <a:extLst>
            <a:ext uri="{909E8E84-426E-40DD-AFC4-6F175D3DCCD1}">
              <a14:hiddenFill xmlns:a14="http://schemas.microsoft.com/office/drawing/2010/main">
                <a:noFill/>
              </a14:hiddenFill>
            </a:ext>
          </a:extLst>
        </p:spPr>
      </p:cxnSp>
      <p:cxnSp>
        <p:nvCxnSpPr>
          <p:cNvPr id="27664" name="直接连接符 42"/>
          <p:cNvCxnSpPr>
            <a:cxnSpLocks noChangeShapeType="1"/>
          </p:cNvCxnSpPr>
          <p:nvPr/>
        </p:nvCxnSpPr>
        <p:spPr bwMode="auto">
          <a:xfrm flipH="1">
            <a:off x="5137150" y="2897188"/>
            <a:ext cx="1176338" cy="0"/>
          </a:xfrm>
          <a:prstGeom prst="line">
            <a:avLst/>
          </a:prstGeom>
          <a:noFill/>
          <a:ln w="6350">
            <a:solidFill>
              <a:srgbClr val="F0968D"/>
            </a:solidFill>
            <a:round/>
            <a:headEnd type="oval" w="med" len="med"/>
            <a:tailEnd type="oval" w="med" len="med"/>
          </a:ln>
          <a:extLst>
            <a:ext uri="{909E8E84-426E-40DD-AFC4-6F175D3DCCD1}">
              <a14:hiddenFill xmlns:a14="http://schemas.microsoft.com/office/drawing/2010/main">
                <a:noFill/>
              </a14:hiddenFill>
            </a:ext>
          </a:extLst>
        </p:spPr>
      </p:cxn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additive="base">
                                        <p:cTn id="7" dur="500" fill="hold"/>
                                        <p:tgtEl>
                                          <p:spTgt spid="27652"/>
                                        </p:tgtEl>
                                        <p:attrNameLst>
                                          <p:attrName>ppt_x</p:attrName>
                                        </p:attrNameLst>
                                      </p:cBhvr>
                                      <p:tavLst>
                                        <p:tav tm="0">
                                          <p:val>
                                            <p:strVal val="#ppt_x"/>
                                          </p:val>
                                        </p:tav>
                                        <p:tav tm="100000">
                                          <p:val>
                                            <p:strVal val="#ppt_x"/>
                                          </p:val>
                                        </p:tav>
                                      </p:tavLst>
                                    </p:anim>
                                    <p:anim calcmode="lin" valueType="num">
                                      <p:cBhvr additive="base">
                                        <p:cTn id="8" dur="500" fill="hold"/>
                                        <p:tgtEl>
                                          <p:spTgt spid="2765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653"/>
                                        </p:tgtEl>
                                        <p:attrNameLst>
                                          <p:attrName>style.visibility</p:attrName>
                                        </p:attrNameLst>
                                      </p:cBhvr>
                                      <p:to>
                                        <p:strVal val="visible"/>
                                      </p:to>
                                    </p:set>
                                    <p:anim calcmode="lin" valueType="num">
                                      <p:cBhvr additive="base">
                                        <p:cTn id="11" dur="500" fill="hold"/>
                                        <p:tgtEl>
                                          <p:spTgt spid="27653"/>
                                        </p:tgtEl>
                                        <p:attrNameLst>
                                          <p:attrName>ppt_x</p:attrName>
                                        </p:attrNameLst>
                                      </p:cBhvr>
                                      <p:tavLst>
                                        <p:tav tm="0">
                                          <p:val>
                                            <p:strVal val="#ppt_x"/>
                                          </p:val>
                                        </p:tav>
                                        <p:tav tm="100000">
                                          <p:val>
                                            <p:strVal val="#ppt_x"/>
                                          </p:val>
                                        </p:tav>
                                      </p:tavLst>
                                    </p:anim>
                                    <p:anim calcmode="lin" valueType="num">
                                      <p:cBhvr additive="base">
                                        <p:cTn id="12" dur="500" fill="hold"/>
                                        <p:tgtEl>
                                          <p:spTgt spid="2765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7654"/>
                                        </p:tgtEl>
                                        <p:attrNameLst>
                                          <p:attrName>style.visibility</p:attrName>
                                        </p:attrNameLst>
                                      </p:cBhvr>
                                      <p:to>
                                        <p:strVal val="visible"/>
                                      </p:to>
                                    </p:set>
                                    <p:anim calcmode="lin" valueType="num">
                                      <p:cBhvr additive="base">
                                        <p:cTn id="15" dur="500" fill="hold"/>
                                        <p:tgtEl>
                                          <p:spTgt spid="27654"/>
                                        </p:tgtEl>
                                        <p:attrNameLst>
                                          <p:attrName>ppt_x</p:attrName>
                                        </p:attrNameLst>
                                      </p:cBhvr>
                                      <p:tavLst>
                                        <p:tav tm="0">
                                          <p:val>
                                            <p:strVal val="#ppt_x"/>
                                          </p:val>
                                        </p:tav>
                                        <p:tav tm="100000">
                                          <p:val>
                                            <p:strVal val="#ppt_x"/>
                                          </p:val>
                                        </p:tav>
                                      </p:tavLst>
                                    </p:anim>
                                    <p:anim calcmode="lin" valueType="num">
                                      <p:cBhvr additive="base">
                                        <p:cTn id="16" dur="500" fill="hold"/>
                                        <p:tgtEl>
                                          <p:spTgt spid="2765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7655"/>
                                        </p:tgtEl>
                                        <p:attrNameLst>
                                          <p:attrName>style.visibility</p:attrName>
                                        </p:attrNameLst>
                                      </p:cBhvr>
                                      <p:to>
                                        <p:strVal val="visible"/>
                                      </p:to>
                                    </p:set>
                                    <p:anim calcmode="lin" valueType="num">
                                      <p:cBhvr additive="base">
                                        <p:cTn id="19" dur="500" fill="hold"/>
                                        <p:tgtEl>
                                          <p:spTgt spid="27655"/>
                                        </p:tgtEl>
                                        <p:attrNameLst>
                                          <p:attrName>ppt_x</p:attrName>
                                        </p:attrNameLst>
                                      </p:cBhvr>
                                      <p:tavLst>
                                        <p:tav tm="0">
                                          <p:val>
                                            <p:strVal val="#ppt_x"/>
                                          </p:val>
                                        </p:tav>
                                        <p:tav tm="100000">
                                          <p:val>
                                            <p:strVal val="#ppt_x"/>
                                          </p:val>
                                        </p:tav>
                                      </p:tavLst>
                                    </p:anim>
                                    <p:anim calcmode="lin" valueType="num">
                                      <p:cBhvr additive="base">
                                        <p:cTn id="20" dur="500" fill="hold"/>
                                        <p:tgtEl>
                                          <p:spTgt spid="2765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656"/>
                                        </p:tgtEl>
                                        <p:attrNameLst>
                                          <p:attrName>style.visibility</p:attrName>
                                        </p:attrNameLst>
                                      </p:cBhvr>
                                      <p:to>
                                        <p:strVal val="visible"/>
                                      </p:to>
                                    </p:set>
                                    <p:anim calcmode="lin" valueType="num">
                                      <p:cBhvr additive="base">
                                        <p:cTn id="23" dur="500" fill="hold"/>
                                        <p:tgtEl>
                                          <p:spTgt spid="27656"/>
                                        </p:tgtEl>
                                        <p:attrNameLst>
                                          <p:attrName>ppt_x</p:attrName>
                                        </p:attrNameLst>
                                      </p:cBhvr>
                                      <p:tavLst>
                                        <p:tav tm="0">
                                          <p:val>
                                            <p:strVal val="#ppt_x"/>
                                          </p:val>
                                        </p:tav>
                                        <p:tav tm="100000">
                                          <p:val>
                                            <p:strVal val="#ppt_x"/>
                                          </p:val>
                                        </p:tav>
                                      </p:tavLst>
                                    </p:anim>
                                    <p:anim calcmode="lin" valueType="num">
                                      <p:cBhvr additive="base">
                                        <p:cTn id="24" dur="500" fill="hold"/>
                                        <p:tgtEl>
                                          <p:spTgt spid="2765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657"/>
                                        </p:tgtEl>
                                        <p:attrNameLst>
                                          <p:attrName>style.visibility</p:attrName>
                                        </p:attrNameLst>
                                      </p:cBhvr>
                                      <p:to>
                                        <p:strVal val="visible"/>
                                      </p:to>
                                    </p:set>
                                    <p:anim calcmode="lin" valueType="num">
                                      <p:cBhvr additive="base">
                                        <p:cTn id="27" dur="500" fill="hold"/>
                                        <p:tgtEl>
                                          <p:spTgt spid="27657"/>
                                        </p:tgtEl>
                                        <p:attrNameLst>
                                          <p:attrName>ppt_x</p:attrName>
                                        </p:attrNameLst>
                                      </p:cBhvr>
                                      <p:tavLst>
                                        <p:tav tm="0">
                                          <p:val>
                                            <p:strVal val="#ppt_x"/>
                                          </p:val>
                                        </p:tav>
                                        <p:tav tm="100000">
                                          <p:val>
                                            <p:strVal val="#ppt_x"/>
                                          </p:val>
                                        </p:tav>
                                      </p:tavLst>
                                    </p:anim>
                                    <p:anim calcmode="lin" valueType="num">
                                      <p:cBhvr additive="base">
                                        <p:cTn id="28" dur="500" fill="hold"/>
                                        <p:tgtEl>
                                          <p:spTgt spid="2765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7658"/>
                                        </p:tgtEl>
                                        <p:attrNameLst>
                                          <p:attrName>style.visibility</p:attrName>
                                        </p:attrNameLst>
                                      </p:cBhvr>
                                      <p:to>
                                        <p:strVal val="visible"/>
                                      </p:to>
                                    </p:set>
                                    <p:anim calcmode="lin" valueType="num">
                                      <p:cBhvr additive="base">
                                        <p:cTn id="31" dur="500" fill="hold"/>
                                        <p:tgtEl>
                                          <p:spTgt spid="27658"/>
                                        </p:tgtEl>
                                        <p:attrNameLst>
                                          <p:attrName>ppt_x</p:attrName>
                                        </p:attrNameLst>
                                      </p:cBhvr>
                                      <p:tavLst>
                                        <p:tav tm="0">
                                          <p:val>
                                            <p:strVal val="#ppt_x"/>
                                          </p:val>
                                        </p:tav>
                                        <p:tav tm="100000">
                                          <p:val>
                                            <p:strVal val="#ppt_x"/>
                                          </p:val>
                                        </p:tav>
                                      </p:tavLst>
                                    </p:anim>
                                    <p:anim calcmode="lin" valueType="num">
                                      <p:cBhvr additive="base">
                                        <p:cTn id="32" dur="500" fill="hold"/>
                                        <p:tgtEl>
                                          <p:spTgt spid="2765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659"/>
                                        </p:tgtEl>
                                        <p:attrNameLst>
                                          <p:attrName>style.visibility</p:attrName>
                                        </p:attrNameLst>
                                      </p:cBhvr>
                                      <p:to>
                                        <p:strVal val="visible"/>
                                      </p:to>
                                    </p:set>
                                    <p:anim calcmode="lin" valueType="num">
                                      <p:cBhvr additive="base">
                                        <p:cTn id="35" dur="500" fill="hold"/>
                                        <p:tgtEl>
                                          <p:spTgt spid="27659"/>
                                        </p:tgtEl>
                                        <p:attrNameLst>
                                          <p:attrName>ppt_x</p:attrName>
                                        </p:attrNameLst>
                                      </p:cBhvr>
                                      <p:tavLst>
                                        <p:tav tm="0">
                                          <p:val>
                                            <p:strVal val="#ppt_x"/>
                                          </p:val>
                                        </p:tav>
                                        <p:tav tm="100000">
                                          <p:val>
                                            <p:strVal val="#ppt_x"/>
                                          </p:val>
                                        </p:tav>
                                      </p:tavLst>
                                    </p:anim>
                                    <p:anim calcmode="lin" valueType="num">
                                      <p:cBhvr additive="base">
                                        <p:cTn id="36" dur="500" fill="hold"/>
                                        <p:tgtEl>
                                          <p:spTgt spid="2765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660"/>
                                        </p:tgtEl>
                                        <p:attrNameLst>
                                          <p:attrName>style.visibility</p:attrName>
                                        </p:attrNameLst>
                                      </p:cBhvr>
                                      <p:to>
                                        <p:strVal val="visible"/>
                                      </p:to>
                                    </p:set>
                                    <p:anim calcmode="lin" valueType="num">
                                      <p:cBhvr additive="base">
                                        <p:cTn id="39" dur="500" fill="hold"/>
                                        <p:tgtEl>
                                          <p:spTgt spid="27660"/>
                                        </p:tgtEl>
                                        <p:attrNameLst>
                                          <p:attrName>ppt_x</p:attrName>
                                        </p:attrNameLst>
                                      </p:cBhvr>
                                      <p:tavLst>
                                        <p:tav tm="0">
                                          <p:val>
                                            <p:strVal val="#ppt_x"/>
                                          </p:val>
                                        </p:tav>
                                        <p:tav tm="100000">
                                          <p:val>
                                            <p:strVal val="#ppt_x"/>
                                          </p:val>
                                        </p:tav>
                                      </p:tavLst>
                                    </p:anim>
                                    <p:anim calcmode="lin" valueType="num">
                                      <p:cBhvr additive="base">
                                        <p:cTn id="40" dur="500" fill="hold"/>
                                        <p:tgtEl>
                                          <p:spTgt spid="27660"/>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7661"/>
                                        </p:tgtEl>
                                        <p:attrNameLst>
                                          <p:attrName>style.visibility</p:attrName>
                                        </p:attrNameLst>
                                      </p:cBhvr>
                                      <p:to>
                                        <p:strVal val="visible"/>
                                      </p:to>
                                    </p:set>
                                    <p:anim calcmode="lin" valueType="num">
                                      <p:cBhvr additive="base">
                                        <p:cTn id="43" dur="500" fill="hold"/>
                                        <p:tgtEl>
                                          <p:spTgt spid="27661"/>
                                        </p:tgtEl>
                                        <p:attrNameLst>
                                          <p:attrName>ppt_x</p:attrName>
                                        </p:attrNameLst>
                                      </p:cBhvr>
                                      <p:tavLst>
                                        <p:tav tm="0">
                                          <p:val>
                                            <p:strVal val="#ppt_x"/>
                                          </p:val>
                                        </p:tav>
                                        <p:tav tm="100000">
                                          <p:val>
                                            <p:strVal val="#ppt_x"/>
                                          </p:val>
                                        </p:tav>
                                      </p:tavLst>
                                    </p:anim>
                                    <p:anim calcmode="lin" valueType="num">
                                      <p:cBhvr additive="base">
                                        <p:cTn id="44" dur="500" fill="hold"/>
                                        <p:tgtEl>
                                          <p:spTgt spid="27661"/>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7662"/>
                                        </p:tgtEl>
                                        <p:attrNameLst>
                                          <p:attrName>style.visibility</p:attrName>
                                        </p:attrNameLst>
                                      </p:cBhvr>
                                      <p:to>
                                        <p:strVal val="visible"/>
                                      </p:to>
                                    </p:set>
                                    <p:anim calcmode="lin" valueType="num">
                                      <p:cBhvr additive="base">
                                        <p:cTn id="47" dur="500" fill="hold"/>
                                        <p:tgtEl>
                                          <p:spTgt spid="27662"/>
                                        </p:tgtEl>
                                        <p:attrNameLst>
                                          <p:attrName>ppt_x</p:attrName>
                                        </p:attrNameLst>
                                      </p:cBhvr>
                                      <p:tavLst>
                                        <p:tav tm="0">
                                          <p:val>
                                            <p:strVal val="#ppt_x"/>
                                          </p:val>
                                        </p:tav>
                                        <p:tav tm="100000">
                                          <p:val>
                                            <p:strVal val="#ppt_x"/>
                                          </p:val>
                                        </p:tav>
                                      </p:tavLst>
                                    </p:anim>
                                    <p:anim calcmode="lin" valueType="num">
                                      <p:cBhvr additive="base">
                                        <p:cTn id="48" dur="500" fill="hold"/>
                                        <p:tgtEl>
                                          <p:spTgt spid="27662"/>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7663"/>
                                        </p:tgtEl>
                                        <p:attrNameLst>
                                          <p:attrName>style.visibility</p:attrName>
                                        </p:attrNameLst>
                                      </p:cBhvr>
                                      <p:to>
                                        <p:strVal val="visible"/>
                                      </p:to>
                                    </p:set>
                                    <p:anim calcmode="lin" valueType="num">
                                      <p:cBhvr additive="base">
                                        <p:cTn id="51" dur="500" fill="hold"/>
                                        <p:tgtEl>
                                          <p:spTgt spid="27663"/>
                                        </p:tgtEl>
                                        <p:attrNameLst>
                                          <p:attrName>ppt_x</p:attrName>
                                        </p:attrNameLst>
                                      </p:cBhvr>
                                      <p:tavLst>
                                        <p:tav tm="0">
                                          <p:val>
                                            <p:strVal val="#ppt_x"/>
                                          </p:val>
                                        </p:tav>
                                        <p:tav tm="100000">
                                          <p:val>
                                            <p:strVal val="#ppt_x"/>
                                          </p:val>
                                        </p:tav>
                                      </p:tavLst>
                                    </p:anim>
                                    <p:anim calcmode="lin" valueType="num">
                                      <p:cBhvr additive="base">
                                        <p:cTn id="52" dur="500" fill="hold"/>
                                        <p:tgtEl>
                                          <p:spTgt spid="2766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7664"/>
                                        </p:tgtEl>
                                        <p:attrNameLst>
                                          <p:attrName>style.visibility</p:attrName>
                                        </p:attrNameLst>
                                      </p:cBhvr>
                                      <p:to>
                                        <p:strVal val="visible"/>
                                      </p:to>
                                    </p:set>
                                    <p:anim calcmode="lin" valueType="num">
                                      <p:cBhvr additive="base">
                                        <p:cTn id="55" dur="500" fill="hold"/>
                                        <p:tgtEl>
                                          <p:spTgt spid="27664"/>
                                        </p:tgtEl>
                                        <p:attrNameLst>
                                          <p:attrName>ppt_x</p:attrName>
                                        </p:attrNameLst>
                                      </p:cBhvr>
                                      <p:tavLst>
                                        <p:tav tm="0">
                                          <p:val>
                                            <p:strVal val="#ppt_x"/>
                                          </p:val>
                                        </p:tav>
                                        <p:tav tm="100000">
                                          <p:val>
                                            <p:strVal val="#ppt_x"/>
                                          </p:val>
                                        </p:tav>
                                      </p:tavLst>
                                    </p:anim>
                                    <p:anim calcmode="lin" valueType="num">
                                      <p:cBhvr additive="base">
                                        <p:cTn id="56" dur="500" fill="hold"/>
                                        <p:tgtEl>
                                          <p:spTgt spid="276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P spid="27653" grpId="0"/>
      <p:bldP spid="27655" grpId="0"/>
      <p:bldP spid="27656" grpId="0"/>
      <p:bldP spid="27657" grpId="0"/>
      <p:bldP spid="27658" grpId="0"/>
      <p:bldP spid="27659" grpId="0"/>
      <p:bldP spid="276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文本框 54"/>
          <p:cNvSpPr txBox="1">
            <a:spLocks noChangeArrowheads="1"/>
          </p:cNvSpPr>
          <p:nvPr/>
        </p:nvSpPr>
        <p:spPr bwMode="auto">
          <a:xfrm>
            <a:off x="2540000" y="-858838"/>
            <a:ext cx="1731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2000" b="1" i="1">
                <a:solidFill>
                  <a:srgbClr val="FFFFFF"/>
                </a:solidFill>
                <a:latin typeface="方正兰亭黑_GBK" pitchFamily="2" charset="-122"/>
                <a:ea typeface="方正兰亭黑_GBK" pitchFamily="2" charset="-122"/>
              </a:rPr>
              <a:t>竞争对手分析</a:t>
            </a:r>
          </a:p>
        </p:txBody>
      </p:sp>
      <p:sp>
        <p:nvSpPr>
          <p:cNvPr id="29700" name="Freeform 25"/>
          <p:cNvSpPr>
            <a:spLocks/>
          </p:cNvSpPr>
          <p:nvPr/>
        </p:nvSpPr>
        <p:spPr bwMode="auto">
          <a:xfrm>
            <a:off x="3270250" y="1595438"/>
            <a:ext cx="1485900" cy="1546225"/>
          </a:xfrm>
          <a:custGeom>
            <a:avLst/>
            <a:gdLst>
              <a:gd name="T0" fmla="*/ 2147483647 w 968"/>
              <a:gd name="T1" fmla="*/ 2147483647 h 1008"/>
              <a:gd name="T2" fmla="*/ 2147483647 w 968"/>
              <a:gd name="T3" fmla="*/ 0 h 1008"/>
              <a:gd name="T4" fmla="*/ 2147483647 w 968"/>
              <a:gd name="T5" fmla="*/ 2147483647 h 1008"/>
              <a:gd name="T6" fmla="*/ 2147483647 w 968"/>
              <a:gd name="T7" fmla="*/ 2147483647 h 1008"/>
              <a:gd name="T8" fmla="*/ 2147483647 w 968"/>
              <a:gd name="T9" fmla="*/ 2147483647 h 10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8" h="1008">
                <a:moveTo>
                  <a:pt x="593" y="1008"/>
                </a:moveTo>
                <a:cubicBezTo>
                  <a:pt x="593" y="1008"/>
                  <a:pt x="0" y="806"/>
                  <a:pt x="142" y="0"/>
                </a:cubicBezTo>
                <a:cubicBezTo>
                  <a:pt x="142" y="0"/>
                  <a:pt x="968" y="186"/>
                  <a:pt x="671" y="957"/>
                </a:cubicBezTo>
                <a:cubicBezTo>
                  <a:pt x="671" y="957"/>
                  <a:pt x="434" y="615"/>
                  <a:pt x="395" y="432"/>
                </a:cubicBezTo>
                <a:cubicBezTo>
                  <a:pt x="395" y="432"/>
                  <a:pt x="449" y="854"/>
                  <a:pt x="593" y="1008"/>
                </a:cubicBezTo>
                <a:close/>
              </a:path>
            </a:pathLst>
          </a:cu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1" name="Freeform 19"/>
          <p:cNvSpPr>
            <a:spLocks/>
          </p:cNvSpPr>
          <p:nvPr/>
        </p:nvSpPr>
        <p:spPr bwMode="auto">
          <a:xfrm>
            <a:off x="4117975" y="1457325"/>
            <a:ext cx="1936750" cy="1828800"/>
          </a:xfrm>
          <a:custGeom>
            <a:avLst/>
            <a:gdLst>
              <a:gd name="T0" fmla="*/ 2147483647 w 1261"/>
              <a:gd name="T1" fmla="*/ 2147483647 h 1191"/>
              <a:gd name="T2" fmla="*/ 2147483647 w 1261"/>
              <a:gd name="T3" fmla="*/ 0 h 1191"/>
              <a:gd name="T4" fmla="*/ 2147483647 w 1261"/>
              <a:gd name="T5" fmla="*/ 2147483647 h 1191"/>
              <a:gd name="T6" fmla="*/ 2147483647 w 1261"/>
              <a:gd name="T7" fmla="*/ 2147483647 h 1191"/>
              <a:gd name="T8" fmla="*/ 2147483647 w 1261"/>
              <a:gd name="T9" fmla="*/ 2147483647 h 1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1" h="1191">
                <a:moveTo>
                  <a:pt x="388" y="1185"/>
                </a:moveTo>
                <a:cubicBezTo>
                  <a:pt x="388" y="1185"/>
                  <a:pt x="0" y="614"/>
                  <a:pt x="659" y="0"/>
                </a:cubicBezTo>
                <a:cubicBezTo>
                  <a:pt x="659" y="0"/>
                  <a:pt x="1261" y="709"/>
                  <a:pt x="490" y="1191"/>
                </a:cubicBezTo>
                <a:cubicBezTo>
                  <a:pt x="490" y="1191"/>
                  <a:pt x="508" y="734"/>
                  <a:pt x="595" y="547"/>
                </a:cubicBezTo>
                <a:cubicBezTo>
                  <a:pt x="595" y="547"/>
                  <a:pt x="363" y="953"/>
                  <a:pt x="388" y="1185"/>
                </a:cubicBezTo>
                <a:close/>
              </a:path>
            </a:pathLst>
          </a:cu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2" name="Freeform 21"/>
          <p:cNvSpPr>
            <a:spLocks/>
          </p:cNvSpPr>
          <p:nvPr/>
        </p:nvSpPr>
        <p:spPr bwMode="auto">
          <a:xfrm>
            <a:off x="5116513" y="2590800"/>
            <a:ext cx="1431925" cy="1403350"/>
          </a:xfrm>
          <a:custGeom>
            <a:avLst/>
            <a:gdLst>
              <a:gd name="T0" fmla="*/ 0 w 933"/>
              <a:gd name="T1" fmla="*/ 2147483647 h 915"/>
              <a:gd name="T2" fmla="*/ 2147483647 w 933"/>
              <a:gd name="T3" fmla="*/ 2147483647 h 915"/>
              <a:gd name="T4" fmla="*/ 2147483647 w 933"/>
              <a:gd name="T5" fmla="*/ 2147483647 h 915"/>
              <a:gd name="T6" fmla="*/ 2147483647 w 933"/>
              <a:gd name="T7" fmla="*/ 2147483647 h 915"/>
              <a:gd name="T8" fmla="*/ 0 w 933"/>
              <a:gd name="T9" fmla="*/ 2147483647 h 9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915">
                <a:moveTo>
                  <a:pt x="0" y="502"/>
                </a:moveTo>
                <a:cubicBezTo>
                  <a:pt x="0" y="502"/>
                  <a:pt x="238" y="0"/>
                  <a:pt x="933" y="207"/>
                </a:cubicBezTo>
                <a:cubicBezTo>
                  <a:pt x="933" y="207"/>
                  <a:pt x="686" y="915"/>
                  <a:pt x="37" y="575"/>
                </a:cubicBezTo>
                <a:cubicBezTo>
                  <a:pt x="37" y="575"/>
                  <a:pt x="362" y="402"/>
                  <a:pt x="527" y="386"/>
                </a:cubicBezTo>
                <a:cubicBezTo>
                  <a:pt x="527" y="386"/>
                  <a:pt x="151" y="390"/>
                  <a:pt x="0" y="502"/>
                </a:cubicBezTo>
                <a:close/>
              </a:path>
            </a:pathLst>
          </a:custGeom>
          <a:solidFill>
            <a:srgbClr val="BCF6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3" name="Freeform 23"/>
          <p:cNvSpPr>
            <a:spLocks/>
          </p:cNvSpPr>
          <p:nvPr/>
        </p:nvSpPr>
        <p:spPr bwMode="auto">
          <a:xfrm>
            <a:off x="2522538" y="2297113"/>
            <a:ext cx="1487487" cy="1571625"/>
          </a:xfrm>
          <a:custGeom>
            <a:avLst/>
            <a:gdLst>
              <a:gd name="T0" fmla="*/ 2147483647 w 969"/>
              <a:gd name="T1" fmla="*/ 2147483647 h 1025"/>
              <a:gd name="T2" fmla="*/ 0 w 969"/>
              <a:gd name="T3" fmla="*/ 2147483647 h 1025"/>
              <a:gd name="T4" fmla="*/ 2147483647 w 969"/>
              <a:gd name="T5" fmla="*/ 2147483647 h 1025"/>
              <a:gd name="T6" fmla="*/ 2147483647 w 969"/>
              <a:gd name="T7" fmla="*/ 2147483647 h 1025"/>
              <a:gd name="T8" fmla="*/ 2147483647 w 969"/>
              <a:gd name="T9" fmla="*/ 2147483647 h 10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9" h="1025">
                <a:moveTo>
                  <a:pt x="965" y="703"/>
                </a:moveTo>
                <a:cubicBezTo>
                  <a:pt x="965" y="703"/>
                  <a:pt x="507" y="1025"/>
                  <a:pt x="0" y="498"/>
                </a:cubicBezTo>
                <a:cubicBezTo>
                  <a:pt x="0" y="498"/>
                  <a:pt x="568" y="0"/>
                  <a:pt x="969" y="620"/>
                </a:cubicBezTo>
                <a:cubicBezTo>
                  <a:pt x="969" y="620"/>
                  <a:pt x="598" y="611"/>
                  <a:pt x="445" y="543"/>
                </a:cubicBezTo>
                <a:cubicBezTo>
                  <a:pt x="445" y="543"/>
                  <a:pt x="777" y="726"/>
                  <a:pt x="965" y="703"/>
                </a:cubicBezTo>
                <a:close/>
              </a:path>
            </a:pathLst>
          </a:cu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4" name="TextBox 46"/>
          <p:cNvSpPr txBox="1">
            <a:spLocks noChangeArrowheads="1"/>
          </p:cNvSpPr>
          <p:nvPr/>
        </p:nvSpPr>
        <p:spPr bwMode="auto">
          <a:xfrm>
            <a:off x="969963" y="1746250"/>
            <a:ext cx="1757362"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9705" name="TextBox 46"/>
          <p:cNvSpPr txBox="1">
            <a:spLocks noChangeArrowheads="1"/>
          </p:cNvSpPr>
          <p:nvPr/>
        </p:nvSpPr>
        <p:spPr bwMode="auto">
          <a:xfrm>
            <a:off x="969963" y="3529013"/>
            <a:ext cx="17573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9706" name="矩形 34"/>
          <p:cNvSpPr>
            <a:spLocks noChangeArrowheads="1"/>
          </p:cNvSpPr>
          <p:nvPr/>
        </p:nvSpPr>
        <p:spPr bwMode="auto">
          <a:xfrm>
            <a:off x="969963" y="1457325"/>
            <a:ext cx="1381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F0968D"/>
                </a:solidFill>
                <a:latin typeface="方正兰亭黑_GBK" pitchFamily="2" charset="-122"/>
                <a:ea typeface="方正兰亭黑_GBK" pitchFamily="2" charset="-122"/>
              </a:rPr>
              <a:t>Lorem ipsum </a:t>
            </a:r>
            <a:endParaRPr kumimoji="0" lang="zh-CN" altLang="en-US" sz="2400" b="1">
              <a:solidFill>
                <a:srgbClr val="F0968D"/>
              </a:solidFill>
              <a:latin typeface="方正兰亭黑_GBK" pitchFamily="2" charset="-122"/>
              <a:ea typeface="方正兰亭黑_GBK" pitchFamily="2" charset="-122"/>
            </a:endParaRPr>
          </a:p>
        </p:txBody>
      </p:sp>
      <p:sp>
        <p:nvSpPr>
          <p:cNvPr id="29707" name="矩形 35"/>
          <p:cNvSpPr>
            <a:spLocks noChangeArrowheads="1"/>
          </p:cNvSpPr>
          <p:nvPr/>
        </p:nvSpPr>
        <p:spPr bwMode="auto">
          <a:xfrm>
            <a:off x="969963" y="3279775"/>
            <a:ext cx="1381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F0968D"/>
                </a:solidFill>
                <a:latin typeface="方正兰亭黑_GBK" pitchFamily="2" charset="-122"/>
                <a:ea typeface="方正兰亭黑_GBK" pitchFamily="2" charset="-122"/>
              </a:rPr>
              <a:t>Lorem ipsum </a:t>
            </a:r>
            <a:endParaRPr kumimoji="0" lang="zh-CN" altLang="en-US" sz="2400" b="1">
              <a:solidFill>
                <a:srgbClr val="F0968D"/>
              </a:solidFill>
              <a:latin typeface="方正兰亭黑_GBK" pitchFamily="2" charset="-122"/>
              <a:ea typeface="方正兰亭黑_GBK" pitchFamily="2" charset="-122"/>
            </a:endParaRPr>
          </a:p>
        </p:txBody>
      </p:sp>
      <p:sp>
        <p:nvSpPr>
          <p:cNvPr id="29708" name="TextBox 46"/>
          <p:cNvSpPr txBox="1">
            <a:spLocks noChangeArrowheads="1"/>
          </p:cNvSpPr>
          <p:nvPr/>
        </p:nvSpPr>
        <p:spPr bwMode="auto">
          <a:xfrm>
            <a:off x="6389688" y="1804988"/>
            <a:ext cx="17589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9709" name="TextBox 46"/>
          <p:cNvSpPr txBox="1">
            <a:spLocks noChangeArrowheads="1"/>
          </p:cNvSpPr>
          <p:nvPr/>
        </p:nvSpPr>
        <p:spPr bwMode="auto">
          <a:xfrm>
            <a:off x="6389688" y="3587750"/>
            <a:ext cx="17589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9710" name="矩形 38"/>
          <p:cNvSpPr>
            <a:spLocks noChangeArrowheads="1"/>
          </p:cNvSpPr>
          <p:nvPr/>
        </p:nvSpPr>
        <p:spPr bwMode="auto">
          <a:xfrm>
            <a:off x="6389688" y="1516063"/>
            <a:ext cx="1382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F0968D"/>
                </a:solidFill>
                <a:latin typeface="方正兰亭黑_GBK" pitchFamily="2" charset="-122"/>
                <a:ea typeface="方正兰亭黑_GBK" pitchFamily="2" charset="-122"/>
              </a:rPr>
              <a:t>Lorem ipsum </a:t>
            </a:r>
            <a:endParaRPr kumimoji="0" lang="zh-CN" altLang="en-US" sz="2400" b="1">
              <a:solidFill>
                <a:srgbClr val="F0968D"/>
              </a:solidFill>
              <a:latin typeface="方正兰亭黑_GBK" pitchFamily="2" charset="-122"/>
              <a:ea typeface="方正兰亭黑_GBK" pitchFamily="2" charset="-122"/>
            </a:endParaRPr>
          </a:p>
        </p:txBody>
      </p:sp>
      <p:sp>
        <p:nvSpPr>
          <p:cNvPr id="29711" name="矩形 39"/>
          <p:cNvSpPr>
            <a:spLocks noChangeArrowheads="1"/>
          </p:cNvSpPr>
          <p:nvPr/>
        </p:nvSpPr>
        <p:spPr bwMode="auto">
          <a:xfrm>
            <a:off x="6421438" y="3338513"/>
            <a:ext cx="1382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F0968D"/>
                </a:solidFill>
                <a:latin typeface="方正兰亭黑_GBK" pitchFamily="2" charset="-122"/>
                <a:ea typeface="方正兰亭黑_GBK" pitchFamily="2" charset="-122"/>
              </a:rPr>
              <a:t>Lorem ipsum </a:t>
            </a:r>
            <a:endParaRPr kumimoji="0" lang="zh-CN" altLang="en-US" sz="2400" b="1">
              <a:solidFill>
                <a:srgbClr val="F0968D"/>
              </a:solidFill>
              <a:latin typeface="方正兰亭黑_GBK" pitchFamily="2" charset="-122"/>
              <a:ea typeface="方正兰亭黑_GBK" pitchFamily="2" charset="-122"/>
            </a:endParaRPr>
          </a:p>
        </p:txBody>
      </p:sp>
      <p:sp>
        <p:nvSpPr>
          <p:cNvPr id="39950" name="任意多边形 41"/>
          <p:cNvSpPr>
            <a:spLocks/>
          </p:cNvSpPr>
          <p:nvPr/>
        </p:nvSpPr>
        <p:spPr bwMode="auto">
          <a:xfrm>
            <a:off x="2924175" y="3140075"/>
            <a:ext cx="3359150" cy="2003425"/>
          </a:xfrm>
          <a:custGeom>
            <a:avLst/>
            <a:gdLst>
              <a:gd name="T0" fmla="*/ 1573155 w 3359497"/>
              <a:gd name="T1" fmla="*/ 628 h 2003589"/>
              <a:gd name="T2" fmla="*/ 1594401 w 3359497"/>
              <a:gd name="T3" fmla="*/ 4973 h 2003589"/>
              <a:gd name="T4" fmla="*/ 1778533 w 3359497"/>
              <a:gd name="T5" fmla="*/ 442333 h 2003589"/>
              <a:gd name="T6" fmla="*/ 1996426 w 3359497"/>
              <a:gd name="T7" fmla="*/ 284270 h 2003589"/>
              <a:gd name="T8" fmla="*/ 2113044 w 3359497"/>
              <a:gd name="T9" fmla="*/ 261252 h 2003589"/>
              <a:gd name="T10" fmla="*/ 1879809 w 3359497"/>
              <a:gd name="T11" fmla="*/ 804497 h 2003589"/>
              <a:gd name="T12" fmla="*/ 1883107 w 3359497"/>
              <a:gd name="T13" fmla="*/ 1543092 h 2003589"/>
              <a:gd name="T14" fmla="*/ 1897109 w 3359497"/>
              <a:gd name="T15" fmla="*/ 1632564 h 2003589"/>
              <a:gd name="T16" fmla="*/ 1978098 w 3359497"/>
              <a:gd name="T17" fmla="*/ 1634352 h 2003589"/>
              <a:gd name="T18" fmla="*/ 3342940 w 3359497"/>
              <a:gd name="T19" fmla="*/ 1967378 h 2003589"/>
              <a:gd name="T20" fmla="*/ 3357068 w 3359497"/>
              <a:gd name="T21" fmla="*/ 2002441 h 2003589"/>
              <a:gd name="T22" fmla="*/ 3160794 w 3359497"/>
              <a:gd name="T23" fmla="*/ 1954638 h 2003589"/>
              <a:gd name="T24" fmla="*/ 1663914 w 3359497"/>
              <a:gd name="T25" fmla="*/ 1830039 h 2003589"/>
              <a:gd name="T26" fmla="*/ 167035 w 3359497"/>
              <a:gd name="T27" fmla="*/ 1954638 h 2003589"/>
              <a:gd name="T28" fmla="*/ 0 w 3359497"/>
              <a:gd name="T29" fmla="*/ 1995323 h 2003589"/>
              <a:gd name="T30" fmla="*/ 11260 w 3359497"/>
              <a:gd name="T31" fmla="*/ 1967378 h 2003589"/>
              <a:gd name="T32" fmla="*/ 1376104 w 3359497"/>
              <a:gd name="T33" fmla="*/ 1634352 h 2003589"/>
              <a:gd name="T34" fmla="*/ 1517009 w 3359497"/>
              <a:gd name="T35" fmla="*/ 1631240 h 2003589"/>
              <a:gd name="T36" fmla="*/ 1522002 w 3359497"/>
              <a:gd name="T37" fmla="*/ 1578164 h 2003589"/>
              <a:gd name="T38" fmla="*/ 1551441 w 3359497"/>
              <a:gd name="T39" fmla="*/ 993255 h 2003589"/>
              <a:gd name="T40" fmla="*/ 1216930 w 3359497"/>
              <a:gd name="T41" fmla="*/ 594255 h 2003589"/>
              <a:gd name="T42" fmla="*/ 1154021 w 3359497"/>
              <a:gd name="T43" fmla="*/ 454610 h 2003589"/>
              <a:gd name="T44" fmla="*/ 1362702 w 3359497"/>
              <a:gd name="T45" fmla="*/ 563566 h 2003589"/>
              <a:gd name="T46" fmla="*/ 1143280 w 3359497"/>
              <a:gd name="T47" fmla="*/ 311887 h 2003589"/>
              <a:gd name="T48" fmla="*/ 1147880 w 3359497"/>
              <a:gd name="T49" fmla="*/ 196797 h 2003589"/>
              <a:gd name="T50" fmla="*/ 1417941 w 3359497"/>
              <a:gd name="T51" fmla="*/ 443869 h 2003589"/>
              <a:gd name="T52" fmla="*/ 1255291 w 3359497"/>
              <a:gd name="T53" fmla="*/ 77099 h 2003589"/>
              <a:gd name="T54" fmla="*/ 1391856 w 3359497"/>
              <a:gd name="T55" fmla="*/ 179913 h 2003589"/>
              <a:gd name="T56" fmla="*/ 1575989 w 3359497"/>
              <a:gd name="T57" fmla="*/ 295011 h 2003589"/>
              <a:gd name="T58" fmla="*/ 1573155 w 3359497"/>
              <a:gd name="T59" fmla="*/ 628 h 200358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359497" h="2003589">
                <a:moveTo>
                  <a:pt x="1574296" y="628"/>
                </a:moveTo>
                <a:cubicBezTo>
                  <a:pt x="1580081" y="-929"/>
                  <a:pt x="1587111" y="367"/>
                  <a:pt x="1595556" y="4973"/>
                </a:cubicBezTo>
                <a:cubicBezTo>
                  <a:pt x="1663120" y="43360"/>
                  <a:pt x="1687689" y="424160"/>
                  <a:pt x="1779821" y="442585"/>
                </a:cubicBezTo>
                <a:cubicBezTo>
                  <a:pt x="1873489" y="462547"/>
                  <a:pt x="1973299" y="341244"/>
                  <a:pt x="1997868" y="284431"/>
                </a:cubicBezTo>
                <a:cubicBezTo>
                  <a:pt x="2022436" y="229153"/>
                  <a:pt x="2099214" y="199980"/>
                  <a:pt x="2114570" y="261399"/>
                </a:cubicBezTo>
                <a:cubicBezTo>
                  <a:pt x="2129925" y="321282"/>
                  <a:pt x="1977906" y="405734"/>
                  <a:pt x="1881167" y="804959"/>
                </a:cubicBezTo>
                <a:cubicBezTo>
                  <a:pt x="1828263" y="1024125"/>
                  <a:pt x="1852051" y="1320439"/>
                  <a:pt x="1884472" y="1543974"/>
                </a:cubicBezTo>
                <a:lnTo>
                  <a:pt x="1898481" y="1633502"/>
                </a:lnTo>
                <a:lnTo>
                  <a:pt x="1979526" y="1635290"/>
                </a:lnTo>
                <a:cubicBezTo>
                  <a:pt x="2663894" y="1665869"/>
                  <a:pt x="3206522" y="1798791"/>
                  <a:pt x="3345357" y="1968505"/>
                </a:cubicBezTo>
                <a:lnTo>
                  <a:pt x="3359497" y="2003589"/>
                </a:lnTo>
                <a:lnTo>
                  <a:pt x="3163083" y="1955758"/>
                </a:lnTo>
                <a:cubicBezTo>
                  <a:pt x="2779720" y="1878732"/>
                  <a:pt x="2250110" y="1831089"/>
                  <a:pt x="1665118" y="1831089"/>
                </a:cubicBezTo>
                <a:cubicBezTo>
                  <a:pt x="1080127" y="1831089"/>
                  <a:pt x="550516" y="1878732"/>
                  <a:pt x="167154" y="1955758"/>
                </a:cubicBezTo>
                <a:lnTo>
                  <a:pt x="0" y="1996464"/>
                </a:lnTo>
                <a:lnTo>
                  <a:pt x="11267" y="1968505"/>
                </a:lnTo>
                <a:cubicBezTo>
                  <a:pt x="150103" y="1798791"/>
                  <a:pt x="692731" y="1665869"/>
                  <a:pt x="1377098" y="1635290"/>
                </a:cubicBezTo>
                <a:lnTo>
                  <a:pt x="1518108" y="1632178"/>
                </a:lnTo>
                <a:lnTo>
                  <a:pt x="1523101" y="1579067"/>
                </a:lnTo>
                <a:cubicBezTo>
                  <a:pt x="1537508" y="1420976"/>
                  <a:pt x="1557600" y="1162102"/>
                  <a:pt x="1552561" y="993822"/>
                </a:cubicBezTo>
                <a:cubicBezTo>
                  <a:pt x="1544883" y="735862"/>
                  <a:pt x="1313016" y="662159"/>
                  <a:pt x="1217812" y="594598"/>
                </a:cubicBezTo>
                <a:cubicBezTo>
                  <a:pt x="1122609" y="525501"/>
                  <a:pt x="1101111" y="451798"/>
                  <a:pt x="1154854" y="454869"/>
                </a:cubicBezTo>
                <a:cubicBezTo>
                  <a:pt x="1207064" y="457940"/>
                  <a:pt x="1352940" y="588456"/>
                  <a:pt x="1363689" y="563888"/>
                </a:cubicBezTo>
                <a:cubicBezTo>
                  <a:pt x="1374438" y="539321"/>
                  <a:pt x="1199386" y="396521"/>
                  <a:pt x="1144106" y="312069"/>
                </a:cubicBezTo>
                <a:cubicBezTo>
                  <a:pt x="1087291" y="226083"/>
                  <a:pt x="1125680" y="204586"/>
                  <a:pt x="1148713" y="196909"/>
                </a:cubicBezTo>
                <a:cubicBezTo>
                  <a:pt x="1171746" y="189231"/>
                  <a:pt x="1405149" y="459476"/>
                  <a:pt x="1418968" y="444121"/>
                </a:cubicBezTo>
                <a:cubicBezTo>
                  <a:pt x="1432789" y="428766"/>
                  <a:pt x="1246988" y="103244"/>
                  <a:pt x="1256201" y="77141"/>
                </a:cubicBezTo>
                <a:cubicBezTo>
                  <a:pt x="1263878" y="51038"/>
                  <a:pt x="1311480" y="-2704"/>
                  <a:pt x="1392864" y="180018"/>
                </a:cubicBezTo>
                <a:cubicBezTo>
                  <a:pt x="1474248" y="362740"/>
                  <a:pt x="1603234" y="447192"/>
                  <a:pt x="1577130" y="295179"/>
                </a:cubicBezTo>
                <a:cubicBezTo>
                  <a:pt x="1554288" y="162168"/>
                  <a:pt x="1533798" y="11524"/>
                  <a:pt x="1574296" y="628"/>
                </a:cubicBezTo>
                <a:close/>
              </a:path>
            </a:pathLst>
          </a:custGeom>
          <a:solidFill>
            <a:srgbClr val="FCDD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additive="base">
                                        <p:cTn id="7" dur="500" fill="hold"/>
                                        <p:tgtEl>
                                          <p:spTgt spid="29700"/>
                                        </p:tgtEl>
                                        <p:attrNameLst>
                                          <p:attrName>ppt_x</p:attrName>
                                        </p:attrNameLst>
                                      </p:cBhvr>
                                      <p:tavLst>
                                        <p:tav tm="0">
                                          <p:val>
                                            <p:strVal val="#ppt_x"/>
                                          </p:val>
                                        </p:tav>
                                        <p:tav tm="100000">
                                          <p:val>
                                            <p:strVal val="#ppt_x"/>
                                          </p:val>
                                        </p:tav>
                                      </p:tavLst>
                                    </p:anim>
                                    <p:anim calcmode="lin" valueType="num">
                                      <p:cBhvr additive="base">
                                        <p:cTn id="8" dur="500" fill="hold"/>
                                        <p:tgtEl>
                                          <p:spTgt spid="297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701"/>
                                        </p:tgtEl>
                                        <p:attrNameLst>
                                          <p:attrName>style.visibility</p:attrName>
                                        </p:attrNameLst>
                                      </p:cBhvr>
                                      <p:to>
                                        <p:strVal val="visible"/>
                                      </p:to>
                                    </p:set>
                                    <p:anim calcmode="lin" valueType="num">
                                      <p:cBhvr additive="base">
                                        <p:cTn id="11" dur="500" fill="hold"/>
                                        <p:tgtEl>
                                          <p:spTgt spid="29701"/>
                                        </p:tgtEl>
                                        <p:attrNameLst>
                                          <p:attrName>ppt_x</p:attrName>
                                        </p:attrNameLst>
                                      </p:cBhvr>
                                      <p:tavLst>
                                        <p:tav tm="0">
                                          <p:val>
                                            <p:strVal val="#ppt_x"/>
                                          </p:val>
                                        </p:tav>
                                        <p:tav tm="100000">
                                          <p:val>
                                            <p:strVal val="#ppt_x"/>
                                          </p:val>
                                        </p:tav>
                                      </p:tavLst>
                                    </p:anim>
                                    <p:anim calcmode="lin" valueType="num">
                                      <p:cBhvr additive="base">
                                        <p:cTn id="12" dur="500" fill="hold"/>
                                        <p:tgtEl>
                                          <p:spTgt spid="297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9702"/>
                                        </p:tgtEl>
                                        <p:attrNameLst>
                                          <p:attrName>style.visibility</p:attrName>
                                        </p:attrNameLst>
                                      </p:cBhvr>
                                      <p:to>
                                        <p:strVal val="visible"/>
                                      </p:to>
                                    </p:set>
                                    <p:anim calcmode="lin" valueType="num">
                                      <p:cBhvr additive="base">
                                        <p:cTn id="15" dur="500" fill="hold"/>
                                        <p:tgtEl>
                                          <p:spTgt spid="29702"/>
                                        </p:tgtEl>
                                        <p:attrNameLst>
                                          <p:attrName>ppt_x</p:attrName>
                                        </p:attrNameLst>
                                      </p:cBhvr>
                                      <p:tavLst>
                                        <p:tav tm="0">
                                          <p:val>
                                            <p:strVal val="#ppt_x"/>
                                          </p:val>
                                        </p:tav>
                                        <p:tav tm="100000">
                                          <p:val>
                                            <p:strVal val="#ppt_x"/>
                                          </p:val>
                                        </p:tav>
                                      </p:tavLst>
                                    </p:anim>
                                    <p:anim calcmode="lin" valueType="num">
                                      <p:cBhvr additive="base">
                                        <p:cTn id="16" dur="500" fill="hold"/>
                                        <p:tgtEl>
                                          <p:spTgt spid="297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703"/>
                                        </p:tgtEl>
                                        <p:attrNameLst>
                                          <p:attrName>style.visibility</p:attrName>
                                        </p:attrNameLst>
                                      </p:cBhvr>
                                      <p:to>
                                        <p:strVal val="visible"/>
                                      </p:to>
                                    </p:set>
                                    <p:anim calcmode="lin" valueType="num">
                                      <p:cBhvr additive="base">
                                        <p:cTn id="19" dur="500" fill="hold"/>
                                        <p:tgtEl>
                                          <p:spTgt spid="29703"/>
                                        </p:tgtEl>
                                        <p:attrNameLst>
                                          <p:attrName>ppt_x</p:attrName>
                                        </p:attrNameLst>
                                      </p:cBhvr>
                                      <p:tavLst>
                                        <p:tav tm="0">
                                          <p:val>
                                            <p:strVal val="#ppt_x"/>
                                          </p:val>
                                        </p:tav>
                                        <p:tav tm="100000">
                                          <p:val>
                                            <p:strVal val="#ppt_x"/>
                                          </p:val>
                                        </p:tav>
                                      </p:tavLst>
                                    </p:anim>
                                    <p:anim calcmode="lin" valueType="num">
                                      <p:cBhvr additive="base">
                                        <p:cTn id="20" dur="500" fill="hold"/>
                                        <p:tgtEl>
                                          <p:spTgt spid="297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9704"/>
                                        </p:tgtEl>
                                        <p:attrNameLst>
                                          <p:attrName>style.visibility</p:attrName>
                                        </p:attrNameLst>
                                      </p:cBhvr>
                                      <p:to>
                                        <p:strVal val="visible"/>
                                      </p:to>
                                    </p:set>
                                    <p:anim calcmode="lin" valueType="num">
                                      <p:cBhvr additive="base">
                                        <p:cTn id="23" dur="500" fill="hold"/>
                                        <p:tgtEl>
                                          <p:spTgt spid="29704"/>
                                        </p:tgtEl>
                                        <p:attrNameLst>
                                          <p:attrName>ppt_x</p:attrName>
                                        </p:attrNameLst>
                                      </p:cBhvr>
                                      <p:tavLst>
                                        <p:tav tm="0">
                                          <p:val>
                                            <p:strVal val="#ppt_x"/>
                                          </p:val>
                                        </p:tav>
                                        <p:tav tm="100000">
                                          <p:val>
                                            <p:strVal val="#ppt_x"/>
                                          </p:val>
                                        </p:tav>
                                      </p:tavLst>
                                    </p:anim>
                                    <p:anim calcmode="lin" valueType="num">
                                      <p:cBhvr additive="base">
                                        <p:cTn id="24" dur="500" fill="hold"/>
                                        <p:tgtEl>
                                          <p:spTgt spid="297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9705"/>
                                        </p:tgtEl>
                                        <p:attrNameLst>
                                          <p:attrName>style.visibility</p:attrName>
                                        </p:attrNameLst>
                                      </p:cBhvr>
                                      <p:to>
                                        <p:strVal val="visible"/>
                                      </p:to>
                                    </p:set>
                                    <p:anim calcmode="lin" valueType="num">
                                      <p:cBhvr additive="base">
                                        <p:cTn id="27" dur="500" fill="hold"/>
                                        <p:tgtEl>
                                          <p:spTgt spid="29705"/>
                                        </p:tgtEl>
                                        <p:attrNameLst>
                                          <p:attrName>ppt_x</p:attrName>
                                        </p:attrNameLst>
                                      </p:cBhvr>
                                      <p:tavLst>
                                        <p:tav tm="0">
                                          <p:val>
                                            <p:strVal val="#ppt_x"/>
                                          </p:val>
                                        </p:tav>
                                        <p:tav tm="100000">
                                          <p:val>
                                            <p:strVal val="#ppt_x"/>
                                          </p:val>
                                        </p:tav>
                                      </p:tavLst>
                                    </p:anim>
                                    <p:anim calcmode="lin" valueType="num">
                                      <p:cBhvr additive="base">
                                        <p:cTn id="28" dur="500" fill="hold"/>
                                        <p:tgtEl>
                                          <p:spTgt spid="297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9706"/>
                                        </p:tgtEl>
                                        <p:attrNameLst>
                                          <p:attrName>style.visibility</p:attrName>
                                        </p:attrNameLst>
                                      </p:cBhvr>
                                      <p:to>
                                        <p:strVal val="visible"/>
                                      </p:to>
                                    </p:set>
                                    <p:anim calcmode="lin" valueType="num">
                                      <p:cBhvr additive="base">
                                        <p:cTn id="31" dur="500" fill="hold"/>
                                        <p:tgtEl>
                                          <p:spTgt spid="29706"/>
                                        </p:tgtEl>
                                        <p:attrNameLst>
                                          <p:attrName>ppt_x</p:attrName>
                                        </p:attrNameLst>
                                      </p:cBhvr>
                                      <p:tavLst>
                                        <p:tav tm="0">
                                          <p:val>
                                            <p:strVal val="#ppt_x"/>
                                          </p:val>
                                        </p:tav>
                                        <p:tav tm="100000">
                                          <p:val>
                                            <p:strVal val="#ppt_x"/>
                                          </p:val>
                                        </p:tav>
                                      </p:tavLst>
                                    </p:anim>
                                    <p:anim calcmode="lin" valueType="num">
                                      <p:cBhvr additive="base">
                                        <p:cTn id="32" dur="500" fill="hold"/>
                                        <p:tgtEl>
                                          <p:spTgt spid="297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9707"/>
                                        </p:tgtEl>
                                        <p:attrNameLst>
                                          <p:attrName>style.visibility</p:attrName>
                                        </p:attrNameLst>
                                      </p:cBhvr>
                                      <p:to>
                                        <p:strVal val="visible"/>
                                      </p:to>
                                    </p:set>
                                    <p:anim calcmode="lin" valueType="num">
                                      <p:cBhvr additive="base">
                                        <p:cTn id="35" dur="500" fill="hold"/>
                                        <p:tgtEl>
                                          <p:spTgt spid="29707"/>
                                        </p:tgtEl>
                                        <p:attrNameLst>
                                          <p:attrName>ppt_x</p:attrName>
                                        </p:attrNameLst>
                                      </p:cBhvr>
                                      <p:tavLst>
                                        <p:tav tm="0">
                                          <p:val>
                                            <p:strVal val="#ppt_x"/>
                                          </p:val>
                                        </p:tav>
                                        <p:tav tm="100000">
                                          <p:val>
                                            <p:strVal val="#ppt_x"/>
                                          </p:val>
                                        </p:tav>
                                      </p:tavLst>
                                    </p:anim>
                                    <p:anim calcmode="lin" valueType="num">
                                      <p:cBhvr additive="base">
                                        <p:cTn id="36" dur="500" fill="hold"/>
                                        <p:tgtEl>
                                          <p:spTgt spid="297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9708"/>
                                        </p:tgtEl>
                                        <p:attrNameLst>
                                          <p:attrName>style.visibility</p:attrName>
                                        </p:attrNameLst>
                                      </p:cBhvr>
                                      <p:to>
                                        <p:strVal val="visible"/>
                                      </p:to>
                                    </p:set>
                                    <p:anim calcmode="lin" valueType="num">
                                      <p:cBhvr additive="base">
                                        <p:cTn id="39" dur="500" fill="hold"/>
                                        <p:tgtEl>
                                          <p:spTgt spid="29708"/>
                                        </p:tgtEl>
                                        <p:attrNameLst>
                                          <p:attrName>ppt_x</p:attrName>
                                        </p:attrNameLst>
                                      </p:cBhvr>
                                      <p:tavLst>
                                        <p:tav tm="0">
                                          <p:val>
                                            <p:strVal val="#ppt_x"/>
                                          </p:val>
                                        </p:tav>
                                        <p:tav tm="100000">
                                          <p:val>
                                            <p:strVal val="#ppt_x"/>
                                          </p:val>
                                        </p:tav>
                                      </p:tavLst>
                                    </p:anim>
                                    <p:anim calcmode="lin" valueType="num">
                                      <p:cBhvr additive="base">
                                        <p:cTn id="40" dur="500" fill="hold"/>
                                        <p:tgtEl>
                                          <p:spTgt spid="2970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709"/>
                                        </p:tgtEl>
                                        <p:attrNameLst>
                                          <p:attrName>style.visibility</p:attrName>
                                        </p:attrNameLst>
                                      </p:cBhvr>
                                      <p:to>
                                        <p:strVal val="visible"/>
                                      </p:to>
                                    </p:set>
                                    <p:anim calcmode="lin" valueType="num">
                                      <p:cBhvr additive="base">
                                        <p:cTn id="43" dur="500" fill="hold"/>
                                        <p:tgtEl>
                                          <p:spTgt spid="29709"/>
                                        </p:tgtEl>
                                        <p:attrNameLst>
                                          <p:attrName>ppt_x</p:attrName>
                                        </p:attrNameLst>
                                      </p:cBhvr>
                                      <p:tavLst>
                                        <p:tav tm="0">
                                          <p:val>
                                            <p:strVal val="#ppt_x"/>
                                          </p:val>
                                        </p:tav>
                                        <p:tav tm="100000">
                                          <p:val>
                                            <p:strVal val="#ppt_x"/>
                                          </p:val>
                                        </p:tav>
                                      </p:tavLst>
                                    </p:anim>
                                    <p:anim calcmode="lin" valueType="num">
                                      <p:cBhvr additive="base">
                                        <p:cTn id="44" dur="500" fill="hold"/>
                                        <p:tgtEl>
                                          <p:spTgt spid="2970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9710"/>
                                        </p:tgtEl>
                                        <p:attrNameLst>
                                          <p:attrName>style.visibility</p:attrName>
                                        </p:attrNameLst>
                                      </p:cBhvr>
                                      <p:to>
                                        <p:strVal val="visible"/>
                                      </p:to>
                                    </p:set>
                                    <p:anim calcmode="lin" valueType="num">
                                      <p:cBhvr additive="base">
                                        <p:cTn id="47" dur="500" fill="hold"/>
                                        <p:tgtEl>
                                          <p:spTgt spid="29710"/>
                                        </p:tgtEl>
                                        <p:attrNameLst>
                                          <p:attrName>ppt_x</p:attrName>
                                        </p:attrNameLst>
                                      </p:cBhvr>
                                      <p:tavLst>
                                        <p:tav tm="0">
                                          <p:val>
                                            <p:strVal val="#ppt_x"/>
                                          </p:val>
                                        </p:tav>
                                        <p:tav tm="100000">
                                          <p:val>
                                            <p:strVal val="#ppt_x"/>
                                          </p:val>
                                        </p:tav>
                                      </p:tavLst>
                                    </p:anim>
                                    <p:anim calcmode="lin" valueType="num">
                                      <p:cBhvr additive="base">
                                        <p:cTn id="48" dur="500" fill="hold"/>
                                        <p:tgtEl>
                                          <p:spTgt spid="297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9711"/>
                                        </p:tgtEl>
                                        <p:attrNameLst>
                                          <p:attrName>style.visibility</p:attrName>
                                        </p:attrNameLst>
                                      </p:cBhvr>
                                      <p:to>
                                        <p:strVal val="visible"/>
                                      </p:to>
                                    </p:set>
                                    <p:anim calcmode="lin" valueType="num">
                                      <p:cBhvr additive="base">
                                        <p:cTn id="51" dur="500" fill="hold"/>
                                        <p:tgtEl>
                                          <p:spTgt spid="29711"/>
                                        </p:tgtEl>
                                        <p:attrNameLst>
                                          <p:attrName>ppt_x</p:attrName>
                                        </p:attrNameLst>
                                      </p:cBhvr>
                                      <p:tavLst>
                                        <p:tav tm="0">
                                          <p:val>
                                            <p:strVal val="#ppt_x"/>
                                          </p:val>
                                        </p:tav>
                                        <p:tav tm="100000">
                                          <p:val>
                                            <p:strVal val="#ppt_x"/>
                                          </p:val>
                                        </p:tav>
                                      </p:tavLst>
                                    </p:anim>
                                    <p:anim calcmode="lin" valueType="num">
                                      <p:cBhvr additive="base">
                                        <p:cTn id="52" dur="500" fill="hold"/>
                                        <p:tgtEl>
                                          <p:spTgt spid="297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animBg="1"/>
      <p:bldP spid="29701" grpId="0" animBg="1"/>
      <p:bldP spid="29702" grpId="0" animBg="1"/>
      <p:bldP spid="29703" grpId="0" animBg="1"/>
      <p:bldP spid="29704" grpId="0"/>
      <p:bldP spid="29705" grpId="0"/>
      <p:bldP spid="29706" grpId="0"/>
      <p:bldP spid="29707" grpId="0"/>
      <p:bldP spid="29708" grpId="0"/>
      <p:bldP spid="29709" grpId="0"/>
      <p:bldP spid="29710" grpId="0"/>
      <p:bldP spid="297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3" name="Group 1"/>
          <p:cNvGrpSpPr>
            <a:grpSpLocks/>
          </p:cNvGrpSpPr>
          <p:nvPr/>
        </p:nvGrpSpPr>
        <p:grpSpPr bwMode="auto">
          <a:xfrm>
            <a:off x="2668588" y="1360488"/>
            <a:ext cx="3597275" cy="3198812"/>
            <a:chOff x="0" y="0"/>
            <a:chExt cx="4292100" cy="3816695"/>
          </a:xfrm>
        </p:grpSpPr>
        <p:sp>
          <p:nvSpPr>
            <p:cNvPr id="41998" name="Freeform 28"/>
            <p:cNvSpPr>
              <a:spLocks/>
            </p:cNvSpPr>
            <p:nvPr/>
          </p:nvSpPr>
          <p:spPr bwMode="auto">
            <a:xfrm>
              <a:off x="2906165" y="979018"/>
              <a:ext cx="639249" cy="929328"/>
            </a:xfrm>
            <a:custGeom>
              <a:avLst/>
              <a:gdLst>
                <a:gd name="T0" fmla="*/ 2147483647 w 476"/>
                <a:gd name="T1" fmla="*/ 0 h 692"/>
                <a:gd name="T2" fmla="*/ 0 w 476"/>
                <a:gd name="T3" fmla="*/ 2147483647 h 692"/>
                <a:gd name="T4" fmla="*/ 2147483647 w 476"/>
                <a:gd name="T5" fmla="*/ 2147483647 h 692"/>
                <a:gd name="T6" fmla="*/ 2147483647 w 476"/>
                <a:gd name="T7" fmla="*/ 0 h 6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9" name="Freeform 29"/>
            <p:cNvSpPr>
              <a:spLocks/>
            </p:cNvSpPr>
            <p:nvPr/>
          </p:nvSpPr>
          <p:spPr bwMode="auto">
            <a:xfrm>
              <a:off x="2578483" y="2477762"/>
              <a:ext cx="102065" cy="181300"/>
            </a:xfrm>
            <a:custGeom>
              <a:avLst/>
              <a:gdLst>
                <a:gd name="T0" fmla="*/ 2147483647 w 76"/>
                <a:gd name="T1" fmla="*/ 0 h 135"/>
                <a:gd name="T2" fmla="*/ 0 w 76"/>
                <a:gd name="T3" fmla="*/ 2147483647 h 135"/>
                <a:gd name="T4" fmla="*/ 2147483647 w 76"/>
                <a:gd name="T5" fmla="*/ 0 h 135"/>
                <a:gd name="T6" fmla="*/ 0 60000 65536"/>
                <a:gd name="T7" fmla="*/ 0 60000 65536"/>
                <a:gd name="T8" fmla="*/ 0 60000 65536"/>
              </a:gdLst>
              <a:ahLst/>
              <a:cxnLst>
                <a:cxn ang="T6">
                  <a:pos x="T0" y="T1"/>
                </a:cxn>
                <a:cxn ang="T7">
                  <a:pos x="T2" y="T3"/>
                </a:cxn>
                <a:cxn ang="T8">
                  <a:pos x="T4" y="T5"/>
                </a:cxn>
              </a:cxnLst>
              <a:rect l="0" t="0" r="r" b="b"/>
              <a:pathLst>
                <a:path w="76" h="135">
                  <a:moveTo>
                    <a:pt x="76" y="0"/>
                  </a:moveTo>
                  <a:lnTo>
                    <a:pt x="0" y="135"/>
                  </a:lnTo>
                  <a:lnTo>
                    <a:pt x="76"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0" name="Freeform 30"/>
            <p:cNvSpPr>
              <a:spLocks/>
            </p:cNvSpPr>
            <p:nvPr/>
          </p:nvSpPr>
          <p:spPr bwMode="auto">
            <a:xfrm>
              <a:off x="2578483" y="2477762"/>
              <a:ext cx="102065" cy="181300"/>
            </a:xfrm>
            <a:custGeom>
              <a:avLst/>
              <a:gdLst>
                <a:gd name="T0" fmla="*/ 2147483647 w 76"/>
                <a:gd name="T1" fmla="*/ 0 h 135"/>
                <a:gd name="T2" fmla="*/ 0 w 76"/>
                <a:gd name="T3" fmla="*/ 2147483647 h 135"/>
                <a:gd name="T4" fmla="*/ 2147483647 w 76"/>
                <a:gd name="T5" fmla="*/ 0 h 135"/>
                <a:gd name="T6" fmla="*/ 0 60000 65536"/>
                <a:gd name="T7" fmla="*/ 0 60000 65536"/>
                <a:gd name="T8" fmla="*/ 0 60000 65536"/>
              </a:gdLst>
              <a:ahLst/>
              <a:cxnLst>
                <a:cxn ang="T6">
                  <a:pos x="T0" y="T1"/>
                </a:cxn>
                <a:cxn ang="T7">
                  <a:pos x="T2" y="T3"/>
                </a:cxn>
                <a:cxn ang="T8">
                  <a:pos x="T4" y="T5"/>
                </a:cxn>
              </a:cxnLst>
              <a:rect l="0" t="0" r="r" b="b"/>
              <a:pathLst>
                <a:path w="76" h="135">
                  <a:moveTo>
                    <a:pt x="76" y="0"/>
                  </a:moveTo>
                  <a:lnTo>
                    <a:pt x="0"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1" name="Freeform 31"/>
            <p:cNvSpPr>
              <a:spLocks/>
            </p:cNvSpPr>
            <p:nvPr/>
          </p:nvSpPr>
          <p:spPr bwMode="auto">
            <a:xfrm>
              <a:off x="2578483" y="2477762"/>
              <a:ext cx="1071682" cy="181300"/>
            </a:xfrm>
            <a:custGeom>
              <a:avLst/>
              <a:gdLst>
                <a:gd name="T0" fmla="*/ 2147483647 w 798"/>
                <a:gd name="T1" fmla="*/ 0 h 135"/>
                <a:gd name="T2" fmla="*/ 0 w 798"/>
                <a:gd name="T3" fmla="*/ 2147483647 h 135"/>
                <a:gd name="T4" fmla="*/ 2147483647 w 798"/>
                <a:gd name="T5" fmla="*/ 2147483647 h 135"/>
                <a:gd name="T6" fmla="*/ 2147483647 w 798"/>
                <a:gd name="T7" fmla="*/ 0 h 1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2" name="Freeform 32"/>
            <p:cNvSpPr>
              <a:spLocks/>
            </p:cNvSpPr>
            <p:nvPr/>
          </p:nvSpPr>
          <p:spPr bwMode="auto">
            <a:xfrm>
              <a:off x="1713617" y="2659061"/>
              <a:ext cx="206816" cy="0"/>
            </a:xfrm>
            <a:custGeom>
              <a:avLst/>
              <a:gdLst>
                <a:gd name="T0" fmla="*/ 2147483647 w 154"/>
                <a:gd name="T1" fmla="*/ 0 w 154"/>
                <a:gd name="T2" fmla="*/ 2147483647 w 154"/>
                <a:gd name="T3" fmla="*/ 0 60000 65536"/>
                <a:gd name="T4" fmla="*/ 0 60000 65536"/>
                <a:gd name="T5" fmla="*/ 0 60000 65536"/>
              </a:gdLst>
              <a:ahLst/>
              <a:cxnLst>
                <a:cxn ang="T3">
                  <a:pos x="T0" y="0"/>
                </a:cxn>
                <a:cxn ang="T4">
                  <a:pos x="T1" y="0"/>
                </a:cxn>
                <a:cxn ang="T5">
                  <a:pos x="T2" y="0"/>
                </a:cxn>
              </a:cxnLst>
              <a:rect l="0" t="0" r="r" b="b"/>
              <a:pathLst>
                <a:path w="154">
                  <a:moveTo>
                    <a:pt x="154" y="0"/>
                  </a:moveTo>
                  <a:lnTo>
                    <a:pt x="0"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3" name="Freeform 33"/>
            <p:cNvSpPr>
              <a:spLocks/>
            </p:cNvSpPr>
            <p:nvPr/>
          </p:nvSpPr>
          <p:spPr bwMode="auto">
            <a:xfrm>
              <a:off x="1713617" y="2659061"/>
              <a:ext cx="206816" cy="0"/>
            </a:xfrm>
            <a:custGeom>
              <a:avLst/>
              <a:gdLst>
                <a:gd name="T0" fmla="*/ 2147483647 w 154"/>
                <a:gd name="T1" fmla="*/ 0 w 154"/>
                <a:gd name="T2" fmla="*/ 2147483647 w 154"/>
                <a:gd name="T3" fmla="*/ 0 60000 65536"/>
                <a:gd name="T4" fmla="*/ 0 60000 65536"/>
                <a:gd name="T5" fmla="*/ 0 60000 65536"/>
              </a:gdLst>
              <a:ahLst/>
              <a:cxnLst>
                <a:cxn ang="T3">
                  <a:pos x="T0" y="0"/>
                </a:cxn>
                <a:cxn ang="T4">
                  <a:pos x="T1" y="0"/>
                </a:cxn>
                <a:cxn ang="T5">
                  <a:pos x="T2" y="0"/>
                </a:cxn>
              </a:cxnLst>
              <a:rect l="0" t="0" r="r" b="b"/>
              <a:pathLst>
                <a:path w="154">
                  <a:moveTo>
                    <a:pt x="154" y="0"/>
                  </a:moveTo>
                  <a:lnTo>
                    <a:pt x="0"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4" name="Freeform 34"/>
            <p:cNvSpPr>
              <a:spLocks/>
            </p:cNvSpPr>
            <p:nvPr/>
          </p:nvSpPr>
          <p:spPr bwMode="auto">
            <a:xfrm>
              <a:off x="1713617" y="2659061"/>
              <a:ext cx="534498" cy="927986"/>
            </a:xfrm>
            <a:custGeom>
              <a:avLst/>
              <a:gdLst>
                <a:gd name="T0" fmla="*/ 0 w 398"/>
                <a:gd name="T1" fmla="*/ 0 h 691"/>
                <a:gd name="T2" fmla="*/ 2147483647 w 398"/>
                <a:gd name="T3" fmla="*/ 2147483647 h 691"/>
                <a:gd name="T4" fmla="*/ 2147483647 w 398"/>
                <a:gd name="T5" fmla="*/ 2147483647 h 691"/>
                <a:gd name="T6" fmla="*/ 2147483647 w 398"/>
                <a:gd name="T7" fmla="*/ 0 h 691"/>
                <a:gd name="T8" fmla="*/ 0 w 398"/>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5" name="Freeform 35"/>
            <p:cNvSpPr>
              <a:spLocks/>
            </p:cNvSpPr>
            <p:nvPr/>
          </p:nvSpPr>
          <p:spPr bwMode="auto">
            <a:xfrm>
              <a:off x="744000" y="1908346"/>
              <a:ext cx="639249" cy="927986"/>
            </a:xfrm>
            <a:custGeom>
              <a:avLst/>
              <a:gdLst>
                <a:gd name="T0" fmla="*/ 2147483647 w 476"/>
                <a:gd name="T1" fmla="*/ 0 h 691"/>
                <a:gd name="T2" fmla="*/ 0 w 476"/>
                <a:gd name="T3" fmla="*/ 2147483647 h 691"/>
                <a:gd name="T4" fmla="*/ 2147483647 w 476"/>
                <a:gd name="T5" fmla="*/ 0 h 691"/>
                <a:gd name="T6" fmla="*/ 2147483647 w 476"/>
                <a:gd name="T7" fmla="*/ 2147483647 h 691"/>
                <a:gd name="T8" fmla="*/ 2147483647 w 476"/>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691">
                  <a:moveTo>
                    <a:pt x="400" y="0"/>
                  </a:moveTo>
                  <a:lnTo>
                    <a:pt x="0" y="691"/>
                  </a:lnTo>
                  <a:lnTo>
                    <a:pt x="400" y="0"/>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6" name="Freeform 36"/>
            <p:cNvSpPr>
              <a:spLocks/>
            </p:cNvSpPr>
            <p:nvPr/>
          </p:nvSpPr>
          <p:spPr bwMode="auto">
            <a:xfrm>
              <a:off x="744000" y="1908346"/>
              <a:ext cx="639249" cy="927986"/>
            </a:xfrm>
            <a:custGeom>
              <a:avLst/>
              <a:gdLst>
                <a:gd name="T0" fmla="*/ 2147483647 w 476"/>
                <a:gd name="T1" fmla="*/ 0 h 691"/>
                <a:gd name="T2" fmla="*/ 0 w 476"/>
                <a:gd name="T3" fmla="*/ 2147483647 h 691"/>
                <a:gd name="T4" fmla="*/ 2147483647 w 476"/>
                <a:gd name="T5" fmla="*/ 0 h 691"/>
                <a:gd name="T6" fmla="*/ 2147483647 w 476"/>
                <a:gd name="T7" fmla="*/ 2147483647 h 691"/>
                <a:gd name="T8" fmla="*/ 2147483647 w 476"/>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691">
                  <a:moveTo>
                    <a:pt x="400" y="0"/>
                  </a:moveTo>
                  <a:lnTo>
                    <a:pt x="0" y="691"/>
                  </a:lnTo>
                  <a:lnTo>
                    <a:pt x="400" y="0"/>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7" name="Freeform 37"/>
            <p:cNvSpPr>
              <a:spLocks/>
            </p:cNvSpPr>
            <p:nvPr/>
          </p:nvSpPr>
          <p:spPr bwMode="auto">
            <a:xfrm>
              <a:off x="744000" y="1908346"/>
              <a:ext cx="639249" cy="927986"/>
            </a:xfrm>
            <a:custGeom>
              <a:avLst/>
              <a:gdLst>
                <a:gd name="T0" fmla="*/ 2147483647 w 476"/>
                <a:gd name="T1" fmla="*/ 0 h 691"/>
                <a:gd name="T2" fmla="*/ 0 w 476"/>
                <a:gd name="T3" fmla="*/ 2147483647 h 691"/>
                <a:gd name="T4" fmla="*/ 2147483647 w 476"/>
                <a:gd name="T5" fmla="*/ 2147483647 h 691"/>
                <a:gd name="T6" fmla="*/ 2147483647 w 476"/>
                <a:gd name="T7" fmla="*/ 0 h 69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8" name="Freeform 38"/>
            <p:cNvSpPr>
              <a:spLocks/>
            </p:cNvSpPr>
            <p:nvPr/>
          </p:nvSpPr>
          <p:spPr bwMode="auto">
            <a:xfrm>
              <a:off x="1608866" y="1160317"/>
              <a:ext cx="104751" cy="178614"/>
            </a:xfrm>
            <a:custGeom>
              <a:avLst/>
              <a:gdLst>
                <a:gd name="T0" fmla="*/ 2147483647 w 78"/>
                <a:gd name="T1" fmla="*/ 0 h 133"/>
                <a:gd name="T2" fmla="*/ 0 w 78"/>
                <a:gd name="T3" fmla="*/ 2147483647 h 133"/>
                <a:gd name="T4" fmla="*/ 2147483647 w 78"/>
                <a:gd name="T5" fmla="*/ 0 h 133"/>
                <a:gd name="T6" fmla="*/ 0 60000 65536"/>
                <a:gd name="T7" fmla="*/ 0 60000 65536"/>
                <a:gd name="T8" fmla="*/ 0 60000 65536"/>
              </a:gdLst>
              <a:ahLst/>
              <a:cxnLst>
                <a:cxn ang="T6">
                  <a:pos x="T0" y="T1"/>
                </a:cxn>
                <a:cxn ang="T7">
                  <a:pos x="T2" y="T3"/>
                </a:cxn>
                <a:cxn ang="T8">
                  <a:pos x="T4" y="T5"/>
                </a:cxn>
              </a:cxnLst>
              <a:rect l="0" t="0" r="r" b="b"/>
              <a:pathLst>
                <a:path w="78" h="133">
                  <a:moveTo>
                    <a:pt x="78" y="0"/>
                  </a:move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09" name="Freeform 39"/>
            <p:cNvSpPr>
              <a:spLocks/>
            </p:cNvSpPr>
            <p:nvPr/>
          </p:nvSpPr>
          <p:spPr bwMode="auto">
            <a:xfrm>
              <a:off x="1608866" y="1160317"/>
              <a:ext cx="104751" cy="178614"/>
            </a:xfrm>
            <a:custGeom>
              <a:avLst/>
              <a:gdLst>
                <a:gd name="T0" fmla="*/ 2147483647 w 78"/>
                <a:gd name="T1" fmla="*/ 0 h 133"/>
                <a:gd name="T2" fmla="*/ 0 w 78"/>
                <a:gd name="T3" fmla="*/ 2147483647 h 133"/>
                <a:gd name="T4" fmla="*/ 2147483647 w 78"/>
                <a:gd name="T5" fmla="*/ 0 h 133"/>
                <a:gd name="T6" fmla="*/ 0 60000 65536"/>
                <a:gd name="T7" fmla="*/ 0 60000 65536"/>
                <a:gd name="T8" fmla="*/ 0 60000 65536"/>
              </a:gdLst>
              <a:ahLst/>
              <a:cxnLst>
                <a:cxn ang="T6">
                  <a:pos x="T0" y="T1"/>
                </a:cxn>
                <a:cxn ang="T7">
                  <a:pos x="T2" y="T3"/>
                </a:cxn>
                <a:cxn ang="T8">
                  <a:pos x="T4" y="T5"/>
                </a:cxn>
              </a:cxnLst>
              <a:rect l="0" t="0" r="r" b="b"/>
              <a:pathLst>
                <a:path w="78" h="133">
                  <a:moveTo>
                    <a:pt x="78" y="0"/>
                  </a:move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10" name="Freeform 40"/>
            <p:cNvSpPr>
              <a:spLocks/>
            </p:cNvSpPr>
            <p:nvPr/>
          </p:nvSpPr>
          <p:spPr bwMode="auto">
            <a:xfrm>
              <a:off x="639249" y="1160317"/>
              <a:ext cx="1074368" cy="178614"/>
            </a:xfrm>
            <a:custGeom>
              <a:avLst/>
              <a:gdLst>
                <a:gd name="T0" fmla="*/ 2147483647 w 800"/>
                <a:gd name="T1" fmla="*/ 0 h 133"/>
                <a:gd name="T2" fmla="*/ 0 w 800"/>
                <a:gd name="T3" fmla="*/ 0 h 133"/>
                <a:gd name="T4" fmla="*/ 2147483647 w 800"/>
                <a:gd name="T5" fmla="*/ 2147483647 h 133"/>
                <a:gd name="T6" fmla="*/ 2147483647 w 800"/>
                <a:gd name="T7" fmla="*/ 0 h 1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11" name="Freeform 41"/>
            <p:cNvSpPr>
              <a:spLocks/>
            </p:cNvSpPr>
            <p:nvPr/>
          </p:nvSpPr>
          <p:spPr bwMode="auto">
            <a:xfrm>
              <a:off x="2371667" y="1160317"/>
              <a:ext cx="206816" cy="0"/>
            </a:xfrm>
            <a:custGeom>
              <a:avLst/>
              <a:gdLst>
                <a:gd name="T0" fmla="*/ 0 w 154"/>
                <a:gd name="T1" fmla="*/ 0 w 154"/>
                <a:gd name="T2" fmla="*/ 2147483647 w 154"/>
                <a:gd name="T3" fmla="*/ 0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12" name="Freeform 42"/>
            <p:cNvSpPr>
              <a:spLocks/>
            </p:cNvSpPr>
            <p:nvPr/>
          </p:nvSpPr>
          <p:spPr bwMode="auto">
            <a:xfrm>
              <a:off x="2371667" y="1160317"/>
              <a:ext cx="206816" cy="0"/>
            </a:xfrm>
            <a:custGeom>
              <a:avLst/>
              <a:gdLst>
                <a:gd name="T0" fmla="*/ 0 w 154"/>
                <a:gd name="T1" fmla="*/ 0 w 154"/>
                <a:gd name="T2" fmla="*/ 2147483647 w 154"/>
                <a:gd name="T3" fmla="*/ 0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13" name="Freeform 43"/>
            <p:cNvSpPr>
              <a:spLocks/>
            </p:cNvSpPr>
            <p:nvPr/>
          </p:nvSpPr>
          <p:spPr bwMode="auto">
            <a:xfrm>
              <a:off x="2041299" y="232332"/>
              <a:ext cx="537184" cy="927986"/>
            </a:xfrm>
            <a:custGeom>
              <a:avLst/>
              <a:gdLst>
                <a:gd name="T0" fmla="*/ 0 w 400"/>
                <a:gd name="T1" fmla="*/ 0 h 691"/>
                <a:gd name="T2" fmla="*/ 2147483647 w 400"/>
                <a:gd name="T3" fmla="*/ 2147483647 h 691"/>
                <a:gd name="T4" fmla="*/ 2147483647 w 400"/>
                <a:gd name="T5" fmla="*/ 2147483647 h 691"/>
                <a:gd name="T6" fmla="*/ 2147483647 w 400"/>
                <a:gd name="T7" fmla="*/ 2147483647 h 691"/>
                <a:gd name="T8" fmla="*/ 0 w 400"/>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2014" name="Group 44"/>
            <p:cNvGrpSpPr>
              <a:grpSpLocks/>
            </p:cNvGrpSpPr>
            <p:nvPr/>
          </p:nvGrpSpPr>
          <p:grpSpPr bwMode="auto">
            <a:xfrm>
              <a:off x="0" y="1160317"/>
              <a:ext cx="1713617" cy="2152765"/>
              <a:chOff x="0" y="0"/>
              <a:chExt cx="1713617" cy="2152765"/>
            </a:xfrm>
          </p:grpSpPr>
          <p:sp>
            <p:nvSpPr>
              <p:cNvPr id="42038" name="Freeform 75"/>
              <p:cNvSpPr>
                <a:spLocks/>
              </p:cNvSpPr>
              <p:nvPr/>
            </p:nvSpPr>
            <p:spPr bwMode="auto">
              <a:xfrm>
                <a:off x="0" y="250"/>
                <a:ext cx="1714300" cy="2152844"/>
              </a:xfrm>
              <a:custGeom>
                <a:avLst/>
                <a:gdLst>
                  <a:gd name="T0" fmla="*/ 2147483647 w 539"/>
                  <a:gd name="T1" fmla="*/ 0 h 677"/>
                  <a:gd name="T2" fmla="*/ 2147483647 w 539"/>
                  <a:gd name="T3" fmla="*/ 2147483647 h 677"/>
                  <a:gd name="T4" fmla="*/ 2147483647 w 539"/>
                  <a:gd name="T5" fmla="*/ 2147483647 h 677"/>
                  <a:gd name="T6" fmla="*/ 2147483647 w 539"/>
                  <a:gd name="T7" fmla="*/ 2147483647 h 677"/>
                  <a:gd name="T8" fmla="*/ 2147483647 w 539"/>
                  <a:gd name="T9" fmla="*/ 2147483647 h 677"/>
                  <a:gd name="T10" fmla="*/ 2147483647 w 539"/>
                  <a:gd name="T11" fmla="*/ 2147483647 h 677"/>
                  <a:gd name="T12" fmla="*/ 2147483647 w 539"/>
                  <a:gd name="T13" fmla="*/ 0 h 677"/>
                  <a:gd name="T14" fmla="*/ 2147483647 w 539"/>
                  <a:gd name="T15" fmla="*/ 0 h 67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rgbClr val="88D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39" name="Freeform 76"/>
              <p:cNvSpPr>
                <a:spLocks/>
              </p:cNvSpPr>
              <p:nvPr/>
            </p:nvSpPr>
            <p:spPr bwMode="auto">
              <a:xfrm>
                <a:off x="639688" y="250"/>
                <a:ext cx="1074612" cy="179404"/>
              </a:xfrm>
              <a:custGeom>
                <a:avLst/>
                <a:gdLst>
                  <a:gd name="T0" fmla="*/ 2147483647 w 800"/>
                  <a:gd name="T1" fmla="*/ 0 h 133"/>
                  <a:gd name="T2" fmla="*/ 0 w 800"/>
                  <a:gd name="T3" fmla="*/ 0 h 133"/>
                  <a:gd name="T4" fmla="*/ 2147483647 w 800"/>
                  <a:gd name="T5" fmla="*/ 2147483647 h 133"/>
                  <a:gd name="T6" fmla="*/ 2147483647 w 800"/>
                  <a:gd name="T7" fmla="*/ 0 h 1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0" h="133">
                    <a:moveTo>
                      <a:pt x="800" y="0"/>
                    </a:moveTo>
                    <a:lnTo>
                      <a:pt x="0" y="0"/>
                    </a:lnTo>
                    <a:lnTo>
                      <a:pt x="722" y="133"/>
                    </a:lnTo>
                    <a:lnTo>
                      <a:pt x="800" y="0"/>
                    </a:lnTo>
                    <a:close/>
                  </a:path>
                </a:pathLst>
              </a:custGeom>
              <a:solidFill>
                <a:srgbClr val="0D0D0D">
                  <a:alpha val="9804"/>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2015" name="Group 71"/>
            <p:cNvGrpSpPr>
              <a:grpSpLocks/>
            </p:cNvGrpSpPr>
            <p:nvPr/>
          </p:nvGrpSpPr>
          <p:grpSpPr bwMode="auto">
            <a:xfrm>
              <a:off x="232332" y="0"/>
              <a:ext cx="2346151" cy="1404736"/>
              <a:chOff x="0" y="0"/>
              <a:chExt cx="2346151" cy="1404736"/>
            </a:xfrm>
          </p:grpSpPr>
          <p:sp>
            <p:nvSpPr>
              <p:cNvPr id="42036" name="Freeform 73"/>
              <p:cNvSpPr>
                <a:spLocks/>
              </p:cNvSpPr>
              <p:nvPr/>
            </p:nvSpPr>
            <p:spPr bwMode="auto">
              <a:xfrm>
                <a:off x="-584" y="0"/>
                <a:ext cx="2346052" cy="1405064"/>
              </a:xfrm>
              <a:custGeom>
                <a:avLst/>
                <a:gdLst>
                  <a:gd name="T0" fmla="*/ 2147483647 w 738"/>
                  <a:gd name="T1" fmla="*/ 2147483647 h 442"/>
                  <a:gd name="T2" fmla="*/ 2147483647 w 738"/>
                  <a:gd name="T3" fmla="*/ 0 h 442"/>
                  <a:gd name="T4" fmla="*/ 2147483647 w 738"/>
                  <a:gd name="T5" fmla="*/ 0 h 442"/>
                  <a:gd name="T6" fmla="*/ 2147483647 w 738"/>
                  <a:gd name="T7" fmla="*/ 2147483647 h 442"/>
                  <a:gd name="T8" fmla="*/ 0 w 738"/>
                  <a:gd name="T9" fmla="*/ 2147483647 h 442"/>
                  <a:gd name="T10" fmla="*/ 2147483647 w 738"/>
                  <a:gd name="T11" fmla="*/ 2147483647 h 442"/>
                  <a:gd name="T12" fmla="*/ 2147483647 w 738"/>
                  <a:gd name="T13" fmla="*/ 2147483647 h 442"/>
                  <a:gd name="T14" fmla="*/ 2147483647 w 738"/>
                  <a:gd name="T15" fmla="*/ 2147483647 h 4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37" name="Freeform 74"/>
              <p:cNvSpPr>
                <a:spLocks/>
              </p:cNvSpPr>
              <p:nvPr/>
            </p:nvSpPr>
            <p:spPr bwMode="auto">
              <a:xfrm>
                <a:off x="1808956" y="231796"/>
                <a:ext cx="536513" cy="928771"/>
              </a:xfrm>
              <a:custGeom>
                <a:avLst/>
                <a:gdLst>
                  <a:gd name="T0" fmla="*/ 0 w 400"/>
                  <a:gd name="T1" fmla="*/ 0 h 691"/>
                  <a:gd name="T2" fmla="*/ 2147483647 w 400"/>
                  <a:gd name="T3" fmla="*/ 2147483647 h 691"/>
                  <a:gd name="T4" fmla="*/ 2147483647 w 400"/>
                  <a:gd name="T5" fmla="*/ 2147483647 h 691"/>
                  <a:gd name="T6" fmla="*/ 2147483647 w 400"/>
                  <a:gd name="T7" fmla="*/ 2147483647 h 691"/>
                  <a:gd name="T8" fmla="*/ 0 w 400"/>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0" h="691">
                    <a:moveTo>
                      <a:pt x="0" y="0"/>
                    </a:moveTo>
                    <a:lnTo>
                      <a:pt x="246" y="691"/>
                    </a:lnTo>
                    <a:lnTo>
                      <a:pt x="400" y="691"/>
                    </a:lnTo>
                    <a:lnTo>
                      <a:pt x="182" y="315"/>
                    </a:lnTo>
                    <a:lnTo>
                      <a:pt x="0" y="0"/>
                    </a:lnTo>
                    <a:close/>
                  </a:path>
                </a:pathLst>
              </a:custGeom>
              <a:solidFill>
                <a:srgbClr val="0D0D0D">
                  <a:alpha val="9804"/>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2016" name="Group 46"/>
            <p:cNvGrpSpPr>
              <a:grpSpLocks/>
            </p:cNvGrpSpPr>
            <p:nvPr/>
          </p:nvGrpSpPr>
          <p:grpSpPr bwMode="auto">
            <a:xfrm>
              <a:off x="1714299" y="2410043"/>
              <a:ext cx="2346052" cy="1406652"/>
              <a:chOff x="0" y="0"/>
              <a:chExt cx="2346052" cy="1406652"/>
            </a:xfrm>
          </p:grpSpPr>
          <p:grpSp>
            <p:nvGrpSpPr>
              <p:cNvPr id="42032" name="Group 65"/>
              <p:cNvGrpSpPr>
                <a:grpSpLocks/>
              </p:cNvGrpSpPr>
              <p:nvPr/>
            </p:nvGrpSpPr>
            <p:grpSpPr bwMode="auto">
              <a:xfrm>
                <a:off x="0" y="0"/>
                <a:ext cx="2346052" cy="1406652"/>
                <a:chOff x="0" y="0"/>
                <a:chExt cx="2346052" cy="1406652"/>
              </a:xfrm>
            </p:grpSpPr>
            <p:sp>
              <p:nvSpPr>
                <p:cNvPr id="42034" name="Freeform 69"/>
                <p:cNvSpPr>
                  <a:spLocks/>
                </p:cNvSpPr>
                <p:nvPr/>
              </p:nvSpPr>
              <p:spPr bwMode="auto">
                <a:xfrm>
                  <a:off x="0" y="0"/>
                  <a:ext cx="2346052" cy="1406652"/>
                </a:xfrm>
                <a:custGeom>
                  <a:avLst/>
                  <a:gdLst>
                    <a:gd name="T0" fmla="*/ 2147483647 w 738"/>
                    <a:gd name="T1" fmla="*/ 2147483647 h 442"/>
                    <a:gd name="T2" fmla="*/ 2147483647 w 738"/>
                    <a:gd name="T3" fmla="*/ 2147483647 h 442"/>
                    <a:gd name="T4" fmla="*/ 2147483647 w 738"/>
                    <a:gd name="T5" fmla="*/ 2147483647 h 442"/>
                    <a:gd name="T6" fmla="*/ 2147483647 w 738"/>
                    <a:gd name="T7" fmla="*/ 2147483647 h 442"/>
                    <a:gd name="T8" fmla="*/ 2147483647 w 738"/>
                    <a:gd name="T9" fmla="*/ 0 h 442"/>
                    <a:gd name="T10" fmla="*/ 2147483647 w 738"/>
                    <a:gd name="T11" fmla="*/ 2147483647 h 442"/>
                    <a:gd name="T12" fmla="*/ 0 w 738"/>
                    <a:gd name="T13" fmla="*/ 2147483647 h 442"/>
                    <a:gd name="T14" fmla="*/ 2147483647 w 738"/>
                    <a:gd name="T15" fmla="*/ 2147483647 h 4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rgbClr val="88D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35" name="Freeform 70"/>
                <p:cNvSpPr>
                  <a:spLocks/>
                </p:cNvSpPr>
                <p:nvPr/>
              </p:nvSpPr>
              <p:spPr bwMode="auto">
                <a:xfrm>
                  <a:off x="1" y="249258"/>
                  <a:ext cx="534926" cy="927184"/>
                </a:xfrm>
                <a:custGeom>
                  <a:avLst/>
                  <a:gdLst>
                    <a:gd name="T0" fmla="*/ 0 w 398"/>
                    <a:gd name="T1" fmla="*/ 0 h 691"/>
                    <a:gd name="T2" fmla="*/ 2147483647 w 398"/>
                    <a:gd name="T3" fmla="*/ 2147483647 h 691"/>
                    <a:gd name="T4" fmla="*/ 2147483647 w 398"/>
                    <a:gd name="T5" fmla="*/ 2147483647 h 691"/>
                    <a:gd name="T6" fmla="*/ 2147483647 w 398"/>
                    <a:gd name="T7" fmla="*/ 0 h 691"/>
                    <a:gd name="T8" fmla="*/ 0 w 398"/>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691">
                      <a:moveTo>
                        <a:pt x="0" y="0"/>
                      </a:moveTo>
                      <a:lnTo>
                        <a:pt x="5" y="7"/>
                      </a:lnTo>
                      <a:lnTo>
                        <a:pt x="398" y="691"/>
                      </a:lnTo>
                      <a:lnTo>
                        <a:pt x="154" y="0"/>
                      </a:lnTo>
                      <a:lnTo>
                        <a:pt x="0" y="0"/>
                      </a:lnTo>
                      <a:close/>
                    </a:path>
                  </a:pathLst>
                </a:custGeom>
                <a:solidFill>
                  <a:srgbClr val="0D0D0D">
                    <a:alpha val="9804"/>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42033" name="Group 6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031" y="636385"/>
                <a:ext cx="349134" cy="33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2017" name="Group 47"/>
            <p:cNvGrpSpPr>
              <a:grpSpLocks/>
            </p:cNvGrpSpPr>
            <p:nvPr/>
          </p:nvGrpSpPr>
          <p:grpSpPr bwMode="auto">
            <a:xfrm>
              <a:off x="664766" y="1908346"/>
              <a:ext cx="2002354" cy="1908348"/>
              <a:chOff x="0" y="0"/>
              <a:chExt cx="2002354" cy="1908348"/>
            </a:xfrm>
          </p:grpSpPr>
          <p:grpSp>
            <p:nvGrpSpPr>
              <p:cNvPr id="42028" name="Group 61"/>
              <p:cNvGrpSpPr>
                <a:grpSpLocks/>
              </p:cNvGrpSpPr>
              <p:nvPr/>
            </p:nvGrpSpPr>
            <p:grpSpPr bwMode="auto">
              <a:xfrm>
                <a:off x="0" y="0"/>
                <a:ext cx="2002354" cy="1908348"/>
                <a:chOff x="0" y="0"/>
                <a:chExt cx="2002354" cy="1908348"/>
              </a:xfrm>
            </p:grpSpPr>
            <p:sp>
              <p:nvSpPr>
                <p:cNvPr id="42030" name="Freeform 63"/>
                <p:cNvSpPr>
                  <a:spLocks/>
                </p:cNvSpPr>
                <p:nvPr/>
              </p:nvSpPr>
              <p:spPr bwMode="auto">
                <a:xfrm>
                  <a:off x="320" y="1"/>
                  <a:ext cx="2001604" cy="1908347"/>
                </a:xfrm>
                <a:custGeom>
                  <a:avLst/>
                  <a:gdLst>
                    <a:gd name="T0" fmla="*/ 2147483647 w 630"/>
                    <a:gd name="T1" fmla="*/ 2147483647 h 600"/>
                    <a:gd name="T2" fmla="*/ 2147483647 w 630"/>
                    <a:gd name="T3" fmla="*/ 2147483647 h 600"/>
                    <a:gd name="T4" fmla="*/ 2147483647 w 630"/>
                    <a:gd name="T5" fmla="*/ 2147483647 h 600"/>
                    <a:gd name="T6" fmla="*/ 2147483647 w 630"/>
                    <a:gd name="T7" fmla="*/ 2147483647 h 600"/>
                    <a:gd name="T8" fmla="*/ 2147483647 w 630"/>
                    <a:gd name="T9" fmla="*/ 2147483647 h 600"/>
                    <a:gd name="T10" fmla="*/ 2147483647 w 630"/>
                    <a:gd name="T11" fmla="*/ 2147483647 h 600"/>
                    <a:gd name="T12" fmla="*/ 2147483647 w 630"/>
                    <a:gd name="T13" fmla="*/ 0 h 600"/>
                    <a:gd name="T14" fmla="*/ 2147483647 w 630"/>
                    <a:gd name="T15" fmla="*/ 2147483647 h 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31" name="Freeform 64"/>
                <p:cNvSpPr>
                  <a:spLocks/>
                </p:cNvSpPr>
                <p:nvPr/>
              </p:nvSpPr>
              <p:spPr bwMode="auto">
                <a:xfrm>
                  <a:off x="79686" y="1"/>
                  <a:ext cx="638101" cy="928771"/>
                </a:xfrm>
                <a:custGeom>
                  <a:avLst/>
                  <a:gdLst>
                    <a:gd name="T0" fmla="*/ 2147483647 w 476"/>
                    <a:gd name="T1" fmla="*/ 0 h 691"/>
                    <a:gd name="T2" fmla="*/ 0 w 476"/>
                    <a:gd name="T3" fmla="*/ 2147483647 h 691"/>
                    <a:gd name="T4" fmla="*/ 2147483647 w 476"/>
                    <a:gd name="T5" fmla="*/ 2147483647 h 691"/>
                    <a:gd name="T6" fmla="*/ 2147483647 w 476"/>
                    <a:gd name="T7" fmla="*/ 0 h 69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6" h="691">
                      <a:moveTo>
                        <a:pt x="400" y="0"/>
                      </a:moveTo>
                      <a:lnTo>
                        <a:pt x="0" y="691"/>
                      </a:lnTo>
                      <a:lnTo>
                        <a:pt x="476" y="132"/>
                      </a:lnTo>
                      <a:lnTo>
                        <a:pt x="400" y="0"/>
                      </a:lnTo>
                      <a:close/>
                    </a:path>
                  </a:pathLst>
                </a:custGeom>
                <a:solidFill>
                  <a:srgbClr val="0D0D0D">
                    <a:alpha val="9804"/>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2029" name="Freeform 18"/>
              <p:cNvSpPr>
                <a:spLocks/>
              </p:cNvSpPr>
              <p:nvPr/>
            </p:nvSpPr>
            <p:spPr bwMode="auto">
              <a:xfrm>
                <a:off x="508100" y="1092741"/>
                <a:ext cx="413624" cy="413623"/>
              </a:xfrm>
              <a:custGeom>
                <a:avLst/>
                <a:gdLst>
                  <a:gd name="T0" fmla="*/ 2147483647 w 360"/>
                  <a:gd name="T1" fmla="*/ 2147483647 h 360"/>
                  <a:gd name="T2" fmla="*/ 2147483647 w 360"/>
                  <a:gd name="T3" fmla="*/ 2147483647 h 360"/>
                  <a:gd name="T4" fmla="*/ 2147483647 w 360"/>
                  <a:gd name="T5" fmla="*/ 2147483647 h 360"/>
                  <a:gd name="T6" fmla="*/ 2147483647 w 360"/>
                  <a:gd name="T7" fmla="*/ 2147483647 h 360"/>
                  <a:gd name="T8" fmla="*/ 2147483647 w 360"/>
                  <a:gd name="T9" fmla="*/ 2147483647 h 360"/>
                  <a:gd name="T10" fmla="*/ 2147483647 w 360"/>
                  <a:gd name="T11" fmla="*/ 2147483647 h 360"/>
                  <a:gd name="T12" fmla="*/ 2147483647 w 360"/>
                  <a:gd name="T13" fmla="*/ 2147483647 h 360"/>
                  <a:gd name="T14" fmla="*/ 2147483647 w 360"/>
                  <a:gd name="T15" fmla="*/ 2147483647 h 360"/>
                  <a:gd name="T16" fmla="*/ 0 w 360"/>
                  <a:gd name="T17" fmla="*/ 2147483647 h 360"/>
                  <a:gd name="T18" fmla="*/ 2147483647 w 360"/>
                  <a:gd name="T19" fmla="*/ 2147483647 h 360"/>
                  <a:gd name="T20" fmla="*/ 2147483647 w 360"/>
                  <a:gd name="T21" fmla="*/ 2147483647 h 360"/>
                  <a:gd name="T22" fmla="*/ 2147483647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2018" name="Group 55"/>
            <p:cNvGrpSpPr>
              <a:grpSpLocks/>
            </p:cNvGrpSpPr>
            <p:nvPr/>
          </p:nvGrpSpPr>
          <p:grpSpPr bwMode="auto">
            <a:xfrm>
              <a:off x="1624982" y="0"/>
              <a:ext cx="1999668" cy="1908347"/>
              <a:chOff x="0" y="0"/>
              <a:chExt cx="1999668" cy="1908347"/>
            </a:xfrm>
          </p:grpSpPr>
          <p:sp>
            <p:nvSpPr>
              <p:cNvPr id="42026" name="Freeform 59"/>
              <p:cNvSpPr>
                <a:spLocks/>
              </p:cNvSpPr>
              <p:nvPr/>
            </p:nvSpPr>
            <p:spPr bwMode="auto">
              <a:xfrm>
                <a:off x="429" y="0"/>
                <a:ext cx="2000017" cy="1908347"/>
              </a:xfrm>
              <a:custGeom>
                <a:avLst/>
                <a:gdLst>
                  <a:gd name="T0" fmla="*/ 2147483647 w 629"/>
                  <a:gd name="T1" fmla="*/ 2147483647 h 600"/>
                  <a:gd name="T2" fmla="*/ 2147483647 w 629"/>
                  <a:gd name="T3" fmla="*/ 2147483647 h 600"/>
                  <a:gd name="T4" fmla="*/ 2147483647 w 629"/>
                  <a:gd name="T5" fmla="*/ 2147483647 h 600"/>
                  <a:gd name="T6" fmla="*/ 2147483647 w 629"/>
                  <a:gd name="T7" fmla="*/ 0 h 600"/>
                  <a:gd name="T8" fmla="*/ 0 w 629"/>
                  <a:gd name="T9" fmla="*/ 0 h 600"/>
                  <a:gd name="T10" fmla="*/ 2147483647 w 629"/>
                  <a:gd name="T11" fmla="*/ 2147483647 h 600"/>
                  <a:gd name="T12" fmla="*/ 2147483647 w 629"/>
                  <a:gd name="T13" fmla="*/ 2147483647 h 600"/>
                  <a:gd name="T14" fmla="*/ 2147483647 w 629"/>
                  <a:gd name="T15" fmla="*/ 2147483647 h 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rgbClr val="88D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27" name="Freeform 60"/>
              <p:cNvSpPr>
                <a:spLocks/>
              </p:cNvSpPr>
              <p:nvPr/>
            </p:nvSpPr>
            <p:spPr bwMode="auto">
              <a:xfrm>
                <a:off x="1281393" y="979575"/>
                <a:ext cx="639687" cy="928772"/>
              </a:xfrm>
              <a:custGeom>
                <a:avLst/>
                <a:gdLst>
                  <a:gd name="T0" fmla="*/ 2147483647 w 476"/>
                  <a:gd name="T1" fmla="*/ 0 h 692"/>
                  <a:gd name="T2" fmla="*/ 0 w 476"/>
                  <a:gd name="T3" fmla="*/ 2147483647 h 692"/>
                  <a:gd name="T4" fmla="*/ 2147483647 w 476"/>
                  <a:gd name="T5" fmla="*/ 2147483647 h 692"/>
                  <a:gd name="T6" fmla="*/ 2147483647 w 476"/>
                  <a:gd name="T7" fmla="*/ 0 h 6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6" h="692">
                    <a:moveTo>
                      <a:pt x="476" y="0"/>
                    </a:moveTo>
                    <a:lnTo>
                      <a:pt x="0" y="559"/>
                    </a:lnTo>
                    <a:lnTo>
                      <a:pt x="78" y="692"/>
                    </a:lnTo>
                    <a:lnTo>
                      <a:pt x="476" y="0"/>
                    </a:lnTo>
                    <a:close/>
                  </a:path>
                </a:pathLst>
              </a:custGeom>
              <a:solidFill>
                <a:srgbClr val="0D0D0D">
                  <a:alpha val="9804"/>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2019" name="Group 51"/>
            <p:cNvGrpSpPr>
              <a:grpSpLocks/>
            </p:cNvGrpSpPr>
            <p:nvPr/>
          </p:nvGrpSpPr>
          <p:grpSpPr bwMode="auto">
            <a:xfrm>
              <a:off x="2578483" y="502267"/>
              <a:ext cx="1713617" cy="2156795"/>
              <a:chOff x="0" y="0"/>
              <a:chExt cx="1713617" cy="2156795"/>
            </a:xfrm>
          </p:grpSpPr>
          <p:sp>
            <p:nvSpPr>
              <p:cNvPr id="42024" name="Freeform 53"/>
              <p:cNvSpPr>
                <a:spLocks/>
              </p:cNvSpPr>
              <p:nvPr/>
            </p:nvSpPr>
            <p:spPr bwMode="auto">
              <a:xfrm>
                <a:off x="-683" y="-572"/>
                <a:ext cx="1714300" cy="2157606"/>
              </a:xfrm>
              <a:custGeom>
                <a:avLst/>
                <a:gdLst>
                  <a:gd name="T0" fmla="*/ 2147483647 w 539"/>
                  <a:gd name="T1" fmla="*/ 2147483647 h 678"/>
                  <a:gd name="T2" fmla="*/ 2147483647 w 539"/>
                  <a:gd name="T3" fmla="*/ 2147483647 h 678"/>
                  <a:gd name="T4" fmla="*/ 2147483647 w 539"/>
                  <a:gd name="T5" fmla="*/ 2147483647 h 678"/>
                  <a:gd name="T6" fmla="*/ 2147483647 w 539"/>
                  <a:gd name="T7" fmla="*/ 2147483647 h 678"/>
                  <a:gd name="T8" fmla="*/ 2147483647 w 539"/>
                  <a:gd name="T9" fmla="*/ 0 h 678"/>
                  <a:gd name="T10" fmla="*/ 2147483647 w 539"/>
                  <a:gd name="T11" fmla="*/ 2147483647 h 678"/>
                  <a:gd name="T12" fmla="*/ 0 w 539"/>
                  <a:gd name="T13" fmla="*/ 2147483647 h 678"/>
                  <a:gd name="T14" fmla="*/ 2147483647 w 539"/>
                  <a:gd name="T15" fmla="*/ 2147483647 h 67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25" name="Freeform 54"/>
              <p:cNvSpPr>
                <a:spLocks/>
              </p:cNvSpPr>
              <p:nvPr/>
            </p:nvSpPr>
            <p:spPr bwMode="auto">
              <a:xfrm>
                <a:off x="-683" y="1976043"/>
                <a:ext cx="1071438" cy="180991"/>
              </a:xfrm>
              <a:custGeom>
                <a:avLst/>
                <a:gdLst>
                  <a:gd name="T0" fmla="*/ 2147483647 w 798"/>
                  <a:gd name="T1" fmla="*/ 0 h 135"/>
                  <a:gd name="T2" fmla="*/ 0 w 798"/>
                  <a:gd name="T3" fmla="*/ 2147483647 h 135"/>
                  <a:gd name="T4" fmla="*/ 2147483647 w 798"/>
                  <a:gd name="T5" fmla="*/ 2147483647 h 135"/>
                  <a:gd name="T6" fmla="*/ 2147483647 w 798"/>
                  <a:gd name="T7" fmla="*/ 0 h 1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8" h="135">
                    <a:moveTo>
                      <a:pt x="76" y="0"/>
                    </a:moveTo>
                    <a:lnTo>
                      <a:pt x="0" y="135"/>
                    </a:lnTo>
                    <a:lnTo>
                      <a:pt x="798" y="135"/>
                    </a:lnTo>
                    <a:lnTo>
                      <a:pt x="76" y="0"/>
                    </a:lnTo>
                    <a:close/>
                  </a:path>
                </a:pathLst>
              </a:custGeom>
              <a:solidFill>
                <a:srgbClr val="0D0D0D">
                  <a:alpha val="9804"/>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2020" name="Shape 222"/>
            <p:cNvSpPr>
              <a:spLocks/>
            </p:cNvSpPr>
            <p:nvPr/>
          </p:nvSpPr>
          <p:spPr bwMode="auto">
            <a:xfrm>
              <a:off x="495588" y="1649778"/>
              <a:ext cx="328470" cy="412689"/>
            </a:xfrm>
            <a:custGeom>
              <a:avLst/>
              <a:gdLst>
                <a:gd name="T0" fmla="*/ 2147483647 w 21015"/>
                <a:gd name="T1" fmla="*/ 2147483647 h 21072"/>
                <a:gd name="T2" fmla="*/ 2147483647 w 21015"/>
                <a:gd name="T3" fmla="*/ 2147483647 h 21072"/>
                <a:gd name="T4" fmla="*/ 2147483647 w 21015"/>
                <a:gd name="T5" fmla="*/ 2147483647 h 21072"/>
                <a:gd name="T6" fmla="*/ 2147483647 w 21015"/>
                <a:gd name="T7" fmla="*/ 2147483647 h 21072"/>
                <a:gd name="T8" fmla="*/ 2147483647 w 21015"/>
                <a:gd name="T9" fmla="*/ 2147483647 h 21072"/>
                <a:gd name="T10" fmla="*/ 2147483647 w 21015"/>
                <a:gd name="T11" fmla="*/ 2147483647 h 21072"/>
                <a:gd name="T12" fmla="*/ 2147483647 w 21015"/>
                <a:gd name="T13" fmla="*/ 2147483647 h 21072"/>
                <a:gd name="T14" fmla="*/ 2147483647 w 21015"/>
                <a:gd name="T15" fmla="*/ 2147483647 h 21072"/>
                <a:gd name="T16" fmla="*/ 2147483647 w 21015"/>
                <a:gd name="T17" fmla="*/ 2147483647 h 21072"/>
                <a:gd name="T18" fmla="*/ 2147483647 w 21015"/>
                <a:gd name="T19" fmla="*/ 2147483647 h 21072"/>
                <a:gd name="T20" fmla="*/ 2147483647 w 21015"/>
                <a:gd name="T21" fmla="*/ 2147483647 h 21072"/>
                <a:gd name="T22" fmla="*/ 2147483647 w 21015"/>
                <a:gd name="T23" fmla="*/ 2147483647 h 21072"/>
                <a:gd name="T24" fmla="*/ 2147483647 w 21015"/>
                <a:gd name="T25" fmla="*/ 2147483647 h 21072"/>
                <a:gd name="T26" fmla="*/ 2147483647 w 21015"/>
                <a:gd name="T27" fmla="*/ 2147483647 h 21072"/>
                <a:gd name="T28" fmla="*/ 2147483647 w 21015"/>
                <a:gd name="T29" fmla="*/ 2147483647 h 21072"/>
                <a:gd name="T30" fmla="*/ 2147483647 w 21015"/>
                <a:gd name="T31" fmla="*/ 2147483647 h 21072"/>
                <a:gd name="T32" fmla="*/ 2147483647 w 21015"/>
                <a:gd name="T33" fmla="*/ 2147483647 h 21072"/>
                <a:gd name="T34" fmla="*/ 2147483647 w 21015"/>
                <a:gd name="T35" fmla="*/ 2147483647 h 21072"/>
                <a:gd name="T36" fmla="*/ 2147483647 w 21015"/>
                <a:gd name="T37" fmla="*/ 2147483647 h 21072"/>
                <a:gd name="T38" fmla="*/ 2147483647 w 21015"/>
                <a:gd name="T39" fmla="*/ 2147483647 h 21072"/>
                <a:gd name="T40" fmla="*/ 2147483647 w 21015"/>
                <a:gd name="T41" fmla="*/ 2147483647 h 210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38100" tIns="38100" rIns="38100" bIns="38100" anchor="ctr"/>
            <a:lstStyle/>
            <a:p>
              <a:endParaRPr lang="zh-CN" altLang="en-US"/>
            </a:p>
          </p:txBody>
        </p:sp>
        <p:pic>
          <p:nvPicPr>
            <p:cNvPr id="42021" name="Group 8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0313" y="391008"/>
              <a:ext cx="610984" cy="42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22" name="Freeform 71"/>
            <p:cNvSpPr>
              <a:spLocks noEditPoints="1"/>
            </p:cNvSpPr>
            <p:nvPr/>
          </p:nvSpPr>
          <p:spPr bwMode="auto">
            <a:xfrm>
              <a:off x="2810815" y="414077"/>
              <a:ext cx="252470" cy="383135"/>
            </a:xfrm>
            <a:custGeom>
              <a:avLst/>
              <a:gdLst>
                <a:gd name="T0" fmla="*/ 2147483647 w 48"/>
                <a:gd name="T1" fmla="*/ 2147483647 h 73"/>
                <a:gd name="T2" fmla="*/ 2147483647 w 48"/>
                <a:gd name="T3" fmla="*/ 2147483647 h 73"/>
                <a:gd name="T4" fmla="*/ 2147483647 w 48"/>
                <a:gd name="T5" fmla="*/ 2147483647 h 73"/>
                <a:gd name="T6" fmla="*/ 2147483647 w 48"/>
                <a:gd name="T7" fmla="*/ 2147483647 h 73"/>
                <a:gd name="T8" fmla="*/ 2147483647 w 48"/>
                <a:gd name="T9" fmla="*/ 2147483647 h 73"/>
                <a:gd name="T10" fmla="*/ 2147483647 w 48"/>
                <a:gd name="T11" fmla="*/ 2147483647 h 73"/>
                <a:gd name="T12" fmla="*/ 2147483647 w 48"/>
                <a:gd name="T13" fmla="*/ 2147483647 h 73"/>
                <a:gd name="T14" fmla="*/ 2147483647 w 48"/>
                <a:gd name="T15" fmla="*/ 2147483647 h 73"/>
                <a:gd name="T16" fmla="*/ 2147483647 w 48"/>
                <a:gd name="T17" fmla="*/ 2147483647 h 73"/>
                <a:gd name="T18" fmla="*/ 2147483647 w 48"/>
                <a:gd name="T19" fmla="*/ 2147483647 h 73"/>
                <a:gd name="T20" fmla="*/ 2147483647 w 48"/>
                <a:gd name="T21" fmla="*/ 2147483647 h 73"/>
                <a:gd name="T22" fmla="*/ 2147483647 w 48"/>
                <a:gd name="T23" fmla="*/ 2147483647 h 73"/>
                <a:gd name="T24" fmla="*/ 2147483647 w 48"/>
                <a:gd name="T25" fmla="*/ 2147483647 h 73"/>
                <a:gd name="T26" fmla="*/ 2147483647 w 48"/>
                <a:gd name="T27" fmla="*/ 0 h 73"/>
                <a:gd name="T28" fmla="*/ 2147483647 w 48"/>
                <a:gd name="T29" fmla="*/ 0 h 73"/>
                <a:gd name="T30" fmla="*/ 0 w 48"/>
                <a:gd name="T31" fmla="*/ 2147483647 h 73"/>
                <a:gd name="T32" fmla="*/ 0 w 48"/>
                <a:gd name="T33" fmla="*/ 2147483647 h 73"/>
                <a:gd name="T34" fmla="*/ 2147483647 w 48"/>
                <a:gd name="T35" fmla="*/ 2147483647 h 73"/>
                <a:gd name="T36" fmla="*/ 2147483647 w 48"/>
                <a:gd name="T37" fmla="*/ 2147483647 h 73"/>
                <a:gd name="T38" fmla="*/ 2147483647 w 48"/>
                <a:gd name="T39" fmla="*/ 2147483647 h 73"/>
                <a:gd name="T40" fmla="*/ 2147483647 w 48"/>
                <a:gd name="T41" fmla="*/ 2147483647 h 73"/>
                <a:gd name="T42" fmla="*/ 2147483647 w 48"/>
                <a:gd name="T43" fmla="*/ 2147483647 h 73"/>
                <a:gd name="T44" fmla="*/ 2147483647 w 48"/>
                <a:gd name="T45" fmla="*/ 2147483647 h 73"/>
                <a:gd name="T46" fmla="*/ 2147483647 w 48"/>
                <a:gd name="T47" fmla="*/ 2147483647 h 73"/>
                <a:gd name="T48" fmla="*/ 2147483647 w 48"/>
                <a:gd name="T49" fmla="*/ 2147483647 h 73"/>
                <a:gd name="T50" fmla="*/ 2147483647 w 48"/>
                <a:gd name="T51" fmla="*/ 2147483647 h 73"/>
                <a:gd name="T52" fmla="*/ 2147483647 w 48"/>
                <a:gd name="T53" fmla="*/ 2147483647 h 73"/>
                <a:gd name="T54" fmla="*/ 2147483647 w 48"/>
                <a:gd name="T55" fmla="*/ 2147483647 h 73"/>
                <a:gd name="T56" fmla="*/ 2147483647 w 48"/>
                <a:gd name="T57" fmla="*/ 2147483647 h 73"/>
                <a:gd name="T58" fmla="*/ 2147483647 w 48"/>
                <a:gd name="T59" fmla="*/ 2147483647 h 73"/>
                <a:gd name="T60" fmla="*/ 0 w 48"/>
                <a:gd name="T61" fmla="*/ 2147483647 h 73"/>
                <a:gd name="T62" fmla="*/ 0 w 48"/>
                <a:gd name="T63" fmla="*/ 2147483647 h 73"/>
                <a:gd name="T64" fmla="*/ 2147483647 w 48"/>
                <a:gd name="T65" fmla="*/ 2147483647 h 73"/>
                <a:gd name="T66" fmla="*/ 2147483647 w 48"/>
                <a:gd name="T67" fmla="*/ 2147483647 h 73"/>
                <a:gd name="T68" fmla="*/ 2147483647 w 48"/>
                <a:gd name="T69" fmla="*/ 2147483647 h 73"/>
                <a:gd name="T70" fmla="*/ 2147483647 w 48"/>
                <a:gd name="T71" fmla="*/ 2147483647 h 73"/>
                <a:gd name="T72" fmla="*/ 2147483647 w 48"/>
                <a:gd name="T73" fmla="*/ 2147483647 h 73"/>
                <a:gd name="T74" fmla="*/ 2147483647 w 48"/>
                <a:gd name="T75" fmla="*/ 2147483647 h 73"/>
                <a:gd name="T76" fmla="*/ 2147483647 w 48"/>
                <a:gd name="T77" fmla="*/ 2147483647 h 73"/>
                <a:gd name="T78" fmla="*/ 2147483647 w 48"/>
                <a:gd name="T79" fmla="*/ 2147483647 h 73"/>
                <a:gd name="T80" fmla="*/ 2147483647 w 48"/>
                <a:gd name="T81" fmla="*/ 2147483647 h 73"/>
                <a:gd name="T82" fmla="*/ 2147483647 w 48"/>
                <a:gd name="T83" fmla="*/ 2147483647 h 73"/>
                <a:gd name="T84" fmla="*/ 2147483647 w 48"/>
                <a:gd name="T85" fmla="*/ 2147483647 h 73"/>
                <a:gd name="T86" fmla="*/ 2147483647 w 48"/>
                <a:gd name="T87" fmla="*/ 2147483647 h 73"/>
                <a:gd name="T88" fmla="*/ 2147483647 w 48"/>
                <a:gd name="T89" fmla="*/ 2147483647 h 73"/>
                <a:gd name="T90" fmla="*/ 2147483647 w 48"/>
                <a:gd name="T91" fmla="*/ 2147483647 h 73"/>
                <a:gd name="T92" fmla="*/ 2147483647 w 48"/>
                <a:gd name="T93" fmla="*/ 2147483647 h 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23" name="Shape 227"/>
            <p:cNvSpPr>
              <a:spLocks/>
            </p:cNvSpPr>
            <p:nvPr/>
          </p:nvSpPr>
          <p:spPr bwMode="auto">
            <a:xfrm>
              <a:off x="3401722" y="1716393"/>
              <a:ext cx="433011" cy="461888"/>
            </a:xfrm>
            <a:custGeom>
              <a:avLst/>
              <a:gdLst>
                <a:gd name="T0" fmla="*/ 2147483647 w 21153"/>
                <a:gd name="T1" fmla="*/ 2147483647 h 21260"/>
                <a:gd name="T2" fmla="*/ 2147483647 w 21153"/>
                <a:gd name="T3" fmla="*/ 2147483647 h 21260"/>
                <a:gd name="T4" fmla="*/ 2147483647 w 21153"/>
                <a:gd name="T5" fmla="*/ 2147483647 h 21260"/>
                <a:gd name="T6" fmla="*/ 2147483647 w 21153"/>
                <a:gd name="T7" fmla="*/ 2147483647 h 21260"/>
                <a:gd name="T8" fmla="*/ 2147483647 w 21153"/>
                <a:gd name="T9" fmla="*/ 2147483647 h 21260"/>
                <a:gd name="T10" fmla="*/ 2147483647 w 21153"/>
                <a:gd name="T11" fmla="*/ 2147483647 h 21260"/>
                <a:gd name="T12" fmla="*/ 2147483647 w 21153"/>
                <a:gd name="T13" fmla="*/ 2147483647 h 21260"/>
                <a:gd name="T14" fmla="*/ 2147483647 w 21153"/>
                <a:gd name="T15" fmla="*/ 2147483647 h 21260"/>
                <a:gd name="T16" fmla="*/ 2147483647 w 21153"/>
                <a:gd name="T17" fmla="*/ 2147483647 h 21260"/>
                <a:gd name="T18" fmla="*/ 2147483647 w 21153"/>
                <a:gd name="T19" fmla="*/ 2147483647 h 21260"/>
                <a:gd name="T20" fmla="*/ 2147483647 w 21153"/>
                <a:gd name="T21" fmla="*/ 2147483647 h 21260"/>
                <a:gd name="T22" fmla="*/ 2147483647 w 21153"/>
                <a:gd name="T23" fmla="*/ 2147483647 h 21260"/>
                <a:gd name="T24" fmla="*/ 2147483647 w 21153"/>
                <a:gd name="T25" fmla="*/ 2147483647 h 21260"/>
                <a:gd name="T26" fmla="*/ 2147483647 w 21153"/>
                <a:gd name="T27" fmla="*/ 2147483647 h 21260"/>
                <a:gd name="T28" fmla="*/ 2147483647 w 21153"/>
                <a:gd name="T29" fmla="*/ 2147483647 h 21260"/>
                <a:gd name="T30" fmla="*/ 2147483647 w 21153"/>
                <a:gd name="T31" fmla="*/ 2147483647 h 21260"/>
                <a:gd name="T32" fmla="*/ 2147483647 w 21153"/>
                <a:gd name="T33" fmla="*/ 2147483647 h 21260"/>
                <a:gd name="T34" fmla="*/ 2147483647 w 21153"/>
                <a:gd name="T35" fmla="*/ 2147483647 h 21260"/>
                <a:gd name="T36" fmla="*/ 2147483647 w 21153"/>
                <a:gd name="T37" fmla="*/ 2147483647 h 21260"/>
                <a:gd name="T38" fmla="*/ 2147483647 w 21153"/>
                <a:gd name="T39" fmla="*/ 2147483647 h 21260"/>
                <a:gd name="T40" fmla="*/ 2147483647 w 21153"/>
                <a:gd name="T41" fmla="*/ 2147483647 h 21260"/>
                <a:gd name="T42" fmla="*/ 2147483647 w 21153"/>
                <a:gd name="T43" fmla="*/ 2147483647 h 21260"/>
                <a:gd name="T44" fmla="*/ 2147483647 w 21153"/>
                <a:gd name="T45" fmla="*/ 2147483647 h 21260"/>
                <a:gd name="T46" fmla="*/ 2147483647 w 21153"/>
                <a:gd name="T47" fmla="*/ 2147483647 h 21260"/>
                <a:gd name="T48" fmla="*/ 2147483647 w 21153"/>
                <a:gd name="T49" fmla="*/ 2147483647 h 21260"/>
                <a:gd name="T50" fmla="*/ 2147483647 w 21153"/>
                <a:gd name="T51" fmla="*/ 2147483647 h 21260"/>
                <a:gd name="T52" fmla="*/ 2147483647 w 21153"/>
                <a:gd name="T53" fmla="*/ 2147483647 h 21260"/>
                <a:gd name="T54" fmla="*/ 2147483647 w 21153"/>
                <a:gd name="T55" fmla="*/ 2147483647 h 21260"/>
                <a:gd name="T56" fmla="*/ 2147483647 w 21153"/>
                <a:gd name="T57" fmla="*/ 2147483647 h 21260"/>
                <a:gd name="T58" fmla="*/ 2147483647 w 21153"/>
                <a:gd name="T59" fmla="*/ 2147483647 h 21260"/>
                <a:gd name="T60" fmla="*/ 2147483647 w 21153"/>
                <a:gd name="T61" fmla="*/ 2147483647 h 21260"/>
                <a:gd name="T62" fmla="*/ 2147483647 w 21153"/>
                <a:gd name="T63" fmla="*/ 2147483647 h 21260"/>
                <a:gd name="T64" fmla="*/ 2147483647 w 21153"/>
                <a:gd name="T65" fmla="*/ 2147483647 h 21260"/>
                <a:gd name="T66" fmla="*/ 2147483647 w 21153"/>
                <a:gd name="T67" fmla="*/ 2147483647 h 21260"/>
                <a:gd name="T68" fmla="*/ 2147483647 w 21153"/>
                <a:gd name="T69" fmla="*/ 2147483647 h 21260"/>
                <a:gd name="T70" fmla="*/ 2147483647 w 21153"/>
                <a:gd name="T71" fmla="*/ 2147483647 h 21260"/>
                <a:gd name="T72" fmla="*/ 2147483647 w 21153"/>
                <a:gd name="T73" fmla="*/ 2147483647 h 21260"/>
                <a:gd name="T74" fmla="*/ 2147483647 w 21153"/>
                <a:gd name="T75" fmla="*/ 2147483647 h 21260"/>
                <a:gd name="T76" fmla="*/ 2147483647 w 21153"/>
                <a:gd name="T77" fmla="*/ 2147483647 h 21260"/>
                <a:gd name="T78" fmla="*/ 2147483647 w 21153"/>
                <a:gd name="T79" fmla="*/ 2147483647 h 21260"/>
                <a:gd name="T80" fmla="*/ 2147483647 w 21153"/>
                <a:gd name="T81" fmla="*/ 2147483647 h 21260"/>
                <a:gd name="T82" fmla="*/ 2147483647 w 21153"/>
                <a:gd name="T83" fmla="*/ 2147483647 h 21260"/>
                <a:gd name="T84" fmla="*/ 2147483647 w 21153"/>
                <a:gd name="T85" fmla="*/ 2147483647 h 21260"/>
                <a:gd name="T86" fmla="*/ 2147483647 w 21153"/>
                <a:gd name="T87" fmla="*/ 2147483647 h 21260"/>
                <a:gd name="T88" fmla="*/ 2147483647 w 21153"/>
                <a:gd name="T89" fmla="*/ 2147483647 h 21260"/>
                <a:gd name="T90" fmla="*/ 2147483647 w 21153"/>
                <a:gd name="T91" fmla="*/ 2147483647 h 21260"/>
                <a:gd name="T92" fmla="*/ 2147483647 w 21153"/>
                <a:gd name="T93" fmla="*/ 2147483647 h 21260"/>
                <a:gd name="T94" fmla="*/ 2147483647 w 21153"/>
                <a:gd name="T95" fmla="*/ 2147483647 h 21260"/>
                <a:gd name="T96" fmla="*/ 2147483647 w 21153"/>
                <a:gd name="T97" fmla="*/ 2147483647 h 21260"/>
                <a:gd name="T98" fmla="*/ 2147483647 w 21153"/>
                <a:gd name="T99" fmla="*/ 2147483647 h 21260"/>
                <a:gd name="T100" fmla="*/ 2147483647 w 21153"/>
                <a:gd name="T101" fmla="*/ 2147483647 h 212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38100" tIns="38100" rIns="38100" bIns="38100" anchor="ctr"/>
            <a:lstStyle/>
            <a:p>
              <a:endParaRPr lang="zh-CN" altLang="en-US"/>
            </a:p>
          </p:txBody>
        </p:sp>
      </p:grpSp>
      <p:sp>
        <p:nvSpPr>
          <p:cNvPr id="41986" name="TextBox 46"/>
          <p:cNvSpPr txBox="1">
            <a:spLocks noChangeArrowheads="1"/>
          </p:cNvSpPr>
          <p:nvPr/>
        </p:nvSpPr>
        <p:spPr bwMode="auto">
          <a:xfrm>
            <a:off x="1116013" y="1535113"/>
            <a:ext cx="20256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t>
            </a:r>
          </a:p>
        </p:txBody>
      </p:sp>
      <p:sp>
        <p:nvSpPr>
          <p:cNvPr id="41987" name="矩形 50"/>
          <p:cNvSpPr>
            <a:spLocks noChangeArrowheads="1"/>
          </p:cNvSpPr>
          <p:nvPr/>
        </p:nvSpPr>
        <p:spPr bwMode="auto">
          <a:xfrm>
            <a:off x="1116013" y="1262063"/>
            <a:ext cx="138271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F0968D"/>
                </a:solidFill>
                <a:latin typeface="方正兰亭黑_GBK" pitchFamily="2" charset="-122"/>
                <a:ea typeface="方正兰亭黑_GBK" pitchFamily="2" charset="-122"/>
              </a:rPr>
              <a:t>Lorem ipsum </a:t>
            </a:r>
            <a:endParaRPr kumimoji="0" lang="zh-CN" altLang="en-US" sz="2400" b="1">
              <a:solidFill>
                <a:srgbClr val="F0968D"/>
              </a:solidFill>
              <a:latin typeface="方正兰亭黑_GBK" pitchFamily="2" charset="-122"/>
              <a:ea typeface="方正兰亭黑_GBK" pitchFamily="2" charset="-122"/>
            </a:endParaRPr>
          </a:p>
        </p:txBody>
      </p:sp>
      <p:sp>
        <p:nvSpPr>
          <p:cNvPr id="41988" name="TextBox 46"/>
          <p:cNvSpPr txBox="1">
            <a:spLocks noChangeArrowheads="1"/>
          </p:cNvSpPr>
          <p:nvPr/>
        </p:nvSpPr>
        <p:spPr bwMode="auto">
          <a:xfrm>
            <a:off x="655638" y="2633663"/>
            <a:ext cx="19939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t>
            </a:r>
          </a:p>
        </p:txBody>
      </p:sp>
      <p:sp>
        <p:nvSpPr>
          <p:cNvPr id="41989" name="矩形 52"/>
          <p:cNvSpPr>
            <a:spLocks noChangeArrowheads="1"/>
          </p:cNvSpPr>
          <p:nvPr/>
        </p:nvSpPr>
        <p:spPr bwMode="auto">
          <a:xfrm>
            <a:off x="655638" y="2373313"/>
            <a:ext cx="1382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88D0E0"/>
                </a:solidFill>
                <a:latin typeface="方正兰亭黑_GBK" pitchFamily="2" charset="-122"/>
                <a:ea typeface="方正兰亭黑_GBK" pitchFamily="2" charset="-122"/>
              </a:rPr>
              <a:t>Lorem ipsum </a:t>
            </a:r>
            <a:endParaRPr kumimoji="0" lang="zh-CN" altLang="en-US" sz="2400" b="1">
              <a:solidFill>
                <a:srgbClr val="88D0E0"/>
              </a:solidFill>
              <a:latin typeface="方正兰亭黑_GBK" pitchFamily="2" charset="-122"/>
              <a:ea typeface="方正兰亭黑_GBK" pitchFamily="2" charset="-122"/>
            </a:endParaRPr>
          </a:p>
        </p:txBody>
      </p:sp>
      <p:sp>
        <p:nvSpPr>
          <p:cNvPr id="41990" name="TextBox 46"/>
          <p:cNvSpPr txBox="1">
            <a:spLocks noChangeArrowheads="1"/>
          </p:cNvSpPr>
          <p:nvPr/>
        </p:nvSpPr>
        <p:spPr bwMode="auto">
          <a:xfrm>
            <a:off x="1181100" y="4037013"/>
            <a:ext cx="19939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t>
            </a:r>
          </a:p>
        </p:txBody>
      </p:sp>
      <p:sp>
        <p:nvSpPr>
          <p:cNvPr id="41991" name="矩形 54"/>
          <p:cNvSpPr>
            <a:spLocks noChangeArrowheads="1"/>
          </p:cNvSpPr>
          <p:nvPr/>
        </p:nvSpPr>
        <p:spPr bwMode="auto">
          <a:xfrm>
            <a:off x="1181100" y="3763963"/>
            <a:ext cx="1382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E85E61"/>
                </a:solidFill>
                <a:latin typeface="方正兰亭黑_GBK" pitchFamily="2" charset="-122"/>
                <a:ea typeface="方正兰亭黑_GBK" pitchFamily="2" charset="-122"/>
              </a:rPr>
              <a:t>Lorem ipsum </a:t>
            </a:r>
            <a:endParaRPr kumimoji="0" lang="zh-CN" altLang="en-US" sz="2400" b="1">
              <a:solidFill>
                <a:srgbClr val="E85E61"/>
              </a:solidFill>
              <a:latin typeface="方正兰亭黑_GBK" pitchFamily="2" charset="-122"/>
              <a:ea typeface="方正兰亭黑_GBK" pitchFamily="2" charset="-122"/>
            </a:endParaRPr>
          </a:p>
        </p:txBody>
      </p:sp>
      <p:sp>
        <p:nvSpPr>
          <p:cNvPr id="41992" name="TextBox 46"/>
          <p:cNvSpPr txBox="1">
            <a:spLocks noChangeArrowheads="1"/>
          </p:cNvSpPr>
          <p:nvPr/>
        </p:nvSpPr>
        <p:spPr bwMode="auto">
          <a:xfrm>
            <a:off x="6438900" y="2633663"/>
            <a:ext cx="19939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t>
            </a:r>
          </a:p>
        </p:txBody>
      </p:sp>
      <p:sp>
        <p:nvSpPr>
          <p:cNvPr id="41993" name="矩形 56"/>
          <p:cNvSpPr>
            <a:spLocks noChangeArrowheads="1"/>
          </p:cNvSpPr>
          <p:nvPr/>
        </p:nvSpPr>
        <p:spPr bwMode="auto">
          <a:xfrm>
            <a:off x="6438900" y="2373313"/>
            <a:ext cx="1381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F0968D"/>
                </a:solidFill>
                <a:latin typeface="方正兰亭黑_GBK" pitchFamily="2" charset="-122"/>
                <a:ea typeface="方正兰亭黑_GBK" pitchFamily="2" charset="-122"/>
              </a:rPr>
              <a:t>Lorem ipsum </a:t>
            </a:r>
            <a:endParaRPr kumimoji="0" lang="zh-CN" altLang="en-US" sz="2400" b="1">
              <a:solidFill>
                <a:srgbClr val="F0968D"/>
              </a:solidFill>
              <a:latin typeface="方正兰亭黑_GBK" pitchFamily="2" charset="-122"/>
              <a:ea typeface="方正兰亭黑_GBK" pitchFamily="2" charset="-122"/>
            </a:endParaRPr>
          </a:p>
        </p:txBody>
      </p:sp>
      <p:sp>
        <p:nvSpPr>
          <p:cNvPr id="41994" name="TextBox 46"/>
          <p:cNvSpPr txBox="1">
            <a:spLocks noChangeArrowheads="1"/>
          </p:cNvSpPr>
          <p:nvPr/>
        </p:nvSpPr>
        <p:spPr bwMode="auto">
          <a:xfrm>
            <a:off x="5880100" y="1546225"/>
            <a:ext cx="2024063"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t>
            </a:r>
          </a:p>
        </p:txBody>
      </p:sp>
      <p:sp>
        <p:nvSpPr>
          <p:cNvPr id="41995" name="矩形 58"/>
          <p:cNvSpPr>
            <a:spLocks noChangeArrowheads="1"/>
          </p:cNvSpPr>
          <p:nvPr/>
        </p:nvSpPr>
        <p:spPr bwMode="auto">
          <a:xfrm>
            <a:off x="5880100" y="1273175"/>
            <a:ext cx="1381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88D0E0"/>
                </a:solidFill>
                <a:latin typeface="方正兰亭黑_GBK" pitchFamily="2" charset="-122"/>
                <a:ea typeface="方正兰亭黑_GBK" pitchFamily="2" charset="-122"/>
              </a:rPr>
              <a:t>Lorem ipsum </a:t>
            </a:r>
            <a:endParaRPr kumimoji="0" lang="zh-CN" altLang="en-US" sz="2400" b="1">
              <a:solidFill>
                <a:srgbClr val="88D0E0"/>
              </a:solidFill>
              <a:latin typeface="方正兰亭黑_GBK" pitchFamily="2" charset="-122"/>
              <a:ea typeface="方正兰亭黑_GBK" pitchFamily="2" charset="-122"/>
            </a:endParaRPr>
          </a:p>
        </p:txBody>
      </p:sp>
      <p:sp>
        <p:nvSpPr>
          <p:cNvPr id="41996" name="TextBox 46"/>
          <p:cNvSpPr txBox="1">
            <a:spLocks noChangeArrowheads="1"/>
          </p:cNvSpPr>
          <p:nvPr/>
        </p:nvSpPr>
        <p:spPr bwMode="auto">
          <a:xfrm>
            <a:off x="5970588" y="3997325"/>
            <a:ext cx="19954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t>
            </a:r>
          </a:p>
        </p:txBody>
      </p:sp>
      <p:sp>
        <p:nvSpPr>
          <p:cNvPr id="41997" name="矩形 60"/>
          <p:cNvSpPr>
            <a:spLocks noChangeArrowheads="1"/>
          </p:cNvSpPr>
          <p:nvPr/>
        </p:nvSpPr>
        <p:spPr bwMode="auto">
          <a:xfrm>
            <a:off x="5970588" y="3736975"/>
            <a:ext cx="1382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88D0E0"/>
                </a:solidFill>
                <a:latin typeface="方正兰亭黑_GBK" pitchFamily="2" charset="-122"/>
                <a:ea typeface="方正兰亭黑_GBK" pitchFamily="2" charset="-122"/>
              </a:rPr>
              <a:t>Lorem ipsum </a:t>
            </a:r>
            <a:endParaRPr kumimoji="0" lang="zh-CN" altLang="en-US" sz="2400" b="1">
              <a:solidFill>
                <a:srgbClr val="88D0E0"/>
              </a:solidFill>
              <a:latin typeface="方正兰亭黑_GBK" pitchFamily="2" charset="-122"/>
              <a:ea typeface="方正兰亭黑_GBK" pitchFamily="2" charset="-122"/>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nodeType="after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fade">
                                      <p:cBhvr>
                                        <p:cTn id="7" dur="2000"/>
                                        <p:tgtEl>
                                          <p:spTgt spid="20483"/>
                                        </p:tgtEl>
                                      </p:cBhvr>
                                    </p:animEffect>
                                    <p:anim calcmode="lin" valueType="num">
                                      <p:cBhvr>
                                        <p:cTn id="8" dur="2000" fill="hold"/>
                                        <p:tgtEl>
                                          <p:spTgt spid="20483"/>
                                        </p:tgtEl>
                                        <p:attrNameLst>
                                          <p:attrName>style.rotation</p:attrName>
                                        </p:attrNameLst>
                                      </p:cBhvr>
                                      <p:tavLst>
                                        <p:tav tm="0">
                                          <p:val>
                                            <p:fltVal val="720"/>
                                          </p:val>
                                        </p:tav>
                                        <p:tav tm="100000">
                                          <p:val>
                                            <p:fltVal val="0"/>
                                          </p:val>
                                        </p:tav>
                                      </p:tavLst>
                                    </p:anim>
                                    <p:anim calcmode="lin" valueType="num">
                                      <p:cBhvr>
                                        <p:cTn id="9" dur="2000" fill="hold"/>
                                        <p:tgtEl>
                                          <p:spTgt spid="20483"/>
                                        </p:tgtEl>
                                        <p:attrNameLst>
                                          <p:attrName>ppt_h</p:attrName>
                                        </p:attrNameLst>
                                      </p:cBhvr>
                                      <p:tavLst>
                                        <p:tav tm="0">
                                          <p:val>
                                            <p:fltVal val="0"/>
                                          </p:val>
                                        </p:tav>
                                        <p:tav tm="100000">
                                          <p:val>
                                            <p:strVal val="#ppt_h"/>
                                          </p:val>
                                        </p:tav>
                                      </p:tavLst>
                                    </p:anim>
                                    <p:anim calcmode="lin" valueType="num">
                                      <p:cBhvr>
                                        <p:cTn id="10" dur="2000" fill="hold"/>
                                        <p:tgtEl>
                                          <p:spTgt spid="2048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文本框 54"/>
          <p:cNvSpPr txBox="1">
            <a:spLocks noChangeArrowheads="1"/>
          </p:cNvSpPr>
          <p:nvPr/>
        </p:nvSpPr>
        <p:spPr bwMode="auto">
          <a:xfrm>
            <a:off x="2540000" y="-858838"/>
            <a:ext cx="1731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2000" b="1" i="1">
                <a:solidFill>
                  <a:srgbClr val="FFFFFF"/>
                </a:solidFill>
                <a:latin typeface="方正兰亭黑_GBK" pitchFamily="2" charset="-122"/>
                <a:ea typeface="方正兰亭黑_GBK" pitchFamily="2" charset="-122"/>
              </a:rPr>
              <a:t>竞争对手分析</a:t>
            </a:r>
          </a:p>
        </p:txBody>
      </p:sp>
      <p:sp>
        <p:nvSpPr>
          <p:cNvPr id="9" name="矩形: 圆角 8"/>
          <p:cNvSpPr/>
          <p:nvPr/>
        </p:nvSpPr>
        <p:spPr>
          <a:xfrm>
            <a:off x="1993900" y="1457325"/>
            <a:ext cx="4887913" cy="742950"/>
          </a:xfrm>
          <a:prstGeom prst="roundRect">
            <a:avLst>
              <a:gd name="adj" fmla="val 5000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50">
              <a:solidFill>
                <a:srgbClr val="A5BBA5"/>
              </a:solidFill>
            </a:endParaRPr>
          </a:p>
        </p:txBody>
      </p:sp>
      <p:sp>
        <p:nvSpPr>
          <p:cNvPr id="10" name="矩形: 圆角 9"/>
          <p:cNvSpPr/>
          <p:nvPr/>
        </p:nvSpPr>
        <p:spPr>
          <a:xfrm>
            <a:off x="2005013" y="2506663"/>
            <a:ext cx="4889500" cy="742950"/>
          </a:xfrm>
          <a:prstGeom prst="roundRect">
            <a:avLst>
              <a:gd name="adj" fmla="val 5000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50">
              <a:solidFill>
                <a:srgbClr val="A5BBA5"/>
              </a:solidFill>
            </a:endParaRPr>
          </a:p>
        </p:txBody>
      </p:sp>
      <p:sp>
        <p:nvSpPr>
          <p:cNvPr id="11" name="矩形: 圆角 10"/>
          <p:cNvSpPr/>
          <p:nvPr/>
        </p:nvSpPr>
        <p:spPr>
          <a:xfrm>
            <a:off x="2017713" y="3587750"/>
            <a:ext cx="4887912" cy="744538"/>
          </a:xfrm>
          <a:prstGeom prst="roundRect">
            <a:avLst>
              <a:gd name="adj" fmla="val 5000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50">
              <a:solidFill>
                <a:srgbClr val="A5BBA5"/>
              </a:solidFill>
            </a:endParaRP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65350" y="2589213"/>
            <a:ext cx="6572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46288" y="1425575"/>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06625" y="3641725"/>
            <a:ext cx="614363"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p:cNvSpPr/>
          <p:nvPr/>
        </p:nvSpPr>
        <p:spPr>
          <a:xfrm>
            <a:off x="3051175" y="1462088"/>
            <a:ext cx="4027488" cy="714375"/>
          </a:xfrm>
          <a:prstGeom prst="rect">
            <a:avLst/>
          </a:prstGeom>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nSpc>
                <a:spcPct val="130000"/>
              </a:lnSpc>
            </a:pPr>
            <a:r>
              <a:rPr kumimoji="0" lang="en-US" altLang="zh-CN" sz="1000">
                <a:solidFill>
                  <a:srgbClr val="A5BBA5"/>
                </a:solidFill>
                <a:sym typeface="+mn-ea" charset="-122"/>
              </a:rPr>
              <a:t>No one indebted for others,while many people don't know how to cherish others.No one indebted for others,while many people don't know how to cherish others.</a:t>
            </a:r>
            <a:endParaRPr kumimoji="0" lang="zh-CN" altLang="en-US" sz="1000">
              <a:solidFill>
                <a:srgbClr val="A5BBA5"/>
              </a:solidFill>
              <a:sym typeface="+mn-ea" charset="-122"/>
            </a:endParaRPr>
          </a:p>
        </p:txBody>
      </p:sp>
      <p:sp>
        <p:nvSpPr>
          <p:cNvPr id="16" name="矩形 15"/>
          <p:cNvSpPr/>
          <p:nvPr/>
        </p:nvSpPr>
        <p:spPr>
          <a:xfrm>
            <a:off x="3051175" y="2514600"/>
            <a:ext cx="4027488" cy="714375"/>
          </a:xfrm>
          <a:prstGeom prst="rect">
            <a:avLst/>
          </a:prstGeom>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nSpc>
                <a:spcPct val="130000"/>
              </a:lnSpc>
            </a:pPr>
            <a:r>
              <a:rPr kumimoji="0" lang="en-US" altLang="zh-CN" sz="1000">
                <a:solidFill>
                  <a:srgbClr val="A5BBA5"/>
                </a:solidFill>
                <a:sym typeface="+mn-ea" charset="-122"/>
              </a:rPr>
              <a:t>No one indebted for others,while many people don't know how to cherish others.No one indebted for others,while many people don't know how to cherish others.</a:t>
            </a:r>
            <a:endParaRPr kumimoji="0" lang="zh-CN" altLang="en-US" sz="1000">
              <a:solidFill>
                <a:srgbClr val="A5BBA5"/>
              </a:solidFill>
            </a:endParaRPr>
          </a:p>
        </p:txBody>
      </p:sp>
      <p:sp>
        <p:nvSpPr>
          <p:cNvPr id="17" name="矩形 16"/>
          <p:cNvSpPr/>
          <p:nvPr/>
        </p:nvSpPr>
        <p:spPr>
          <a:xfrm>
            <a:off x="3076575" y="3600450"/>
            <a:ext cx="4027488" cy="714375"/>
          </a:xfrm>
          <a:prstGeom prst="rect">
            <a:avLst/>
          </a:prstGeom>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nSpc>
                <a:spcPct val="130000"/>
              </a:lnSpc>
            </a:pPr>
            <a:r>
              <a:rPr kumimoji="0" lang="en-US" altLang="zh-CN" sz="1000">
                <a:solidFill>
                  <a:srgbClr val="A5BBA5"/>
                </a:solidFill>
                <a:sym typeface="+mn-ea" charset="-122"/>
              </a:rPr>
              <a:t>No one indebted for others,while many people don't know how to cherish others.No one indebted for others,while many people don't know how to cherish others.</a:t>
            </a:r>
            <a:endParaRPr kumimoji="0" lang="zh-CN" altLang="en-US" sz="1000">
              <a:solidFill>
                <a:srgbClr val="A5BBA5"/>
              </a:solidFill>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53"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childTnLst>
                          </p:cTn>
                        </p:par>
                        <p:par>
                          <p:cTn id="13" fill="hold" nodeType="afterGroup">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p:tgtEl>
                                          <p:spTgt spid="15"/>
                                        </p:tgtEl>
                                        <p:attrNameLst>
                                          <p:attrName>ppt_y</p:attrName>
                                        </p:attrNameLst>
                                      </p:cBhvr>
                                      <p:tavLst>
                                        <p:tav tm="0">
                                          <p:val>
                                            <p:strVal val="#ppt_y+#ppt_h*1.125000"/>
                                          </p:val>
                                        </p:tav>
                                        <p:tav tm="100000">
                                          <p:val>
                                            <p:strVal val="#ppt_y"/>
                                          </p:val>
                                        </p:tav>
                                      </p:tavLst>
                                    </p:anim>
                                    <p:animEffect transition="in" filter="wipe(up)">
                                      <p:cBhvr>
                                        <p:cTn id="17" dur="500"/>
                                        <p:tgtEl>
                                          <p:spTgt spid="15"/>
                                        </p:tgtEl>
                                      </p:cBhvr>
                                    </p:animEffect>
                                  </p:childTnLst>
                                </p:cTn>
                              </p:par>
                            </p:childTnLst>
                          </p:cTn>
                        </p:par>
                        <p:par>
                          <p:cTn id="18" fill="hold" nodeType="afterGroup">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par>
                                <p:cTn id="22" presetID="53" presetClass="entr" presetSubtype="16"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nodeType="afterGroup">
                            <p:stCondLst>
                              <p:cond delay="1500"/>
                            </p:stCondLst>
                            <p:childTnLst>
                              <p:par>
                                <p:cTn id="28" presetID="1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ppt_y</p:attrName>
                                        </p:attrNameLst>
                                      </p:cBhvr>
                                      <p:tavLst>
                                        <p:tav tm="0">
                                          <p:val>
                                            <p:strVal val="#ppt_y+#ppt_h*1.125000"/>
                                          </p:val>
                                        </p:tav>
                                        <p:tav tm="100000">
                                          <p:val>
                                            <p:strVal val="#ppt_y"/>
                                          </p:val>
                                        </p:tav>
                                      </p:tavLst>
                                    </p:anim>
                                    <p:animEffect transition="in" filter="wipe(up)">
                                      <p:cBhvr>
                                        <p:cTn id="31" dur="500"/>
                                        <p:tgtEl>
                                          <p:spTgt spid="16"/>
                                        </p:tgtEl>
                                      </p:cBhvr>
                                    </p:animEffect>
                                  </p:childTnLst>
                                </p:cTn>
                              </p:par>
                            </p:childTnLst>
                          </p:cTn>
                        </p:par>
                        <p:par>
                          <p:cTn id="32" fill="hold" nodeType="afterGroup">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par>
                                <p:cTn id="36" presetID="53" presetClass="entr" presetSubtype="16"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nodeType="afterGroup">
                            <p:stCondLst>
                              <p:cond delay="2500"/>
                            </p:stCondLst>
                            <p:childTnLst>
                              <p:par>
                                <p:cTn id="42" presetID="12" presetClass="entr" presetSubtype="4"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p:tgtEl>
                                          <p:spTgt spid="17"/>
                                        </p:tgtEl>
                                        <p:attrNameLst>
                                          <p:attrName>ppt_y</p:attrName>
                                        </p:attrNameLst>
                                      </p:cBhvr>
                                      <p:tavLst>
                                        <p:tav tm="0">
                                          <p:val>
                                            <p:strVal val="#ppt_y+#ppt_h*1.125000"/>
                                          </p:val>
                                        </p:tav>
                                        <p:tav tm="100000">
                                          <p:val>
                                            <p:strVal val="#ppt_y"/>
                                          </p:val>
                                        </p:tav>
                                      </p:tavLst>
                                    </p:anim>
                                    <p:animEffect transition="in" filter="wipe(up)">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bwMode="auto">
          <a:xfrm>
            <a:off x="0" y="0"/>
            <a:ext cx="9144000" cy="5143500"/>
          </a:xfrm>
          <a:prstGeom prst="rect">
            <a:avLst/>
          </a:prstGeom>
          <a:solidFill>
            <a:schemeClr val="bg1">
              <a:lumMod val="95000"/>
            </a:schemeClr>
          </a:solidFill>
          <a:ln w="9525" cap="flat" cmpd="sng" algn="ctr">
            <a:noFill/>
            <a:prstDash val="solid"/>
            <a:round/>
            <a:headEnd type="none" w="med" len="med"/>
            <a:tailEnd type="none" w="med" len="med"/>
          </a:ln>
          <a:effectLst/>
          <a:extLst/>
        </p:spPr>
        <p:txBody>
          <a:bodyPr/>
          <a:lstStyle/>
          <a:p>
            <a:pPr>
              <a:buFont typeface="Arial" pitchFamily="34" charset="0"/>
              <a:buNone/>
              <a:defRPr/>
            </a:pPr>
            <a:endParaRPr lang="zh-CN" altLang="en-US">
              <a:cs typeface="宋体" charset="0"/>
            </a:endParaRPr>
          </a:p>
        </p:txBody>
      </p:sp>
      <p:sp>
        <p:nvSpPr>
          <p:cNvPr id="46082" name="椭圆 45"/>
          <p:cNvSpPr>
            <a:spLocks noChangeArrowheads="1"/>
          </p:cNvSpPr>
          <p:nvPr/>
        </p:nvSpPr>
        <p:spPr bwMode="auto">
          <a:xfrm>
            <a:off x="1831975" y="2330450"/>
            <a:ext cx="1450975" cy="1452563"/>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46083" name="椭圆 25"/>
          <p:cNvSpPr>
            <a:spLocks noChangeArrowheads="1"/>
          </p:cNvSpPr>
          <p:nvPr/>
        </p:nvSpPr>
        <p:spPr bwMode="auto">
          <a:xfrm>
            <a:off x="8680450" y="2239963"/>
            <a:ext cx="615950" cy="617537"/>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46084" name="椭圆 39"/>
          <p:cNvSpPr>
            <a:spLocks noChangeArrowheads="1"/>
          </p:cNvSpPr>
          <p:nvPr/>
        </p:nvSpPr>
        <p:spPr bwMode="auto">
          <a:xfrm>
            <a:off x="1830388" y="1079500"/>
            <a:ext cx="468312" cy="465138"/>
          </a:xfrm>
          <a:prstGeom prst="ellipse">
            <a:avLst/>
          </a:prstGeom>
          <a:solidFill>
            <a:srgbClr val="FBC44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46085" name="椭圆 45"/>
          <p:cNvSpPr>
            <a:spLocks noChangeArrowheads="1"/>
          </p:cNvSpPr>
          <p:nvPr/>
        </p:nvSpPr>
        <p:spPr bwMode="auto">
          <a:xfrm>
            <a:off x="8177213" y="1614488"/>
            <a:ext cx="227012" cy="227012"/>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9942" name="椭圆 24"/>
          <p:cNvSpPr>
            <a:spLocks noChangeArrowheads="1"/>
          </p:cNvSpPr>
          <p:nvPr/>
        </p:nvSpPr>
        <p:spPr bwMode="auto">
          <a:xfrm>
            <a:off x="5551488" y="2011363"/>
            <a:ext cx="1628775" cy="1625600"/>
          </a:xfrm>
          <a:prstGeom prst="ellipse">
            <a:avLst/>
          </a:prstGeom>
          <a:solidFill>
            <a:schemeClr val="accent1">
              <a:lumMod val="20000"/>
              <a:lumOff val="80000"/>
            </a:schemeClr>
          </a:solidFill>
          <a:ln>
            <a:noFill/>
          </a:ln>
        </p:spPr>
        <p:txBody>
          <a:bodyPr anchor="ctr"/>
          <a:lstStyle/>
          <a:p>
            <a:pPr algn="ctr" defTabSz="914400" eaLnBrk="1" hangingPunct="1">
              <a:buFont typeface="Arial" charset="0"/>
              <a:buNone/>
              <a:defRPr/>
            </a:pPr>
            <a:endParaRPr lang="zh-CN" sz="1800">
              <a:solidFill>
                <a:srgbClr val="FFFFFF"/>
              </a:solidFill>
              <a:latin typeface="宋体" charset="0"/>
              <a:ea typeface="宋体" charset="0"/>
              <a:cs typeface="宋体" charset="0"/>
              <a:sym typeface="宋体" charset="0"/>
            </a:endParaRPr>
          </a:p>
        </p:txBody>
      </p:sp>
      <p:sp>
        <p:nvSpPr>
          <p:cNvPr id="46087" name="椭圆 45"/>
          <p:cNvSpPr>
            <a:spLocks noChangeArrowheads="1"/>
          </p:cNvSpPr>
          <p:nvPr/>
        </p:nvSpPr>
        <p:spPr bwMode="auto">
          <a:xfrm>
            <a:off x="6769100" y="2012950"/>
            <a:ext cx="1414463" cy="1414463"/>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46088" name="椭圆 51"/>
          <p:cNvSpPr>
            <a:spLocks noChangeArrowheads="1"/>
          </p:cNvSpPr>
          <p:nvPr/>
        </p:nvSpPr>
        <p:spPr bwMode="auto">
          <a:xfrm>
            <a:off x="1454150" y="1836738"/>
            <a:ext cx="928688" cy="928687"/>
          </a:xfrm>
          <a:prstGeom prst="ellipse">
            <a:avLst/>
          </a:prstGeom>
          <a:solidFill>
            <a:srgbClr val="C8E3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46089" name="椭圆 44"/>
          <p:cNvSpPr>
            <a:spLocks noChangeArrowheads="1"/>
          </p:cNvSpPr>
          <p:nvPr/>
        </p:nvSpPr>
        <p:spPr bwMode="auto">
          <a:xfrm>
            <a:off x="5332413" y="1641475"/>
            <a:ext cx="860425" cy="858838"/>
          </a:xfrm>
          <a:prstGeom prst="ellipse">
            <a:avLst/>
          </a:prstGeom>
          <a:solidFill>
            <a:srgbClr val="F3703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46090" name="椭圆 39"/>
          <p:cNvSpPr>
            <a:spLocks noChangeArrowheads="1"/>
          </p:cNvSpPr>
          <p:nvPr/>
        </p:nvSpPr>
        <p:spPr bwMode="auto">
          <a:xfrm>
            <a:off x="2570163" y="1609725"/>
            <a:ext cx="1395412" cy="1387475"/>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46091" name="椭圆 44"/>
          <p:cNvSpPr>
            <a:spLocks noChangeArrowheads="1"/>
          </p:cNvSpPr>
          <p:nvPr/>
        </p:nvSpPr>
        <p:spPr bwMode="auto">
          <a:xfrm>
            <a:off x="2981325" y="1158875"/>
            <a:ext cx="3074988" cy="3076575"/>
          </a:xfrm>
          <a:prstGeom prst="ellipse">
            <a:avLst/>
          </a:prstGeom>
          <a:solidFill>
            <a:srgbClr val="BCF6BC">
              <a:alpha val="9490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46092" name="椭圆 39"/>
          <p:cNvSpPr>
            <a:spLocks noChangeArrowheads="1"/>
          </p:cNvSpPr>
          <p:nvPr/>
        </p:nvSpPr>
        <p:spPr bwMode="auto">
          <a:xfrm>
            <a:off x="319088" y="2346325"/>
            <a:ext cx="1125537" cy="1119188"/>
          </a:xfrm>
          <a:prstGeom prst="ellipse">
            <a:avLst/>
          </a:prstGeom>
          <a:solidFill>
            <a:srgbClr val="B2DFE8">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46093" name="椭圆 43"/>
          <p:cNvSpPr>
            <a:spLocks noChangeArrowheads="1"/>
          </p:cNvSpPr>
          <p:nvPr/>
        </p:nvSpPr>
        <p:spPr bwMode="auto">
          <a:xfrm>
            <a:off x="5859463" y="1541463"/>
            <a:ext cx="1157287" cy="115570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50" name="椭圆 45"/>
          <p:cNvSpPr>
            <a:spLocks noChangeArrowheads="1"/>
          </p:cNvSpPr>
          <p:nvPr/>
        </p:nvSpPr>
        <p:spPr bwMode="auto">
          <a:xfrm>
            <a:off x="6780213" y="1612900"/>
            <a:ext cx="247650" cy="249238"/>
          </a:xfrm>
          <a:prstGeom prst="ellipse">
            <a:avLst/>
          </a:prstGeom>
          <a:solidFill>
            <a:schemeClr val="accent1">
              <a:lumMod val="40000"/>
              <a:lumOff val="60000"/>
            </a:schemeClr>
          </a:solidFill>
          <a:ln>
            <a:noFill/>
          </a:ln>
        </p:spPr>
        <p:txBody>
          <a:bodyPr anchor="ctr"/>
          <a:lstStyle/>
          <a:p>
            <a:pPr algn="ctr" defTabSz="914400" eaLnBrk="1" hangingPunct="1">
              <a:buFont typeface="Arial" charset="0"/>
              <a:buNone/>
              <a:defRPr/>
            </a:pPr>
            <a:endParaRPr lang="zh-CN" sz="1800">
              <a:solidFill>
                <a:srgbClr val="FFFFFF"/>
              </a:solidFill>
              <a:latin typeface="微软雅黑"/>
              <a:ea typeface="微软雅黑"/>
              <a:cs typeface="微软雅黑"/>
              <a:sym typeface="宋体" charset="0"/>
            </a:endParaRPr>
          </a:p>
        </p:txBody>
      </p:sp>
      <p:sp>
        <p:nvSpPr>
          <p:cNvPr id="46095" name="文本框 45"/>
          <p:cNvSpPr txBox="1">
            <a:spLocks noChangeArrowheads="1"/>
          </p:cNvSpPr>
          <p:nvPr/>
        </p:nvSpPr>
        <p:spPr bwMode="auto">
          <a:xfrm>
            <a:off x="4006850" y="1630363"/>
            <a:ext cx="1058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6000" b="1">
                <a:solidFill>
                  <a:srgbClr val="A5BBA5"/>
                </a:solidFill>
                <a:latin typeface="华文琥珀" pitchFamily="2" charset="-122"/>
                <a:ea typeface="华文琥珀" pitchFamily="2" charset="-122"/>
              </a:rPr>
              <a:t>03</a:t>
            </a:r>
            <a:endParaRPr kumimoji="0" lang="zh-CN" altLang="en-US" sz="6000" b="1">
              <a:solidFill>
                <a:srgbClr val="A5BBA5"/>
              </a:solidFill>
              <a:latin typeface="华文琥珀" pitchFamily="2" charset="-122"/>
              <a:ea typeface="华文琥珀" pitchFamily="2" charset="-122"/>
            </a:endParaRPr>
          </a:p>
        </p:txBody>
      </p:sp>
      <p:sp>
        <p:nvSpPr>
          <p:cNvPr id="46096" name="椭圆 45"/>
          <p:cNvSpPr>
            <a:spLocks noChangeArrowheads="1"/>
          </p:cNvSpPr>
          <p:nvPr/>
        </p:nvSpPr>
        <p:spPr bwMode="auto">
          <a:xfrm>
            <a:off x="1190625" y="2932113"/>
            <a:ext cx="835025" cy="835025"/>
          </a:xfrm>
          <a:prstGeom prst="ellipse">
            <a:avLst/>
          </a:prstGeom>
          <a:solidFill>
            <a:srgbClr val="C8E3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46097" name="椭圆 45"/>
          <p:cNvSpPr>
            <a:spLocks noChangeArrowheads="1"/>
          </p:cNvSpPr>
          <p:nvPr/>
        </p:nvSpPr>
        <p:spPr bwMode="auto">
          <a:xfrm>
            <a:off x="-223838" y="2316163"/>
            <a:ext cx="508001" cy="508000"/>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46098" name="椭圆 48"/>
          <p:cNvSpPr>
            <a:spLocks noChangeArrowheads="1"/>
          </p:cNvSpPr>
          <p:nvPr/>
        </p:nvSpPr>
        <p:spPr bwMode="auto">
          <a:xfrm>
            <a:off x="857250" y="1897063"/>
            <a:ext cx="779463" cy="777875"/>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46099" name="椭圆 45"/>
          <p:cNvSpPr>
            <a:spLocks noChangeArrowheads="1"/>
          </p:cNvSpPr>
          <p:nvPr/>
        </p:nvSpPr>
        <p:spPr bwMode="auto">
          <a:xfrm>
            <a:off x="8012113" y="2603500"/>
            <a:ext cx="558800" cy="560388"/>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cxnSp>
        <p:nvCxnSpPr>
          <p:cNvPr id="46100" name="直接连接符 50"/>
          <p:cNvCxnSpPr>
            <a:cxnSpLocks noChangeShapeType="1"/>
          </p:cNvCxnSpPr>
          <p:nvPr/>
        </p:nvCxnSpPr>
        <p:spPr bwMode="auto">
          <a:xfrm>
            <a:off x="3287713" y="2619375"/>
            <a:ext cx="2462212"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
        <p:nvSpPr>
          <p:cNvPr id="46101" name="文本框 24"/>
          <p:cNvSpPr txBox="1">
            <a:spLocks noChangeArrowheads="1"/>
          </p:cNvSpPr>
          <p:nvPr/>
        </p:nvSpPr>
        <p:spPr bwMode="auto">
          <a:xfrm>
            <a:off x="3494088" y="2765425"/>
            <a:ext cx="2212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a:solidFill>
                  <a:schemeClr val="bg1"/>
                </a:solidFill>
                <a:latin typeface="微软雅黑" pitchFamily="34" charset="-122"/>
                <a:ea typeface="微软雅黑" pitchFamily="34" charset="-122"/>
              </a:rPr>
              <a:t>ADD YOUR TITLE HERE</a:t>
            </a:r>
            <a:endParaRPr kumimoji="0" lang="zh-CN" altLang="en-US" sz="1400">
              <a:solidFill>
                <a:schemeClr val="bg1"/>
              </a:solidFill>
              <a:latin typeface="微软雅黑" pitchFamily="34" charset="-122"/>
              <a:ea typeface="微软雅黑" pitchFamily="34" charset="-122"/>
            </a:endParaRPr>
          </a:p>
        </p:txBody>
      </p:sp>
      <p:sp>
        <p:nvSpPr>
          <p:cNvPr id="46102" name="文本框 24"/>
          <p:cNvSpPr txBox="1">
            <a:spLocks noChangeArrowheads="1"/>
          </p:cNvSpPr>
          <p:nvPr/>
        </p:nvSpPr>
        <p:spPr bwMode="auto">
          <a:xfrm>
            <a:off x="3657600" y="3059113"/>
            <a:ext cx="1825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3200">
                <a:solidFill>
                  <a:schemeClr val="bg1"/>
                </a:solidFill>
                <a:latin typeface="微软雅黑" pitchFamily="34" charset="-122"/>
                <a:ea typeface="微软雅黑" pitchFamily="34" charset="-122"/>
              </a:rPr>
              <a:t>标题文本</a:t>
            </a:r>
          </a:p>
        </p:txBody>
      </p:sp>
    </p:spTree>
  </p:cSld>
  <p:clrMapOvr>
    <a:masterClrMapping/>
  </p:clrMapOvr>
  <p:transition spd="slow" advTm="0">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文本框 54"/>
          <p:cNvSpPr txBox="1">
            <a:spLocks noChangeArrowheads="1"/>
          </p:cNvSpPr>
          <p:nvPr/>
        </p:nvSpPr>
        <p:spPr bwMode="auto">
          <a:xfrm>
            <a:off x="2540000" y="-858838"/>
            <a:ext cx="1731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2000" b="1" i="1">
                <a:solidFill>
                  <a:srgbClr val="FFFFFF"/>
                </a:solidFill>
                <a:latin typeface="方正兰亭黑_GBK" pitchFamily="2" charset="-122"/>
                <a:ea typeface="方正兰亭黑_GBK" pitchFamily="2" charset="-122"/>
              </a:rPr>
              <a:t>竞争对手分析</a:t>
            </a:r>
          </a:p>
        </p:txBody>
      </p:sp>
      <p:grpSp>
        <p:nvGrpSpPr>
          <p:cNvPr id="48130" name="组合 26"/>
          <p:cNvGrpSpPr>
            <a:grpSpLocks/>
          </p:cNvGrpSpPr>
          <p:nvPr/>
        </p:nvGrpSpPr>
        <p:grpSpPr bwMode="auto">
          <a:xfrm>
            <a:off x="153988" y="1727200"/>
            <a:ext cx="5135562" cy="2279650"/>
            <a:chOff x="0" y="0"/>
            <a:chExt cx="5527782" cy="2126809"/>
          </a:xfrm>
        </p:grpSpPr>
        <p:cxnSp>
          <p:nvCxnSpPr>
            <p:cNvPr id="48139" name="直接连接符 29"/>
            <p:cNvCxnSpPr>
              <a:cxnSpLocks noChangeShapeType="1"/>
            </p:cNvCxnSpPr>
            <p:nvPr/>
          </p:nvCxnSpPr>
          <p:spPr bwMode="auto">
            <a:xfrm>
              <a:off x="3118531" y="1340372"/>
              <a:ext cx="1897746" cy="0"/>
            </a:xfrm>
            <a:prstGeom prst="line">
              <a:avLst/>
            </a:prstGeom>
            <a:noFill/>
            <a:ln w="6350">
              <a:solidFill>
                <a:srgbClr val="FCDD65"/>
              </a:solidFill>
              <a:round/>
              <a:headEnd type="oval" w="med" len="med"/>
              <a:tailEnd type="oval" w="med" len="med"/>
            </a:ln>
            <a:extLst>
              <a:ext uri="{909E8E84-426E-40DD-AFC4-6F175D3DCCD1}">
                <a14:hiddenFill xmlns:a14="http://schemas.microsoft.com/office/drawing/2010/main">
                  <a:noFill/>
                </a14:hiddenFill>
              </a:ext>
            </a:extLst>
          </p:spPr>
        </p:cxnSp>
        <p:cxnSp>
          <p:nvCxnSpPr>
            <p:cNvPr id="48140" name="直接连接符 28"/>
            <p:cNvCxnSpPr>
              <a:cxnSpLocks noChangeShapeType="1"/>
            </p:cNvCxnSpPr>
            <p:nvPr/>
          </p:nvCxnSpPr>
          <p:spPr bwMode="auto">
            <a:xfrm>
              <a:off x="3289033" y="973188"/>
              <a:ext cx="1897746" cy="0"/>
            </a:xfrm>
            <a:prstGeom prst="line">
              <a:avLst/>
            </a:prstGeom>
            <a:noFill/>
            <a:ln w="6350">
              <a:solidFill>
                <a:srgbClr val="E85E61"/>
              </a:solidFill>
              <a:round/>
              <a:headEnd type="oval" w="med" len="med"/>
              <a:tailEnd type="oval" w="med" len="med"/>
            </a:ln>
            <a:extLst>
              <a:ext uri="{909E8E84-426E-40DD-AFC4-6F175D3DCCD1}">
                <a14:hiddenFill xmlns:a14="http://schemas.microsoft.com/office/drawing/2010/main">
                  <a:noFill/>
                </a14:hiddenFill>
              </a:ext>
            </a:extLst>
          </p:spPr>
        </p:cxnSp>
        <p:cxnSp>
          <p:nvCxnSpPr>
            <p:cNvPr id="48141" name="直接连接符 25"/>
            <p:cNvCxnSpPr>
              <a:cxnSpLocks noChangeShapeType="1"/>
            </p:cNvCxnSpPr>
            <p:nvPr/>
          </p:nvCxnSpPr>
          <p:spPr bwMode="auto">
            <a:xfrm>
              <a:off x="3630036" y="238818"/>
              <a:ext cx="1897746" cy="0"/>
            </a:xfrm>
            <a:prstGeom prst="line">
              <a:avLst/>
            </a:prstGeom>
            <a:noFill/>
            <a:ln w="6350">
              <a:solidFill>
                <a:srgbClr val="F0968D"/>
              </a:solidFill>
              <a:round/>
              <a:headEnd type="oval" w="med" len="med"/>
              <a:tailEnd type="oval" w="med" len="med"/>
            </a:ln>
            <a:extLst>
              <a:ext uri="{909E8E84-426E-40DD-AFC4-6F175D3DCCD1}">
                <a14:hiddenFill xmlns:a14="http://schemas.microsoft.com/office/drawing/2010/main">
                  <a:noFill/>
                </a14:hiddenFill>
              </a:ext>
            </a:extLst>
          </p:spPr>
        </p:cxnSp>
        <p:cxnSp>
          <p:nvCxnSpPr>
            <p:cNvPr id="48142" name="直接连接符 27"/>
            <p:cNvCxnSpPr>
              <a:cxnSpLocks noChangeShapeType="1"/>
            </p:cNvCxnSpPr>
            <p:nvPr/>
          </p:nvCxnSpPr>
          <p:spPr bwMode="auto">
            <a:xfrm>
              <a:off x="3459535" y="606003"/>
              <a:ext cx="1897746" cy="0"/>
            </a:xfrm>
            <a:prstGeom prst="line">
              <a:avLst/>
            </a:prstGeom>
            <a:noFill/>
            <a:ln w="6350">
              <a:solidFill>
                <a:srgbClr val="88D0E0"/>
              </a:solidFill>
              <a:round/>
              <a:headEnd type="oval" w="med" len="med"/>
              <a:tailEnd type="oval" w="med" len="med"/>
            </a:ln>
            <a:extLst>
              <a:ext uri="{909E8E84-426E-40DD-AFC4-6F175D3DCCD1}">
                <a14:hiddenFill xmlns:a14="http://schemas.microsoft.com/office/drawing/2010/main">
                  <a:noFill/>
                </a14:hiddenFill>
              </a:ext>
            </a:extLst>
          </p:spPr>
        </p:cxnSp>
        <p:grpSp>
          <p:nvGrpSpPr>
            <p:cNvPr id="48143" name="组合 2"/>
            <p:cNvGrpSpPr>
              <a:grpSpLocks/>
            </p:cNvGrpSpPr>
            <p:nvPr/>
          </p:nvGrpSpPr>
          <p:grpSpPr bwMode="auto">
            <a:xfrm>
              <a:off x="0" y="0"/>
              <a:ext cx="4212487" cy="2126809"/>
              <a:chOff x="0" y="0"/>
              <a:chExt cx="5040312" cy="2544763"/>
            </a:xfrm>
          </p:grpSpPr>
          <p:grpSp>
            <p:nvGrpSpPr>
              <p:cNvPr id="48144" name="Group 254"/>
              <p:cNvGrpSpPr>
                <a:grpSpLocks/>
              </p:cNvGrpSpPr>
              <p:nvPr/>
            </p:nvGrpSpPr>
            <p:grpSpPr bwMode="auto">
              <a:xfrm>
                <a:off x="0" y="0"/>
                <a:ext cx="4343400" cy="2544763"/>
                <a:chOff x="0" y="0"/>
                <a:chExt cx="3711469" cy="2174629"/>
              </a:xfrm>
            </p:grpSpPr>
            <p:grpSp>
              <p:nvGrpSpPr>
                <p:cNvPr id="48149" name="Group 193"/>
                <p:cNvGrpSpPr>
                  <a:grpSpLocks/>
                </p:cNvGrpSpPr>
                <p:nvPr/>
              </p:nvGrpSpPr>
              <p:grpSpPr bwMode="auto">
                <a:xfrm>
                  <a:off x="1819603" y="1875999"/>
                  <a:ext cx="1497787" cy="298630"/>
                  <a:chOff x="0" y="0"/>
                  <a:chExt cx="2293093" cy="457200"/>
                </a:xfrm>
              </p:grpSpPr>
              <p:sp>
                <p:nvSpPr>
                  <p:cNvPr id="48155" name="Oval 11"/>
                  <p:cNvSpPr>
                    <a:spLocks noChangeArrowheads="1"/>
                  </p:cNvSpPr>
                  <p:nvPr/>
                </p:nvSpPr>
                <p:spPr bwMode="auto">
                  <a:xfrm>
                    <a:off x="-759" y="272"/>
                    <a:ext cx="456903" cy="456928"/>
                  </a:xfrm>
                  <a:prstGeom prst="ellipse">
                    <a:avLst/>
                  </a:prstGeom>
                  <a:noFill/>
                  <a:ln w="762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1800">
                      <a:solidFill>
                        <a:srgbClr val="000000"/>
                      </a:solidFill>
                    </a:endParaRPr>
                  </a:p>
                </p:txBody>
              </p:sp>
              <p:sp>
                <p:nvSpPr>
                  <p:cNvPr id="48156" name="Oval 12"/>
                  <p:cNvSpPr>
                    <a:spLocks noChangeArrowheads="1"/>
                  </p:cNvSpPr>
                  <p:nvPr/>
                </p:nvSpPr>
                <p:spPr bwMode="auto">
                  <a:xfrm>
                    <a:off x="1835160" y="272"/>
                    <a:ext cx="456903" cy="456928"/>
                  </a:xfrm>
                  <a:prstGeom prst="ellipse">
                    <a:avLst/>
                  </a:prstGeom>
                  <a:noFill/>
                  <a:ln w="762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1800">
                      <a:solidFill>
                        <a:srgbClr val="000000"/>
                      </a:solidFill>
                    </a:endParaRPr>
                  </a:p>
                </p:txBody>
              </p:sp>
            </p:grpSp>
            <p:sp>
              <p:nvSpPr>
                <p:cNvPr id="48150" name="Rounded Rectangle 6"/>
                <p:cNvSpPr>
                  <a:spLocks noChangeArrowheads="1"/>
                </p:cNvSpPr>
                <p:nvPr/>
              </p:nvSpPr>
              <p:spPr bwMode="auto">
                <a:xfrm>
                  <a:off x="1330757" y="1630632"/>
                  <a:ext cx="2380712" cy="168218"/>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1800">
                    <a:solidFill>
                      <a:srgbClr val="000000"/>
                    </a:solidFill>
                  </a:endParaRPr>
                </a:p>
              </p:txBody>
            </p:sp>
            <p:sp>
              <p:nvSpPr>
                <p:cNvPr id="48151" name="Rounded Rectangle 7"/>
                <p:cNvSpPr>
                  <a:spLocks noChangeArrowheads="1"/>
                </p:cNvSpPr>
                <p:nvPr/>
              </p:nvSpPr>
              <p:spPr bwMode="auto">
                <a:xfrm rot="3852951">
                  <a:off x="87449" y="859408"/>
                  <a:ext cx="1861254" cy="142435"/>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1800">
                    <a:solidFill>
                      <a:srgbClr val="000000"/>
                    </a:solidFill>
                  </a:endParaRPr>
                </a:p>
              </p:txBody>
            </p:sp>
            <p:grpSp>
              <p:nvGrpSpPr>
                <p:cNvPr id="48152" name="Group 202"/>
                <p:cNvGrpSpPr>
                  <a:grpSpLocks/>
                </p:cNvGrpSpPr>
                <p:nvPr/>
              </p:nvGrpSpPr>
              <p:grpSpPr bwMode="auto">
                <a:xfrm>
                  <a:off x="0" y="24589"/>
                  <a:ext cx="700083" cy="275243"/>
                  <a:chOff x="0" y="0"/>
                  <a:chExt cx="770109" cy="302774"/>
                </a:xfrm>
              </p:grpSpPr>
              <p:sp>
                <p:nvSpPr>
                  <p:cNvPr id="48153" name="Rounded Rectangle 9"/>
                  <p:cNvSpPr>
                    <a:spLocks noChangeArrowheads="1"/>
                  </p:cNvSpPr>
                  <p:nvPr/>
                </p:nvSpPr>
                <p:spPr bwMode="auto">
                  <a:xfrm>
                    <a:off x="167129" y="66967"/>
                    <a:ext cx="602856" cy="174598"/>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1800">
                      <a:solidFill>
                        <a:srgbClr val="000000"/>
                      </a:solidFill>
                    </a:endParaRPr>
                  </a:p>
                </p:txBody>
              </p:sp>
              <p:sp>
                <p:nvSpPr>
                  <p:cNvPr id="48154" name="Oval 10"/>
                  <p:cNvSpPr>
                    <a:spLocks noChangeArrowheads="1"/>
                  </p:cNvSpPr>
                  <p:nvPr/>
                </p:nvSpPr>
                <p:spPr bwMode="auto">
                  <a:xfrm>
                    <a:off x="0" y="-187"/>
                    <a:ext cx="302920" cy="302936"/>
                  </a:xfrm>
                  <a:prstGeom prst="ellipse">
                    <a:avLst/>
                  </a:prstGeom>
                  <a:noFill/>
                  <a:ln w="762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1800">
                      <a:solidFill>
                        <a:srgbClr val="000000"/>
                      </a:solidFill>
                    </a:endParaRPr>
                  </a:p>
                </p:txBody>
              </p:sp>
            </p:grpSp>
          </p:grpSp>
          <p:pic>
            <p:nvPicPr>
              <p:cNvPr id="48145" name="Group 25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276" y="73199"/>
                <a:ext cx="4153131" cy="503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6" name="Group 25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9400" y="522336"/>
                <a:ext cx="3721331" cy="503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7" name="Group 25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2778" y="971472"/>
                <a:ext cx="3234575" cy="51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8" name="Group 25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60454" y="1420608"/>
                <a:ext cx="2779222" cy="51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48131" name="TextBox 46"/>
          <p:cNvSpPr txBox="1">
            <a:spLocks noChangeArrowheads="1"/>
          </p:cNvSpPr>
          <p:nvPr/>
        </p:nvSpPr>
        <p:spPr bwMode="auto">
          <a:xfrm>
            <a:off x="6194425" y="1871663"/>
            <a:ext cx="3241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a:t>
            </a:r>
          </a:p>
        </p:txBody>
      </p:sp>
      <p:sp>
        <p:nvSpPr>
          <p:cNvPr id="48132" name="TextBox 46"/>
          <p:cNvSpPr txBox="1">
            <a:spLocks noChangeArrowheads="1"/>
          </p:cNvSpPr>
          <p:nvPr/>
        </p:nvSpPr>
        <p:spPr bwMode="auto">
          <a:xfrm>
            <a:off x="5505450" y="3109913"/>
            <a:ext cx="32432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a:t>
            </a:r>
          </a:p>
        </p:txBody>
      </p:sp>
      <p:sp>
        <p:nvSpPr>
          <p:cNvPr id="48133" name="TextBox 46"/>
          <p:cNvSpPr txBox="1">
            <a:spLocks noChangeArrowheads="1"/>
          </p:cNvSpPr>
          <p:nvPr/>
        </p:nvSpPr>
        <p:spPr bwMode="auto">
          <a:xfrm>
            <a:off x="5735638" y="2697163"/>
            <a:ext cx="3241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a:t>
            </a:r>
          </a:p>
        </p:txBody>
      </p:sp>
      <p:sp>
        <p:nvSpPr>
          <p:cNvPr id="48134" name="TextBox 46"/>
          <p:cNvSpPr txBox="1">
            <a:spLocks noChangeArrowheads="1"/>
          </p:cNvSpPr>
          <p:nvPr/>
        </p:nvSpPr>
        <p:spPr bwMode="auto">
          <a:xfrm>
            <a:off x="5964238" y="2284413"/>
            <a:ext cx="32432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a:t>
            </a:r>
          </a:p>
        </p:txBody>
      </p:sp>
      <p:sp>
        <p:nvSpPr>
          <p:cNvPr id="48135" name="Text Placeholder 3"/>
          <p:cNvSpPr txBox="1">
            <a:spLocks noChangeArrowheads="1"/>
          </p:cNvSpPr>
          <p:nvPr/>
        </p:nvSpPr>
        <p:spPr bwMode="auto">
          <a:xfrm>
            <a:off x="5699125" y="1939925"/>
            <a:ext cx="5111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defTabSz="914400" eaLnBrk="1" hangingPunct="1">
              <a:spcBef>
                <a:spcPct val="20000"/>
              </a:spcBef>
              <a:buFont typeface="Arial" pitchFamily="34" charset="0"/>
              <a:buNone/>
            </a:pPr>
            <a:r>
              <a:rPr kumimoji="0" lang="en-US" altLang="zh-CN" sz="1600" b="1">
                <a:solidFill>
                  <a:srgbClr val="F0968D"/>
                </a:solidFill>
                <a:latin typeface="Arial" pitchFamily="34" charset="0"/>
                <a:cs typeface="Arial" pitchFamily="34" charset="0"/>
              </a:rPr>
              <a:t>60%</a:t>
            </a:r>
          </a:p>
        </p:txBody>
      </p:sp>
      <p:sp>
        <p:nvSpPr>
          <p:cNvPr id="48136" name="Text Placeholder 3"/>
          <p:cNvSpPr txBox="1">
            <a:spLocks noChangeArrowheads="1"/>
          </p:cNvSpPr>
          <p:nvPr/>
        </p:nvSpPr>
        <p:spPr bwMode="auto">
          <a:xfrm>
            <a:off x="5424488" y="2327275"/>
            <a:ext cx="5111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defTabSz="914400" eaLnBrk="1" hangingPunct="1">
              <a:spcBef>
                <a:spcPct val="20000"/>
              </a:spcBef>
              <a:buFont typeface="Arial" pitchFamily="34" charset="0"/>
              <a:buNone/>
            </a:pPr>
            <a:r>
              <a:rPr kumimoji="0" lang="en-US" altLang="zh-CN" sz="1600" b="1">
                <a:solidFill>
                  <a:srgbClr val="88D0E0"/>
                </a:solidFill>
                <a:latin typeface="Arial" pitchFamily="34" charset="0"/>
                <a:cs typeface="Arial" pitchFamily="34" charset="0"/>
              </a:rPr>
              <a:t>30%</a:t>
            </a:r>
          </a:p>
        </p:txBody>
      </p:sp>
      <p:sp>
        <p:nvSpPr>
          <p:cNvPr id="48137" name="Text Placeholder 3"/>
          <p:cNvSpPr txBox="1">
            <a:spLocks noChangeArrowheads="1"/>
          </p:cNvSpPr>
          <p:nvPr/>
        </p:nvSpPr>
        <p:spPr bwMode="auto">
          <a:xfrm>
            <a:off x="5149850" y="2733675"/>
            <a:ext cx="5111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defTabSz="914400" eaLnBrk="1" hangingPunct="1">
              <a:spcBef>
                <a:spcPct val="20000"/>
              </a:spcBef>
              <a:buFont typeface="Arial" pitchFamily="34" charset="0"/>
              <a:buNone/>
            </a:pPr>
            <a:r>
              <a:rPr kumimoji="0" lang="en-US" altLang="zh-CN" sz="1600" b="1">
                <a:solidFill>
                  <a:srgbClr val="E85E61"/>
                </a:solidFill>
                <a:latin typeface="Arial" pitchFamily="34" charset="0"/>
                <a:cs typeface="Arial" pitchFamily="34" charset="0"/>
              </a:rPr>
              <a:t>20%</a:t>
            </a:r>
          </a:p>
        </p:txBody>
      </p:sp>
      <p:sp>
        <p:nvSpPr>
          <p:cNvPr id="48138" name="Text Placeholder 3"/>
          <p:cNvSpPr txBox="1">
            <a:spLocks noChangeArrowheads="1"/>
          </p:cNvSpPr>
          <p:nvPr/>
        </p:nvSpPr>
        <p:spPr bwMode="auto">
          <a:xfrm>
            <a:off x="4875213" y="3121025"/>
            <a:ext cx="5111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defTabSz="914400" eaLnBrk="1" hangingPunct="1">
              <a:spcBef>
                <a:spcPct val="20000"/>
              </a:spcBef>
              <a:buFont typeface="Arial" pitchFamily="34" charset="0"/>
              <a:buNone/>
            </a:pPr>
            <a:r>
              <a:rPr kumimoji="0" lang="en-US" altLang="zh-CN" sz="1600" b="1">
                <a:solidFill>
                  <a:srgbClr val="FCDD65"/>
                </a:solidFill>
                <a:latin typeface="Arial" pitchFamily="34" charset="0"/>
                <a:cs typeface="Arial" pitchFamily="34" charset="0"/>
              </a:rPr>
              <a:t>10%</a:t>
            </a:r>
          </a:p>
        </p:txBody>
      </p:sp>
    </p:spTree>
  </p:cSld>
  <p:clrMapOvr>
    <a:masterClrMapping/>
  </p:clrMapOvr>
  <p:transition spd="slow" advTm="0">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bwMode="auto">
          <a:xfrm>
            <a:off x="0" y="0"/>
            <a:ext cx="9144000" cy="5143500"/>
          </a:xfrm>
          <a:prstGeom prst="rect">
            <a:avLst/>
          </a:prstGeom>
          <a:solidFill>
            <a:schemeClr val="bg1">
              <a:lumMod val="95000"/>
            </a:schemeClr>
          </a:solidFill>
          <a:ln w="9525" cap="flat" cmpd="sng" algn="ctr">
            <a:noFill/>
            <a:prstDash val="solid"/>
            <a:round/>
            <a:headEnd type="none" w="med" len="med"/>
            <a:tailEnd type="none" w="med" len="med"/>
          </a:ln>
          <a:effectLst/>
          <a:extLst/>
        </p:spPr>
        <p:txBody>
          <a:bodyPr/>
          <a:lstStyle/>
          <a:p>
            <a:pPr>
              <a:buFont typeface="Arial" pitchFamily="34" charset="0"/>
              <a:buNone/>
              <a:defRPr/>
            </a:pPr>
            <a:endParaRPr lang="zh-CN" altLang="en-US">
              <a:cs typeface="宋体" charset="0"/>
            </a:endParaRPr>
          </a:p>
        </p:txBody>
      </p:sp>
      <p:sp>
        <p:nvSpPr>
          <p:cNvPr id="50178" name="椭圆 45"/>
          <p:cNvSpPr>
            <a:spLocks noChangeArrowheads="1"/>
          </p:cNvSpPr>
          <p:nvPr/>
        </p:nvSpPr>
        <p:spPr bwMode="auto">
          <a:xfrm>
            <a:off x="1831975" y="2330450"/>
            <a:ext cx="1450975" cy="1452563"/>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50179" name="椭圆 25"/>
          <p:cNvSpPr>
            <a:spLocks noChangeArrowheads="1"/>
          </p:cNvSpPr>
          <p:nvPr/>
        </p:nvSpPr>
        <p:spPr bwMode="auto">
          <a:xfrm>
            <a:off x="8680450" y="2239963"/>
            <a:ext cx="615950" cy="617537"/>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50180" name="椭圆 39"/>
          <p:cNvSpPr>
            <a:spLocks noChangeArrowheads="1"/>
          </p:cNvSpPr>
          <p:nvPr/>
        </p:nvSpPr>
        <p:spPr bwMode="auto">
          <a:xfrm>
            <a:off x="1830388" y="1079500"/>
            <a:ext cx="468312" cy="465138"/>
          </a:xfrm>
          <a:prstGeom prst="ellipse">
            <a:avLst/>
          </a:prstGeom>
          <a:solidFill>
            <a:srgbClr val="FBC44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50181" name="椭圆 45"/>
          <p:cNvSpPr>
            <a:spLocks noChangeArrowheads="1"/>
          </p:cNvSpPr>
          <p:nvPr/>
        </p:nvSpPr>
        <p:spPr bwMode="auto">
          <a:xfrm>
            <a:off x="8177213" y="1614488"/>
            <a:ext cx="227012" cy="227012"/>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9942" name="椭圆 24"/>
          <p:cNvSpPr>
            <a:spLocks noChangeArrowheads="1"/>
          </p:cNvSpPr>
          <p:nvPr/>
        </p:nvSpPr>
        <p:spPr bwMode="auto">
          <a:xfrm>
            <a:off x="5551488" y="2011363"/>
            <a:ext cx="1628775" cy="1625600"/>
          </a:xfrm>
          <a:prstGeom prst="ellipse">
            <a:avLst/>
          </a:prstGeom>
          <a:solidFill>
            <a:schemeClr val="accent1">
              <a:lumMod val="20000"/>
              <a:lumOff val="80000"/>
            </a:schemeClr>
          </a:solidFill>
          <a:ln>
            <a:noFill/>
          </a:ln>
        </p:spPr>
        <p:txBody>
          <a:bodyPr anchor="ctr"/>
          <a:lstStyle/>
          <a:p>
            <a:pPr algn="ctr" defTabSz="914400" eaLnBrk="1" hangingPunct="1">
              <a:buFont typeface="Arial" charset="0"/>
              <a:buNone/>
              <a:defRPr/>
            </a:pPr>
            <a:endParaRPr lang="zh-CN" sz="1800">
              <a:solidFill>
                <a:srgbClr val="FFFFFF"/>
              </a:solidFill>
              <a:latin typeface="宋体" charset="0"/>
              <a:ea typeface="宋体" charset="0"/>
              <a:cs typeface="宋体" charset="0"/>
              <a:sym typeface="宋体" charset="0"/>
            </a:endParaRPr>
          </a:p>
        </p:txBody>
      </p:sp>
      <p:sp>
        <p:nvSpPr>
          <p:cNvPr id="50183" name="椭圆 45"/>
          <p:cNvSpPr>
            <a:spLocks noChangeArrowheads="1"/>
          </p:cNvSpPr>
          <p:nvPr/>
        </p:nvSpPr>
        <p:spPr bwMode="auto">
          <a:xfrm>
            <a:off x="6769100" y="2012950"/>
            <a:ext cx="1414463" cy="1414463"/>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50184" name="椭圆 51"/>
          <p:cNvSpPr>
            <a:spLocks noChangeArrowheads="1"/>
          </p:cNvSpPr>
          <p:nvPr/>
        </p:nvSpPr>
        <p:spPr bwMode="auto">
          <a:xfrm>
            <a:off x="1454150" y="1836738"/>
            <a:ext cx="928688" cy="928687"/>
          </a:xfrm>
          <a:prstGeom prst="ellipse">
            <a:avLst/>
          </a:prstGeom>
          <a:solidFill>
            <a:srgbClr val="C8E3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50185" name="椭圆 44"/>
          <p:cNvSpPr>
            <a:spLocks noChangeArrowheads="1"/>
          </p:cNvSpPr>
          <p:nvPr/>
        </p:nvSpPr>
        <p:spPr bwMode="auto">
          <a:xfrm>
            <a:off x="5332413" y="1641475"/>
            <a:ext cx="860425" cy="858838"/>
          </a:xfrm>
          <a:prstGeom prst="ellipse">
            <a:avLst/>
          </a:prstGeom>
          <a:solidFill>
            <a:srgbClr val="F3703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50186" name="椭圆 39"/>
          <p:cNvSpPr>
            <a:spLocks noChangeArrowheads="1"/>
          </p:cNvSpPr>
          <p:nvPr/>
        </p:nvSpPr>
        <p:spPr bwMode="auto">
          <a:xfrm>
            <a:off x="2570163" y="1609725"/>
            <a:ext cx="1395412" cy="1387475"/>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50187" name="椭圆 44"/>
          <p:cNvSpPr>
            <a:spLocks noChangeArrowheads="1"/>
          </p:cNvSpPr>
          <p:nvPr/>
        </p:nvSpPr>
        <p:spPr bwMode="auto">
          <a:xfrm>
            <a:off x="2981325" y="1158875"/>
            <a:ext cx="3074988" cy="3076575"/>
          </a:xfrm>
          <a:prstGeom prst="ellipse">
            <a:avLst/>
          </a:prstGeom>
          <a:solidFill>
            <a:srgbClr val="BCF6BC">
              <a:alpha val="9490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50188" name="椭圆 39"/>
          <p:cNvSpPr>
            <a:spLocks noChangeArrowheads="1"/>
          </p:cNvSpPr>
          <p:nvPr/>
        </p:nvSpPr>
        <p:spPr bwMode="auto">
          <a:xfrm>
            <a:off x="319088" y="2346325"/>
            <a:ext cx="1125537" cy="1119188"/>
          </a:xfrm>
          <a:prstGeom prst="ellipse">
            <a:avLst/>
          </a:prstGeom>
          <a:solidFill>
            <a:srgbClr val="B2DFE8">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50189" name="椭圆 43"/>
          <p:cNvSpPr>
            <a:spLocks noChangeArrowheads="1"/>
          </p:cNvSpPr>
          <p:nvPr/>
        </p:nvSpPr>
        <p:spPr bwMode="auto">
          <a:xfrm>
            <a:off x="5859463" y="1541463"/>
            <a:ext cx="1157287" cy="115570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50" name="椭圆 45"/>
          <p:cNvSpPr>
            <a:spLocks noChangeArrowheads="1"/>
          </p:cNvSpPr>
          <p:nvPr/>
        </p:nvSpPr>
        <p:spPr bwMode="auto">
          <a:xfrm>
            <a:off x="6780213" y="1612900"/>
            <a:ext cx="247650" cy="249238"/>
          </a:xfrm>
          <a:prstGeom prst="ellipse">
            <a:avLst/>
          </a:prstGeom>
          <a:solidFill>
            <a:schemeClr val="accent1">
              <a:lumMod val="40000"/>
              <a:lumOff val="60000"/>
            </a:schemeClr>
          </a:solidFill>
          <a:ln>
            <a:noFill/>
          </a:ln>
        </p:spPr>
        <p:txBody>
          <a:bodyPr anchor="ctr"/>
          <a:lstStyle/>
          <a:p>
            <a:pPr algn="ctr" defTabSz="914400" eaLnBrk="1" hangingPunct="1">
              <a:buFont typeface="Arial" charset="0"/>
              <a:buNone/>
              <a:defRPr/>
            </a:pPr>
            <a:endParaRPr lang="zh-CN" sz="1800">
              <a:solidFill>
                <a:srgbClr val="FFFFFF"/>
              </a:solidFill>
              <a:latin typeface="微软雅黑"/>
              <a:ea typeface="微软雅黑"/>
              <a:cs typeface="微软雅黑"/>
              <a:sym typeface="宋体" charset="0"/>
            </a:endParaRPr>
          </a:p>
        </p:txBody>
      </p:sp>
      <p:sp>
        <p:nvSpPr>
          <p:cNvPr id="50191" name="文本框 45"/>
          <p:cNvSpPr txBox="1">
            <a:spLocks noChangeArrowheads="1"/>
          </p:cNvSpPr>
          <p:nvPr/>
        </p:nvSpPr>
        <p:spPr bwMode="auto">
          <a:xfrm>
            <a:off x="4006850" y="1630363"/>
            <a:ext cx="1058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6000" b="1">
                <a:solidFill>
                  <a:srgbClr val="A5BBA5"/>
                </a:solidFill>
                <a:latin typeface="华文琥珀" pitchFamily="2" charset="-122"/>
                <a:ea typeface="华文琥珀" pitchFamily="2" charset="-122"/>
              </a:rPr>
              <a:t>04</a:t>
            </a:r>
            <a:endParaRPr kumimoji="0" lang="zh-CN" altLang="en-US" sz="6000" b="1">
              <a:solidFill>
                <a:srgbClr val="A5BBA5"/>
              </a:solidFill>
              <a:latin typeface="华文琥珀" pitchFamily="2" charset="-122"/>
              <a:ea typeface="华文琥珀" pitchFamily="2" charset="-122"/>
            </a:endParaRPr>
          </a:p>
        </p:txBody>
      </p:sp>
      <p:sp>
        <p:nvSpPr>
          <p:cNvPr id="50192" name="椭圆 45"/>
          <p:cNvSpPr>
            <a:spLocks noChangeArrowheads="1"/>
          </p:cNvSpPr>
          <p:nvPr/>
        </p:nvSpPr>
        <p:spPr bwMode="auto">
          <a:xfrm>
            <a:off x="1190625" y="2932113"/>
            <a:ext cx="835025" cy="835025"/>
          </a:xfrm>
          <a:prstGeom prst="ellipse">
            <a:avLst/>
          </a:prstGeom>
          <a:solidFill>
            <a:srgbClr val="C8E3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50193" name="椭圆 45"/>
          <p:cNvSpPr>
            <a:spLocks noChangeArrowheads="1"/>
          </p:cNvSpPr>
          <p:nvPr/>
        </p:nvSpPr>
        <p:spPr bwMode="auto">
          <a:xfrm>
            <a:off x="-223838" y="2316163"/>
            <a:ext cx="508001" cy="508000"/>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50194" name="椭圆 48"/>
          <p:cNvSpPr>
            <a:spLocks noChangeArrowheads="1"/>
          </p:cNvSpPr>
          <p:nvPr/>
        </p:nvSpPr>
        <p:spPr bwMode="auto">
          <a:xfrm>
            <a:off x="857250" y="1897063"/>
            <a:ext cx="779463" cy="777875"/>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50195" name="椭圆 45"/>
          <p:cNvSpPr>
            <a:spLocks noChangeArrowheads="1"/>
          </p:cNvSpPr>
          <p:nvPr/>
        </p:nvSpPr>
        <p:spPr bwMode="auto">
          <a:xfrm>
            <a:off x="8012113" y="2603500"/>
            <a:ext cx="558800" cy="560388"/>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cxnSp>
        <p:nvCxnSpPr>
          <p:cNvPr id="50196" name="直接连接符 50"/>
          <p:cNvCxnSpPr>
            <a:cxnSpLocks noChangeShapeType="1"/>
          </p:cNvCxnSpPr>
          <p:nvPr/>
        </p:nvCxnSpPr>
        <p:spPr bwMode="auto">
          <a:xfrm>
            <a:off x="3287713" y="2619375"/>
            <a:ext cx="2462212"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
        <p:nvSpPr>
          <p:cNvPr id="50197" name="文本框 24"/>
          <p:cNvSpPr txBox="1">
            <a:spLocks noChangeArrowheads="1"/>
          </p:cNvSpPr>
          <p:nvPr/>
        </p:nvSpPr>
        <p:spPr bwMode="auto">
          <a:xfrm>
            <a:off x="3494088" y="2765425"/>
            <a:ext cx="2212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a:solidFill>
                  <a:schemeClr val="bg1"/>
                </a:solidFill>
                <a:latin typeface="微软雅黑" pitchFamily="34" charset="-122"/>
                <a:ea typeface="微软雅黑" pitchFamily="34" charset="-122"/>
              </a:rPr>
              <a:t>ADD YOUR TITLE HERE</a:t>
            </a:r>
            <a:endParaRPr kumimoji="0" lang="zh-CN" altLang="en-US" sz="1400">
              <a:solidFill>
                <a:schemeClr val="bg1"/>
              </a:solidFill>
              <a:latin typeface="微软雅黑" pitchFamily="34" charset="-122"/>
              <a:ea typeface="微软雅黑" pitchFamily="34" charset="-122"/>
            </a:endParaRPr>
          </a:p>
        </p:txBody>
      </p:sp>
      <p:sp>
        <p:nvSpPr>
          <p:cNvPr id="50198" name="文本框 24"/>
          <p:cNvSpPr txBox="1">
            <a:spLocks noChangeArrowheads="1"/>
          </p:cNvSpPr>
          <p:nvPr/>
        </p:nvSpPr>
        <p:spPr bwMode="auto">
          <a:xfrm>
            <a:off x="3657600" y="3059113"/>
            <a:ext cx="1825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3200">
                <a:solidFill>
                  <a:schemeClr val="bg1"/>
                </a:solidFill>
                <a:latin typeface="微软雅黑" pitchFamily="34" charset="-122"/>
                <a:ea typeface="微软雅黑" pitchFamily="34" charset="-122"/>
              </a:rPr>
              <a:t>标题文本</a:t>
            </a:r>
          </a:p>
        </p:txBody>
      </p:sp>
    </p:spTree>
  </p:cSld>
  <p:clrMapOvr>
    <a:masterClrMapping/>
  </p:clrMapOvr>
  <p:transition spd="slow" advTm="0">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Other_1">
            <a:extLst>
              <a:ext uri="{FF2B5EF4-FFF2-40B4-BE49-F238E27FC236}"/>
            </a:extLst>
          </p:cNvPr>
          <p:cNvSpPr/>
          <p:nvPr>
            <p:custDataLst>
              <p:tags r:id="rId1"/>
            </p:custDataLst>
          </p:nvPr>
        </p:nvSpPr>
        <p:spPr>
          <a:xfrm>
            <a:off x="3921125" y="2103438"/>
            <a:ext cx="1301750" cy="13017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dirty="0">
              <a:solidFill>
                <a:prstClr val="white"/>
              </a:solidFill>
              <a:latin typeface="宋体" panose="02010600030101010101" pitchFamily="2" charset="-122"/>
            </a:endParaRPr>
          </a:p>
        </p:txBody>
      </p:sp>
      <p:sp>
        <p:nvSpPr>
          <p:cNvPr id="11" name="MH_SubTitle_1">
            <a:extLst>
              <a:ext uri="{FF2B5EF4-FFF2-40B4-BE49-F238E27FC236}"/>
            </a:extLst>
          </p:cNvPr>
          <p:cNvSpPr/>
          <p:nvPr>
            <p:custDataLst>
              <p:tags r:id="rId2"/>
            </p:custDataLst>
          </p:nvPr>
        </p:nvSpPr>
        <p:spPr>
          <a:xfrm>
            <a:off x="2906713" y="1649413"/>
            <a:ext cx="1568450" cy="1073150"/>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FCDD6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r>
              <a:rPr kumimoji="0" lang="zh-CN" altLang="en-US" sz="1500">
                <a:solidFill>
                  <a:srgbClr val="FFFFFF"/>
                </a:solidFill>
                <a:latin typeface="微软雅黑" pitchFamily="34" charset="-122"/>
                <a:ea typeface="微软雅黑" pitchFamily="34" charset="-122"/>
              </a:rPr>
              <a:t>点击添加标题</a:t>
            </a:r>
          </a:p>
        </p:txBody>
      </p:sp>
      <p:sp>
        <p:nvSpPr>
          <p:cNvPr id="12" name="MH_SubTitle_4">
            <a:extLst>
              <a:ext uri="{FF2B5EF4-FFF2-40B4-BE49-F238E27FC236}"/>
            </a:extLst>
          </p:cNvPr>
          <p:cNvSpPr/>
          <p:nvPr>
            <p:custDataLst>
              <p:tags r:id="rId3"/>
            </p:custDataLst>
          </p:nvPr>
        </p:nvSpPr>
        <p:spPr>
          <a:xfrm>
            <a:off x="2906713" y="2874963"/>
            <a:ext cx="1568450" cy="1073150"/>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F0968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r>
              <a:rPr kumimoji="0" lang="zh-CN" altLang="en-US" sz="1500">
                <a:solidFill>
                  <a:srgbClr val="FFFFFF"/>
                </a:solidFill>
                <a:latin typeface="微软雅黑" pitchFamily="34" charset="-122"/>
                <a:ea typeface="微软雅黑" pitchFamily="34" charset="-122"/>
              </a:rPr>
              <a:t>点击添加标题</a:t>
            </a:r>
          </a:p>
        </p:txBody>
      </p:sp>
      <p:sp>
        <p:nvSpPr>
          <p:cNvPr id="13" name="MH_SubTitle_2">
            <a:extLst>
              <a:ext uri="{FF2B5EF4-FFF2-40B4-BE49-F238E27FC236}"/>
            </a:extLst>
          </p:cNvPr>
          <p:cNvSpPr/>
          <p:nvPr>
            <p:custDataLst>
              <p:tags r:id="rId4"/>
            </p:custDataLst>
          </p:nvPr>
        </p:nvSpPr>
        <p:spPr>
          <a:xfrm>
            <a:off x="4668838" y="1649413"/>
            <a:ext cx="1568450" cy="1073150"/>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C8E3C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r>
              <a:rPr kumimoji="0" lang="zh-CN" altLang="en-US">
                <a:solidFill>
                  <a:srgbClr val="FFFFFF"/>
                </a:solidFill>
                <a:latin typeface="微软雅黑" pitchFamily="34" charset="-122"/>
                <a:ea typeface="微软雅黑" pitchFamily="34" charset="-122"/>
              </a:rPr>
              <a:t>点击添加标题</a:t>
            </a:r>
          </a:p>
        </p:txBody>
      </p:sp>
      <p:sp>
        <p:nvSpPr>
          <p:cNvPr id="14" name="MH_SubTitle_3">
            <a:extLst>
              <a:ext uri="{FF2B5EF4-FFF2-40B4-BE49-F238E27FC236}"/>
            </a:extLst>
          </p:cNvPr>
          <p:cNvSpPr/>
          <p:nvPr>
            <p:custDataLst>
              <p:tags r:id="rId5"/>
            </p:custDataLst>
          </p:nvPr>
        </p:nvSpPr>
        <p:spPr>
          <a:xfrm>
            <a:off x="4668838" y="2878138"/>
            <a:ext cx="1568450" cy="1073150"/>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BCF6B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r>
              <a:rPr kumimoji="0" lang="zh-CN" altLang="en-US">
                <a:solidFill>
                  <a:srgbClr val="FFFFFF"/>
                </a:solidFill>
                <a:latin typeface="微软雅黑" pitchFamily="34" charset="-122"/>
                <a:ea typeface="微软雅黑" pitchFamily="34" charset="-122"/>
              </a:rPr>
              <a:t>点击添加标题</a:t>
            </a:r>
          </a:p>
        </p:txBody>
      </p:sp>
      <p:sp>
        <p:nvSpPr>
          <p:cNvPr id="15" name="矩形 14">
            <a:extLst>
              <a:ext uri="{FF2B5EF4-FFF2-40B4-BE49-F238E27FC236}"/>
            </a:extLst>
          </p:cNvPr>
          <p:cNvSpPr>
            <a:spLocks noChangeArrowheads="1"/>
          </p:cNvSpPr>
          <p:nvPr/>
        </p:nvSpPr>
        <p:spPr bwMode="auto">
          <a:xfrm>
            <a:off x="609600" y="1479550"/>
            <a:ext cx="2306638"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r">
              <a:buFont typeface="Arial" pitchFamily="34" charset="0"/>
              <a:buNone/>
            </a:pPr>
            <a:r>
              <a:rPr kumimoji="0" lang="en-US" altLang="zh-CN" sz="1200">
                <a:solidFill>
                  <a:srgbClr val="7F7F7F"/>
                </a:solidFill>
                <a:latin typeface="微软雅黑" pitchFamily="34" charset="-122"/>
                <a:ea typeface="微软雅黑" pitchFamily="34" charset="-122"/>
              </a:rPr>
              <a:t>We have many PowerPoint templates.</a:t>
            </a:r>
            <a:endParaRPr kumimoji="0" lang="zh-CN" altLang="en-US" sz="1200">
              <a:solidFill>
                <a:srgbClr val="7F7F7F"/>
              </a:solidFill>
              <a:latin typeface="微软雅黑" pitchFamily="34" charset="-122"/>
              <a:ea typeface="微软雅黑" pitchFamily="34" charset="-122"/>
            </a:endParaRPr>
          </a:p>
        </p:txBody>
      </p:sp>
      <p:sp>
        <p:nvSpPr>
          <p:cNvPr id="16" name="矩形 15">
            <a:extLst>
              <a:ext uri="{FF2B5EF4-FFF2-40B4-BE49-F238E27FC236}"/>
            </a:extLst>
          </p:cNvPr>
          <p:cNvSpPr>
            <a:spLocks noChangeArrowheads="1"/>
          </p:cNvSpPr>
          <p:nvPr/>
        </p:nvSpPr>
        <p:spPr bwMode="auto">
          <a:xfrm>
            <a:off x="6237288" y="1479550"/>
            <a:ext cx="2305050"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a:buFont typeface="Arial" pitchFamily="34" charset="0"/>
              <a:buNone/>
            </a:pPr>
            <a:r>
              <a:rPr kumimoji="0" lang="en-US" altLang="zh-CN" sz="1200">
                <a:solidFill>
                  <a:srgbClr val="7F7F7F"/>
                </a:solidFill>
                <a:latin typeface="微软雅黑" pitchFamily="34" charset="-122"/>
                <a:ea typeface="微软雅黑" pitchFamily="34" charset="-122"/>
              </a:rPr>
              <a:t>We have many PowerPoint templates.</a:t>
            </a:r>
            <a:endParaRPr kumimoji="0" lang="zh-CN" altLang="en-US" sz="1200">
              <a:solidFill>
                <a:srgbClr val="7F7F7F"/>
              </a:solidFill>
              <a:latin typeface="微软雅黑" pitchFamily="34" charset="-122"/>
              <a:ea typeface="微软雅黑" pitchFamily="34" charset="-122"/>
            </a:endParaRPr>
          </a:p>
        </p:txBody>
      </p:sp>
      <p:sp>
        <p:nvSpPr>
          <p:cNvPr id="17" name="矩形 16">
            <a:extLst>
              <a:ext uri="{FF2B5EF4-FFF2-40B4-BE49-F238E27FC236}"/>
            </a:extLst>
          </p:cNvPr>
          <p:cNvSpPr>
            <a:spLocks noChangeArrowheads="1"/>
          </p:cNvSpPr>
          <p:nvPr/>
        </p:nvSpPr>
        <p:spPr bwMode="auto">
          <a:xfrm>
            <a:off x="609600" y="3676650"/>
            <a:ext cx="23066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r">
              <a:buFont typeface="Arial" pitchFamily="34" charset="0"/>
              <a:buNone/>
            </a:pPr>
            <a:r>
              <a:rPr kumimoji="0" lang="en-US" altLang="zh-CN" sz="1200">
                <a:solidFill>
                  <a:srgbClr val="7F7F7F"/>
                </a:solidFill>
                <a:latin typeface="微软雅黑" pitchFamily="34" charset="-122"/>
                <a:ea typeface="微软雅黑" pitchFamily="34" charset="-122"/>
              </a:rPr>
              <a:t>We have many PowerPoint templates.</a:t>
            </a:r>
            <a:endParaRPr kumimoji="0" lang="zh-CN" altLang="en-US" sz="1200">
              <a:solidFill>
                <a:srgbClr val="7F7F7F"/>
              </a:solidFill>
              <a:latin typeface="微软雅黑" pitchFamily="34" charset="-122"/>
              <a:ea typeface="微软雅黑" pitchFamily="34" charset="-122"/>
            </a:endParaRPr>
          </a:p>
        </p:txBody>
      </p:sp>
      <p:sp>
        <p:nvSpPr>
          <p:cNvPr id="18" name="矩形 17">
            <a:extLst>
              <a:ext uri="{FF2B5EF4-FFF2-40B4-BE49-F238E27FC236}"/>
            </a:extLst>
          </p:cNvPr>
          <p:cNvSpPr>
            <a:spLocks noChangeArrowheads="1"/>
          </p:cNvSpPr>
          <p:nvPr/>
        </p:nvSpPr>
        <p:spPr bwMode="auto">
          <a:xfrm>
            <a:off x="6237288" y="3676650"/>
            <a:ext cx="23050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a:buFont typeface="Arial" pitchFamily="34" charset="0"/>
              <a:buNone/>
            </a:pPr>
            <a:r>
              <a:rPr kumimoji="0" lang="en-US" altLang="zh-CN" sz="1200">
                <a:solidFill>
                  <a:srgbClr val="7F7F7F"/>
                </a:solidFill>
                <a:latin typeface="微软雅黑" pitchFamily="34" charset="-122"/>
                <a:ea typeface="微软雅黑" pitchFamily="34" charset="-122"/>
              </a:rPr>
              <a:t>We have many PowerPoint templates.</a:t>
            </a:r>
            <a:endParaRPr kumimoji="0" lang="zh-CN" altLang="en-US" sz="1200">
              <a:solidFill>
                <a:srgbClr val="7F7F7F"/>
              </a:solidFill>
              <a:latin typeface="微软雅黑" pitchFamily="34" charset="-122"/>
              <a:ea typeface="微软雅黑" pitchFamily="34" charset="-122"/>
            </a:endParaRPr>
          </a:p>
        </p:txBody>
      </p:sp>
    </p:spTree>
  </p:cSld>
  <p:clrMapOvr>
    <a:masterClrMapping/>
  </p:clrMapOvr>
  <p:transition spd="slow" advTm="121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par>
                          <p:cTn id="21" fill="hold" nodeType="afterGroup">
                            <p:stCondLst>
                              <p:cond delay="1000"/>
                            </p:stCondLst>
                            <p:childTnLst>
                              <p:par>
                                <p:cTn id="22" presetID="22" presetClass="entr" presetSubtype="2"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right)">
                                      <p:cBhvr>
                                        <p:cTn id="24" dur="500"/>
                                        <p:tgtEl>
                                          <p:spTgt spid="15"/>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right)">
                                      <p:cBhvr>
                                        <p:cTn id="27" dur="500"/>
                                        <p:tgtEl>
                                          <p:spTgt spid="1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p:bldP spid="16" grpId="0"/>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文本框 54"/>
          <p:cNvSpPr txBox="1">
            <a:spLocks noChangeArrowheads="1"/>
          </p:cNvSpPr>
          <p:nvPr/>
        </p:nvSpPr>
        <p:spPr bwMode="auto">
          <a:xfrm>
            <a:off x="2540000" y="-858838"/>
            <a:ext cx="1731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2000" b="1" i="1">
                <a:solidFill>
                  <a:srgbClr val="FFFFFF"/>
                </a:solidFill>
                <a:latin typeface="方正兰亭黑_GBK" pitchFamily="2" charset="-122"/>
                <a:ea typeface="方正兰亭黑_GBK" pitchFamily="2" charset="-122"/>
              </a:rPr>
              <a:t>竞争对手分析</a:t>
            </a:r>
          </a:p>
        </p:txBody>
      </p:sp>
      <p:grpSp>
        <p:nvGrpSpPr>
          <p:cNvPr id="35844" name="Group 11"/>
          <p:cNvGrpSpPr>
            <a:grpSpLocks/>
          </p:cNvGrpSpPr>
          <p:nvPr/>
        </p:nvGrpSpPr>
        <p:grpSpPr bwMode="auto">
          <a:xfrm>
            <a:off x="2874963" y="3508375"/>
            <a:ext cx="833437" cy="833438"/>
            <a:chOff x="0" y="0"/>
            <a:chExt cx="1140534" cy="1140533"/>
          </a:xfrm>
        </p:grpSpPr>
        <p:sp>
          <p:nvSpPr>
            <p:cNvPr id="52250" name="Oval 12"/>
            <p:cNvSpPr>
              <a:spLocks noChangeArrowheads="1"/>
            </p:cNvSpPr>
            <p:nvPr/>
          </p:nvSpPr>
          <p:spPr bwMode="auto">
            <a:xfrm>
              <a:off x="0" y="0"/>
              <a:ext cx="1140534" cy="1140533"/>
            </a:xfrm>
            <a:prstGeom prst="ellipse">
              <a:avLst/>
            </a:pr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2800">
                <a:solidFill>
                  <a:srgbClr val="FFFFFF"/>
                </a:solidFill>
                <a:latin typeface="Open Sans" pitchFamily="34" charset="0"/>
              </a:endParaRPr>
            </a:p>
          </p:txBody>
        </p:sp>
        <p:pic>
          <p:nvPicPr>
            <p:cNvPr id="52251" name="Group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378" y="345633"/>
              <a:ext cx="434369" cy="392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5845" name="Freeform 40"/>
          <p:cNvSpPr>
            <a:spLocks noEditPoints="1"/>
          </p:cNvSpPr>
          <p:nvPr/>
        </p:nvSpPr>
        <p:spPr bwMode="auto">
          <a:xfrm>
            <a:off x="4010025" y="2924175"/>
            <a:ext cx="1120775" cy="1335088"/>
          </a:xfrm>
          <a:custGeom>
            <a:avLst/>
            <a:gdLst>
              <a:gd name="T0" fmla="*/ 2147483647 w 633"/>
              <a:gd name="T1" fmla="*/ 2147483647 h 730"/>
              <a:gd name="T2" fmla="*/ 2147483647 w 633"/>
              <a:gd name="T3" fmla="*/ 2147483647 h 730"/>
              <a:gd name="T4" fmla="*/ 2147483647 w 633"/>
              <a:gd name="T5" fmla="*/ 2147483647 h 730"/>
              <a:gd name="T6" fmla="*/ 2147483647 w 633"/>
              <a:gd name="T7" fmla="*/ 2147483647 h 730"/>
              <a:gd name="T8" fmla="*/ 2147483647 w 633"/>
              <a:gd name="T9" fmla="*/ 2147483647 h 730"/>
              <a:gd name="T10" fmla="*/ 2147483647 w 633"/>
              <a:gd name="T11" fmla="*/ 2147483647 h 730"/>
              <a:gd name="T12" fmla="*/ 2147483647 w 633"/>
              <a:gd name="T13" fmla="*/ 2147483647 h 730"/>
              <a:gd name="T14" fmla="*/ 2147483647 w 633"/>
              <a:gd name="T15" fmla="*/ 2147483647 h 730"/>
              <a:gd name="T16" fmla="*/ 2147483647 w 633"/>
              <a:gd name="T17" fmla="*/ 2147483647 h 730"/>
              <a:gd name="T18" fmla="*/ 2147483647 w 633"/>
              <a:gd name="T19" fmla="*/ 2147483647 h 730"/>
              <a:gd name="T20" fmla="*/ 2147483647 w 633"/>
              <a:gd name="T21" fmla="*/ 2147483647 h 730"/>
              <a:gd name="T22" fmla="*/ 2147483647 w 633"/>
              <a:gd name="T23" fmla="*/ 2147483647 h 730"/>
              <a:gd name="T24" fmla="*/ 2147483647 w 633"/>
              <a:gd name="T25" fmla="*/ 2147483647 h 730"/>
              <a:gd name="T26" fmla="*/ 2147483647 w 633"/>
              <a:gd name="T27" fmla="*/ 2147483647 h 730"/>
              <a:gd name="T28" fmla="*/ 2147483647 w 633"/>
              <a:gd name="T29" fmla="*/ 2147483647 h 730"/>
              <a:gd name="T30" fmla="*/ 2147483647 w 633"/>
              <a:gd name="T31" fmla="*/ 2147483647 h 730"/>
              <a:gd name="T32" fmla="*/ 2147483647 w 633"/>
              <a:gd name="T33" fmla="*/ 2147483647 h 730"/>
              <a:gd name="T34" fmla="*/ 2147483647 w 633"/>
              <a:gd name="T35" fmla="*/ 2147483647 h 730"/>
              <a:gd name="T36" fmla="*/ 2147483647 w 633"/>
              <a:gd name="T37" fmla="*/ 2147483647 h 730"/>
              <a:gd name="T38" fmla="*/ 2147483647 w 633"/>
              <a:gd name="T39" fmla="*/ 2147483647 h 730"/>
              <a:gd name="T40" fmla="*/ 2147483647 w 633"/>
              <a:gd name="T41" fmla="*/ 2147483647 h 730"/>
              <a:gd name="T42" fmla="*/ 2147483647 w 633"/>
              <a:gd name="T43" fmla="*/ 2147483647 h 730"/>
              <a:gd name="T44" fmla="*/ 2147483647 w 633"/>
              <a:gd name="T45" fmla="*/ 2147483647 h 730"/>
              <a:gd name="T46" fmla="*/ 2147483647 w 633"/>
              <a:gd name="T47" fmla="*/ 2147483647 h 730"/>
              <a:gd name="T48" fmla="*/ 2147483647 w 633"/>
              <a:gd name="T49" fmla="*/ 2147483647 h 730"/>
              <a:gd name="T50" fmla="*/ 2147483647 w 633"/>
              <a:gd name="T51" fmla="*/ 2147483647 h 730"/>
              <a:gd name="T52" fmla="*/ 2147483647 w 633"/>
              <a:gd name="T53" fmla="*/ 2147483647 h 730"/>
              <a:gd name="T54" fmla="*/ 2147483647 w 633"/>
              <a:gd name="T55" fmla="*/ 2147483647 h 730"/>
              <a:gd name="T56" fmla="*/ 2147483647 w 633"/>
              <a:gd name="T57" fmla="*/ 2147483647 h 730"/>
              <a:gd name="T58" fmla="*/ 2147483647 w 633"/>
              <a:gd name="T59" fmla="*/ 2147483647 h 730"/>
              <a:gd name="T60" fmla="*/ 2147483647 w 633"/>
              <a:gd name="T61" fmla="*/ 2147483647 h 730"/>
              <a:gd name="T62" fmla="*/ 2147483647 w 633"/>
              <a:gd name="T63" fmla="*/ 2147483647 h 730"/>
              <a:gd name="T64" fmla="*/ 2147483647 w 633"/>
              <a:gd name="T65" fmla="*/ 2147483647 h 730"/>
              <a:gd name="T66" fmla="*/ 2147483647 w 633"/>
              <a:gd name="T67" fmla="*/ 2147483647 h 730"/>
              <a:gd name="T68" fmla="*/ 2147483647 w 633"/>
              <a:gd name="T69" fmla="*/ 2147483647 h 730"/>
              <a:gd name="T70" fmla="*/ 2147483647 w 633"/>
              <a:gd name="T71" fmla="*/ 2147483647 h 730"/>
              <a:gd name="T72" fmla="*/ 2147483647 w 633"/>
              <a:gd name="T73" fmla="*/ 2147483647 h 730"/>
              <a:gd name="T74" fmla="*/ 2147483647 w 633"/>
              <a:gd name="T75" fmla="*/ 2147483647 h 730"/>
              <a:gd name="T76" fmla="*/ 2147483647 w 633"/>
              <a:gd name="T77" fmla="*/ 2147483647 h 7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nvGrpSpPr>
          <p:cNvPr id="35846" name="Group 1"/>
          <p:cNvGrpSpPr>
            <a:grpSpLocks/>
          </p:cNvGrpSpPr>
          <p:nvPr/>
        </p:nvGrpSpPr>
        <p:grpSpPr bwMode="auto">
          <a:xfrm>
            <a:off x="4086225" y="1847850"/>
            <a:ext cx="833438" cy="835025"/>
            <a:chOff x="0" y="0"/>
            <a:chExt cx="1140534" cy="1140533"/>
          </a:xfrm>
        </p:grpSpPr>
        <p:sp>
          <p:nvSpPr>
            <p:cNvPr id="52248" name="Oval 18"/>
            <p:cNvSpPr>
              <a:spLocks noChangeArrowheads="1"/>
            </p:cNvSpPr>
            <p:nvPr/>
          </p:nvSpPr>
          <p:spPr bwMode="auto">
            <a:xfrm>
              <a:off x="0" y="0"/>
              <a:ext cx="1140534" cy="1140533"/>
            </a:xfrm>
            <a:prstGeom prst="ellipse">
              <a:avLst/>
            </a:pr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2800">
                <a:solidFill>
                  <a:srgbClr val="FFFFFF"/>
                </a:solidFill>
                <a:latin typeface="Open Sans" pitchFamily="34" charset="0"/>
              </a:endParaRPr>
            </a:p>
          </p:txBody>
        </p:sp>
        <p:sp>
          <p:nvSpPr>
            <p:cNvPr id="52249" name="Shape 940"/>
            <p:cNvSpPr>
              <a:spLocks/>
            </p:cNvSpPr>
            <p:nvPr/>
          </p:nvSpPr>
          <p:spPr bwMode="auto">
            <a:xfrm>
              <a:off x="268140" y="360855"/>
              <a:ext cx="626948" cy="417677"/>
            </a:xfrm>
            <a:custGeom>
              <a:avLst/>
              <a:gdLst>
                <a:gd name="T0" fmla="*/ 2147483647 w 21547"/>
                <a:gd name="T1" fmla="*/ 2147483647 h 21600"/>
                <a:gd name="T2" fmla="*/ 2147483647 w 21547"/>
                <a:gd name="T3" fmla="*/ 2147483647 h 21600"/>
                <a:gd name="T4" fmla="*/ 2147483647 w 21547"/>
                <a:gd name="T5" fmla="*/ 2147483647 h 21600"/>
                <a:gd name="T6" fmla="*/ 2147483647 w 21547"/>
                <a:gd name="T7" fmla="*/ 2147483647 h 21600"/>
                <a:gd name="T8" fmla="*/ 2147483647 w 21547"/>
                <a:gd name="T9" fmla="*/ 2147483647 h 21600"/>
                <a:gd name="T10" fmla="*/ 0 w 21547"/>
                <a:gd name="T11" fmla="*/ 2147483647 h 21600"/>
                <a:gd name="T12" fmla="*/ 2147483647 w 21547"/>
                <a:gd name="T13" fmla="*/ 2147483647 h 21600"/>
                <a:gd name="T14" fmla="*/ 2147483647 w 21547"/>
                <a:gd name="T15" fmla="*/ 2147483647 h 21600"/>
                <a:gd name="T16" fmla="*/ 2147483647 w 21547"/>
                <a:gd name="T17" fmla="*/ 2147483647 h 21600"/>
                <a:gd name="T18" fmla="*/ 2147483647 w 21547"/>
                <a:gd name="T19" fmla="*/ 2147483647 h 21600"/>
                <a:gd name="T20" fmla="*/ 2147483647 w 21547"/>
                <a:gd name="T21" fmla="*/ 2147483647 h 21600"/>
                <a:gd name="T22" fmla="*/ 2147483647 w 21547"/>
                <a:gd name="T23" fmla="*/ 2147483647 h 21600"/>
                <a:gd name="T24" fmla="*/ 2147483647 w 21547"/>
                <a:gd name="T25" fmla="*/ 2147483647 h 21600"/>
                <a:gd name="T26" fmla="*/ 2147483647 w 21547"/>
                <a:gd name="T27" fmla="*/ 2147483647 h 21600"/>
                <a:gd name="T28" fmla="*/ 2147483647 w 21547"/>
                <a:gd name="T29" fmla="*/ 0 h 21600"/>
                <a:gd name="T30" fmla="*/ 2147483647 w 21547"/>
                <a:gd name="T31" fmla="*/ 0 h 21600"/>
                <a:gd name="T32" fmla="*/ 2147483647 w 21547"/>
                <a:gd name="T33" fmla="*/ 2147483647 h 21600"/>
                <a:gd name="T34" fmla="*/ 2147483647 w 21547"/>
                <a:gd name="T35" fmla="*/ 2147483647 h 21600"/>
                <a:gd name="T36" fmla="*/ 2147483647 w 21547"/>
                <a:gd name="T37" fmla="*/ 2147483647 h 21600"/>
                <a:gd name="T38" fmla="*/ 0 w 21547"/>
                <a:gd name="T39" fmla="*/ 2147483647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547" h="21600" extrusionOk="0">
                  <a:moveTo>
                    <a:pt x="18847" y="15749"/>
                  </a:moveTo>
                  <a:lnTo>
                    <a:pt x="2701" y="15749"/>
                  </a:lnTo>
                  <a:lnTo>
                    <a:pt x="2701" y="1346"/>
                  </a:lnTo>
                  <a:lnTo>
                    <a:pt x="18847" y="1346"/>
                  </a:lnTo>
                  <a:cubicBezTo>
                    <a:pt x="18847" y="1346"/>
                    <a:pt x="18847" y="15749"/>
                    <a:pt x="18847" y="15749"/>
                  </a:cubicBezTo>
                  <a:close/>
                  <a:moveTo>
                    <a:pt x="0" y="20510"/>
                  </a:moveTo>
                  <a:cubicBezTo>
                    <a:pt x="0" y="20510"/>
                    <a:pt x="-26" y="21600"/>
                    <a:pt x="1603" y="21600"/>
                  </a:cubicBezTo>
                  <a:cubicBezTo>
                    <a:pt x="2568" y="21600"/>
                    <a:pt x="6216" y="21600"/>
                    <a:pt x="9032" y="21600"/>
                  </a:cubicBezTo>
                  <a:cubicBezTo>
                    <a:pt x="9032" y="21600"/>
                    <a:pt x="10576" y="21600"/>
                    <a:pt x="12515" y="21600"/>
                  </a:cubicBezTo>
                  <a:cubicBezTo>
                    <a:pt x="15331" y="21600"/>
                    <a:pt x="18979" y="21600"/>
                    <a:pt x="19943" y="21600"/>
                  </a:cubicBezTo>
                  <a:cubicBezTo>
                    <a:pt x="21574" y="21600"/>
                    <a:pt x="21547" y="20510"/>
                    <a:pt x="21547" y="20510"/>
                  </a:cubicBezTo>
                  <a:lnTo>
                    <a:pt x="19418" y="16436"/>
                  </a:lnTo>
                  <a:cubicBezTo>
                    <a:pt x="19512" y="16224"/>
                    <a:pt x="19569" y="15977"/>
                    <a:pt x="19569" y="15711"/>
                  </a:cubicBezTo>
                  <a:lnTo>
                    <a:pt x="19569" y="1384"/>
                  </a:lnTo>
                  <a:cubicBezTo>
                    <a:pt x="19569" y="621"/>
                    <a:pt x="19123" y="0"/>
                    <a:pt x="18571" y="0"/>
                  </a:cubicBezTo>
                  <a:lnTo>
                    <a:pt x="2977" y="0"/>
                  </a:lnTo>
                  <a:cubicBezTo>
                    <a:pt x="2425" y="0"/>
                    <a:pt x="1979" y="621"/>
                    <a:pt x="1979" y="1384"/>
                  </a:cubicBezTo>
                  <a:lnTo>
                    <a:pt x="1979" y="15711"/>
                  </a:lnTo>
                  <a:cubicBezTo>
                    <a:pt x="1979" y="15978"/>
                    <a:pt x="2035" y="16224"/>
                    <a:pt x="2129" y="16436"/>
                  </a:cubicBezTo>
                  <a:cubicBezTo>
                    <a:pt x="2129" y="16436"/>
                    <a:pt x="0" y="20510"/>
                    <a:pt x="0" y="20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38100" tIns="38100" rIns="38100" bIns="38100" anchor="ctr"/>
            <a:lstStyle/>
            <a:p>
              <a:endParaRPr lang="zh-CN" altLang="en-US"/>
            </a:p>
          </p:txBody>
        </p:sp>
      </p:grpSp>
      <p:grpSp>
        <p:nvGrpSpPr>
          <p:cNvPr id="35847" name="Group 2"/>
          <p:cNvGrpSpPr>
            <a:grpSpLocks/>
          </p:cNvGrpSpPr>
          <p:nvPr/>
        </p:nvGrpSpPr>
        <p:grpSpPr bwMode="auto">
          <a:xfrm>
            <a:off x="5043488" y="2516188"/>
            <a:ext cx="833437" cy="831850"/>
            <a:chOff x="0" y="0"/>
            <a:chExt cx="1140534" cy="1140533"/>
          </a:xfrm>
        </p:grpSpPr>
        <p:sp>
          <p:nvSpPr>
            <p:cNvPr id="52246" name="Oval 27"/>
            <p:cNvSpPr>
              <a:spLocks noChangeArrowheads="1"/>
            </p:cNvSpPr>
            <p:nvPr/>
          </p:nvSpPr>
          <p:spPr bwMode="auto">
            <a:xfrm>
              <a:off x="0" y="0"/>
              <a:ext cx="1140534" cy="1140533"/>
            </a:xfrm>
            <a:prstGeom prst="ellipse">
              <a:avLst/>
            </a:prstGeom>
            <a:solidFill>
              <a:srgbClr val="88D0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2800">
                <a:solidFill>
                  <a:srgbClr val="FFFFFF"/>
                </a:solidFill>
                <a:latin typeface="Open Sans" pitchFamily="34" charset="0"/>
              </a:endParaRPr>
            </a:p>
          </p:txBody>
        </p:sp>
        <p:sp>
          <p:nvSpPr>
            <p:cNvPr id="52247" name="Freeform 11"/>
            <p:cNvSpPr>
              <a:spLocks noEditPoints="1"/>
            </p:cNvSpPr>
            <p:nvPr/>
          </p:nvSpPr>
          <p:spPr bwMode="auto">
            <a:xfrm>
              <a:off x="337957" y="345009"/>
              <a:ext cx="524509" cy="434156"/>
            </a:xfrm>
            <a:custGeom>
              <a:avLst/>
              <a:gdLst>
                <a:gd name="T0" fmla="*/ 2147483647 w 287"/>
                <a:gd name="T1" fmla="*/ 2147483647 h 237"/>
                <a:gd name="T2" fmla="*/ 2147483647 w 287"/>
                <a:gd name="T3" fmla="*/ 2147483647 h 237"/>
                <a:gd name="T4" fmla="*/ 2147483647 w 287"/>
                <a:gd name="T5" fmla="*/ 2147483647 h 237"/>
                <a:gd name="T6" fmla="*/ 2147483647 w 287"/>
                <a:gd name="T7" fmla="*/ 2147483647 h 237"/>
                <a:gd name="T8" fmla="*/ 2147483647 w 287"/>
                <a:gd name="T9" fmla="*/ 2147483647 h 237"/>
                <a:gd name="T10" fmla="*/ 2147483647 w 287"/>
                <a:gd name="T11" fmla="*/ 2147483647 h 237"/>
                <a:gd name="T12" fmla="*/ 2147483647 w 287"/>
                <a:gd name="T13" fmla="*/ 2147483647 h 237"/>
                <a:gd name="T14" fmla="*/ 2147483647 w 287"/>
                <a:gd name="T15" fmla="*/ 2147483647 h 237"/>
                <a:gd name="T16" fmla="*/ 2147483647 w 287"/>
                <a:gd name="T17" fmla="*/ 2147483647 h 237"/>
                <a:gd name="T18" fmla="*/ 2147483647 w 287"/>
                <a:gd name="T19" fmla="*/ 2147483647 h 237"/>
                <a:gd name="T20" fmla="*/ 2147483647 w 287"/>
                <a:gd name="T21" fmla="*/ 2147483647 h 237"/>
                <a:gd name="T22" fmla="*/ 2147483647 w 287"/>
                <a:gd name="T23" fmla="*/ 2147483647 h 237"/>
                <a:gd name="T24" fmla="*/ 2147483647 w 287"/>
                <a:gd name="T25" fmla="*/ 2147483647 h 237"/>
                <a:gd name="T26" fmla="*/ 2147483647 w 287"/>
                <a:gd name="T27" fmla="*/ 2147483647 h 237"/>
                <a:gd name="T28" fmla="*/ 2147483647 w 287"/>
                <a:gd name="T29" fmla="*/ 2147483647 h 237"/>
                <a:gd name="T30" fmla="*/ 2147483647 w 287"/>
                <a:gd name="T31" fmla="*/ 2147483647 h 237"/>
                <a:gd name="T32" fmla="*/ 2147483647 w 287"/>
                <a:gd name="T33" fmla="*/ 2147483647 h 237"/>
                <a:gd name="T34" fmla="*/ 2147483647 w 287"/>
                <a:gd name="T35" fmla="*/ 2147483647 h 237"/>
                <a:gd name="T36" fmla="*/ 2147483647 w 287"/>
                <a:gd name="T37" fmla="*/ 2147483647 h 237"/>
                <a:gd name="T38" fmla="*/ 2147483647 w 287"/>
                <a:gd name="T39" fmla="*/ 2147483647 h 237"/>
                <a:gd name="T40" fmla="*/ 2147483647 w 287"/>
                <a:gd name="T41" fmla="*/ 2147483647 h 237"/>
                <a:gd name="T42" fmla="*/ 2147483647 w 287"/>
                <a:gd name="T43" fmla="*/ 2147483647 h 237"/>
                <a:gd name="T44" fmla="*/ 2147483647 w 287"/>
                <a:gd name="T45" fmla="*/ 2147483647 h 237"/>
                <a:gd name="T46" fmla="*/ 2147483647 w 287"/>
                <a:gd name="T47" fmla="*/ 2147483647 h 237"/>
                <a:gd name="T48" fmla="*/ 2147483647 w 287"/>
                <a:gd name="T49" fmla="*/ 2147483647 h 237"/>
                <a:gd name="T50" fmla="*/ 2147483647 w 287"/>
                <a:gd name="T51" fmla="*/ 2147483647 h 237"/>
                <a:gd name="T52" fmla="*/ 2147483647 w 287"/>
                <a:gd name="T53" fmla="*/ 2147483647 h 237"/>
                <a:gd name="T54" fmla="*/ 2147483647 w 287"/>
                <a:gd name="T55" fmla="*/ 2147483647 h 237"/>
                <a:gd name="T56" fmla="*/ 2147483647 w 287"/>
                <a:gd name="T57" fmla="*/ 2147483647 h 237"/>
                <a:gd name="T58" fmla="*/ 2147483647 w 287"/>
                <a:gd name="T59" fmla="*/ 2147483647 h 237"/>
                <a:gd name="T60" fmla="*/ 2147483647 w 287"/>
                <a:gd name="T61" fmla="*/ 2147483647 h 237"/>
                <a:gd name="T62" fmla="*/ 0 w 287"/>
                <a:gd name="T63" fmla="*/ 2147483647 h 237"/>
                <a:gd name="T64" fmla="*/ 0 w 287"/>
                <a:gd name="T65" fmla="*/ 2147483647 h 237"/>
                <a:gd name="T66" fmla="*/ 2147483647 w 287"/>
                <a:gd name="T67" fmla="*/ 2147483647 h 237"/>
                <a:gd name="T68" fmla="*/ 2147483647 w 287"/>
                <a:gd name="T69" fmla="*/ 0 h 237"/>
                <a:gd name="T70" fmla="*/ 2147483647 w 287"/>
                <a:gd name="T71" fmla="*/ 2147483647 h 237"/>
                <a:gd name="T72" fmla="*/ 2147483647 w 287"/>
                <a:gd name="T73" fmla="*/ 2147483647 h 237"/>
                <a:gd name="T74" fmla="*/ 2147483647 w 287"/>
                <a:gd name="T75" fmla="*/ 2147483647 h 237"/>
                <a:gd name="T76" fmla="*/ 2147483647 w 287"/>
                <a:gd name="T77" fmla="*/ 0 h 237"/>
                <a:gd name="T78" fmla="*/ 2147483647 w 287"/>
                <a:gd name="T79" fmla="*/ 2147483647 h 237"/>
                <a:gd name="T80" fmla="*/ 2147483647 w 287"/>
                <a:gd name="T81" fmla="*/ 2147483647 h 237"/>
                <a:gd name="T82" fmla="*/ 2147483647 w 287"/>
                <a:gd name="T83" fmla="*/ 2147483647 h 237"/>
                <a:gd name="T84" fmla="*/ 2147483647 w 287"/>
                <a:gd name="T85" fmla="*/ 2147483647 h 237"/>
                <a:gd name="T86" fmla="*/ 2147483647 w 287"/>
                <a:gd name="T87" fmla="*/ 2147483647 h 237"/>
                <a:gd name="T88" fmla="*/ 2147483647 w 287"/>
                <a:gd name="T89" fmla="*/ 2147483647 h 237"/>
                <a:gd name="T90" fmla="*/ 2147483647 w 287"/>
                <a:gd name="T91" fmla="*/ 2147483647 h 237"/>
                <a:gd name="T92" fmla="*/ 2147483647 w 287"/>
                <a:gd name="T93" fmla="*/ 2147483647 h 237"/>
                <a:gd name="T94" fmla="*/ 2147483647 w 287"/>
                <a:gd name="T95" fmla="*/ 2147483647 h 237"/>
                <a:gd name="T96" fmla="*/ 2147483647 w 287"/>
                <a:gd name="T97" fmla="*/ 2147483647 h 237"/>
                <a:gd name="T98" fmla="*/ 2147483647 w 287"/>
                <a:gd name="T99" fmla="*/ 2147483647 h 237"/>
                <a:gd name="T100" fmla="*/ 2147483647 w 287"/>
                <a:gd name="T101" fmla="*/ 2147483647 h 237"/>
                <a:gd name="T102" fmla="*/ 2147483647 w 287"/>
                <a:gd name="T103" fmla="*/ 2147483647 h 237"/>
                <a:gd name="T104" fmla="*/ 2147483647 w 287"/>
                <a:gd name="T105" fmla="*/ 2147483647 h 237"/>
                <a:gd name="T106" fmla="*/ 2147483647 w 287"/>
                <a:gd name="T107" fmla="*/ 2147483647 h 237"/>
                <a:gd name="T108" fmla="*/ 2147483647 w 287"/>
                <a:gd name="T109" fmla="*/ 2147483647 h 237"/>
                <a:gd name="T110" fmla="*/ 2147483647 w 287"/>
                <a:gd name="T111" fmla="*/ 2147483647 h 237"/>
                <a:gd name="T112" fmla="*/ 2147483647 w 287"/>
                <a:gd name="T113" fmla="*/ 2147483647 h 237"/>
                <a:gd name="T114" fmla="*/ 2147483647 w 287"/>
                <a:gd name="T115" fmla="*/ 2147483647 h 237"/>
                <a:gd name="T116" fmla="*/ 2147483647 w 287"/>
                <a:gd name="T117" fmla="*/ 2147483647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5848" name="Group 3"/>
          <p:cNvGrpSpPr>
            <a:grpSpLocks/>
          </p:cNvGrpSpPr>
          <p:nvPr/>
        </p:nvGrpSpPr>
        <p:grpSpPr bwMode="auto">
          <a:xfrm>
            <a:off x="5362575" y="3508375"/>
            <a:ext cx="833438" cy="833438"/>
            <a:chOff x="0" y="0"/>
            <a:chExt cx="1140534" cy="1140533"/>
          </a:xfrm>
        </p:grpSpPr>
        <p:sp>
          <p:nvSpPr>
            <p:cNvPr id="52244" name="Oval 32"/>
            <p:cNvSpPr>
              <a:spLocks noChangeArrowheads="1"/>
            </p:cNvSpPr>
            <p:nvPr/>
          </p:nvSpPr>
          <p:spPr bwMode="auto">
            <a:xfrm>
              <a:off x="0" y="0"/>
              <a:ext cx="1140534" cy="1140533"/>
            </a:xfrm>
            <a:prstGeom prst="ellipse">
              <a:avLst/>
            </a:prstGeom>
            <a:solidFill>
              <a:srgbClr val="F0968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2800">
                <a:solidFill>
                  <a:srgbClr val="FFFFFF"/>
                </a:solidFill>
                <a:latin typeface="Open Sans" pitchFamily="34" charset="0"/>
              </a:endParaRPr>
            </a:p>
          </p:txBody>
        </p:sp>
        <p:pic>
          <p:nvPicPr>
            <p:cNvPr id="52245" name="Group 6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258" y="345633"/>
              <a:ext cx="467782" cy="450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5849" name="组合 24"/>
          <p:cNvGrpSpPr>
            <a:grpSpLocks/>
          </p:cNvGrpSpPr>
          <p:nvPr/>
        </p:nvGrpSpPr>
        <p:grpSpPr bwMode="auto">
          <a:xfrm>
            <a:off x="3187700" y="2516188"/>
            <a:ext cx="833438" cy="831850"/>
            <a:chOff x="0" y="0"/>
            <a:chExt cx="1141412" cy="1139825"/>
          </a:xfrm>
        </p:grpSpPr>
        <p:sp>
          <p:nvSpPr>
            <p:cNvPr id="52242" name="Oval 24"/>
            <p:cNvSpPr>
              <a:spLocks noChangeArrowheads="1"/>
            </p:cNvSpPr>
            <p:nvPr/>
          </p:nvSpPr>
          <p:spPr bwMode="auto">
            <a:xfrm>
              <a:off x="0" y="0"/>
              <a:ext cx="1141412" cy="1139825"/>
            </a:xfrm>
            <a:prstGeom prst="ellipse">
              <a:avLst/>
            </a:prstGeom>
            <a:solidFill>
              <a:srgbClr val="88D0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defTabSz="912813">
                <a:defRPr kumimoji="1" sz="1300">
                  <a:solidFill>
                    <a:schemeClr val="tx1"/>
                  </a:solidFill>
                  <a:latin typeface="Calibri" pitchFamily="34" charset="0"/>
                  <a:ea typeface="宋体" pitchFamily="2" charset="-122"/>
                </a:defRPr>
              </a:lvl1pPr>
              <a:lvl2pPr marL="742950" indent="-285750" defTabSz="912813">
                <a:defRPr kumimoji="1" sz="1300">
                  <a:solidFill>
                    <a:schemeClr val="tx1"/>
                  </a:solidFill>
                  <a:latin typeface="Calibri" pitchFamily="34" charset="0"/>
                  <a:ea typeface="宋体" pitchFamily="2" charset="-122"/>
                </a:defRPr>
              </a:lvl2pPr>
              <a:lvl3pPr marL="1143000" indent="-228600" defTabSz="912813">
                <a:defRPr kumimoji="1" sz="1300">
                  <a:solidFill>
                    <a:schemeClr val="tx1"/>
                  </a:solidFill>
                  <a:latin typeface="Calibri" pitchFamily="34" charset="0"/>
                  <a:ea typeface="宋体" pitchFamily="2" charset="-122"/>
                </a:defRPr>
              </a:lvl3pPr>
              <a:lvl4pPr marL="1600200" indent="-228600" defTabSz="912813">
                <a:defRPr kumimoji="1" sz="1300">
                  <a:solidFill>
                    <a:schemeClr val="tx1"/>
                  </a:solidFill>
                  <a:latin typeface="Calibri" pitchFamily="34" charset="0"/>
                  <a:ea typeface="宋体" pitchFamily="2" charset="-122"/>
                </a:defRPr>
              </a:lvl4pPr>
              <a:lvl5pPr marL="2057400" indent="-228600" defTabSz="912813">
                <a:defRPr kumimoji="1" sz="1300">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en-US" altLang="zh-CN" sz="2800">
                <a:solidFill>
                  <a:srgbClr val="FFFFFF"/>
                </a:solidFill>
                <a:latin typeface="Open Sans" pitchFamily="34" charset="0"/>
              </a:endParaRPr>
            </a:p>
          </p:txBody>
        </p:sp>
        <p:sp>
          <p:nvSpPr>
            <p:cNvPr id="52243" name="Freeform 11"/>
            <p:cNvSpPr>
              <a:spLocks noEditPoints="1"/>
            </p:cNvSpPr>
            <p:nvPr/>
          </p:nvSpPr>
          <p:spPr bwMode="auto">
            <a:xfrm>
              <a:off x="272199" y="344795"/>
              <a:ext cx="572064" cy="508417"/>
            </a:xfrm>
            <a:custGeom>
              <a:avLst/>
              <a:gdLst>
                <a:gd name="T0" fmla="*/ 2147483647 w 134"/>
                <a:gd name="T1" fmla="*/ 2147483647 h 119"/>
                <a:gd name="T2" fmla="*/ 2147483647 w 134"/>
                <a:gd name="T3" fmla="*/ 2147483647 h 119"/>
                <a:gd name="T4" fmla="*/ 2147483647 w 134"/>
                <a:gd name="T5" fmla="*/ 2147483647 h 119"/>
                <a:gd name="T6" fmla="*/ 2147483647 w 134"/>
                <a:gd name="T7" fmla="*/ 2147483647 h 119"/>
                <a:gd name="T8" fmla="*/ 2147483647 w 134"/>
                <a:gd name="T9" fmla="*/ 2147483647 h 119"/>
                <a:gd name="T10" fmla="*/ 2147483647 w 134"/>
                <a:gd name="T11" fmla="*/ 2147483647 h 119"/>
                <a:gd name="T12" fmla="*/ 2147483647 w 134"/>
                <a:gd name="T13" fmla="*/ 2147483647 h 119"/>
                <a:gd name="T14" fmla="*/ 2147483647 w 134"/>
                <a:gd name="T15" fmla="*/ 2147483647 h 119"/>
                <a:gd name="T16" fmla="*/ 2147483647 w 134"/>
                <a:gd name="T17" fmla="*/ 2147483647 h 119"/>
                <a:gd name="T18" fmla="*/ 2147483647 w 134"/>
                <a:gd name="T19" fmla="*/ 2147483647 h 119"/>
                <a:gd name="T20" fmla="*/ 2147483647 w 134"/>
                <a:gd name="T21" fmla="*/ 2147483647 h 119"/>
                <a:gd name="T22" fmla="*/ 2147483647 w 134"/>
                <a:gd name="T23" fmla="*/ 2147483647 h 119"/>
                <a:gd name="T24" fmla="*/ 2147483647 w 134"/>
                <a:gd name="T25" fmla="*/ 2147483647 h 119"/>
                <a:gd name="T26" fmla="*/ 2147483647 w 134"/>
                <a:gd name="T27" fmla="*/ 2147483647 h 119"/>
                <a:gd name="T28" fmla="*/ 2147483647 w 134"/>
                <a:gd name="T29" fmla="*/ 2147483647 h 119"/>
                <a:gd name="T30" fmla="*/ 2147483647 w 134"/>
                <a:gd name="T31" fmla="*/ 2147483647 h 119"/>
                <a:gd name="T32" fmla="*/ 2147483647 w 134"/>
                <a:gd name="T33" fmla="*/ 2147483647 h 119"/>
                <a:gd name="T34" fmla="*/ 2147483647 w 134"/>
                <a:gd name="T35" fmla="*/ 2147483647 h 119"/>
                <a:gd name="T36" fmla="*/ 2147483647 w 134"/>
                <a:gd name="T37" fmla="*/ 2147483647 h 119"/>
                <a:gd name="T38" fmla="*/ 2147483647 w 134"/>
                <a:gd name="T39" fmla="*/ 2147483647 h 119"/>
                <a:gd name="T40" fmla="*/ 2147483647 w 134"/>
                <a:gd name="T41" fmla="*/ 2147483647 h 119"/>
                <a:gd name="T42" fmla="*/ 2147483647 w 134"/>
                <a:gd name="T43" fmla="*/ 2147483647 h 119"/>
                <a:gd name="T44" fmla="*/ 2147483647 w 134"/>
                <a:gd name="T45" fmla="*/ 2147483647 h 119"/>
                <a:gd name="T46" fmla="*/ 2147483647 w 134"/>
                <a:gd name="T47" fmla="*/ 2147483647 h 119"/>
                <a:gd name="T48" fmla="*/ 2147483647 w 134"/>
                <a:gd name="T49" fmla="*/ 2147483647 h 119"/>
                <a:gd name="T50" fmla="*/ 2147483647 w 134"/>
                <a:gd name="T51" fmla="*/ 2147483647 h 119"/>
                <a:gd name="T52" fmla="*/ 2147483647 w 134"/>
                <a:gd name="T53" fmla="*/ 2147483647 h 119"/>
                <a:gd name="T54" fmla="*/ 2147483647 w 134"/>
                <a:gd name="T55" fmla="*/ 2147483647 h 119"/>
                <a:gd name="T56" fmla="*/ 2147483647 w 134"/>
                <a:gd name="T57" fmla="*/ 2147483647 h 119"/>
                <a:gd name="T58" fmla="*/ 2147483647 w 134"/>
                <a:gd name="T59" fmla="*/ 2147483647 h 119"/>
                <a:gd name="T60" fmla="*/ 2147483647 w 134"/>
                <a:gd name="T61" fmla="*/ 2147483647 h 119"/>
                <a:gd name="T62" fmla="*/ 2147483647 w 134"/>
                <a:gd name="T63" fmla="*/ 2147483647 h 119"/>
                <a:gd name="T64" fmla="*/ 2147483647 w 134"/>
                <a:gd name="T65" fmla="*/ 2147483647 h 119"/>
                <a:gd name="T66" fmla="*/ 2147483647 w 134"/>
                <a:gd name="T67" fmla="*/ 2147483647 h 119"/>
                <a:gd name="T68" fmla="*/ 2147483647 w 134"/>
                <a:gd name="T69" fmla="*/ 2147483647 h 119"/>
                <a:gd name="T70" fmla="*/ 2147483647 w 134"/>
                <a:gd name="T71" fmla="*/ 2147483647 h 119"/>
                <a:gd name="T72" fmla="*/ 2147483647 w 134"/>
                <a:gd name="T73" fmla="*/ 2147483647 h 119"/>
                <a:gd name="T74" fmla="*/ 2147483647 w 134"/>
                <a:gd name="T75" fmla="*/ 2147483647 h 119"/>
                <a:gd name="T76" fmla="*/ 2147483647 w 134"/>
                <a:gd name="T77" fmla="*/ 2147483647 h 119"/>
                <a:gd name="T78" fmla="*/ 2147483647 w 134"/>
                <a:gd name="T79" fmla="*/ 2147483647 h 119"/>
                <a:gd name="T80" fmla="*/ 2147483647 w 134"/>
                <a:gd name="T81" fmla="*/ 2147483647 h 119"/>
                <a:gd name="T82" fmla="*/ 2147483647 w 134"/>
                <a:gd name="T83" fmla="*/ 2147483647 h 119"/>
                <a:gd name="T84" fmla="*/ 2147483647 w 134"/>
                <a:gd name="T85" fmla="*/ 2147483647 h 119"/>
                <a:gd name="T86" fmla="*/ 2147483647 w 134"/>
                <a:gd name="T87" fmla="*/ 2147483647 h 119"/>
                <a:gd name="T88" fmla="*/ 2147483647 w 134"/>
                <a:gd name="T89" fmla="*/ 2147483647 h 119"/>
                <a:gd name="T90" fmla="*/ 2147483647 w 134"/>
                <a:gd name="T91" fmla="*/ 2147483647 h 119"/>
                <a:gd name="T92" fmla="*/ 2147483647 w 134"/>
                <a:gd name="T93" fmla="*/ 2147483647 h 119"/>
                <a:gd name="T94" fmla="*/ 2147483647 w 134"/>
                <a:gd name="T95" fmla="*/ 2147483647 h 119"/>
                <a:gd name="T96" fmla="*/ 2147483647 w 134"/>
                <a:gd name="T97" fmla="*/ 2147483647 h 119"/>
                <a:gd name="T98" fmla="*/ 2147483647 w 134"/>
                <a:gd name="T99" fmla="*/ 2147483647 h 119"/>
                <a:gd name="T100" fmla="*/ 2147483647 w 134"/>
                <a:gd name="T101" fmla="*/ 2147483647 h 119"/>
                <a:gd name="T102" fmla="*/ 2147483647 w 134"/>
                <a:gd name="T103" fmla="*/ 2147483647 h 119"/>
                <a:gd name="T104" fmla="*/ 2147483647 w 134"/>
                <a:gd name="T105" fmla="*/ 2147483647 h 119"/>
                <a:gd name="T106" fmla="*/ 2147483647 w 134"/>
                <a:gd name="T107" fmla="*/ 2147483647 h 119"/>
                <a:gd name="T108" fmla="*/ 2147483647 w 134"/>
                <a:gd name="T109" fmla="*/ 2147483647 h 119"/>
                <a:gd name="T110" fmla="*/ 2147483647 w 134"/>
                <a:gd name="T111" fmla="*/ 2147483647 h 119"/>
                <a:gd name="T112" fmla="*/ 2147483647 w 134"/>
                <a:gd name="T113" fmla="*/ 2147483647 h 119"/>
                <a:gd name="T114" fmla="*/ 2147483647 w 134"/>
                <a:gd name="T115" fmla="*/ 2147483647 h 119"/>
                <a:gd name="T116" fmla="*/ 2147483647 w 134"/>
                <a:gd name="T117" fmla="*/ 2147483647 h 119"/>
                <a:gd name="T118" fmla="*/ 2147483647 w 134"/>
                <a:gd name="T119" fmla="*/ 2147483647 h 119"/>
                <a:gd name="T120" fmla="*/ 2147483647 w 134"/>
                <a:gd name="T121" fmla="*/ 2147483647 h 11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sp>
        <p:nvSpPr>
          <p:cNvPr id="35850" name="TextBox 46"/>
          <p:cNvSpPr txBox="1">
            <a:spLocks noChangeArrowheads="1"/>
          </p:cNvSpPr>
          <p:nvPr/>
        </p:nvSpPr>
        <p:spPr bwMode="auto">
          <a:xfrm>
            <a:off x="1106488" y="3735388"/>
            <a:ext cx="1682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a:t>
            </a:r>
          </a:p>
        </p:txBody>
      </p:sp>
      <p:sp>
        <p:nvSpPr>
          <p:cNvPr id="35851" name="TextBox 46"/>
          <p:cNvSpPr txBox="1">
            <a:spLocks noChangeArrowheads="1"/>
          </p:cNvSpPr>
          <p:nvPr/>
        </p:nvSpPr>
        <p:spPr bwMode="auto">
          <a:xfrm>
            <a:off x="1463675" y="2592388"/>
            <a:ext cx="1682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a:t>
            </a:r>
          </a:p>
        </p:txBody>
      </p:sp>
      <p:sp>
        <p:nvSpPr>
          <p:cNvPr id="35852" name="TextBox 46"/>
          <p:cNvSpPr txBox="1">
            <a:spLocks noChangeArrowheads="1"/>
          </p:cNvSpPr>
          <p:nvPr/>
        </p:nvSpPr>
        <p:spPr bwMode="auto">
          <a:xfrm>
            <a:off x="3798888" y="1196975"/>
            <a:ext cx="1682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a:t>
            </a:r>
          </a:p>
        </p:txBody>
      </p:sp>
      <p:sp>
        <p:nvSpPr>
          <p:cNvPr id="35853" name="TextBox 46"/>
          <p:cNvSpPr txBox="1">
            <a:spLocks noChangeArrowheads="1"/>
          </p:cNvSpPr>
          <p:nvPr/>
        </p:nvSpPr>
        <p:spPr bwMode="auto">
          <a:xfrm>
            <a:off x="5962650" y="2624138"/>
            <a:ext cx="1682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a:t>
            </a:r>
          </a:p>
        </p:txBody>
      </p:sp>
      <p:sp>
        <p:nvSpPr>
          <p:cNvPr id="35854" name="TextBox 46"/>
          <p:cNvSpPr txBox="1">
            <a:spLocks noChangeArrowheads="1"/>
          </p:cNvSpPr>
          <p:nvPr/>
        </p:nvSpPr>
        <p:spPr bwMode="auto">
          <a:xfrm>
            <a:off x="6451600" y="3684588"/>
            <a:ext cx="1682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latin typeface="Arial" pitchFamily="34" charset="0"/>
                <a:cs typeface="Arial" pitchFamily="34" charset="0"/>
              </a:rPr>
              <a:t>Lorem ipsum dolor sit amet, consectetuer adipiscing elit. Aenean commodo ligula eget dolor. Aenean massa. </a:t>
            </a:r>
          </a:p>
        </p:txBody>
      </p:sp>
      <p:sp>
        <p:nvSpPr>
          <p:cNvPr id="35855" name="矩形 77"/>
          <p:cNvSpPr>
            <a:spLocks noChangeArrowheads="1"/>
          </p:cNvSpPr>
          <p:nvPr/>
        </p:nvSpPr>
        <p:spPr bwMode="auto">
          <a:xfrm>
            <a:off x="3789363" y="900113"/>
            <a:ext cx="1382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EF8B81"/>
                </a:solidFill>
                <a:latin typeface="方正兰亭黑_GBK" pitchFamily="2" charset="-122"/>
                <a:ea typeface="方正兰亭黑_GBK" pitchFamily="2" charset="-122"/>
              </a:rPr>
              <a:t>Lorem ipsum </a:t>
            </a:r>
            <a:endParaRPr kumimoji="0" lang="zh-CN" altLang="en-US" sz="2400" b="1">
              <a:solidFill>
                <a:srgbClr val="EF8B81"/>
              </a:solidFill>
              <a:latin typeface="方正兰亭黑_GBK" pitchFamily="2" charset="-122"/>
              <a:ea typeface="方正兰亭黑_GBK" pitchFamily="2" charset="-122"/>
            </a:endParaRPr>
          </a:p>
        </p:txBody>
      </p:sp>
      <p:sp>
        <p:nvSpPr>
          <p:cNvPr id="35856" name="矩形 78"/>
          <p:cNvSpPr>
            <a:spLocks noChangeArrowheads="1"/>
          </p:cNvSpPr>
          <p:nvPr/>
        </p:nvSpPr>
        <p:spPr bwMode="auto">
          <a:xfrm>
            <a:off x="1473200" y="2362200"/>
            <a:ext cx="1382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88D0E0"/>
                </a:solidFill>
                <a:latin typeface="方正兰亭黑_GBK" pitchFamily="2" charset="-122"/>
                <a:ea typeface="方正兰亭黑_GBK" pitchFamily="2" charset="-122"/>
              </a:rPr>
              <a:t>Lorem ipsum </a:t>
            </a:r>
            <a:endParaRPr kumimoji="0" lang="zh-CN" altLang="en-US" sz="2400" b="1">
              <a:solidFill>
                <a:srgbClr val="88D0E0"/>
              </a:solidFill>
              <a:latin typeface="方正兰亭黑_GBK" pitchFamily="2" charset="-122"/>
              <a:ea typeface="方正兰亭黑_GBK" pitchFamily="2" charset="-122"/>
            </a:endParaRPr>
          </a:p>
        </p:txBody>
      </p:sp>
      <p:sp>
        <p:nvSpPr>
          <p:cNvPr id="35857" name="矩形 79"/>
          <p:cNvSpPr>
            <a:spLocks noChangeArrowheads="1"/>
          </p:cNvSpPr>
          <p:nvPr/>
        </p:nvSpPr>
        <p:spPr bwMode="auto">
          <a:xfrm>
            <a:off x="5962650" y="2366963"/>
            <a:ext cx="138271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88D0E0"/>
                </a:solidFill>
                <a:latin typeface="方正兰亭黑_GBK" pitchFamily="2" charset="-122"/>
                <a:ea typeface="方正兰亭黑_GBK" pitchFamily="2" charset="-122"/>
              </a:rPr>
              <a:t>Lorem ipsum </a:t>
            </a:r>
            <a:endParaRPr kumimoji="0" lang="zh-CN" altLang="en-US" sz="2400" b="1">
              <a:solidFill>
                <a:srgbClr val="88D0E0"/>
              </a:solidFill>
              <a:latin typeface="方正兰亭黑_GBK" pitchFamily="2" charset="-122"/>
              <a:ea typeface="方正兰亭黑_GBK" pitchFamily="2" charset="-122"/>
            </a:endParaRPr>
          </a:p>
        </p:txBody>
      </p:sp>
      <p:sp>
        <p:nvSpPr>
          <p:cNvPr id="35858" name="矩形 80"/>
          <p:cNvSpPr>
            <a:spLocks noChangeArrowheads="1"/>
          </p:cNvSpPr>
          <p:nvPr/>
        </p:nvSpPr>
        <p:spPr bwMode="auto">
          <a:xfrm>
            <a:off x="1112838" y="3486150"/>
            <a:ext cx="138271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EF8B81"/>
                </a:solidFill>
                <a:latin typeface="方正兰亭黑_GBK" pitchFamily="2" charset="-122"/>
                <a:ea typeface="方正兰亭黑_GBK" pitchFamily="2" charset="-122"/>
              </a:rPr>
              <a:t>Lorem ipsum </a:t>
            </a:r>
            <a:endParaRPr kumimoji="0" lang="zh-CN" altLang="en-US" sz="2400" b="1">
              <a:solidFill>
                <a:srgbClr val="EF8B81"/>
              </a:solidFill>
              <a:latin typeface="方正兰亭黑_GBK" pitchFamily="2" charset="-122"/>
              <a:ea typeface="方正兰亭黑_GBK" pitchFamily="2" charset="-122"/>
            </a:endParaRPr>
          </a:p>
        </p:txBody>
      </p:sp>
      <p:sp>
        <p:nvSpPr>
          <p:cNvPr id="35859" name="矩形 81"/>
          <p:cNvSpPr>
            <a:spLocks noChangeArrowheads="1"/>
          </p:cNvSpPr>
          <p:nvPr/>
        </p:nvSpPr>
        <p:spPr bwMode="auto">
          <a:xfrm>
            <a:off x="6445250" y="3433763"/>
            <a:ext cx="1381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b="1">
                <a:solidFill>
                  <a:srgbClr val="EF8B81"/>
                </a:solidFill>
                <a:latin typeface="方正兰亭黑_GBK" pitchFamily="2" charset="-122"/>
                <a:ea typeface="方正兰亭黑_GBK" pitchFamily="2" charset="-122"/>
              </a:rPr>
              <a:t>Lorem ipsum </a:t>
            </a:r>
            <a:endParaRPr kumimoji="0" lang="zh-CN" altLang="en-US" sz="2400" b="1">
              <a:solidFill>
                <a:srgbClr val="EF8B81"/>
              </a:solidFill>
              <a:latin typeface="方正兰亭黑_GBK" pitchFamily="2" charset="-122"/>
              <a:ea typeface="方正兰亭黑_GBK" pitchFamily="2" charset="-122"/>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 calcmode="lin" valueType="num">
                                      <p:cBhvr additive="base">
                                        <p:cTn id="7" dur="500" fill="hold"/>
                                        <p:tgtEl>
                                          <p:spTgt spid="35844"/>
                                        </p:tgtEl>
                                        <p:attrNameLst>
                                          <p:attrName>ppt_x</p:attrName>
                                        </p:attrNameLst>
                                      </p:cBhvr>
                                      <p:tavLst>
                                        <p:tav tm="0">
                                          <p:val>
                                            <p:strVal val="#ppt_x"/>
                                          </p:val>
                                        </p:tav>
                                        <p:tav tm="100000">
                                          <p:val>
                                            <p:strVal val="#ppt_x"/>
                                          </p:val>
                                        </p:tav>
                                      </p:tavLst>
                                    </p:anim>
                                    <p:anim calcmode="lin" valueType="num">
                                      <p:cBhvr additive="base">
                                        <p:cTn id="8" dur="500" fill="hold"/>
                                        <p:tgtEl>
                                          <p:spTgt spid="3584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5845"/>
                                        </p:tgtEl>
                                        <p:attrNameLst>
                                          <p:attrName>style.visibility</p:attrName>
                                        </p:attrNameLst>
                                      </p:cBhvr>
                                      <p:to>
                                        <p:strVal val="visible"/>
                                      </p:to>
                                    </p:set>
                                    <p:anim calcmode="lin" valueType="num">
                                      <p:cBhvr additive="base">
                                        <p:cTn id="11" dur="500" fill="hold"/>
                                        <p:tgtEl>
                                          <p:spTgt spid="35845"/>
                                        </p:tgtEl>
                                        <p:attrNameLst>
                                          <p:attrName>ppt_x</p:attrName>
                                        </p:attrNameLst>
                                      </p:cBhvr>
                                      <p:tavLst>
                                        <p:tav tm="0">
                                          <p:val>
                                            <p:strVal val="#ppt_x"/>
                                          </p:val>
                                        </p:tav>
                                        <p:tav tm="100000">
                                          <p:val>
                                            <p:strVal val="#ppt_x"/>
                                          </p:val>
                                        </p:tav>
                                      </p:tavLst>
                                    </p:anim>
                                    <p:anim calcmode="lin" valueType="num">
                                      <p:cBhvr additive="base">
                                        <p:cTn id="12" dur="500" fill="hold"/>
                                        <p:tgtEl>
                                          <p:spTgt spid="3584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5846"/>
                                        </p:tgtEl>
                                        <p:attrNameLst>
                                          <p:attrName>style.visibility</p:attrName>
                                        </p:attrNameLst>
                                      </p:cBhvr>
                                      <p:to>
                                        <p:strVal val="visible"/>
                                      </p:to>
                                    </p:set>
                                    <p:anim calcmode="lin" valueType="num">
                                      <p:cBhvr additive="base">
                                        <p:cTn id="15" dur="500" fill="hold"/>
                                        <p:tgtEl>
                                          <p:spTgt spid="35846"/>
                                        </p:tgtEl>
                                        <p:attrNameLst>
                                          <p:attrName>ppt_x</p:attrName>
                                        </p:attrNameLst>
                                      </p:cBhvr>
                                      <p:tavLst>
                                        <p:tav tm="0">
                                          <p:val>
                                            <p:strVal val="#ppt_x"/>
                                          </p:val>
                                        </p:tav>
                                        <p:tav tm="100000">
                                          <p:val>
                                            <p:strVal val="#ppt_x"/>
                                          </p:val>
                                        </p:tav>
                                      </p:tavLst>
                                    </p:anim>
                                    <p:anim calcmode="lin" valueType="num">
                                      <p:cBhvr additive="base">
                                        <p:cTn id="16" dur="500" fill="hold"/>
                                        <p:tgtEl>
                                          <p:spTgt spid="3584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5847"/>
                                        </p:tgtEl>
                                        <p:attrNameLst>
                                          <p:attrName>style.visibility</p:attrName>
                                        </p:attrNameLst>
                                      </p:cBhvr>
                                      <p:to>
                                        <p:strVal val="visible"/>
                                      </p:to>
                                    </p:set>
                                    <p:anim calcmode="lin" valueType="num">
                                      <p:cBhvr additive="base">
                                        <p:cTn id="19" dur="500" fill="hold"/>
                                        <p:tgtEl>
                                          <p:spTgt spid="35847"/>
                                        </p:tgtEl>
                                        <p:attrNameLst>
                                          <p:attrName>ppt_x</p:attrName>
                                        </p:attrNameLst>
                                      </p:cBhvr>
                                      <p:tavLst>
                                        <p:tav tm="0">
                                          <p:val>
                                            <p:strVal val="#ppt_x"/>
                                          </p:val>
                                        </p:tav>
                                        <p:tav tm="100000">
                                          <p:val>
                                            <p:strVal val="#ppt_x"/>
                                          </p:val>
                                        </p:tav>
                                      </p:tavLst>
                                    </p:anim>
                                    <p:anim calcmode="lin" valueType="num">
                                      <p:cBhvr additive="base">
                                        <p:cTn id="20" dur="500" fill="hold"/>
                                        <p:tgtEl>
                                          <p:spTgt spid="3584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5848"/>
                                        </p:tgtEl>
                                        <p:attrNameLst>
                                          <p:attrName>style.visibility</p:attrName>
                                        </p:attrNameLst>
                                      </p:cBhvr>
                                      <p:to>
                                        <p:strVal val="visible"/>
                                      </p:to>
                                    </p:set>
                                    <p:anim calcmode="lin" valueType="num">
                                      <p:cBhvr additive="base">
                                        <p:cTn id="23" dur="500" fill="hold"/>
                                        <p:tgtEl>
                                          <p:spTgt spid="35848"/>
                                        </p:tgtEl>
                                        <p:attrNameLst>
                                          <p:attrName>ppt_x</p:attrName>
                                        </p:attrNameLst>
                                      </p:cBhvr>
                                      <p:tavLst>
                                        <p:tav tm="0">
                                          <p:val>
                                            <p:strVal val="#ppt_x"/>
                                          </p:val>
                                        </p:tav>
                                        <p:tav tm="100000">
                                          <p:val>
                                            <p:strVal val="#ppt_x"/>
                                          </p:val>
                                        </p:tav>
                                      </p:tavLst>
                                    </p:anim>
                                    <p:anim calcmode="lin" valueType="num">
                                      <p:cBhvr additive="base">
                                        <p:cTn id="24" dur="500" fill="hold"/>
                                        <p:tgtEl>
                                          <p:spTgt spid="3584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5849"/>
                                        </p:tgtEl>
                                        <p:attrNameLst>
                                          <p:attrName>style.visibility</p:attrName>
                                        </p:attrNameLst>
                                      </p:cBhvr>
                                      <p:to>
                                        <p:strVal val="visible"/>
                                      </p:to>
                                    </p:set>
                                    <p:anim calcmode="lin" valueType="num">
                                      <p:cBhvr additive="base">
                                        <p:cTn id="27" dur="500" fill="hold"/>
                                        <p:tgtEl>
                                          <p:spTgt spid="35849"/>
                                        </p:tgtEl>
                                        <p:attrNameLst>
                                          <p:attrName>ppt_x</p:attrName>
                                        </p:attrNameLst>
                                      </p:cBhvr>
                                      <p:tavLst>
                                        <p:tav tm="0">
                                          <p:val>
                                            <p:strVal val="#ppt_x"/>
                                          </p:val>
                                        </p:tav>
                                        <p:tav tm="100000">
                                          <p:val>
                                            <p:strVal val="#ppt_x"/>
                                          </p:val>
                                        </p:tav>
                                      </p:tavLst>
                                    </p:anim>
                                    <p:anim calcmode="lin" valueType="num">
                                      <p:cBhvr additive="base">
                                        <p:cTn id="28" dur="500" fill="hold"/>
                                        <p:tgtEl>
                                          <p:spTgt spid="3584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5850"/>
                                        </p:tgtEl>
                                        <p:attrNameLst>
                                          <p:attrName>style.visibility</p:attrName>
                                        </p:attrNameLst>
                                      </p:cBhvr>
                                      <p:to>
                                        <p:strVal val="visible"/>
                                      </p:to>
                                    </p:set>
                                    <p:anim calcmode="lin" valueType="num">
                                      <p:cBhvr additive="base">
                                        <p:cTn id="31" dur="500" fill="hold"/>
                                        <p:tgtEl>
                                          <p:spTgt spid="35850"/>
                                        </p:tgtEl>
                                        <p:attrNameLst>
                                          <p:attrName>ppt_x</p:attrName>
                                        </p:attrNameLst>
                                      </p:cBhvr>
                                      <p:tavLst>
                                        <p:tav tm="0">
                                          <p:val>
                                            <p:strVal val="#ppt_x"/>
                                          </p:val>
                                        </p:tav>
                                        <p:tav tm="100000">
                                          <p:val>
                                            <p:strVal val="#ppt_x"/>
                                          </p:val>
                                        </p:tav>
                                      </p:tavLst>
                                    </p:anim>
                                    <p:anim calcmode="lin" valueType="num">
                                      <p:cBhvr additive="base">
                                        <p:cTn id="32" dur="500" fill="hold"/>
                                        <p:tgtEl>
                                          <p:spTgt spid="3585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5851"/>
                                        </p:tgtEl>
                                        <p:attrNameLst>
                                          <p:attrName>style.visibility</p:attrName>
                                        </p:attrNameLst>
                                      </p:cBhvr>
                                      <p:to>
                                        <p:strVal val="visible"/>
                                      </p:to>
                                    </p:set>
                                    <p:anim calcmode="lin" valueType="num">
                                      <p:cBhvr additive="base">
                                        <p:cTn id="35" dur="500" fill="hold"/>
                                        <p:tgtEl>
                                          <p:spTgt spid="35851"/>
                                        </p:tgtEl>
                                        <p:attrNameLst>
                                          <p:attrName>ppt_x</p:attrName>
                                        </p:attrNameLst>
                                      </p:cBhvr>
                                      <p:tavLst>
                                        <p:tav tm="0">
                                          <p:val>
                                            <p:strVal val="#ppt_x"/>
                                          </p:val>
                                        </p:tav>
                                        <p:tav tm="100000">
                                          <p:val>
                                            <p:strVal val="#ppt_x"/>
                                          </p:val>
                                        </p:tav>
                                      </p:tavLst>
                                    </p:anim>
                                    <p:anim calcmode="lin" valueType="num">
                                      <p:cBhvr additive="base">
                                        <p:cTn id="36" dur="500" fill="hold"/>
                                        <p:tgtEl>
                                          <p:spTgt spid="3585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5852"/>
                                        </p:tgtEl>
                                        <p:attrNameLst>
                                          <p:attrName>style.visibility</p:attrName>
                                        </p:attrNameLst>
                                      </p:cBhvr>
                                      <p:to>
                                        <p:strVal val="visible"/>
                                      </p:to>
                                    </p:set>
                                    <p:anim calcmode="lin" valueType="num">
                                      <p:cBhvr additive="base">
                                        <p:cTn id="39" dur="500" fill="hold"/>
                                        <p:tgtEl>
                                          <p:spTgt spid="35852"/>
                                        </p:tgtEl>
                                        <p:attrNameLst>
                                          <p:attrName>ppt_x</p:attrName>
                                        </p:attrNameLst>
                                      </p:cBhvr>
                                      <p:tavLst>
                                        <p:tav tm="0">
                                          <p:val>
                                            <p:strVal val="#ppt_x"/>
                                          </p:val>
                                        </p:tav>
                                        <p:tav tm="100000">
                                          <p:val>
                                            <p:strVal val="#ppt_x"/>
                                          </p:val>
                                        </p:tav>
                                      </p:tavLst>
                                    </p:anim>
                                    <p:anim calcmode="lin" valueType="num">
                                      <p:cBhvr additive="base">
                                        <p:cTn id="40" dur="500" fill="hold"/>
                                        <p:tgtEl>
                                          <p:spTgt spid="3585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5853"/>
                                        </p:tgtEl>
                                        <p:attrNameLst>
                                          <p:attrName>style.visibility</p:attrName>
                                        </p:attrNameLst>
                                      </p:cBhvr>
                                      <p:to>
                                        <p:strVal val="visible"/>
                                      </p:to>
                                    </p:set>
                                    <p:anim calcmode="lin" valueType="num">
                                      <p:cBhvr additive="base">
                                        <p:cTn id="43" dur="500" fill="hold"/>
                                        <p:tgtEl>
                                          <p:spTgt spid="35853"/>
                                        </p:tgtEl>
                                        <p:attrNameLst>
                                          <p:attrName>ppt_x</p:attrName>
                                        </p:attrNameLst>
                                      </p:cBhvr>
                                      <p:tavLst>
                                        <p:tav tm="0">
                                          <p:val>
                                            <p:strVal val="#ppt_x"/>
                                          </p:val>
                                        </p:tav>
                                        <p:tav tm="100000">
                                          <p:val>
                                            <p:strVal val="#ppt_x"/>
                                          </p:val>
                                        </p:tav>
                                      </p:tavLst>
                                    </p:anim>
                                    <p:anim calcmode="lin" valueType="num">
                                      <p:cBhvr additive="base">
                                        <p:cTn id="44" dur="500" fill="hold"/>
                                        <p:tgtEl>
                                          <p:spTgt spid="3585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5854"/>
                                        </p:tgtEl>
                                        <p:attrNameLst>
                                          <p:attrName>style.visibility</p:attrName>
                                        </p:attrNameLst>
                                      </p:cBhvr>
                                      <p:to>
                                        <p:strVal val="visible"/>
                                      </p:to>
                                    </p:set>
                                    <p:anim calcmode="lin" valueType="num">
                                      <p:cBhvr additive="base">
                                        <p:cTn id="47" dur="500" fill="hold"/>
                                        <p:tgtEl>
                                          <p:spTgt spid="35854"/>
                                        </p:tgtEl>
                                        <p:attrNameLst>
                                          <p:attrName>ppt_x</p:attrName>
                                        </p:attrNameLst>
                                      </p:cBhvr>
                                      <p:tavLst>
                                        <p:tav tm="0">
                                          <p:val>
                                            <p:strVal val="#ppt_x"/>
                                          </p:val>
                                        </p:tav>
                                        <p:tav tm="100000">
                                          <p:val>
                                            <p:strVal val="#ppt_x"/>
                                          </p:val>
                                        </p:tav>
                                      </p:tavLst>
                                    </p:anim>
                                    <p:anim calcmode="lin" valueType="num">
                                      <p:cBhvr additive="base">
                                        <p:cTn id="48" dur="500" fill="hold"/>
                                        <p:tgtEl>
                                          <p:spTgt spid="3585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5855"/>
                                        </p:tgtEl>
                                        <p:attrNameLst>
                                          <p:attrName>style.visibility</p:attrName>
                                        </p:attrNameLst>
                                      </p:cBhvr>
                                      <p:to>
                                        <p:strVal val="visible"/>
                                      </p:to>
                                    </p:set>
                                    <p:anim calcmode="lin" valueType="num">
                                      <p:cBhvr additive="base">
                                        <p:cTn id="51" dur="500" fill="hold"/>
                                        <p:tgtEl>
                                          <p:spTgt spid="35855"/>
                                        </p:tgtEl>
                                        <p:attrNameLst>
                                          <p:attrName>ppt_x</p:attrName>
                                        </p:attrNameLst>
                                      </p:cBhvr>
                                      <p:tavLst>
                                        <p:tav tm="0">
                                          <p:val>
                                            <p:strVal val="#ppt_x"/>
                                          </p:val>
                                        </p:tav>
                                        <p:tav tm="100000">
                                          <p:val>
                                            <p:strVal val="#ppt_x"/>
                                          </p:val>
                                        </p:tav>
                                      </p:tavLst>
                                    </p:anim>
                                    <p:anim calcmode="lin" valueType="num">
                                      <p:cBhvr additive="base">
                                        <p:cTn id="52" dur="500" fill="hold"/>
                                        <p:tgtEl>
                                          <p:spTgt spid="3585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5856"/>
                                        </p:tgtEl>
                                        <p:attrNameLst>
                                          <p:attrName>style.visibility</p:attrName>
                                        </p:attrNameLst>
                                      </p:cBhvr>
                                      <p:to>
                                        <p:strVal val="visible"/>
                                      </p:to>
                                    </p:set>
                                    <p:anim calcmode="lin" valueType="num">
                                      <p:cBhvr additive="base">
                                        <p:cTn id="55" dur="500" fill="hold"/>
                                        <p:tgtEl>
                                          <p:spTgt spid="35856"/>
                                        </p:tgtEl>
                                        <p:attrNameLst>
                                          <p:attrName>ppt_x</p:attrName>
                                        </p:attrNameLst>
                                      </p:cBhvr>
                                      <p:tavLst>
                                        <p:tav tm="0">
                                          <p:val>
                                            <p:strVal val="#ppt_x"/>
                                          </p:val>
                                        </p:tav>
                                        <p:tav tm="100000">
                                          <p:val>
                                            <p:strVal val="#ppt_x"/>
                                          </p:val>
                                        </p:tav>
                                      </p:tavLst>
                                    </p:anim>
                                    <p:anim calcmode="lin" valueType="num">
                                      <p:cBhvr additive="base">
                                        <p:cTn id="56" dur="500" fill="hold"/>
                                        <p:tgtEl>
                                          <p:spTgt spid="3585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857"/>
                                        </p:tgtEl>
                                        <p:attrNameLst>
                                          <p:attrName>style.visibility</p:attrName>
                                        </p:attrNameLst>
                                      </p:cBhvr>
                                      <p:to>
                                        <p:strVal val="visible"/>
                                      </p:to>
                                    </p:set>
                                    <p:anim calcmode="lin" valueType="num">
                                      <p:cBhvr additive="base">
                                        <p:cTn id="59" dur="500" fill="hold"/>
                                        <p:tgtEl>
                                          <p:spTgt spid="35857"/>
                                        </p:tgtEl>
                                        <p:attrNameLst>
                                          <p:attrName>ppt_x</p:attrName>
                                        </p:attrNameLst>
                                      </p:cBhvr>
                                      <p:tavLst>
                                        <p:tav tm="0">
                                          <p:val>
                                            <p:strVal val="#ppt_x"/>
                                          </p:val>
                                        </p:tav>
                                        <p:tav tm="100000">
                                          <p:val>
                                            <p:strVal val="#ppt_x"/>
                                          </p:val>
                                        </p:tav>
                                      </p:tavLst>
                                    </p:anim>
                                    <p:anim calcmode="lin" valueType="num">
                                      <p:cBhvr additive="base">
                                        <p:cTn id="60" dur="500" fill="hold"/>
                                        <p:tgtEl>
                                          <p:spTgt spid="3585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5858"/>
                                        </p:tgtEl>
                                        <p:attrNameLst>
                                          <p:attrName>style.visibility</p:attrName>
                                        </p:attrNameLst>
                                      </p:cBhvr>
                                      <p:to>
                                        <p:strVal val="visible"/>
                                      </p:to>
                                    </p:set>
                                    <p:anim calcmode="lin" valueType="num">
                                      <p:cBhvr additive="base">
                                        <p:cTn id="63" dur="500" fill="hold"/>
                                        <p:tgtEl>
                                          <p:spTgt spid="35858"/>
                                        </p:tgtEl>
                                        <p:attrNameLst>
                                          <p:attrName>ppt_x</p:attrName>
                                        </p:attrNameLst>
                                      </p:cBhvr>
                                      <p:tavLst>
                                        <p:tav tm="0">
                                          <p:val>
                                            <p:strVal val="#ppt_x"/>
                                          </p:val>
                                        </p:tav>
                                        <p:tav tm="100000">
                                          <p:val>
                                            <p:strVal val="#ppt_x"/>
                                          </p:val>
                                        </p:tav>
                                      </p:tavLst>
                                    </p:anim>
                                    <p:anim calcmode="lin" valueType="num">
                                      <p:cBhvr additive="base">
                                        <p:cTn id="64" dur="500" fill="hold"/>
                                        <p:tgtEl>
                                          <p:spTgt spid="3585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5859"/>
                                        </p:tgtEl>
                                        <p:attrNameLst>
                                          <p:attrName>style.visibility</p:attrName>
                                        </p:attrNameLst>
                                      </p:cBhvr>
                                      <p:to>
                                        <p:strVal val="visible"/>
                                      </p:to>
                                    </p:set>
                                    <p:anim calcmode="lin" valueType="num">
                                      <p:cBhvr additive="base">
                                        <p:cTn id="67" dur="500" fill="hold"/>
                                        <p:tgtEl>
                                          <p:spTgt spid="35859"/>
                                        </p:tgtEl>
                                        <p:attrNameLst>
                                          <p:attrName>ppt_x</p:attrName>
                                        </p:attrNameLst>
                                      </p:cBhvr>
                                      <p:tavLst>
                                        <p:tav tm="0">
                                          <p:val>
                                            <p:strVal val="#ppt_x"/>
                                          </p:val>
                                        </p:tav>
                                        <p:tav tm="100000">
                                          <p:val>
                                            <p:strVal val="#ppt_x"/>
                                          </p:val>
                                        </p:tav>
                                      </p:tavLst>
                                    </p:anim>
                                    <p:anim calcmode="lin" valueType="num">
                                      <p:cBhvr additive="base">
                                        <p:cTn id="68" dur="500" fill="hold"/>
                                        <p:tgtEl>
                                          <p:spTgt spid="358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animBg="1"/>
      <p:bldP spid="35850" grpId="0"/>
      <p:bldP spid="35851" grpId="0"/>
      <p:bldP spid="35852" grpId="0"/>
      <p:bldP spid="35853" grpId="0"/>
      <p:bldP spid="35854" grpId="0"/>
      <p:bldP spid="35855" grpId="0"/>
      <p:bldP spid="35856" grpId="0"/>
      <p:bldP spid="35857" grpId="0"/>
      <p:bldP spid="35858" grpId="0"/>
      <p:bldP spid="358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266" name="直接连接符 2"/>
          <p:cNvCxnSpPr>
            <a:cxnSpLocks noChangeShapeType="1"/>
          </p:cNvCxnSpPr>
          <p:nvPr/>
        </p:nvCxnSpPr>
        <p:spPr bwMode="auto">
          <a:xfrm>
            <a:off x="4800600" y="1201738"/>
            <a:ext cx="0" cy="3143250"/>
          </a:xfrm>
          <a:prstGeom prst="line">
            <a:avLst/>
          </a:prstGeom>
          <a:noFill/>
          <a:ln w="12700">
            <a:solidFill>
              <a:srgbClr val="595959"/>
            </a:solidFill>
            <a:round/>
            <a:headEnd/>
            <a:tailEnd/>
          </a:ln>
          <a:extLst>
            <a:ext uri="{909E8E84-426E-40DD-AFC4-6F175D3DCCD1}">
              <a14:hiddenFill xmlns:a14="http://schemas.microsoft.com/office/drawing/2010/main">
                <a:noFill/>
              </a14:hiddenFill>
            </a:ext>
          </a:extLst>
        </p:spPr>
      </p:cxnSp>
      <p:sp>
        <p:nvSpPr>
          <p:cNvPr id="11267" name="椭圆 51"/>
          <p:cNvSpPr>
            <a:spLocks noChangeArrowheads="1"/>
          </p:cNvSpPr>
          <p:nvPr/>
        </p:nvSpPr>
        <p:spPr bwMode="auto">
          <a:xfrm>
            <a:off x="1277938" y="1495425"/>
            <a:ext cx="2300287" cy="2300288"/>
          </a:xfrm>
          <a:prstGeom prst="ellipse">
            <a:avLst/>
          </a:prstGeom>
          <a:solidFill>
            <a:srgbClr val="BCF6BC">
              <a:alpha val="8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1268" name="椭圆 44"/>
          <p:cNvSpPr>
            <a:spLocks noChangeArrowheads="1"/>
          </p:cNvSpPr>
          <p:nvPr/>
        </p:nvSpPr>
        <p:spPr bwMode="auto">
          <a:xfrm>
            <a:off x="663575" y="2738438"/>
            <a:ext cx="504825" cy="503237"/>
          </a:xfrm>
          <a:prstGeom prst="ellipse">
            <a:avLst/>
          </a:prstGeom>
          <a:solidFill>
            <a:srgbClr val="88D0E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1269" name="文本框 6"/>
          <p:cNvSpPr txBox="1">
            <a:spLocks noChangeArrowheads="1"/>
          </p:cNvSpPr>
          <p:nvPr/>
        </p:nvSpPr>
        <p:spPr bwMode="auto">
          <a:xfrm>
            <a:off x="1630363" y="2084388"/>
            <a:ext cx="15954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4800" b="1">
                <a:solidFill>
                  <a:srgbClr val="A5BBA5"/>
                </a:solidFill>
                <a:latin typeface="微软雅黑" pitchFamily="34" charset="-122"/>
                <a:ea typeface="微软雅黑" pitchFamily="34" charset="-122"/>
              </a:rPr>
              <a:t>目 录</a:t>
            </a:r>
          </a:p>
        </p:txBody>
      </p:sp>
      <p:sp>
        <p:nvSpPr>
          <p:cNvPr id="11270" name="文本框 26"/>
          <p:cNvSpPr txBox="1">
            <a:spLocks noChangeArrowheads="1"/>
          </p:cNvSpPr>
          <p:nvPr/>
        </p:nvSpPr>
        <p:spPr bwMode="auto">
          <a:xfrm>
            <a:off x="5038725" y="1316038"/>
            <a:ext cx="2298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800" b="1" i="1">
                <a:solidFill>
                  <a:srgbClr val="595959"/>
                </a:solidFill>
                <a:latin typeface="微软雅黑" pitchFamily="34" charset="-122"/>
                <a:ea typeface="微软雅黑" pitchFamily="34" charset="-122"/>
              </a:rPr>
              <a:t>1.</a:t>
            </a:r>
            <a:r>
              <a:rPr kumimoji="0" lang="zh-CN" altLang="en-US" sz="1800" b="1" i="1">
                <a:solidFill>
                  <a:srgbClr val="595959"/>
                </a:solidFill>
                <a:latin typeface="微软雅黑" pitchFamily="34" charset="-122"/>
                <a:ea typeface="微软雅黑" pitchFamily="34" charset="-122"/>
              </a:rPr>
              <a:t>此处添加标题文本</a:t>
            </a:r>
          </a:p>
        </p:txBody>
      </p:sp>
      <p:sp>
        <p:nvSpPr>
          <p:cNvPr id="11271" name="文本框 27"/>
          <p:cNvSpPr txBox="1">
            <a:spLocks noChangeArrowheads="1"/>
          </p:cNvSpPr>
          <p:nvPr/>
        </p:nvSpPr>
        <p:spPr bwMode="auto">
          <a:xfrm>
            <a:off x="5038725" y="2151063"/>
            <a:ext cx="2298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800" b="1" i="1">
                <a:solidFill>
                  <a:srgbClr val="595959"/>
                </a:solidFill>
                <a:latin typeface="微软雅黑" pitchFamily="34" charset="-122"/>
                <a:ea typeface="微软雅黑" pitchFamily="34" charset="-122"/>
              </a:rPr>
              <a:t>2.</a:t>
            </a:r>
            <a:r>
              <a:rPr kumimoji="0" lang="zh-CN" altLang="en-US" sz="1800" b="1" i="1">
                <a:solidFill>
                  <a:srgbClr val="595959"/>
                </a:solidFill>
                <a:latin typeface="微软雅黑" pitchFamily="34" charset="-122"/>
                <a:ea typeface="微软雅黑" pitchFamily="34" charset="-122"/>
              </a:rPr>
              <a:t>此处添加标题文本</a:t>
            </a:r>
          </a:p>
        </p:txBody>
      </p:sp>
      <p:sp>
        <p:nvSpPr>
          <p:cNvPr id="11272" name="文本框 28"/>
          <p:cNvSpPr txBox="1">
            <a:spLocks noChangeArrowheads="1"/>
          </p:cNvSpPr>
          <p:nvPr/>
        </p:nvSpPr>
        <p:spPr bwMode="auto">
          <a:xfrm>
            <a:off x="5040313" y="2986088"/>
            <a:ext cx="2298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800" b="1" i="1">
                <a:solidFill>
                  <a:srgbClr val="595959"/>
                </a:solidFill>
                <a:latin typeface="微软雅黑" pitchFamily="34" charset="-122"/>
                <a:ea typeface="微软雅黑" pitchFamily="34" charset="-122"/>
              </a:rPr>
              <a:t>3.</a:t>
            </a:r>
            <a:r>
              <a:rPr kumimoji="0" lang="zh-CN" altLang="en-US" sz="1800" b="1" i="1">
                <a:solidFill>
                  <a:srgbClr val="595959"/>
                </a:solidFill>
                <a:latin typeface="微软雅黑" pitchFamily="34" charset="-122"/>
                <a:ea typeface="微软雅黑" pitchFamily="34" charset="-122"/>
              </a:rPr>
              <a:t>此处添加标题文本</a:t>
            </a:r>
          </a:p>
        </p:txBody>
      </p:sp>
      <p:sp>
        <p:nvSpPr>
          <p:cNvPr id="11273" name="文本框 29"/>
          <p:cNvSpPr txBox="1">
            <a:spLocks noChangeArrowheads="1"/>
          </p:cNvSpPr>
          <p:nvPr/>
        </p:nvSpPr>
        <p:spPr bwMode="auto">
          <a:xfrm>
            <a:off x="5038725" y="3821113"/>
            <a:ext cx="2298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kumimoji="1" sz="1300">
                <a:solidFill>
                  <a:schemeClr val="tx1"/>
                </a:solidFill>
                <a:latin typeface="Calibri" pitchFamily="34" charset="0"/>
                <a:ea typeface="宋体" pitchFamily="2" charset="-122"/>
              </a:defRPr>
            </a:lvl1pPr>
            <a:lvl2pPr marL="742950" indent="-285750" defTabSz="514350">
              <a:defRPr kumimoji="1" sz="1300">
                <a:solidFill>
                  <a:schemeClr val="tx1"/>
                </a:solidFill>
                <a:latin typeface="Calibri" pitchFamily="34" charset="0"/>
                <a:ea typeface="宋体" pitchFamily="2" charset="-122"/>
              </a:defRPr>
            </a:lvl2pPr>
            <a:lvl3pPr marL="1143000" indent="-228600" defTabSz="514350">
              <a:defRPr kumimoji="1" sz="1300">
                <a:solidFill>
                  <a:schemeClr val="tx1"/>
                </a:solidFill>
                <a:latin typeface="Calibri" pitchFamily="34" charset="0"/>
                <a:ea typeface="宋体" pitchFamily="2" charset="-122"/>
              </a:defRPr>
            </a:lvl3pPr>
            <a:lvl4pPr marL="1600200" indent="-228600" defTabSz="514350">
              <a:defRPr kumimoji="1" sz="1300">
                <a:solidFill>
                  <a:schemeClr val="tx1"/>
                </a:solidFill>
                <a:latin typeface="Calibri" pitchFamily="34" charset="0"/>
                <a:ea typeface="宋体" pitchFamily="2" charset="-122"/>
              </a:defRPr>
            </a:lvl4pPr>
            <a:lvl5pPr marL="2057400" indent="-228600" defTabSz="514350">
              <a:defRPr kumimoji="1"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800" b="1" i="1">
                <a:solidFill>
                  <a:srgbClr val="595959"/>
                </a:solidFill>
                <a:latin typeface="微软雅黑" pitchFamily="34" charset="-122"/>
                <a:ea typeface="微软雅黑" pitchFamily="34" charset="-122"/>
              </a:rPr>
              <a:t>4.</a:t>
            </a:r>
            <a:r>
              <a:rPr kumimoji="0" lang="zh-CN" altLang="en-US" sz="1800" b="1" i="1">
                <a:solidFill>
                  <a:srgbClr val="595959"/>
                </a:solidFill>
                <a:latin typeface="微软雅黑" pitchFamily="34" charset="-122"/>
                <a:ea typeface="微软雅黑" pitchFamily="34" charset="-122"/>
              </a:rPr>
              <a:t>此处添加标题文本</a:t>
            </a:r>
          </a:p>
        </p:txBody>
      </p:sp>
      <p:sp>
        <p:nvSpPr>
          <p:cNvPr id="11274" name="椭圆 25"/>
          <p:cNvSpPr>
            <a:spLocks noChangeArrowheads="1"/>
          </p:cNvSpPr>
          <p:nvPr/>
        </p:nvSpPr>
        <p:spPr bwMode="auto">
          <a:xfrm>
            <a:off x="3052763" y="4195763"/>
            <a:ext cx="617537" cy="617537"/>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1275" name="椭圆 45"/>
          <p:cNvSpPr>
            <a:spLocks noChangeArrowheads="1"/>
          </p:cNvSpPr>
          <p:nvPr/>
        </p:nvSpPr>
        <p:spPr bwMode="auto">
          <a:xfrm>
            <a:off x="2690813" y="3951288"/>
            <a:ext cx="227012" cy="227012"/>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21515" name="椭圆 24"/>
          <p:cNvSpPr>
            <a:spLocks noChangeArrowheads="1"/>
          </p:cNvSpPr>
          <p:nvPr/>
        </p:nvSpPr>
        <p:spPr bwMode="auto">
          <a:xfrm>
            <a:off x="-76200" y="3967163"/>
            <a:ext cx="1630363" cy="1625600"/>
          </a:xfrm>
          <a:prstGeom prst="ellipse">
            <a:avLst/>
          </a:prstGeom>
          <a:solidFill>
            <a:srgbClr val="BCF6B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11277" name="椭圆 45"/>
          <p:cNvSpPr>
            <a:spLocks noChangeArrowheads="1"/>
          </p:cNvSpPr>
          <p:nvPr/>
        </p:nvSpPr>
        <p:spPr bwMode="auto">
          <a:xfrm>
            <a:off x="1141413" y="3968750"/>
            <a:ext cx="1414462" cy="1414463"/>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21517" name="椭圆 44"/>
          <p:cNvSpPr>
            <a:spLocks noChangeArrowheads="1"/>
          </p:cNvSpPr>
          <p:nvPr/>
        </p:nvSpPr>
        <p:spPr bwMode="auto">
          <a:xfrm>
            <a:off x="-295275" y="3597275"/>
            <a:ext cx="862013" cy="858838"/>
          </a:xfrm>
          <a:prstGeom prst="ellipse">
            <a:avLst/>
          </a:prstGeom>
          <a:solidFill>
            <a:srgbClr val="88D0E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11279" name="椭圆 44"/>
          <p:cNvSpPr>
            <a:spLocks noChangeArrowheads="1"/>
          </p:cNvSpPr>
          <p:nvPr/>
        </p:nvSpPr>
        <p:spPr bwMode="auto">
          <a:xfrm>
            <a:off x="233363" y="3497263"/>
            <a:ext cx="1157287" cy="115570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11280" name="椭圆 45"/>
          <p:cNvSpPr>
            <a:spLocks noChangeArrowheads="1"/>
          </p:cNvSpPr>
          <p:nvPr/>
        </p:nvSpPr>
        <p:spPr bwMode="auto">
          <a:xfrm>
            <a:off x="1154113" y="3568700"/>
            <a:ext cx="247650" cy="249238"/>
          </a:xfrm>
          <a:prstGeom prst="ellipse">
            <a:avLst/>
          </a:prstGeom>
          <a:solidFill>
            <a:srgbClr val="FCDD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1281" name="椭圆 45"/>
          <p:cNvSpPr>
            <a:spLocks noChangeArrowheads="1"/>
          </p:cNvSpPr>
          <p:nvPr/>
        </p:nvSpPr>
        <p:spPr bwMode="auto">
          <a:xfrm>
            <a:off x="2384425" y="4559300"/>
            <a:ext cx="560388" cy="560388"/>
          </a:xfrm>
          <a:prstGeom prst="ellipse">
            <a:avLst/>
          </a:prstGeom>
          <a:solidFill>
            <a:srgbClr val="88D0E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1282" name="椭圆 45"/>
          <p:cNvSpPr>
            <a:spLocks noChangeArrowheads="1"/>
          </p:cNvSpPr>
          <p:nvPr/>
        </p:nvSpPr>
        <p:spPr bwMode="auto">
          <a:xfrm>
            <a:off x="4681538" y="1339850"/>
            <a:ext cx="227012" cy="227013"/>
          </a:xfrm>
          <a:prstGeom prst="ellipse">
            <a:avLst/>
          </a:prstGeom>
          <a:solidFill>
            <a:srgbClr val="C2F6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1283" name="椭圆 45"/>
          <p:cNvSpPr>
            <a:spLocks noChangeArrowheads="1"/>
          </p:cNvSpPr>
          <p:nvPr/>
        </p:nvSpPr>
        <p:spPr bwMode="auto">
          <a:xfrm>
            <a:off x="4681538" y="2198688"/>
            <a:ext cx="227012" cy="227012"/>
          </a:xfrm>
          <a:prstGeom prst="ellipse">
            <a:avLst/>
          </a:prstGeom>
          <a:solidFill>
            <a:srgbClr val="88D0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1284" name="椭圆 45"/>
          <p:cNvSpPr>
            <a:spLocks noChangeArrowheads="1"/>
          </p:cNvSpPr>
          <p:nvPr/>
        </p:nvSpPr>
        <p:spPr bwMode="auto">
          <a:xfrm>
            <a:off x="4681538" y="3033713"/>
            <a:ext cx="227012" cy="227012"/>
          </a:xfrm>
          <a:prstGeom prst="ellipse">
            <a:avLst/>
          </a:prstGeom>
          <a:solidFill>
            <a:srgbClr val="C2F6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1285" name="椭圆 45"/>
          <p:cNvSpPr>
            <a:spLocks noChangeArrowheads="1"/>
          </p:cNvSpPr>
          <p:nvPr/>
        </p:nvSpPr>
        <p:spPr bwMode="auto">
          <a:xfrm>
            <a:off x="4681538" y="3908425"/>
            <a:ext cx="227012" cy="227013"/>
          </a:xfrm>
          <a:prstGeom prst="ellipse">
            <a:avLst/>
          </a:prstGeom>
          <a:solidFill>
            <a:srgbClr val="88D0E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1286" name="椭圆 55"/>
          <p:cNvSpPr>
            <a:spLocks noChangeArrowheads="1"/>
          </p:cNvSpPr>
          <p:nvPr/>
        </p:nvSpPr>
        <p:spPr bwMode="auto">
          <a:xfrm>
            <a:off x="2809875" y="1204913"/>
            <a:ext cx="942975" cy="93980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67"/>
                                        </p:tgtEl>
                                        <p:attrNameLst>
                                          <p:attrName>style.visibility</p:attrName>
                                        </p:attrNameLst>
                                      </p:cBhvr>
                                      <p:to>
                                        <p:strVal val="visible"/>
                                      </p:to>
                                    </p:set>
                                    <p:anim calcmode="lin" valueType="num">
                                      <p:cBhvr additive="base">
                                        <p:cTn id="11" dur="500" fill="hold"/>
                                        <p:tgtEl>
                                          <p:spTgt spid="11267"/>
                                        </p:tgtEl>
                                        <p:attrNameLst>
                                          <p:attrName>ppt_x</p:attrName>
                                        </p:attrNameLst>
                                      </p:cBhvr>
                                      <p:tavLst>
                                        <p:tav tm="0">
                                          <p:val>
                                            <p:strVal val="#ppt_x"/>
                                          </p:val>
                                        </p:tav>
                                        <p:tav tm="100000">
                                          <p:val>
                                            <p:strVal val="#ppt_x"/>
                                          </p:val>
                                        </p:tav>
                                      </p:tavLst>
                                    </p:anim>
                                    <p:anim calcmode="lin" valueType="num">
                                      <p:cBhvr additive="base">
                                        <p:cTn id="12" dur="500" fill="hold"/>
                                        <p:tgtEl>
                                          <p:spTgt spid="1126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268"/>
                                        </p:tgtEl>
                                        <p:attrNameLst>
                                          <p:attrName>style.visibility</p:attrName>
                                        </p:attrNameLst>
                                      </p:cBhvr>
                                      <p:to>
                                        <p:strVal val="visible"/>
                                      </p:to>
                                    </p:set>
                                    <p:anim calcmode="lin" valueType="num">
                                      <p:cBhvr additive="base">
                                        <p:cTn id="15" dur="500" fill="hold"/>
                                        <p:tgtEl>
                                          <p:spTgt spid="11268"/>
                                        </p:tgtEl>
                                        <p:attrNameLst>
                                          <p:attrName>ppt_x</p:attrName>
                                        </p:attrNameLst>
                                      </p:cBhvr>
                                      <p:tavLst>
                                        <p:tav tm="0">
                                          <p:val>
                                            <p:strVal val="#ppt_x"/>
                                          </p:val>
                                        </p:tav>
                                        <p:tav tm="100000">
                                          <p:val>
                                            <p:strVal val="#ppt_x"/>
                                          </p:val>
                                        </p:tav>
                                      </p:tavLst>
                                    </p:anim>
                                    <p:anim calcmode="lin" valueType="num">
                                      <p:cBhvr additive="base">
                                        <p:cTn id="16" dur="500" fill="hold"/>
                                        <p:tgtEl>
                                          <p:spTgt spid="1126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269"/>
                                        </p:tgtEl>
                                        <p:attrNameLst>
                                          <p:attrName>style.visibility</p:attrName>
                                        </p:attrNameLst>
                                      </p:cBhvr>
                                      <p:to>
                                        <p:strVal val="visible"/>
                                      </p:to>
                                    </p:set>
                                    <p:anim calcmode="lin" valueType="num">
                                      <p:cBhvr additive="base">
                                        <p:cTn id="19" dur="500" fill="hold"/>
                                        <p:tgtEl>
                                          <p:spTgt spid="11269"/>
                                        </p:tgtEl>
                                        <p:attrNameLst>
                                          <p:attrName>ppt_x</p:attrName>
                                        </p:attrNameLst>
                                      </p:cBhvr>
                                      <p:tavLst>
                                        <p:tav tm="0">
                                          <p:val>
                                            <p:strVal val="#ppt_x"/>
                                          </p:val>
                                        </p:tav>
                                        <p:tav tm="100000">
                                          <p:val>
                                            <p:strVal val="#ppt_x"/>
                                          </p:val>
                                        </p:tav>
                                      </p:tavLst>
                                    </p:anim>
                                    <p:anim calcmode="lin" valueType="num">
                                      <p:cBhvr additive="base">
                                        <p:cTn id="20" dur="500" fill="hold"/>
                                        <p:tgtEl>
                                          <p:spTgt spid="1126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270"/>
                                        </p:tgtEl>
                                        <p:attrNameLst>
                                          <p:attrName>style.visibility</p:attrName>
                                        </p:attrNameLst>
                                      </p:cBhvr>
                                      <p:to>
                                        <p:strVal val="visible"/>
                                      </p:to>
                                    </p:set>
                                    <p:anim calcmode="lin" valueType="num">
                                      <p:cBhvr additive="base">
                                        <p:cTn id="23" dur="500" fill="hold"/>
                                        <p:tgtEl>
                                          <p:spTgt spid="11270"/>
                                        </p:tgtEl>
                                        <p:attrNameLst>
                                          <p:attrName>ppt_x</p:attrName>
                                        </p:attrNameLst>
                                      </p:cBhvr>
                                      <p:tavLst>
                                        <p:tav tm="0">
                                          <p:val>
                                            <p:strVal val="#ppt_x"/>
                                          </p:val>
                                        </p:tav>
                                        <p:tav tm="100000">
                                          <p:val>
                                            <p:strVal val="#ppt_x"/>
                                          </p:val>
                                        </p:tav>
                                      </p:tavLst>
                                    </p:anim>
                                    <p:anim calcmode="lin" valueType="num">
                                      <p:cBhvr additive="base">
                                        <p:cTn id="24" dur="500" fill="hold"/>
                                        <p:tgtEl>
                                          <p:spTgt spid="1127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271"/>
                                        </p:tgtEl>
                                        <p:attrNameLst>
                                          <p:attrName>style.visibility</p:attrName>
                                        </p:attrNameLst>
                                      </p:cBhvr>
                                      <p:to>
                                        <p:strVal val="visible"/>
                                      </p:to>
                                    </p:set>
                                    <p:anim calcmode="lin" valueType="num">
                                      <p:cBhvr additive="base">
                                        <p:cTn id="27" dur="500" fill="hold"/>
                                        <p:tgtEl>
                                          <p:spTgt spid="11271"/>
                                        </p:tgtEl>
                                        <p:attrNameLst>
                                          <p:attrName>ppt_x</p:attrName>
                                        </p:attrNameLst>
                                      </p:cBhvr>
                                      <p:tavLst>
                                        <p:tav tm="0">
                                          <p:val>
                                            <p:strVal val="#ppt_x"/>
                                          </p:val>
                                        </p:tav>
                                        <p:tav tm="100000">
                                          <p:val>
                                            <p:strVal val="#ppt_x"/>
                                          </p:val>
                                        </p:tav>
                                      </p:tavLst>
                                    </p:anim>
                                    <p:anim calcmode="lin" valueType="num">
                                      <p:cBhvr additive="base">
                                        <p:cTn id="28" dur="500" fill="hold"/>
                                        <p:tgtEl>
                                          <p:spTgt spid="1127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272"/>
                                        </p:tgtEl>
                                        <p:attrNameLst>
                                          <p:attrName>style.visibility</p:attrName>
                                        </p:attrNameLst>
                                      </p:cBhvr>
                                      <p:to>
                                        <p:strVal val="visible"/>
                                      </p:to>
                                    </p:set>
                                    <p:anim calcmode="lin" valueType="num">
                                      <p:cBhvr additive="base">
                                        <p:cTn id="31" dur="500" fill="hold"/>
                                        <p:tgtEl>
                                          <p:spTgt spid="11272"/>
                                        </p:tgtEl>
                                        <p:attrNameLst>
                                          <p:attrName>ppt_x</p:attrName>
                                        </p:attrNameLst>
                                      </p:cBhvr>
                                      <p:tavLst>
                                        <p:tav tm="0">
                                          <p:val>
                                            <p:strVal val="#ppt_x"/>
                                          </p:val>
                                        </p:tav>
                                        <p:tav tm="100000">
                                          <p:val>
                                            <p:strVal val="#ppt_x"/>
                                          </p:val>
                                        </p:tav>
                                      </p:tavLst>
                                    </p:anim>
                                    <p:anim calcmode="lin" valueType="num">
                                      <p:cBhvr additive="base">
                                        <p:cTn id="32" dur="500" fill="hold"/>
                                        <p:tgtEl>
                                          <p:spTgt spid="1127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1273"/>
                                        </p:tgtEl>
                                        <p:attrNameLst>
                                          <p:attrName>style.visibility</p:attrName>
                                        </p:attrNameLst>
                                      </p:cBhvr>
                                      <p:to>
                                        <p:strVal val="visible"/>
                                      </p:to>
                                    </p:set>
                                    <p:anim calcmode="lin" valueType="num">
                                      <p:cBhvr additive="base">
                                        <p:cTn id="35" dur="500" fill="hold"/>
                                        <p:tgtEl>
                                          <p:spTgt spid="11273"/>
                                        </p:tgtEl>
                                        <p:attrNameLst>
                                          <p:attrName>ppt_x</p:attrName>
                                        </p:attrNameLst>
                                      </p:cBhvr>
                                      <p:tavLst>
                                        <p:tav tm="0">
                                          <p:val>
                                            <p:strVal val="#ppt_x"/>
                                          </p:val>
                                        </p:tav>
                                        <p:tav tm="100000">
                                          <p:val>
                                            <p:strVal val="#ppt_x"/>
                                          </p:val>
                                        </p:tav>
                                      </p:tavLst>
                                    </p:anim>
                                    <p:anim calcmode="lin" valueType="num">
                                      <p:cBhvr additive="base">
                                        <p:cTn id="36" dur="500" fill="hold"/>
                                        <p:tgtEl>
                                          <p:spTgt spid="1127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274"/>
                                        </p:tgtEl>
                                        <p:attrNameLst>
                                          <p:attrName>style.visibility</p:attrName>
                                        </p:attrNameLst>
                                      </p:cBhvr>
                                      <p:to>
                                        <p:strVal val="visible"/>
                                      </p:to>
                                    </p:set>
                                    <p:anim calcmode="lin" valueType="num">
                                      <p:cBhvr additive="base">
                                        <p:cTn id="39" dur="500" fill="hold"/>
                                        <p:tgtEl>
                                          <p:spTgt spid="11274"/>
                                        </p:tgtEl>
                                        <p:attrNameLst>
                                          <p:attrName>ppt_x</p:attrName>
                                        </p:attrNameLst>
                                      </p:cBhvr>
                                      <p:tavLst>
                                        <p:tav tm="0">
                                          <p:val>
                                            <p:strVal val="#ppt_x"/>
                                          </p:val>
                                        </p:tav>
                                        <p:tav tm="100000">
                                          <p:val>
                                            <p:strVal val="#ppt_x"/>
                                          </p:val>
                                        </p:tav>
                                      </p:tavLst>
                                    </p:anim>
                                    <p:anim calcmode="lin" valueType="num">
                                      <p:cBhvr additive="base">
                                        <p:cTn id="40" dur="500" fill="hold"/>
                                        <p:tgtEl>
                                          <p:spTgt spid="1127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275"/>
                                        </p:tgtEl>
                                        <p:attrNameLst>
                                          <p:attrName>style.visibility</p:attrName>
                                        </p:attrNameLst>
                                      </p:cBhvr>
                                      <p:to>
                                        <p:strVal val="visible"/>
                                      </p:to>
                                    </p:set>
                                    <p:anim calcmode="lin" valueType="num">
                                      <p:cBhvr additive="base">
                                        <p:cTn id="43" dur="500" fill="hold"/>
                                        <p:tgtEl>
                                          <p:spTgt spid="11275"/>
                                        </p:tgtEl>
                                        <p:attrNameLst>
                                          <p:attrName>ppt_x</p:attrName>
                                        </p:attrNameLst>
                                      </p:cBhvr>
                                      <p:tavLst>
                                        <p:tav tm="0">
                                          <p:val>
                                            <p:strVal val="#ppt_x"/>
                                          </p:val>
                                        </p:tav>
                                        <p:tav tm="100000">
                                          <p:val>
                                            <p:strVal val="#ppt_x"/>
                                          </p:val>
                                        </p:tav>
                                      </p:tavLst>
                                    </p:anim>
                                    <p:anim calcmode="lin" valueType="num">
                                      <p:cBhvr additive="base">
                                        <p:cTn id="44" dur="500" fill="hold"/>
                                        <p:tgtEl>
                                          <p:spTgt spid="1127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277"/>
                                        </p:tgtEl>
                                        <p:attrNameLst>
                                          <p:attrName>style.visibility</p:attrName>
                                        </p:attrNameLst>
                                      </p:cBhvr>
                                      <p:to>
                                        <p:strVal val="visible"/>
                                      </p:to>
                                    </p:set>
                                    <p:anim calcmode="lin" valueType="num">
                                      <p:cBhvr additive="base">
                                        <p:cTn id="47" dur="500" fill="hold"/>
                                        <p:tgtEl>
                                          <p:spTgt spid="11277"/>
                                        </p:tgtEl>
                                        <p:attrNameLst>
                                          <p:attrName>ppt_x</p:attrName>
                                        </p:attrNameLst>
                                      </p:cBhvr>
                                      <p:tavLst>
                                        <p:tav tm="0">
                                          <p:val>
                                            <p:strVal val="#ppt_x"/>
                                          </p:val>
                                        </p:tav>
                                        <p:tav tm="100000">
                                          <p:val>
                                            <p:strVal val="#ppt_x"/>
                                          </p:val>
                                        </p:tav>
                                      </p:tavLst>
                                    </p:anim>
                                    <p:anim calcmode="lin" valueType="num">
                                      <p:cBhvr additive="base">
                                        <p:cTn id="48" dur="500" fill="hold"/>
                                        <p:tgtEl>
                                          <p:spTgt spid="1127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79"/>
                                        </p:tgtEl>
                                        <p:attrNameLst>
                                          <p:attrName>style.visibility</p:attrName>
                                        </p:attrNameLst>
                                      </p:cBhvr>
                                      <p:to>
                                        <p:strVal val="visible"/>
                                      </p:to>
                                    </p:set>
                                    <p:anim calcmode="lin" valueType="num">
                                      <p:cBhvr additive="base">
                                        <p:cTn id="51" dur="500" fill="hold"/>
                                        <p:tgtEl>
                                          <p:spTgt spid="11279"/>
                                        </p:tgtEl>
                                        <p:attrNameLst>
                                          <p:attrName>ppt_x</p:attrName>
                                        </p:attrNameLst>
                                      </p:cBhvr>
                                      <p:tavLst>
                                        <p:tav tm="0">
                                          <p:val>
                                            <p:strVal val="#ppt_x"/>
                                          </p:val>
                                        </p:tav>
                                        <p:tav tm="100000">
                                          <p:val>
                                            <p:strVal val="#ppt_x"/>
                                          </p:val>
                                        </p:tav>
                                      </p:tavLst>
                                    </p:anim>
                                    <p:anim calcmode="lin" valueType="num">
                                      <p:cBhvr additive="base">
                                        <p:cTn id="52" dur="500" fill="hold"/>
                                        <p:tgtEl>
                                          <p:spTgt spid="1127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280"/>
                                        </p:tgtEl>
                                        <p:attrNameLst>
                                          <p:attrName>style.visibility</p:attrName>
                                        </p:attrNameLst>
                                      </p:cBhvr>
                                      <p:to>
                                        <p:strVal val="visible"/>
                                      </p:to>
                                    </p:set>
                                    <p:anim calcmode="lin" valueType="num">
                                      <p:cBhvr additive="base">
                                        <p:cTn id="55" dur="500" fill="hold"/>
                                        <p:tgtEl>
                                          <p:spTgt spid="11280"/>
                                        </p:tgtEl>
                                        <p:attrNameLst>
                                          <p:attrName>ppt_x</p:attrName>
                                        </p:attrNameLst>
                                      </p:cBhvr>
                                      <p:tavLst>
                                        <p:tav tm="0">
                                          <p:val>
                                            <p:strVal val="#ppt_x"/>
                                          </p:val>
                                        </p:tav>
                                        <p:tav tm="100000">
                                          <p:val>
                                            <p:strVal val="#ppt_x"/>
                                          </p:val>
                                        </p:tav>
                                      </p:tavLst>
                                    </p:anim>
                                    <p:anim calcmode="lin" valueType="num">
                                      <p:cBhvr additive="base">
                                        <p:cTn id="56" dur="500" fill="hold"/>
                                        <p:tgtEl>
                                          <p:spTgt spid="1128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281"/>
                                        </p:tgtEl>
                                        <p:attrNameLst>
                                          <p:attrName>style.visibility</p:attrName>
                                        </p:attrNameLst>
                                      </p:cBhvr>
                                      <p:to>
                                        <p:strVal val="visible"/>
                                      </p:to>
                                    </p:set>
                                    <p:anim calcmode="lin" valueType="num">
                                      <p:cBhvr additive="base">
                                        <p:cTn id="59" dur="500" fill="hold"/>
                                        <p:tgtEl>
                                          <p:spTgt spid="11281"/>
                                        </p:tgtEl>
                                        <p:attrNameLst>
                                          <p:attrName>ppt_x</p:attrName>
                                        </p:attrNameLst>
                                      </p:cBhvr>
                                      <p:tavLst>
                                        <p:tav tm="0">
                                          <p:val>
                                            <p:strVal val="#ppt_x"/>
                                          </p:val>
                                        </p:tav>
                                        <p:tav tm="100000">
                                          <p:val>
                                            <p:strVal val="#ppt_x"/>
                                          </p:val>
                                        </p:tav>
                                      </p:tavLst>
                                    </p:anim>
                                    <p:anim calcmode="lin" valueType="num">
                                      <p:cBhvr additive="base">
                                        <p:cTn id="60" dur="500" fill="hold"/>
                                        <p:tgtEl>
                                          <p:spTgt spid="1128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1282"/>
                                        </p:tgtEl>
                                        <p:attrNameLst>
                                          <p:attrName>style.visibility</p:attrName>
                                        </p:attrNameLst>
                                      </p:cBhvr>
                                      <p:to>
                                        <p:strVal val="visible"/>
                                      </p:to>
                                    </p:set>
                                    <p:anim calcmode="lin" valueType="num">
                                      <p:cBhvr additive="base">
                                        <p:cTn id="63" dur="500" fill="hold"/>
                                        <p:tgtEl>
                                          <p:spTgt spid="11282"/>
                                        </p:tgtEl>
                                        <p:attrNameLst>
                                          <p:attrName>ppt_x</p:attrName>
                                        </p:attrNameLst>
                                      </p:cBhvr>
                                      <p:tavLst>
                                        <p:tav tm="0">
                                          <p:val>
                                            <p:strVal val="#ppt_x"/>
                                          </p:val>
                                        </p:tav>
                                        <p:tav tm="100000">
                                          <p:val>
                                            <p:strVal val="#ppt_x"/>
                                          </p:val>
                                        </p:tav>
                                      </p:tavLst>
                                    </p:anim>
                                    <p:anim calcmode="lin" valueType="num">
                                      <p:cBhvr additive="base">
                                        <p:cTn id="64" dur="500" fill="hold"/>
                                        <p:tgtEl>
                                          <p:spTgt spid="1128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1283"/>
                                        </p:tgtEl>
                                        <p:attrNameLst>
                                          <p:attrName>style.visibility</p:attrName>
                                        </p:attrNameLst>
                                      </p:cBhvr>
                                      <p:to>
                                        <p:strVal val="visible"/>
                                      </p:to>
                                    </p:set>
                                    <p:anim calcmode="lin" valueType="num">
                                      <p:cBhvr additive="base">
                                        <p:cTn id="67" dur="500" fill="hold"/>
                                        <p:tgtEl>
                                          <p:spTgt spid="11283"/>
                                        </p:tgtEl>
                                        <p:attrNameLst>
                                          <p:attrName>ppt_x</p:attrName>
                                        </p:attrNameLst>
                                      </p:cBhvr>
                                      <p:tavLst>
                                        <p:tav tm="0">
                                          <p:val>
                                            <p:strVal val="#ppt_x"/>
                                          </p:val>
                                        </p:tav>
                                        <p:tav tm="100000">
                                          <p:val>
                                            <p:strVal val="#ppt_x"/>
                                          </p:val>
                                        </p:tav>
                                      </p:tavLst>
                                    </p:anim>
                                    <p:anim calcmode="lin" valueType="num">
                                      <p:cBhvr additive="base">
                                        <p:cTn id="68" dur="500" fill="hold"/>
                                        <p:tgtEl>
                                          <p:spTgt spid="1128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1284"/>
                                        </p:tgtEl>
                                        <p:attrNameLst>
                                          <p:attrName>style.visibility</p:attrName>
                                        </p:attrNameLst>
                                      </p:cBhvr>
                                      <p:to>
                                        <p:strVal val="visible"/>
                                      </p:to>
                                    </p:set>
                                    <p:anim calcmode="lin" valueType="num">
                                      <p:cBhvr additive="base">
                                        <p:cTn id="71" dur="500" fill="hold"/>
                                        <p:tgtEl>
                                          <p:spTgt spid="11284"/>
                                        </p:tgtEl>
                                        <p:attrNameLst>
                                          <p:attrName>ppt_x</p:attrName>
                                        </p:attrNameLst>
                                      </p:cBhvr>
                                      <p:tavLst>
                                        <p:tav tm="0">
                                          <p:val>
                                            <p:strVal val="#ppt_x"/>
                                          </p:val>
                                        </p:tav>
                                        <p:tav tm="100000">
                                          <p:val>
                                            <p:strVal val="#ppt_x"/>
                                          </p:val>
                                        </p:tav>
                                      </p:tavLst>
                                    </p:anim>
                                    <p:anim calcmode="lin" valueType="num">
                                      <p:cBhvr additive="base">
                                        <p:cTn id="72" dur="500" fill="hold"/>
                                        <p:tgtEl>
                                          <p:spTgt spid="1128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1285"/>
                                        </p:tgtEl>
                                        <p:attrNameLst>
                                          <p:attrName>style.visibility</p:attrName>
                                        </p:attrNameLst>
                                      </p:cBhvr>
                                      <p:to>
                                        <p:strVal val="visible"/>
                                      </p:to>
                                    </p:set>
                                    <p:anim calcmode="lin" valueType="num">
                                      <p:cBhvr additive="base">
                                        <p:cTn id="75" dur="500" fill="hold"/>
                                        <p:tgtEl>
                                          <p:spTgt spid="11285"/>
                                        </p:tgtEl>
                                        <p:attrNameLst>
                                          <p:attrName>ppt_x</p:attrName>
                                        </p:attrNameLst>
                                      </p:cBhvr>
                                      <p:tavLst>
                                        <p:tav tm="0">
                                          <p:val>
                                            <p:strVal val="#ppt_x"/>
                                          </p:val>
                                        </p:tav>
                                        <p:tav tm="100000">
                                          <p:val>
                                            <p:strVal val="#ppt_x"/>
                                          </p:val>
                                        </p:tav>
                                      </p:tavLst>
                                    </p:anim>
                                    <p:anim calcmode="lin" valueType="num">
                                      <p:cBhvr additive="base">
                                        <p:cTn id="76" dur="500" fill="hold"/>
                                        <p:tgtEl>
                                          <p:spTgt spid="1128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1286"/>
                                        </p:tgtEl>
                                        <p:attrNameLst>
                                          <p:attrName>style.visibility</p:attrName>
                                        </p:attrNameLst>
                                      </p:cBhvr>
                                      <p:to>
                                        <p:strVal val="visible"/>
                                      </p:to>
                                    </p:set>
                                    <p:anim calcmode="lin" valueType="num">
                                      <p:cBhvr additive="base">
                                        <p:cTn id="79" dur="500" fill="hold"/>
                                        <p:tgtEl>
                                          <p:spTgt spid="11286"/>
                                        </p:tgtEl>
                                        <p:attrNameLst>
                                          <p:attrName>ppt_x</p:attrName>
                                        </p:attrNameLst>
                                      </p:cBhvr>
                                      <p:tavLst>
                                        <p:tav tm="0">
                                          <p:val>
                                            <p:strVal val="#ppt_x"/>
                                          </p:val>
                                        </p:tav>
                                        <p:tav tm="100000">
                                          <p:val>
                                            <p:strVal val="#ppt_x"/>
                                          </p:val>
                                        </p:tav>
                                      </p:tavLst>
                                    </p:anim>
                                    <p:anim calcmode="lin" valueType="num">
                                      <p:cBhvr additive="base">
                                        <p:cTn id="80" dur="500" fill="hold"/>
                                        <p:tgtEl>
                                          <p:spTgt spid="112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nimBg="1"/>
      <p:bldP spid="11268" grpId="0" animBg="1"/>
      <p:bldP spid="11269" grpId="0"/>
      <p:bldP spid="11270" grpId="0"/>
      <p:bldP spid="11271" grpId="0"/>
      <p:bldP spid="11272" grpId="0"/>
      <p:bldP spid="11273" grpId="0"/>
      <p:bldP spid="11274" grpId="0" animBg="1"/>
      <p:bldP spid="11275" grpId="0" animBg="1"/>
      <p:bldP spid="11277" grpId="0" animBg="1"/>
      <p:bldP spid="11279" grpId="0" animBg="1"/>
      <p:bldP spid="11280" grpId="0" animBg="1"/>
      <p:bldP spid="11281" grpId="0" animBg="1"/>
      <p:bldP spid="11282" grpId="0" animBg="1"/>
      <p:bldP spid="11283" grpId="0" animBg="1"/>
      <p:bldP spid="11284" grpId="0" animBg="1"/>
      <p:bldP spid="11285" grpId="0" animBg="1"/>
      <p:bldP spid="1128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44"/>
          <p:cNvSpPr>
            <a:spLocks noChangeArrowheads="1"/>
          </p:cNvSpPr>
          <p:nvPr/>
        </p:nvSpPr>
        <p:spPr bwMode="auto">
          <a:xfrm>
            <a:off x="2095500" y="174625"/>
            <a:ext cx="4794250" cy="4795838"/>
          </a:xfrm>
          <a:prstGeom prst="ellipse">
            <a:avLst/>
          </a:prstGeom>
          <a:solidFill>
            <a:srgbClr val="BCF6BC">
              <a:alpha val="6196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18" name="椭圆 45"/>
          <p:cNvSpPr>
            <a:spLocks noChangeArrowheads="1"/>
          </p:cNvSpPr>
          <p:nvPr/>
        </p:nvSpPr>
        <p:spPr bwMode="auto">
          <a:xfrm>
            <a:off x="-276225" y="3044825"/>
            <a:ext cx="2330450" cy="2332038"/>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19" name="椭圆 25"/>
          <p:cNvSpPr>
            <a:spLocks noChangeArrowheads="1"/>
          </p:cNvSpPr>
          <p:nvPr/>
        </p:nvSpPr>
        <p:spPr bwMode="auto">
          <a:xfrm>
            <a:off x="8680450" y="2239963"/>
            <a:ext cx="615950" cy="617537"/>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0" name="椭圆 39"/>
          <p:cNvSpPr>
            <a:spLocks noChangeArrowheads="1"/>
          </p:cNvSpPr>
          <p:nvPr/>
        </p:nvSpPr>
        <p:spPr bwMode="auto">
          <a:xfrm>
            <a:off x="1830388" y="1079500"/>
            <a:ext cx="468312" cy="465138"/>
          </a:xfrm>
          <a:prstGeom prst="ellipse">
            <a:avLst/>
          </a:prstGeom>
          <a:solidFill>
            <a:srgbClr val="FBC44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1" name="椭圆 45"/>
          <p:cNvSpPr>
            <a:spLocks noChangeArrowheads="1"/>
          </p:cNvSpPr>
          <p:nvPr/>
        </p:nvSpPr>
        <p:spPr bwMode="auto">
          <a:xfrm>
            <a:off x="8272463" y="1709738"/>
            <a:ext cx="227012" cy="227012"/>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2" name="椭圆 24"/>
          <p:cNvSpPr>
            <a:spLocks noChangeArrowheads="1"/>
          </p:cNvSpPr>
          <p:nvPr/>
        </p:nvSpPr>
        <p:spPr bwMode="auto">
          <a:xfrm>
            <a:off x="7107238" y="-620713"/>
            <a:ext cx="2343150" cy="2338388"/>
          </a:xfrm>
          <a:prstGeom prst="ellipse">
            <a:avLst/>
          </a:prstGeom>
          <a:solidFill>
            <a:srgbClr val="BCF6B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3" name="椭圆 45"/>
          <p:cNvSpPr>
            <a:spLocks noChangeArrowheads="1"/>
          </p:cNvSpPr>
          <p:nvPr/>
        </p:nvSpPr>
        <p:spPr bwMode="auto">
          <a:xfrm>
            <a:off x="8267700" y="377825"/>
            <a:ext cx="1752600" cy="1752600"/>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4" name="椭圆 51"/>
          <p:cNvSpPr>
            <a:spLocks noChangeArrowheads="1"/>
          </p:cNvSpPr>
          <p:nvPr/>
        </p:nvSpPr>
        <p:spPr bwMode="auto">
          <a:xfrm>
            <a:off x="1454150" y="1836738"/>
            <a:ext cx="504825" cy="504825"/>
          </a:xfrm>
          <a:prstGeom prst="ellipse">
            <a:avLst/>
          </a:prstGeom>
          <a:solidFill>
            <a:srgbClr val="BCF6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7" name="椭圆 44"/>
          <p:cNvSpPr>
            <a:spLocks noChangeArrowheads="1"/>
          </p:cNvSpPr>
          <p:nvPr/>
        </p:nvSpPr>
        <p:spPr bwMode="auto">
          <a:xfrm>
            <a:off x="2257425" y="336550"/>
            <a:ext cx="4481513" cy="4483100"/>
          </a:xfrm>
          <a:prstGeom prst="ellipse">
            <a:avLst/>
          </a:prstGeom>
          <a:solidFill>
            <a:srgbClr val="BCF6BC">
              <a:alpha val="9490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28" name="椭圆 39"/>
          <p:cNvSpPr>
            <a:spLocks noChangeArrowheads="1"/>
          </p:cNvSpPr>
          <p:nvPr/>
        </p:nvSpPr>
        <p:spPr bwMode="auto">
          <a:xfrm>
            <a:off x="319088" y="2346325"/>
            <a:ext cx="1125537" cy="1119188"/>
          </a:xfrm>
          <a:prstGeom prst="ellipse">
            <a:avLst/>
          </a:prstGeom>
          <a:solidFill>
            <a:srgbClr val="B2DFE8">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30" name="椭圆 45"/>
          <p:cNvSpPr>
            <a:spLocks noChangeArrowheads="1"/>
          </p:cNvSpPr>
          <p:nvPr/>
        </p:nvSpPr>
        <p:spPr bwMode="auto">
          <a:xfrm>
            <a:off x="6321425" y="627063"/>
            <a:ext cx="247650" cy="249237"/>
          </a:xfrm>
          <a:prstGeom prst="ellipse">
            <a:avLst/>
          </a:prstGeom>
          <a:solidFill>
            <a:srgbClr val="BCF6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32" name="椭圆 45"/>
          <p:cNvSpPr>
            <a:spLocks noChangeArrowheads="1"/>
          </p:cNvSpPr>
          <p:nvPr/>
        </p:nvSpPr>
        <p:spPr bwMode="auto">
          <a:xfrm>
            <a:off x="1893888" y="3000375"/>
            <a:ext cx="701675" cy="701675"/>
          </a:xfrm>
          <a:prstGeom prst="ellipse">
            <a:avLst/>
          </a:prstGeom>
          <a:solidFill>
            <a:srgbClr val="BCF6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54285" name="椭圆 45"/>
          <p:cNvSpPr>
            <a:spLocks noChangeArrowheads="1"/>
          </p:cNvSpPr>
          <p:nvPr/>
        </p:nvSpPr>
        <p:spPr bwMode="auto">
          <a:xfrm>
            <a:off x="-223838" y="2316163"/>
            <a:ext cx="508001" cy="508000"/>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34" name="椭圆 48"/>
          <p:cNvSpPr>
            <a:spLocks noChangeArrowheads="1"/>
          </p:cNvSpPr>
          <p:nvPr/>
        </p:nvSpPr>
        <p:spPr bwMode="auto">
          <a:xfrm>
            <a:off x="857250" y="1897063"/>
            <a:ext cx="779463" cy="777875"/>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9235" name="椭圆 45"/>
          <p:cNvSpPr>
            <a:spLocks noChangeArrowheads="1"/>
          </p:cNvSpPr>
          <p:nvPr/>
        </p:nvSpPr>
        <p:spPr bwMode="auto">
          <a:xfrm>
            <a:off x="7958138" y="2346325"/>
            <a:ext cx="490537" cy="492125"/>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2" name="文本框 1"/>
          <p:cNvSpPr txBox="1">
            <a:spLocks noChangeArrowheads="1"/>
          </p:cNvSpPr>
          <p:nvPr/>
        </p:nvSpPr>
        <p:spPr bwMode="auto">
          <a:xfrm>
            <a:off x="3317875" y="1824038"/>
            <a:ext cx="2338388"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a:r>
              <a:rPr lang="en-US" altLang="zh-CN" sz="4800" b="1">
                <a:solidFill>
                  <a:srgbClr val="90A390"/>
                </a:solidFill>
                <a:latin typeface="微软雅黑" pitchFamily="34" charset="-122"/>
                <a:ea typeface="微软雅黑" pitchFamily="34" charset="-122"/>
              </a:rPr>
              <a:t>THANK </a:t>
            </a:r>
          </a:p>
          <a:p>
            <a:pPr algn="ctr"/>
            <a:r>
              <a:rPr lang="en-US" altLang="zh-CN" sz="4800" b="1">
                <a:solidFill>
                  <a:srgbClr val="90A390"/>
                </a:solidFill>
                <a:latin typeface="微软雅黑" pitchFamily="34" charset="-122"/>
                <a:ea typeface="微软雅黑" pitchFamily="34" charset="-122"/>
              </a:rPr>
              <a:t>YOU</a:t>
            </a:r>
            <a:endParaRPr lang="zh-CN" altLang="en-US" sz="4800" b="1">
              <a:solidFill>
                <a:srgbClr val="90A390"/>
              </a:solidFill>
              <a:latin typeface="微软雅黑" pitchFamily="34" charset="-122"/>
              <a:ea typeface="微软雅黑" pitchFamily="34" charset="-122"/>
            </a:endParaRPr>
          </a:p>
        </p:txBody>
      </p:sp>
      <p:sp>
        <p:nvSpPr>
          <p:cNvPr id="23" name="文本框 22"/>
          <p:cNvSpPr txBox="1"/>
          <p:nvPr/>
        </p:nvSpPr>
        <p:spPr>
          <a:xfrm>
            <a:off x="2360035" y="3800643"/>
            <a:ext cx="4414158" cy="562769"/>
          </a:xfrm>
          <a:prstGeom prst="rect">
            <a:avLst/>
          </a:prstGeom>
          <a:noFill/>
        </p:spPr>
        <p:txBody>
          <a:bodyPr>
            <a:spAutoFit/>
            <a:scene3d>
              <a:camera prst="orthographicFront"/>
              <a:lightRig rig="threePt" dir="t"/>
            </a:scene3d>
            <a:sp3d contourW="12700"/>
          </a:bodyPr>
          <a:lstStyle/>
          <a:p>
            <a:pPr algn="ctr" defTabSz="914400" eaLnBrk="1" fontAlgn="auto" hangingPunct="1">
              <a:lnSpc>
                <a:spcPct val="114000"/>
              </a:lnSpc>
              <a:spcBef>
                <a:spcPts val="0"/>
              </a:spcBef>
              <a:spcAft>
                <a:spcPts val="0"/>
              </a:spcAft>
              <a:defRPr/>
            </a:pPr>
            <a:r>
              <a:rPr lang="en-US" altLang="zh-CN" sz="900" dirty="0">
                <a:solidFill>
                  <a:srgbClr val="90A390"/>
                </a:solidFill>
                <a:latin typeface="微软雅黑"/>
                <a:ea typeface="微软雅黑"/>
                <a:cs typeface="微软雅黑"/>
              </a:rPr>
              <a:t>The user can demonstrate on a projector </a:t>
            </a:r>
            <a:endParaRPr lang="en-US" altLang="zh-CN" sz="900" dirty="0">
              <a:solidFill>
                <a:srgbClr val="90A390"/>
              </a:solidFill>
              <a:latin typeface="微软雅黑"/>
              <a:ea typeface="微软雅黑"/>
              <a:cs typeface="微软雅黑"/>
            </a:endParaRPr>
          </a:p>
          <a:p>
            <a:pPr algn="ctr" defTabSz="914400" eaLnBrk="1" fontAlgn="auto" hangingPunct="1">
              <a:lnSpc>
                <a:spcPct val="114000"/>
              </a:lnSpc>
              <a:spcBef>
                <a:spcPts val="0"/>
              </a:spcBef>
              <a:spcAft>
                <a:spcPts val="0"/>
              </a:spcAft>
              <a:defRPr/>
            </a:pPr>
            <a:r>
              <a:rPr lang="en-US" altLang="zh-CN" sz="900" dirty="0">
                <a:solidFill>
                  <a:srgbClr val="90A390"/>
                </a:solidFill>
                <a:latin typeface="微软雅黑"/>
                <a:ea typeface="微软雅黑"/>
                <a:cs typeface="微软雅黑"/>
              </a:rPr>
              <a:t>or </a:t>
            </a:r>
            <a:r>
              <a:rPr lang="en-US" altLang="zh-CN" sz="900" dirty="0">
                <a:solidFill>
                  <a:srgbClr val="90A390"/>
                </a:solidFill>
                <a:latin typeface="微软雅黑"/>
                <a:ea typeface="微软雅黑"/>
                <a:cs typeface="微软雅黑"/>
              </a:rPr>
              <a:t>computer, </a:t>
            </a:r>
            <a:r>
              <a:rPr lang="en-US" altLang="zh-CN" sz="900" dirty="0">
                <a:solidFill>
                  <a:srgbClr val="90A390"/>
                </a:solidFill>
                <a:latin typeface="微软雅黑"/>
                <a:ea typeface="微软雅黑"/>
                <a:cs typeface="微软雅黑"/>
              </a:rPr>
              <a:t>or </a:t>
            </a:r>
            <a:r>
              <a:rPr lang="en-US" altLang="zh-CN" sz="900" dirty="0">
                <a:solidFill>
                  <a:srgbClr val="90A390"/>
                </a:solidFill>
                <a:latin typeface="微软雅黑"/>
                <a:ea typeface="微软雅黑"/>
                <a:cs typeface="微软雅黑"/>
              </a:rPr>
              <a:t>print the presentation </a:t>
            </a:r>
            <a:r>
              <a:rPr lang="en-US" altLang="zh-CN" sz="900" dirty="0">
                <a:solidFill>
                  <a:srgbClr val="90A390"/>
                </a:solidFill>
                <a:latin typeface="微软雅黑"/>
                <a:ea typeface="微软雅黑"/>
                <a:cs typeface="微软雅黑"/>
              </a:rPr>
              <a:t>and</a:t>
            </a:r>
          </a:p>
          <a:p>
            <a:pPr algn="ctr" defTabSz="914400" eaLnBrk="1" fontAlgn="auto" hangingPunct="1">
              <a:lnSpc>
                <a:spcPct val="114000"/>
              </a:lnSpc>
              <a:spcBef>
                <a:spcPts val="0"/>
              </a:spcBef>
              <a:spcAft>
                <a:spcPts val="0"/>
              </a:spcAft>
              <a:defRPr/>
            </a:pPr>
            <a:r>
              <a:rPr lang="en-US" altLang="zh-CN" sz="900" dirty="0">
                <a:solidFill>
                  <a:srgbClr val="90A390"/>
                </a:solidFill>
                <a:latin typeface="微软雅黑"/>
                <a:ea typeface="微软雅黑"/>
                <a:cs typeface="微软雅黑"/>
              </a:rPr>
              <a:t> </a:t>
            </a:r>
            <a:r>
              <a:rPr lang="en-US" altLang="zh-CN" sz="900" dirty="0">
                <a:solidFill>
                  <a:srgbClr val="90A390"/>
                </a:solidFill>
                <a:latin typeface="微软雅黑"/>
                <a:ea typeface="微软雅黑"/>
                <a:cs typeface="微软雅黑"/>
              </a:rPr>
              <a:t>make it </a:t>
            </a:r>
            <a:r>
              <a:rPr lang="en-US" altLang="zh-CN" sz="900" dirty="0">
                <a:solidFill>
                  <a:srgbClr val="90A390"/>
                </a:solidFill>
                <a:latin typeface="微软雅黑"/>
                <a:ea typeface="微软雅黑"/>
                <a:cs typeface="微软雅黑"/>
              </a:rPr>
              <a:t>into </a:t>
            </a:r>
            <a:r>
              <a:rPr lang="en-US" altLang="zh-CN" sz="900" dirty="0">
                <a:solidFill>
                  <a:srgbClr val="90A390"/>
                </a:solidFill>
                <a:latin typeface="微软雅黑"/>
                <a:ea typeface="微软雅黑"/>
                <a:cs typeface="微软雅黑"/>
              </a:rPr>
              <a:t>a film to be used in a wider field</a:t>
            </a:r>
          </a:p>
        </p:txBody>
      </p:sp>
      <p:sp>
        <p:nvSpPr>
          <p:cNvPr id="24" name="圆角矩形 23"/>
          <p:cNvSpPr/>
          <p:nvPr/>
        </p:nvSpPr>
        <p:spPr>
          <a:xfrm>
            <a:off x="3562358" y="1213375"/>
            <a:ext cx="1799772" cy="466271"/>
          </a:xfrm>
          <a:prstGeom prst="roundRect">
            <a:avLst>
              <a:gd name="adj" fmla="val 50000"/>
            </a:avLst>
          </a:prstGeom>
          <a:solidFill>
            <a:srgbClr val="A5BB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dist" defTabSz="914400" eaLnBrk="1" fontAlgn="auto" hangingPunct="1">
              <a:spcBef>
                <a:spcPts val="0"/>
              </a:spcBef>
              <a:spcAft>
                <a:spcPts val="0"/>
              </a:spcAft>
              <a:defRPr/>
            </a:pPr>
            <a:r>
              <a:rPr lang="zh-CN" altLang="en-US" sz="1800" dirty="0">
                <a:solidFill>
                  <a:prstClr val="white"/>
                </a:solidFill>
                <a:latin typeface="微软雅黑"/>
                <a:ea typeface="微软雅黑"/>
                <a:cs typeface="微软雅黑"/>
              </a:rPr>
              <a:t>千库网</a:t>
            </a:r>
            <a:endParaRPr lang="zh-CN" altLang="en-US" sz="1800" dirty="0">
              <a:solidFill>
                <a:prstClr val="white"/>
              </a:solidFill>
              <a:latin typeface="微软雅黑"/>
              <a:ea typeface="微软雅黑"/>
              <a:cs typeface="微软雅黑"/>
            </a:endParaRPr>
          </a:p>
        </p:txBody>
      </p:sp>
      <p:cxnSp>
        <p:nvCxnSpPr>
          <p:cNvPr id="4" name="直线连接符 3"/>
          <p:cNvCxnSpPr>
            <a:cxnSpLocks noChangeShapeType="1"/>
          </p:cNvCxnSpPr>
          <p:nvPr/>
        </p:nvCxnSpPr>
        <p:spPr bwMode="auto">
          <a:xfrm>
            <a:off x="2889250" y="3448050"/>
            <a:ext cx="3181350" cy="23813"/>
          </a:xfrm>
          <a:prstGeom prst="line">
            <a:avLst/>
          </a:prstGeom>
          <a:noFill/>
          <a:ln w="38100">
            <a:solidFill>
              <a:srgbClr val="90A3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9219"/>
                                        </p:tgtEl>
                                        <p:attrNameLst>
                                          <p:attrName>style.visibility</p:attrName>
                                        </p:attrNameLst>
                                      </p:cBhvr>
                                      <p:to>
                                        <p:strVal val="visible"/>
                                      </p:to>
                                    </p:set>
                                    <p:anim calcmode="lin" valueType="num">
                                      <p:cBhvr additive="base">
                                        <p:cTn id="20" dur="500" fill="hold"/>
                                        <p:tgtEl>
                                          <p:spTgt spid="9219"/>
                                        </p:tgtEl>
                                        <p:attrNameLst>
                                          <p:attrName>ppt_x</p:attrName>
                                        </p:attrNameLst>
                                      </p:cBhvr>
                                      <p:tavLst>
                                        <p:tav tm="0">
                                          <p:val>
                                            <p:strVal val="#ppt_x"/>
                                          </p:val>
                                        </p:tav>
                                        <p:tav tm="100000">
                                          <p:val>
                                            <p:strVal val="#ppt_x"/>
                                          </p:val>
                                        </p:tav>
                                      </p:tavLst>
                                    </p:anim>
                                    <p:anim calcmode="lin" valueType="num">
                                      <p:cBhvr additive="base">
                                        <p:cTn id="21" dur="500" fill="hold"/>
                                        <p:tgtEl>
                                          <p:spTgt spid="921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220"/>
                                        </p:tgtEl>
                                        <p:attrNameLst>
                                          <p:attrName>style.visibility</p:attrName>
                                        </p:attrNameLst>
                                      </p:cBhvr>
                                      <p:to>
                                        <p:strVal val="visible"/>
                                      </p:to>
                                    </p:set>
                                    <p:anim calcmode="lin" valueType="num">
                                      <p:cBhvr additive="base">
                                        <p:cTn id="24" dur="500" fill="hold"/>
                                        <p:tgtEl>
                                          <p:spTgt spid="9220"/>
                                        </p:tgtEl>
                                        <p:attrNameLst>
                                          <p:attrName>ppt_x</p:attrName>
                                        </p:attrNameLst>
                                      </p:cBhvr>
                                      <p:tavLst>
                                        <p:tav tm="0">
                                          <p:val>
                                            <p:strVal val="#ppt_x"/>
                                          </p:val>
                                        </p:tav>
                                        <p:tav tm="100000">
                                          <p:val>
                                            <p:strVal val="#ppt_x"/>
                                          </p:val>
                                        </p:tav>
                                      </p:tavLst>
                                    </p:anim>
                                    <p:anim calcmode="lin" valueType="num">
                                      <p:cBhvr additive="base">
                                        <p:cTn id="25" dur="500" fill="hold"/>
                                        <p:tgtEl>
                                          <p:spTgt spid="922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9221"/>
                                        </p:tgtEl>
                                        <p:attrNameLst>
                                          <p:attrName>style.visibility</p:attrName>
                                        </p:attrNameLst>
                                      </p:cBhvr>
                                      <p:to>
                                        <p:strVal val="visible"/>
                                      </p:to>
                                    </p:set>
                                    <p:anim calcmode="lin" valueType="num">
                                      <p:cBhvr additive="base">
                                        <p:cTn id="28" dur="500" fill="hold"/>
                                        <p:tgtEl>
                                          <p:spTgt spid="9221"/>
                                        </p:tgtEl>
                                        <p:attrNameLst>
                                          <p:attrName>ppt_x</p:attrName>
                                        </p:attrNameLst>
                                      </p:cBhvr>
                                      <p:tavLst>
                                        <p:tav tm="0">
                                          <p:val>
                                            <p:strVal val="#ppt_x"/>
                                          </p:val>
                                        </p:tav>
                                        <p:tav tm="100000">
                                          <p:val>
                                            <p:strVal val="#ppt_x"/>
                                          </p:val>
                                        </p:tav>
                                      </p:tavLst>
                                    </p:anim>
                                    <p:anim calcmode="lin" valueType="num">
                                      <p:cBhvr additive="base">
                                        <p:cTn id="29" dur="500" fill="hold"/>
                                        <p:tgtEl>
                                          <p:spTgt spid="922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9223"/>
                                        </p:tgtEl>
                                        <p:attrNameLst>
                                          <p:attrName>style.visibility</p:attrName>
                                        </p:attrNameLst>
                                      </p:cBhvr>
                                      <p:to>
                                        <p:strVal val="visible"/>
                                      </p:to>
                                    </p:set>
                                    <p:anim calcmode="lin" valueType="num">
                                      <p:cBhvr additive="base">
                                        <p:cTn id="32" dur="500" fill="hold"/>
                                        <p:tgtEl>
                                          <p:spTgt spid="9223"/>
                                        </p:tgtEl>
                                        <p:attrNameLst>
                                          <p:attrName>ppt_x</p:attrName>
                                        </p:attrNameLst>
                                      </p:cBhvr>
                                      <p:tavLst>
                                        <p:tav tm="0">
                                          <p:val>
                                            <p:strVal val="#ppt_x"/>
                                          </p:val>
                                        </p:tav>
                                        <p:tav tm="100000">
                                          <p:val>
                                            <p:strVal val="#ppt_x"/>
                                          </p:val>
                                        </p:tav>
                                      </p:tavLst>
                                    </p:anim>
                                    <p:anim calcmode="lin" valueType="num">
                                      <p:cBhvr additive="base">
                                        <p:cTn id="33" dur="500" fill="hold"/>
                                        <p:tgtEl>
                                          <p:spTgt spid="922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9224"/>
                                        </p:tgtEl>
                                        <p:attrNameLst>
                                          <p:attrName>style.visibility</p:attrName>
                                        </p:attrNameLst>
                                      </p:cBhvr>
                                      <p:to>
                                        <p:strVal val="visible"/>
                                      </p:to>
                                    </p:set>
                                    <p:anim calcmode="lin" valueType="num">
                                      <p:cBhvr additive="base">
                                        <p:cTn id="36" dur="500" fill="hold"/>
                                        <p:tgtEl>
                                          <p:spTgt spid="9224"/>
                                        </p:tgtEl>
                                        <p:attrNameLst>
                                          <p:attrName>ppt_x</p:attrName>
                                        </p:attrNameLst>
                                      </p:cBhvr>
                                      <p:tavLst>
                                        <p:tav tm="0">
                                          <p:val>
                                            <p:strVal val="#ppt_x"/>
                                          </p:val>
                                        </p:tav>
                                        <p:tav tm="100000">
                                          <p:val>
                                            <p:strVal val="#ppt_x"/>
                                          </p:val>
                                        </p:tav>
                                      </p:tavLst>
                                    </p:anim>
                                    <p:anim calcmode="lin" valueType="num">
                                      <p:cBhvr additive="base">
                                        <p:cTn id="37" dur="500" fill="hold"/>
                                        <p:tgtEl>
                                          <p:spTgt spid="92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9227"/>
                                        </p:tgtEl>
                                        <p:attrNameLst>
                                          <p:attrName>style.visibility</p:attrName>
                                        </p:attrNameLst>
                                      </p:cBhvr>
                                      <p:to>
                                        <p:strVal val="visible"/>
                                      </p:to>
                                    </p:set>
                                    <p:anim calcmode="lin" valueType="num">
                                      <p:cBhvr additive="base">
                                        <p:cTn id="40" dur="500" fill="hold"/>
                                        <p:tgtEl>
                                          <p:spTgt spid="9227"/>
                                        </p:tgtEl>
                                        <p:attrNameLst>
                                          <p:attrName>ppt_x</p:attrName>
                                        </p:attrNameLst>
                                      </p:cBhvr>
                                      <p:tavLst>
                                        <p:tav tm="0">
                                          <p:val>
                                            <p:strVal val="#ppt_x"/>
                                          </p:val>
                                        </p:tav>
                                        <p:tav tm="100000">
                                          <p:val>
                                            <p:strVal val="#ppt_x"/>
                                          </p:val>
                                        </p:tav>
                                      </p:tavLst>
                                    </p:anim>
                                    <p:anim calcmode="lin" valueType="num">
                                      <p:cBhvr additive="base">
                                        <p:cTn id="41" dur="500" fill="hold"/>
                                        <p:tgtEl>
                                          <p:spTgt spid="922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9228"/>
                                        </p:tgtEl>
                                        <p:attrNameLst>
                                          <p:attrName>style.visibility</p:attrName>
                                        </p:attrNameLst>
                                      </p:cBhvr>
                                      <p:to>
                                        <p:strVal val="visible"/>
                                      </p:to>
                                    </p:set>
                                    <p:anim calcmode="lin" valueType="num">
                                      <p:cBhvr additive="base">
                                        <p:cTn id="44" dur="500" fill="hold"/>
                                        <p:tgtEl>
                                          <p:spTgt spid="9228"/>
                                        </p:tgtEl>
                                        <p:attrNameLst>
                                          <p:attrName>ppt_x</p:attrName>
                                        </p:attrNameLst>
                                      </p:cBhvr>
                                      <p:tavLst>
                                        <p:tav tm="0">
                                          <p:val>
                                            <p:strVal val="#ppt_x"/>
                                          </p:val>
                                        </p:tav>
                                        <p:tav tm="100000">
                                          <p:val>
                                            <p:strVal val="#ppt_x"/>
                                          </p:val>
                                        </p:tav>
                                      </p:tavLst>
                                    </p:anim>
                                    <p:anim calcmode="lin" valueType="num">
                                      <p:cBhvr additive="base">
                                        <p:cTn id="45" dur="500" fill="hold"/>
                                        <p:tgtEl>
                                          <p:spTgt spid="92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9230"/>
                                        </p:tgtEl>
                                        <p:attrNameLst>
                                          <p:attrName>style.visibility</p:attrName>
                                        </p:attrNameLst>
                                      </p:cBhvr>
                                      <p:to>
                                        <p:strVal val="visible"/>
                                      </p:to>
                                    </p:set>
                                    <p:anim calcmode="lin" valueType="num">
                                      <p:cBhvr additive="base">
                                        <p:cTn id="48" dur="500" fill="hold"/>
                                        <p:tgtEl>
                                          <p:spTgt spid="9230"/>
                                        </p:tgtEl>
                                        <p:attrNameLst>
                                          <p:attrName>ppt_x</p:attrName>
                                        </p:attrNameLst>
                                      </p:cBhvr>
                                      <p:tavLst>
                                        <p:tav tm="0">
                                          <p:val>
                                            <p:strVal val="#ppt_x"/>
                                          </p:val>
                                        </p:tav>
                                        <p:tav tm="100000">
                                          <p:val>
                                            <p:strVal val="#ppt_x"/>
                                          </p:val>
                                        </p:tav>
                                      </p:tavLst>
                                    </p:anim>
                                    <p:anim calcmode="lin" valueType="num">
                                      <p:cBhvr additive="base">
                                        <p:cTn id="49" dur="500" fill="hold"/>
                                        <p:tgtEl>
                                          <p:spTgt spid="923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9232"/>
                                        </p:tgtEl>
                                        <p:attrNameLst>
                                          <p:attrName>style.visibility</p:attrName>
                                        </p:attrNameLst>
                                      </p:cBhvr>
                                      <p:to>
                                        <p:strVal val="visible"/>
                                      </p:to>
                                    </p:set>
                                    <p:anim calcmode="lin" valueType="num">
                                      <p:cBhvr additive="base">
                                        <p:cTn id="52" dur="500" fill="hold"/>
                                        <p:tgtEl>
                                          <p:spTgt spid="9232"/>
                                        </p:tgtEl>
                                        <p:attrNameLst>
                                          <p:attrName>ppt_x</p:attrName>
                                        </p:attrNameLst>
                                      </p:cBhvr>
                                      <p:tavLst>
                                        <p:tav tm="0">
                                          <p:val>
                                            <p:strVal val="#ppt_x"/>
                                          </p:val>
                                        </p:tav>
                                        <p:tav tm="100000">
                                          <p:val>
                                            <p:strVal val="#ppt_x"/>
                                          </p:val>
                                        </p:tav>
                                      </p:tavLst>
                                    </p:anim>
                                    <p:anim calcmode="lin" valueType="num">
                                      <p:cBhvr additive="base">
                                        <p:cTn id="53" dur="500" fill="hold"/>
                                        <p:tgtEl>
                                          <p:spTgt spid="92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9234"/>
                                        </p:tgtEl>
                                        <p:attrNameLst>
                                          <p:attrName>style.visibility</p:attrName>
                                        </p:attrNameLst>
                                      </p:cBhvr>
                                      <p:to>
                                        <p:strVal val="visible"/>
                                      </p:to>
                                    </p:set>
                                    <p:anim calcmode="lin" valueType="num">
                                      <p:cBhvr additive="base">
                                        <p:cTn id="56" dur="500" fill="hold"/>
                                        <p:tgtEl>
                                          <p:spTgt spid="9234"/>
                                        </p:tgtEl>
                                        <p:attrNameLst>
                                          <p:attrName>ppt_x</p:attrName>
                                        </p:attrNameLst>
                                      </p:cBhvr>
                                      <p:tavLst>
                                        <p:tav tm="0">
                                          <p:val>
                                            <p:strVal val="#ppt_x"/>
                                          </p:val>
                                        </p:tav>
                                        <p:tav tm="100000">
                                          <p:val>
                                            <p:strVal val="#ppt_x"/>
                                          </p:val>
                                        </p:tav>
                                      </p:tavLst>
                                    </p:anim>
                                    <p:anim calcmode="lin" valueType="num">
                                      <p:cBhvr additive="base">
                                        <p:cTn id="57" dur="500" fill="hold"/>
                                        <p:tgtEl>
                                          <p:spTgt spid="923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9235"/>
                                        </p:tgtEl>
                                        <p:attrNameLst>
                                          <p:attrName>style.visibility</p:attrName>
                                        </p:attrNameLst>
                                      </p:cBhvr>
                                      <p:to>
                                        <p:strVal val="visible"/>
                                      </p:to>
                                    </p:set>
                                    <p:anim calcmode="lin" valueType="num">
                                      <p:cBhvr additive="base">
                                        <p:cTn id="60" dur="500" fill="hold"/>
                                        <p:tgtEl>
                                          <p:spTgt spid="9235"/>
                                        </p:tgtEl>
                                        <p:attrNameLst>
                                          <p:attrName>ppt_x</p:attrName>
                                        </p:attrNameLst>
                                      </p:cBhvr>
                                      <p:tavLst>
                                        <p:tav tm="0">
                                          <p:val>
                                            <p:strVal val="#ppt_x"/>
                                          </p:val>
                                        </p:tav>
                                        <p:tav tm="100000">
                                          <p:val>
                                            <p:strVal val="#ppt_x"/>
                                          </p:val>
                                        </p:tav>
                                      </p:tavLst>
                                    </p:anim>
                                    <p:anim calcmode="lin" valueType="num">
                                      <p:cBhvr additive="base">
                                        <p:cTn id="61" dur="500" fill="hold"/>
                                        <p:tgtEl>
                                          <p:spTgt spid="923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
                                        </p:tgtEl>
                                        <p:attrNameLst>
                                          <p:attrName>style.visibility</p:attrName>
                                        </p:attrNameLst>
                                      </p:cBhvr>
                                      <p:to>
                                        <p:strVal val="visible"/>
                                      </p:to>
                                    </p:set>
                                    <p:anim calcmode="lin" valueType="num">
                                      <p:cBhvr additive="base">
                                        <p:cTn id="64" dur="500" fill="hold"/>
                                        <p:tgtEl>
                                          <p:spTgt spid="2"/>
                                        </p:tgtEl>
                                        <p:attrNameLst>
                                          <p:attrName>ppt_x</p:attrName>
                                        </p:attrNameLst>
                                      </p:cBhvr>
                                      <p:tavLst>
                                        <p:tav tm="0">
                                          <p:val>
                                            <p:strVal val="#ppt_x"/>
                                          </p:val>
                                        </p:tav>
                                        <p:tav tm="100000">
                                          <p:val>
                                            <p:strVal val="#ppt_x"/>
                                          </p:val>
                                        </p:tav>
                                      </p:tavLst>
                                    </p:anim>
                                    <p:anim calcmode="lin" valueType="num">
                                      <p:cBhvr additive="base">
                                        <p:cTn id="65" dur="500" fill="hold"/>
                                        <p:tgtEl>
                                          <p:spTgt spid="2"/>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fill="hold"/>
                                        <p:tgtEl>
                                          <p:spTgt spid="24"/>
                                        </p:tgtEl>
                                        <p:attrNameLst>
                                          <p:attrName>ppt_x</p:attrName>
                                        </p:attrNameLst>
                                      </p:cBhvr>
                                      <p:tavLst>
                                        <p:tav tm="0">
                                          <p:val>
                                            <p:strVal val="#ppt_x"/>
                                          </p:val>
                                        </p:tav>
                                        <p:tav tm="100000">
                                          <p:val>
                                            <p:strVal val="#ppt_x"/>
                                          </p:val>
                                        </p:tav>
                                      </p:tavLst>
                                    </p:anim>
                                    <p:anim calcmode="lin" valueType="num">
                                      <p:cBhvr additive="base">
                                        <p:cTn id="73" dur="500" fill="hold"/>
                                        <p:tgtEl>
                                          <p:spTgt spid="24"/>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4"/>
                                        </p:tgtEl>
                                        <p:attrNameLst>
                                          <p:attrName>style.visibility</p:attrName>
                                        </p:attrNameLst>
                                      </p:cBhvr>
                                      <p:to>
                                        <p:strVal val="visible"/>
                                      </p:to>
                                    </p:set>
                                    <p:anim calcmode="lin" valueType="num">
                                      <p:cBhvr additive="base">
                                        <p:cTn id="76" dur="500" fill="hold"/>
                                        <p:tgtEl>
                                          <p:spTgt spid="4"/>
                                        </p:tgtEl>
                                        <p:attrNameLst>
                                          <p:attrName>ppt_x</p:attrName>
                                        </p:attrNameLst>
                                      </p:cBhvr>
                                      <p:tavLst>
                                        <p:tav tm="0">
                                          <p:val>
                                            <p:strVal val="#ppt_x"/>
                                          </p:val>
                                        </p:tav>
                                        <p:tav tm="100000">
                                          <p:val>
                                            <p:strVal val="#ppt_x"/>
                                          </p:val>
                                        </p:tav>
                                      </p:tavLst>
                                    </p:anim>
                                    <p:anim calcmode="lin" valueType="num">
                                      <p:cBhvr additive="base">
                                        <p:cTn id="77" dur="500" fill="hold"/>
                                        <p:tgtEl>
                                          <p:spTgt spid="4"/>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9218"/>
                                        </p:tgtEl>
                                        <p:attrNameLst>
                                          <p:attrName>style.visibility</p:attrName>
                                        </p:attrNameLst>
                                      </p:cBhvr>
                                      <p:to>
                                        <p:strVal val="visible"/>
                                      </p:to>
                                    </p:set>
                                    <p:anim calcmode="lin" valueType="num">
                                      <p:cBhvr additive="base">
                                        <p:cTn id="80" dur="500" fill="hold"/>
                                        <p:tgtEl>
                                          <p:spTgt spid="9218"/>
                                        </p:tgtEl>
                                        <p:attrNameLst>
                                          <p:attrName>ppt_x</p:attrName>
                                        </p:attrNameLst>
                                      </p:cBhvr>
                                      <p:tavLst>
                                        <p:tav tm="0">
                                          <p:val>
                                            <p:strVal val="#ppt_x"/>
                                          </p:val>
                                        </p:tav>
                                        <p:tav tm="100000">
                                          <p:val>
                                            <p:strVal val="#ppt_x"/>
                                          </p:val>
                                        </p:tav>
                                      </p:tavLst>
                                    </p:anim>
                                    <p:anim calcmode="lin" valueType="num">
                                      <p:cBhvr additive="base">
                                        <p:cTn id="81" dur="500" fill="hold"/>
                                        <p:tgtEl>
                                          <p:spTgt spid="9218"/>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9222"/>
                                        </p:tgtEl>
                                        <p:attrNameLst>
                                          <p:attrName>style.visibility</p:attrName>
                                        </p:attrNameLst>
                                      </p:cBhvr>
                                      <p:to>
                                        <p:strVal val="visible"/>
                                      </p:to>
                                    </p:set>
                                    <p:anim calcmode="lin" valueType="num">
                                      <p:cBhvr additive="base">
                                        <p:cTn id="84" dur="500" fill="hold"/>
                                        <p:tgtEl>
                                          <p:spTgt spid="9222"/>
                                        </p:tgtEl>
                                        <p:attrNameLst>
                                          <p:attrName>ppt_x</p:attrName>
                                        </p:attrNameLst>
                                      </p:cBhvr>
                                      <p:tavLst>
                                        <p:tav tm="0">
                                          <p:val>
                                            <p:strVal val="#ppt_x"/>
                                          </p:val>
                                        </p:tav>
                                        <p:tav tm="100000">
                                          <p:val>
                                            <p:strVal val="#ppt_x"/>
                                          </p:val>
                                        </p:tav>
                                      </p:tavLst>
                                    </p:anim>
                                    <p:anim calcmode="lin" valueType="num">
                                      <p:cBhvr additive="base">
                                        <p:cTn id="85" dur="500" fill="hold"/>
                                        <p:tgtEl>
                                          <p:spTgt spid="92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218" grpId="0" animBg="1"/>
      <p:bldP spid="9219" grpId="0" animBg="1"/>
      <p:bldP spid="9220" grpId="0" animBg="1"/>
      <p:bldP spid="9221" grpId="0" animBg="1"/>
      <p:bldP spid="9222" grpId="0" animBg="1"/>
      <p:bldP spid="9223" grpId="0" animBg="1"/>
      <p:bldP spid="9224" grpId="0" animBg="1"/>
      <p:bldP spid="9227" grpId="0" animBg="1"/>
      <p:bldP spid="9228" grpId="0" animBg="1"/>
      <p:bldP spid="9230" grpId="0" animBg="1"/>
      <p:bldP spid="9232" grpId="0" animBg="1"/>
      <p:bldP spid="9234" grpId="0" animBg="1"/>
      <p:bldP spid="9235" grpId="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矩形 1"/>
          <p:cNvSpPr>
            <a:spLocks noChangeArrowheads="1"/>
          </p:cNvSpPr>
          <p:nvPr/>
        </p:nvSpPr>
        <p:spPr bwMode="auto">
          <a:xfrm>
            <a:off x="0" y="0"/>
            <a:ext cx="9144000" cy="5143500"/>
          </a:xfrm>
          <a:prstGeom prst="rect">
            <a:avLst/>
          </a:prstGeom>
          <a:solidFill>
            <a:schemeClr val="bg1"/>
          </a:solidFill>
          <a:ln w="9525">
            <a:solidFill>
              <a:srgbClr val="FFFFFF"/>
            </a:solidFill>
            <a:round/>
            <a:headEnd/>
            <a:tailEnd/>
          </a:ln>
        </p:spPr>
        <p:txBody>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buFont typeface="Arial" pitchFamily="34" charset="0"/>
              <a:buNone/>
            </a:pPr>
            <a:endParaRPr kumimoji="0" lang="zh-CN" altLang="en-US"/>
          </a:p>
        </p:txBody>
      </p:sp>
      <p:sp>
        <p:nvSpPr>
          <p:cNvPr id="59394" name="文本框 3"/>
          <p:cNvSpPr txBox="1">
            <a:spLocks noChangeArrowheads="1"/>
          </p:cNvSpPr>
          <p:nvPr/>
        </p:nvSpPr>
        <p:spPr bwMode="auto">
          <a:xfrm>
            <a:off x="1241425" y="877888"/>
            <a:ext cx="6765925" cy="239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59" tIns="34280" rIns="68559" bIns="34280">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a:lnSpc>
                <a:spcPct val="150000"/>
              </a:lnSpc>
            </a:pPr>
            <a:r>
              <a:rPr kumimoji="0" lang="zh-CN" altLang="en-US" sz="2000" b="1">
                <a:solidFill>
                  <a:srgbClr val="0083E6"/>
                </a:solidFill>
                <a:latin typeface="微软雅黑" pitchFamily="34" charset="-122"/>
                <a:ea typeface="微软雅黑" pitchFamily="34" charset="-122"/>
              </a:rPr>
              <a:t>版权声明</a:t>
            </a:r>
          </a:p>
          <a:p>
            <a:pPr algn="just">
              <a:lnSpc>
                <a:spcPct val="150000"/>
              </a:lnSpc>
            </a:pPr>
            <a:endParaRPr kumimoji="0" lang="zh-CN" altLang="en-US" sz="900">
              <a:solidFill>
                <a:srgbClr val="0083E6"/>
              </a:solidFill>
              <a:latin typeface="微软雅黑" pitchFamily="34" charset="-122"/>
              <a:ea typeface="微软雅黑" pitchFamily="34" charset="-122"/>
            </a:endParaRPr>
          </a:p>
          <a:p>
            <a:pPr algn="just">
              <a:lnSpc>
                <a:spcPct val="150000"/>
              </a:lnSpc>
            </a:pPr>
            <a:r>
              <a:rPr kumimoji="0" lang="zh-CN" altLang="en-US" sz="900">
                <a:solidFill>
                  <a:srgbClr val="0083E6"/>
                </a:solidFill>
                <a:latin typeface="微软雅黑" pitchFamily="34" charset="-122"/>
                <a:ea typeface="微软雅黑" pitchFamily="34" charset="-122"/>
              </a:rPr>
              <a:t>感谢您下载千库网平台上提供的</a:t>
            </a:r>
            <a:r>
              <a:rPr kumimoji="0" lang="en-US" altLang="zh-CN" sz="900">
                <a:solidFill>
                  <a:srgbClr val="0083E6"/>
                </a:solidFill>
                <a:latin typeface="微软雅黑" pitchFamily="34" charset="-122"/>
                <a:ea typeface="微软雅黑" pitchFamily="34" charset="-122"/>
              </a:rPr>
              <a:t>PPT</a:t>
            </a:r>
            <a:r>
              <a:rPr kumimoji="0" lang="zh-CN" altLang="en-US" sz="900">
                <a:solidFill>
                  <a:srgbClr val="0083E6"/>
                </a:solidFill>
                <a:latin typeface="微软雅黑" pitchFamily="34" charset="-122"/>
                <a:ea typeface="微软雅黑" pitchFamily="34" charset="-122"/>
              </a:rPr>
              <a:t>作品，为了您和千库网以及原创作者的利益，请勿复制、传播、销售，否则将承担法律责任！千库网将对作品进行维权，按照传播下载次数进行十倍的索取赔偿！</a:t>
            </a:r>
            <a:endParaRPr kumimoji="0" lang="en-US" altLang="zh-CN" sz="900">
              <a:solidFill>
                <a:srgbClr val="0083E6"/>
              </a:solidFill>
              <a:latin typeface="微软雅黑" pitchFamily="34" charset="-122"/>
              <a:ea typeface="微软雅黑" pitchFamily="34" charset="-122"/>
            </a:endParaRPr>
          </a:p>
          <a:p>
            <a:pPr algn="just">
              <a:lnSpc>
                <a:spcPct val="150000"/>
              </a:lnSpc>
            </a:pPr>
            <a:endParaRPr kumimoji="0" lang="zh-CN" altLang="en-US" sz="900">
              <a:solidFill>
                <a:srgbClr val="0083E6"/>
              </a:solidFill>
              <a:latin typeface="微软雅黑" pitchFamily="34" charset="-122"/>
              <a:ea typeface="微软雅黑" pitchFamily="34" charset="-122"/>
            </a:endParaRPr>
          </a:p>
          <a:p>
            <a:pPr algn="just">
              <a:lnSpc>
                <a:spcPct val="150000"/>
              </a:lnSpc>
            </a:pPr>
            <a:r>
              <a:rPr kumimoji="0" lang="en-US" altLang="zh-CN" sz="900">
                <a:solidFill>
                  <a:srgbClr val="0083E6"/>
                </a:solidFill>
                <a:latin typeface="微软雅黑" pitchFamily="34" charset="-122"/>
                <a:ea typeface="微软雅黑" pitchFamily="34" charset="-122"/>
              </a:rPr>
              <a:t>1.</a:t>
            </a:r>
            <a:r>
              <a:rPr kumimoji="0" lang="zh-CN" altLang="en-US" sz="900">
                <a:solidFill>
                  <a:srgbClr val="0083E6"/>
                </a:solidFill>
                <a:latin typeface="微软雅黑" pitchFamily="34" charset="-122"/>
                <a:ea typeface="微软雅黑" pitchFamily="34" charset="-122"/>
              </a:rPr>
              <a:t>在千库网出售的</a:t>
            </a:r>
            <a:r>
              <a:rPr kumimoji="0" lang="en-US" altLang="zh-CN" sz="900">
                <a:solidFill>
                  <a:srgbClr val="0083E6"/>
                </a:solidFill>
                <a:latin typeface="微软雅黑" pitchFamily="34" charset="-122"/>
                <a:ea typeface="微软雅黑" pitchFamily="34" charset="-122"/>
              </a:rPr>
              <a:t>PPT</a:t>
            </a:r>
            <a:r>
              <a:rPr kumimoji="0" lang="zh-CN" altLang="en-US" sz="900">
                <a:solidFill>
                  <a:srgbClr val="0083E6"/>
                </a:solidFill>
                <a:latin typeface="微软雅黑" pitchFamily="34" charset="-122"/>
                <a:ea typeface="微软雅黑" pitchFamily="34" charset="-122"/>
              </a:rPr>
              <a:t>模板是免版税类（</a:t>
            </a:r>
            <a:r>
              <a:rPr kumimoji="0" lang="en-US" altLang="zh-CN" sz="900">
                <a:solidFill>
                  <a:srgbClr val="0083E6"/>
                </a:solidFill>
                <a:latin typeface="微软雅黑" pitchFamily="34" charset="-122"/>
                <a:ea typeface="微软雅黑" pitchFamily="34" charset="-122"/>
              </a:rPr>
              <a:t>RF</a:t>
            </a:r>
            <a:r>
              <a:rPr kumimoji="0" lang="zh-CN" altLang="en-US" sz="900">
                <a:solidFill>
                  <a:srgbClr val="0083E6"/>
                </a:solidFill>
                <a:latin typeface="微软雅黑" pitchFamily="34" charset="-122"/>
                <a:ea typeface="微软雅黑" pitchFamily="34" charset="-122"/>
              </a:rPr>
              <a:t>：</a:t>
            </a:r>
            <a:r>
              <a:rPr kumimoji="0" lang="en-US" altLang="zh-CN" sz="900">
                <a:solidFill>
                  <a:srgbClr val="0083E6"/>
                </a:solidFill>
                <a:latin typeface="微软雅黑" pitchFamily="34" charset="-122"/>
                <a:ea typeface="微软雅黑" pitchFamily="34" charset="-122"/>
              </a:rPr>
              <a:t>Royalty-Free</a:t>
            </a:r>
            <a:r>
              <a:rPr kumimoji="0" lang="zh-CN" altLang="en-US" sz="900">
                <a:solidFill>
                  <a:srgbClr val="0083E6"/>
                </a:solidFill>
                <a:latin typeface="微软雅黑" pitchFamily="34" charset="-122"/>
                <a:ea typeface="微软雅黑" pitchFamily="34" charset="-122"/>
              </a:rPr>
              <a:t>）正版受</a:t>
            </a:r>
            <a:r>
              <a:rPr kumimoji="0" lang="en-US" altLang="zh-CN" sz="900">
                <a:solidFill>
                  <a:srgbClr val="0083E6"/>
                </a:solidFill>
                <a:latin typeface="微软雅黑" pitchFamily="34" charset="-122"/>
                <a:ea typeface="微软雅黑" pitchFamily="34" charset="-122"/>
              </a:rPr>
              <a:t>《</a:t>
            </a:r>
            <a:r>
              <a:rPr kumimoji="0" lang="zh-CN" altLang="en-US" sz="900">
                <a:solidFill>
                  <a:srgbClr val="0083E6"/>
                </a:solidFill>
                <a:latin typeface="微软雅黑" pitchFamily="34" charset="-122"/>
                <a:ea typeface="微软雅黑" pitchFamily="34" charset="-122"/>
              </a:rPr>
              <a:t>中国人民共和国著作法</a:t>
            </a:r>
            <a:r>
              <a:rPr kumimoji="0" lang="en-US" altLang="zh-CN" sz="900">
                <a:solidFill>
                  <a:srgbClr val="0083E6"/>
                </a:solidFill>
                <a:latin typeface="微软雅黑" pitchFamily="34" charset="-122"/>
                <a:ea typeface="微软雅黑" pitchFamily="34" charset="-122"/>
              </a:rPr>
              <a:t>》</a:t>
            </a:r>
            <a:r>
              <a:rPr kumimoji="0" lang="zh-CN" altLang="en-US" sz="900">
                <a:solidFill>
                  <a:srgbClr val="0083E6"/>
                </a:solidFill>
                <a:latin typeface="微软雅黑" pitchFamily="34" charset="-122"/>
                <a:ea typeface="微软雅黑" pitchFamily="34" charset="-122"/>
              </a:rPr>
              <a:t>和</a:t>
            </a:r>
            <a:r>
              <a:rPr kumimoji="0" lang="en-US" altLang="zh-CN" sz="900">
                <a:solidFill>
                  <a:srgbClr val="0083E6"/>
                </a:solidFill>
                <a:latin typeface="微软雅黑" pitchFamily="34" charset="-122"/>
                <a:ea typeface="微软雅黑" pitchFamily="34" charset="-122"/>
              </a:rPr>
              <a:t>《</a:t>
            </a:r>
            <a:r>
              <a:rPr kumimoji="0" lang="zh-CN" altLang="en-US" sz="900">
                <a:solidFill>
                  <a:srgbClr val="0083E6"/>
                </a:solidFill>
                <a:latin typeface="微软雅黑" pitchFamily="34" charset="-122"/>
                <a:ea typeface="微软雅黑" pitchFamily="34" charset="-122"/>
              </a:rPr>
              <a:t>世界版权公约</a:t>
            </a:r>
            <a:r>
              <a:rPr kumimoji="0" lang="en-US" altLang="zh-CN" sz="900">
                <a:solidFill>
                  <a:srgbClr val="0083E6"/>
                </a:solidFill>
                <a:latin typeface="微软雅黑" pitchFamily="34" charset="-122"/>
                <a:ea typeface="微软雅黑" pitchFamily="34" charset="-122"/>
              </a:rPr>
              <a:t>》</a:t>
            </a:r>
            <a:r>
              <a:rPr kumimoji="0" lang="zh-CN" altLang="en-US" sz="900">
                <a:solidFill>
                  <a:srgbClr val="0083E6"/>
                </a:solidFill>
                <a:latin typeface="微软雅黑" pitchFamily="34" charset="-122"/>
                <a:ea typeface="微软雅黑" pitchFamily="34" charset="-122"/>
              </a:rPr>
              <a:t>的保护，作品的所有权、版权和著作权归千库网所有，您下载的是</a:t>
            </a:r>
            <a:r>
              <a:rPr kumimoji="0" lang="en-US" altLang="zh-CN" sz="900">
                <a:solidFill>
                  <a:srgbClr val="0083E6"/>
                </a:solidFill>
                <a:latin typeface="微软雅黑" pitchFamily="34" charset="-122"/>
                <a:ea typeface="微软雅黑" pitchFamily="34" charset="-122"/>
              </a:rPr>
              <a:t>PPT</a:t>
            </a:r>
            <a:r>
              <a:rPr kumimoji="0" lang="zh-CN" altLang="en-US" sz="900">
                <a:solidFill>
                  <a:srgbClr val="0083E6"/>
                </a:solidFill>
                <a:latin typeface="微软雅黑" pitchFamily="34" charset="-122"/>
                <a:ea typeface="微软雅黑" pitchFamily="34" charset="-122"/>
              </a:rPr>
              <a:t>模板素材的使用权。</a:t>
            </a:r>
          </a:p>
          <a:p>
            <a:pPr algn="just">
              <a:lnSpc>
                <a:spcPct val="150000"/>
              </a:lnSpc>
            </a:pPr>
            <a:r>
              <a:rPr kumimoji="0" lang="en-US" altLang="zh-CN" sz="900">
                <a:solidFill>
                  <a:srgbClr val="0083E6"/>
                </a:solidFill>
                <a:latin typeface="微软雅黑" pitchFamily="34" charset="-122"/>
                <a:ea typeface="微软雅黑" pitchFamily="34" charset="-122"/>
              </a:rPr>
              <a:t>2.</a:t>
            </a:r>
            <a:r>
              <a:rPr kumimoji="0" lang="zh-CN" altLang="en-US" sz="900">
                <a:solidFill>
                  <a:srgbClr val="0083E6"/>
                </a:solidFill>
                <a:latin typeface="微软雅黑" pitchFamily="34" charset="-122"/>
                <a:ea typeface="微软雅黑" pitchFamily="34" charset="-122"/>
              </a:rPr>
              <a:t>不得将千库网的</a:t>
            </a:r>
            <a:r>
              <a:rPr kumimoji="0" lang="en-US" altLang="zh-CN" sz="900">
                <a:solidFill>
                  <a:srgbClr val="0083E6"/>
                </a:solidFill>
                <a:latin typeface="微软雅黑" pitchFamily="34" charset="-122"/>
                <a:ea typeface="微软雅黑" pitchFamily="34" charset="-122"/>
              </a:rPr>
              <a:t>PPT</a:t>
            </a:r>
            <a:r>
              <a:rPr kumimoji="0" lang="zh-CN" altLang="en-US" sz="900">
                <a:solidFill>
                  <a:srgbClr val="0083E6"/>
                </a:solidFill>
                <a:latin typeface="微软雅黑" pitchFamily="34" charset="-122"/>
                <a:ea typeface="微软雅黑" pitchFamily="34" charset="-122"/>
              </a:rPr>
              <a:t>模板、</a:t>
            </a:r>
            <a:r>
              <a:rPr kumimoji="0" lang="en-US" altLang="zh-CN" sz="900">
                <a:solidFill>
                  <a:srgbClr val="0083E6"/>
                </a:solidFill>
                <a:latin typeface="微软雅黑" pitchFamily="34" charset="-122"/>
                <a:ea typeface="微软雅黑" pitchFamily="34" charset="-122"/>
              </a:rPr>
              <a:t>PPT</a:t>
            </a:r>
            <a:r>
              <a:rPr kumimoji="0" lang="zh-CN" altLang="en-US" sz="900">
                <a:solidFill>
                  <a:srgbClr val="0083E6"/>
                </a:solidFill>
                <a:latin typeface="微软雅黑" pitchFamily="34" charset="-122"/>
                <a:ea typeface="微软雅黑" pitchFamily="34" charset="-122"/>
              </a:rPr>
              <a:t>素材，本身用于再出售，或者出租、出借、转让、分销、发布或者作为礼物供他人使用，不得转授权、出卖、转让本协议或者本协议中的权利。</a:t>
            </a:r>
            <a:endParaRPr kumimoji="0" lang="en-US" altLang="zh-CN" sz="900">
              <a:solidFill>
                <a:srgbClr val="0083E6"/>
              </a:solidFill>
              <a:latin typeface="微软雅黑" pitchFamily="34" charset="-122"/>
              <a:ea typeface="微软雅黑" pitchFamily="34" charset="-122"/>
            </a:endParaRPr>
          </a:p>
          <a:p>
            <a:pPr algn="just">
              <a:lnSpc>
                <a:spcPct val="150000"/>
              </a:lnSpc>
            </a:pPr>
            <a:endParaRPr kumimoji="0" lang="zh-CN" altLang="en-US" sz="900">
              <a:solidFill>
                <a:srgbClr val="0083E6"/>
              </a:solidFill>
              <a:latin typeface="微软雅黑" pitchFamily="34" charset="-122"/>
              <a:ea typeface="微软雅黑" pitchFamily="34" charset="-122"/>
            </a:endParaRPr>
          </a:p>
        </p:txBody>
      </p:sp>
      <p:sp>
        <p:nvSpPr>
          <p:cNvPr id="9" name="文本框 8">
            <a:extLst>
              <a:ext uri="{FF2B5EF4-FFF2-40B4-BE49-F238E27FC236}"/>
            </a:extLst>
          </p:cNvPr>
          <p:cNvSpPr txBox="1"/>
          <p:nvPr/>
        </p:nvSpPr>
        <p:spPr>
          <a:xfrm>
            <a:off x="1241425" y="3540125"/>
            <a:ext cx="5470525" cy="330200"/>
          </a:xfrm>
          <a:prstGeom prst="rect">
            <a:avLst/>
          </a:prstGeom>
          <a:noFill/>
          <a:ln>
            <a:noFill/>
          </a:ln>
        </p:spPr>
        <p:style>
          <a:lnRef idx="0">
            <a:scrgbClr r="0" g="0" b="0"/>
          </a:lnRef>
          <a:fillRef idx="0">
            <a:scrgbClr r="0" g="0" b="0"/>
          </a:fillRef>
          <a:effectRef idx="0">
            <a:scrgbClr r="0" g="0" b="0"/>
          </a:effectRef>
          <a:fontRef idx="minor">
            <a:schemeClr val="dk1"/>
          </a:fontRef>
        </p:style>
        <p:txBody>
          <a:bodyPr lIns="68559" tIns="34280" rIns="68559" bIns="34280">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just"/>
            <a:r>
              <a:rPr kumimoji="0" lang="zh-CN" altLang="en-US" sz="1700" b="1">
                <a:solidFill>
                  <a:srgbClr val="0083E6"/>
                </a:solidFill>
              </a:rPr>
              <a:t>更多精品</a:t>
            </a:r>
            <a:r>
              <a:rPr kumimoji="0" lang="en-US" altLang="zh-CN" sz="1700" b="1">
                <a:solidFill>
                  <a:srgbClr val="0083E6"/>
                </a:solidFill>
              </a:rPr>
              <a:t>PPT</a:t>
            </a:r>
            <a:r>
              <a:rPr kumimoji="0" lang="zh-CN" altLang="en-US" sz="1700" b="1">
                <a:solidFill>
                  <a:srgbClr val="0083E6"/>
                </a:solidFill>
              </a:rPr>
              <a:t>模板：</a:t>
            </a:r>
            <a:r>
              <a:rPr kumimoji="0" lang="en-US" altLang="zh-CN" sz="1700" b="1">
                <a:solidFill>
                  <a:srgbClr val="0083E6"/>
                </a:solidFill>
              </a:rPr>
              <a:t>http://588ku.com/ppt/</a:t>
            </a:r>
            <a:endParaRPr kumimoji="0" lang="zh-CN" altLang="en-US" sz="1700" b="1">
              <a:solidFill>
                <a:srgbClr val="0083E6"/>
              </a:solidFill>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椭圆 45"/>
          <p:cNvSpPr>
            <a:spLocks noChangeArrowheads="1"/>
          </p:cNvSpPr>
          <p:nvPr/>
        </p:nvSpPr>
        <p:spPr bwMode="auto">
          <a:xfrm>
            <a:off x="1831975" y="2330450"/>
            <a:ext cx="1450975" cy="1452563"/>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23554" name="椭圆 25"/>
          <p:cNvSpPr>
            <a:spLocks noChangeArrowheads="1"/>
          </p:cNvSpPr>
          <p:nvPr/>
        </p:nvSpPr>
        <p:spPr bwMode="auto">
          <a:xfrm>
            <a:off x="8680450" y="2239963"/>
            <a:ext cx="615950" cy="617537"/>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9940" name="椭圆 39"/>
          <p:cNvSpPr>
            <a:spLocks noChangeArrowheads="1"/>
          </p:cNvSpPr>
          <p:nvPr/>
        </p:nvSpPr>
        <p:spPr bwMode="auto">
          <a:xfrm>
            <a:off x="1830388" y="1079500"/>
            <a:ext cx="468312" cy="465138"/>
          </a:xfrm>
          <a:prstGeom prst="ellipse">
            <a:avLst/>
          </a:prstGeom>
          <a:solidFill>
            <a:srgbClr val="FBC44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41" name="椭圆 45"/>
          <p:cNvSpPr>
            <a:spLocks noChangeArrowheads="1"/>
          </p:cNvSpPr>
          <p:nvPr/>
        </p:nvSpPr>
        <p:spPr bwMode="auto">
          <a:xfrm>
            <a:off x="8177213" y="1614488"/>
            <a:ext cx="227012" cy="227012"/>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9942" name="椭圆 24"/>
          <p:cNvSpPr>
            <a:spLocks noChangeArrowheads="1"/>
          </p:cNvSpPr>
          <p:nvPr/>
        </p:nvSpPr>
        <p:spPr bwMode="auto">
          <a:xfrm>
            <a:off x="5551488" y="2011363"/>
            <a:ext cx="1628775" cy="1625600"/>
          </a:xfrm>
          <a:prstGeom prst="ellipse">
            <a:avLst/>
          </a:prstGeom>
          <a:solidFill>
            <a:schemeClr val="accent1">
              <a:lumMod val="20000"/>
              <a:lumOff val="80000"/>
            </a:schemeClr>
          </a:solidFill>
          <a:ln>
            <a:noFill/>
          </a:ln>
        </p:spPr>
        <p:txBody>
          <a:bodyPr anchor="ctr"/>
          <a:lstStyle/>
          <a:p>
            <a:pPr algn="ctr" defTabSz="914400" eaLnBrk="1" hangingPunct="1">
              <a:buFont typeface="Arial" charset="0"/>
              <a:buNone/>
              <a:defRPr/>
            </a:pPr>
            <a:endParaRPr lang="zh-CN" sz="1800">
              <a:solidFill>
                <a:srgbClr val="FFFFFF"/>
              </a:solidFill>
              <a:latin typeface="宋体" charset="0"/>
              <a:ea typeface="宋体" charset="0"/>
              <a:cs typeface="宋体" charset="0"/>
              <a:sym typeface="宋体" charset="0"/>
            </a:endParaRPr>
          </a:p>
        </p:txBody>
      </p:sp>
      <p:sp>
        <p:nvSpPr>
          <p:cNvPr id="39943" name="椭圆 45"/>
          <p:cNvSpPr>
            <a:spLocks noChangeArrowheads="1"/>
          </p:cNvSpPr>
          <p:nvPr/>
        </p:nvSpPr>
        <p:spPr bwMode="auto">
          <a:xfrm>
            <a:off x="6769100" y="2012950"/>
            <a:ext cx="1414463" cy="1414463"/>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9944" name="椭圆 51"/>
          <p:cNvSpPr>
            <a:spLocks noChangeArrowheads="1"/>
          </p:cNvSpPr>
          <p:nvPr/>
        </p:nvSpPr>
        <p:spPr bwMode="auto">
          <a:xfrm>
            <a:off x="1454150" y="1836738"/>
            <a:ext cx="928688" cy="928687"/>
          </a:xfrm>
          <a:prstGeom prst="ellipse">
            <a:avLst/>
          </a:prstGeom>
          <a:solidFill>
            <a:srgbClr val="C8E3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45" name="椭圆 44"/>
          <p:cNvSpPr>
            <a:spLocks noChangeArrowheads="1"/>
          </p:cNvSpPr>
          <p:nvPr/>
        </p:nvSpPr>
        <p:spPr bwMode="auto">
          <a:xfrm>
            <a:off x="5332413" y="1641475"/>
            <a:ext cx="860425" cy="858838"/>
          </a:xfrm>
          <a:prstGeom prst="ellipse">
            <a:avLst/>
          </a:prstGeom>
          <a:solidFill>
            <a:srgbClr val="F3703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46" name="椭圆 39"/>
          <p:cNvSpPr>
            <a:spLocks noChangeArrowheads="1"/>
          </p:cNvSpPr>
          <p:nvPr/>
        </p:nvSpPr>
        <p:spPr bwMode="auto">
          <a:xfrm>
            <a:off x="2570163" y="1609725"/>
            <a:ext cx="1395412" cy="1387475"/>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47" name="椭圆 44"/>
          <p:cNvSpPr>
            <a:spLocks noChangeArrowheads="1"/>
          </p:cNvSpPr>
          <p:nvPr/>
        </p:nvSpPr>
        <p:spPr bwMode="auto">
          <a:xfrm>
            <a:off x="2981325" y="1158875"/>
            <a:ext cx="3074988" cy="3076575"/>
          </a:xfrm>
          <a:prstGeom prst="ellipse">
            <a:avLst/>
          </a:prstGeom>
          <a:solidFill>
            <a:srgbClr val="BCF6BC">
              <a:alpha val="9490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48" name="椭圆 39"/>
          <p:cNvSpPr>
            <a:spLocks noChangeArrowheads="1"/>
          </p:cNvSpPr>
          <p:nvPr/>
        </p:nvSpPr>
        <p:spPr bwMode="auto">
          <a:xfrm>
            <a:off x="319088" y="2346325"/>
            <a:ext cx="1125537" cy="1119188"/>
          </a:xfrm>
          <a:prstGeom prst="ellipse">
            <a:avLst/>
          </a:prstGeom>
          <a:solidFill>
            <a:srgbClr val="B2DFE8">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9949" name="椭圆 43"/>
          <p:cNvSpPr>
            <a:spLocks noChangeArrowheads="1"/>
          </p:cNvSpPr>
          <p:nvPr/>
        </p:nvSpPr>
        <p:spPr bwMode="auto">
          <a:xfrm>
            <a:off x="5859463" y="1541463"/>
            <a:ext cx="1157287" cy="115570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50" name="椭圆 45"/>
          <p:cNvSpPr>
            <a:spLocks noChangeArrowheads="1"/>
          </p:cNvSpPr>
          <p:nvPr/>
        </p:nvSpPr>
        <p:spPr bwMode="auto">
          <a:xfrm>
            <a:off x="6780213" y="1612900"/>
            <a:ext cx="247650" cy="249238"/>
          </a:xfrm>
          <a:prstGeom prst="ellipse">
            <a:avLst/>
          </a:prstGeom>
          <a:solidFill>
            <a:schemeClr val="accent1">
              <a:lumMod val="40000"/>
              <a:lumOff val="60000"/>
            </a:schemeClr>
          </a:solidFill>
          <a:ln>
            <a:noFill/>
          </a:ln>
        </p:spPr>
        <p:txBody>
          <a:bodyPr anchor="ctr"/>
          <a:lstStyle/>
          <a:p>
            <a:pPr algn="ctr" defTabSz="914400" eaLnBrk="1" hangingPunct="1">
              <a:buFont typeface="Arial" charset="0"/>
              <a:buNone/>
              <a:defRPr/>
            </a:pPr>
            <a:endParaRPr lang="zh-CN" sz="1800">
              <a:solidFill>
                <a:srgbClr val="FFFFFF"/>
              </a:solidFill>
              <a:latin typeface="微软雅黑"/>
              <a:ea typeface="微软雅黑"/>
              <a:cs typeface="微软雅黑"/>
              <a:sym typeface="宋体" charset="0"/>
            </a:endParaRPr>
          </a:p>
        </p:txBody>
      </p:sp>
      <p:sp>
        <p:nvSpPr>
          <p:cNvPr id="39951" name="文本框 45"/>
          <p:cNvSpPr txBox="1">
            <a:spLocks noChangeArrowheads="1"/>
          </p:cNvSpPr>
          <p:nvPr/>
        </p:nvSpPr>
        <p:spPr bwMode="auto">
          <a:xfrm>
            <a:off x="4006850" y="1630363"/>
            <a:ext cx="10874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6000" b="1">
                <a:solidFill>
                  <a:srgbClr val="A5BBA5"/>
                </a:solidFill>
                <a:latin typeface="华文琥珀" pitchFamily="2" charset="-122"/>
                <a:ea typeface="华文琥珀" pitchFamily="2" charset="-122"/>
              </a:rPr>
              <a:t>01</a:t>
            </a:r>
            <a:endParaRPr kumimoji="0" lang="zh-CN" altLang="en-US" sz="6000" b="1">
              <a:solidFill>
                <a:srgbClr val="A5BBA5"/>
              </a:solidFill>
              <a:latin typeface="华文琥珀" pitchFamily="2" charset="-122"/>
              <a:ea typeface="华文琥珀" pitchFamily="2" charset="-122"/>
            </a:endParaRPr>
          </a:p>
        </p:txBody>
      </p:sp>
      <p:sp>
        <p:nvSpPr>
          <p:cNvPr id="39952" name="椭圆 45"/>
          <p:cNvSpPr>
            <a:spLocks noChangeArrowheads="1"/>
          </p:cNvSpPr>
          <p:nvPr/>
        </p:nvSpPr>
        <p:spPr bwMode="auto">
          <a:xfrm>
            <a:off x="1190625" y="2932113"/>
            <a:ext cx="835025" cy="835025"/>
          </a:xfrm>
          <a:prstGeom prst="ellipse">
            <a:avLst/>
          </a:prstGeom>
          <a:solidFill>
            <a:srgbClr val="C8E3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23568" name="椭圆 45"/>
          <p:cNvSpPr>
            <a:spLocks noChangeArrowheads="1"/>
          </p:cNvSpPr>
          <p:nvPr/>
        </p:nvSpPr>
        <p:spPr bwMode="auto">
          <a:xfrm>
            <a:off x="-223838" y="2316163"/>
            <a:ext cx="508001" cy="508000"/>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9954" name="椭圆 48"/>
          <p:cNvSpPr>
            <a:spLocks noChangeArrowheads="1"/>
          </p:cNvSpPr>
          <p:nvPr/>
        </p:nvSpPr>
        <p:spPr bwMode="auto">
          <a:xfrm>
            <a:off x="857250" y="1897063"/>
            <a:ext cx="779463" cy="777875"/>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55" name="椭圆 45"/>
          <p:cNvSpPr>
            <a:spLocks noChangeArrowheads="1"/>
          </p:cNvSpPr>
          <p:nvPr/>
        </p:nvSpPr>
        <p:spPr bwMode="auto">
          <a:xfrm>
            <a:off x="8012113" y="2603500"/>
            <a:ext cx="558800" cy="560388"/>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cxnSp>
        <p:nvCxnSpPr>
          <p:cNvPr id="39956" name="直接连接符 50"/>
          <p:cNvCxnSpPr>
            <a:cxnSpLocks noChangeShapeType="1"/>
          </p:cNvCxnSpPr>
          <p:nvPr/>
        </p:nvCxnSpPr>
        <p:spPr bwMode="auto">
          <a:xfrm>
            <a:off x="3287713" y="2619375"/>
            <a:ext cx="2462212"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
        <p:nvSpPr>
          <p:cNvPr id="39957" name="文本框 24"/>
          <p:cNvSpPr txBox="1">
            <a:spLocks noChangeArrowheads="1"/>
          </p:cNvSpPr>
          <p:nvPr/>
        </p:nvSpPr>
        <p:spPr bwMode="auto">
          <a:xfrm>
            <a:off x="3494088" y="2765425"/>
            <a:ext cx="2212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a:solidFill>
                  <a:schemeClr val="bg1"/>
                </a:solidFill>
                <a:latin typeface="微软雅黑" pitchFamily="34" charset="-122"/>
                <a:ea typeface="微软雅黑" pitchFamily="34" charset="-122"/>
              </a:rPr>
              <a:t>ADD YOUR TITLE HERE</a:t>
            </a:r>
            <a:endParaRPr kumimoji="0" lang="zh-CN" altLang="en-US" sz="1400">
              <a:solidFill>
                <a:schemeClr val="bg1"/>
              </a:solidFill>
              <a:latin typeface="微软雅黑" pitchFamily="34" charset="-122"/>
              <a:ea typeface="微软雅黑" pitchFamily="34" charset="-122"/>
            </a:endParaRPr>
          </a:p>
        </p:txBody>
      </p:sp>
      <p:sp>
        <p:nvSpPr>
          <p:cNvPr id="22" name="文本框 24"/>
          <p:cNvSpPr txBox="1">
            <a:spLocks noChangeArrowheads="1"/>
          </p:cNvSpPr>
          <p:nvPr/>
        </p:nvSpPr>
        <p:spPr bwMode="auto">
          <a:xfrm>
            <a:off x="3657600" y="3059113"/>
            <a:ext cx="1825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3200">
                <a:solidFill>
                  <a:schemeClr val="bg1"/>
                </a:solidFill>
                <a:latin typeface="微软雅黑" pitchFamily="34" charset="-122"/>
                <a:ea typeface="微软雅黑" pitchFamily="34" charset="-122"/>
              </a:rPr>
              <a:t>标题文本</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ppt_x"/>
                                          </p:val>
                                        </p:tav>
                                        <p:tav tm="100000">
                                          <p:val>
                                            <p:strVal val="#ppt_x"/>
                                          </p:val>
                                        </p:tav>
                                      </p:tavLst>
                                    </p:anim>
                                    <p:anim calcmode="lin" valueType="num">
                                      <p:cBhvr additive="base">
                                        <p:cTn id="8" dur="500" fill="hold"/>
                                        <p:tgtEl>
                                          <p:spTgt spid="3993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9940"/>
                                        </p:tgtEl>
                                        <p:attrNameLst>
                                          <p:attrName>style.visibility</p:attrName>
                                        </p:attrNameLst>
                                      </p:cBhvr>
                                      <p:to>
                                        <p:strVal val="visible"/>
                                      </p:to>
                                    </p:set>
                                    <p:anim calcmode="lin" valueType="num">
                                      <p:cBhvr additive="base">
                                        <p:cTn id="11" dur="500" fill="hold"/>
                                        <p:tgtEl>
                                          <p:spTgt spid="39940"/>
                                        </p:tgtEl>
                                        <p:attrNameLst>
                                          <p:attrName>ppt_x</p:attrName>
                                        </p:attrNameLst>
                                      </p:cBhvr>
                                      <p:tavLst>
                                        <p:tav tm="0">
                                          <p:val>
                                            <p:strVal val="#ppt_x"/>
                                          </p:val>
                                        </p:tav>
                                        <p:tav tm="100000">
                                          <p:val>
                                            <p:strVal val="#ppt_x"/>
                                          </p:val>
                                        </p:tav>
                                      </p:tavLst>
                                    </p:anim>
                                    <p:anim calcmode="lin" valueType="num">
                                      <p:cBhvr additive="base">
                                        <p:cTn id="12" dur="500" fill="hold"/>
                                        <p:tgtEl>
                                          <p:spTgt spid="3994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941"/>
                                        </p:tgtEl>
                                        <p:attrNameLst>
                                          <p:attrName>style.visibility</p:attrName>
                                        </p:attrNameLst>
                                      </p:cBhvr>
                                      <p:to>
                                        <p:strVal val="visible"/>
                                      </p:to>
                                    </p:set>
                                    <p:anim calcmode="lin" valueType="num">
                                      <p:cBhvr additive="base">
                                        <p:cTn id="15" dur="500" fill="hold"/>
                                        <p:tgtEl>
                                          <p:spTgt spid="39941"/>
                                        </p:tgtEl>
                                        <p:attrNameLst>
                                          <p:attrName>ppt_x</p:attrName>
                                        </p:attrNameLst>
                                      </p:cBhvr>
                                      <p:tavLst>
                                        <p:tav tm="0">
                                          <p:val>
                                            <p:strVal val="#ppt_x"/>
                                          </p:val>
                                        </p:tav>
                                        <p:tav tm="100000">
                                          <p:val>
                                            <p:strVal val="#ppt_x"/>
                                          </p:val>
                                        </p:tav>
                                      </p:tavLst>
                                    </p:anim>
                                    <p:anim calcmode="lin" valueType="num">
                                      <p:cBhvr additive="base">
                                        <p:cTn id="16" dur="500" fill="hold"/>
                                        <p:tgtEl>
                                          <p:spTgt spid="3994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9942"/>
                                        </p:tgtEl>
                                        <p:attrNameLst>
                                          <p:attrName>style.visibility</p:attrName>
                                        </p:attrNameLst>
                                      </p:cBhvr>
                                      <p:to>
                                        <p:strVal val="visible"/>
                                      </p:to>
                                    </p:set>
                                    <p:anim calcmode="lin" valueType="num">
                                      <p:cBhvr additive="base">
                                        <p:cTn id="19" dur="500" fill="hold"/>
                                        <p:tgtEl>
                                          <p:spTgt spid="39942"/>
                                        </p:tgtEl>
                                        <p:attrNameLst>
                                          <p:attrName>ppt_x</p:attrName>
                                        </p:attrNameLst>
                                      </p:cBhvr>
                                      <p:tavLst>
                                        <p:tav tm="0">
                                          <p:val>
                                            <p:strVal val="#ppt_x"/>
                                          </p:val>
                                        </p:tav>
                                        <p:tav tm="100000">
                                          <p:val>
                                            <p:strVal val="#ppt_x"/>
                                          </p:val>
                                        </p:tav>
                                      </p:tavLst>
                                    </p:anim>
                                    <p:anim calcmode="lin" valueType="num">
                                      <p:cBhvr additive="base">
                                        <p:cTn id="20" dur="500" fill="hold"/>
                                        <p:tgtEl>
                                          <p:spTgt spid="399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9943"/>
                                        </p:tgtEl>
                                        <p:attrNameLst>
                                          <p:attrName>style.visibility</p:attrName>
                                        </p:attrNameLst>
                                      </p:cBhvr>
                                      <p:to>
                                        <p:strVal val="visible"/>
                                      </p:to>
                                    </p:set>
                                    <p:anim calcmode="lin" valueType="num">
                                      <p:cBhvr additive="base">
                                        <p:cTn id="23" dur="500" fill="hold"/>
                                        <p:tgtEl>
                                          <p:spTgt spid="39943"/>
                                        </p:tgtEl>
                                        <p:attrNameLst>
                                          <p:attrName>ppt_x</p:attrName>
                                        </p:attrNameLst>
                                      </p:cBhvr>
                                      <p:tavLst>
                                        <p:tav tm="0">
                                          <p:val>
                                            <p:strVal val="#ppt_x"/>
                                          </p:val>
                                        </p:tav>
                                        <p:tav tm="100000">
                                          <p:val>
                                            <p:strVal val="#ppt_x"/>
                                          </p:val>
                                        </p:tav>
                                      </p:tavLst>
                                    </p:anim>
                                    <p:anim calcmode="lin" valueType="num">
                                      <p:cBhvr additive="base">
                                        <p:cTn id="24" dur="500" fill="hold"/>
                                        <p:tgtEl>
                                          <p:spTgt spid="3994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9944"/>
                                        </p:tgtEl>
                                        <p:attrNameLst>
                                          <p:attrName>style.visibility</p:attrName>
                                        </p:attrNameLst>
                                      </p:cBhvr>
                                      <p:to>
                                        <p:strVal val="visible"/>
                                      </p:to>
                                    </p:set>
                                    <p:anim calcmode="lin" valueType="num">
                                      <p:cBhvr additive="base">
                                        <p:cTn id="27" dur="500" fill="hold"/>
                                        <p:tgtEl>
                                          <p:spTgt spid="39944"/>
                                        </p:tgtEl>
                                        <p:attrNameLst>
                                          <p:attrName>ppt_x</p:attrName>
                                        </p:attrNameLst>
                                      </p:cBhvr>
                                      <p:tavLst>
                                        <p:tav tm="0">
                                          <p:val>
                                            <p:strVal val="#ppt_x"/>
                                          </p:val>
                                        </p:tav>
                                        <p:tav tm="100000">
                                          <p:val>
                                            <p:strVal val="#ppt_x"/>
                                          </p:val>
                                        </p:tav>
                                      </p:tavLst>
                                    </p:anim>
                                    <p:anim calcmode="lin" valueType="num">
                                      <p:cBhvr additive="base">
                                        <p:cTn id="28" dur="500" fill="hold"/>
                                        <p:tgtEl>
                                          <p:spTgt spid="3994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9945"/>
                                        </p:tgtEl>
                                        <p:attrNameLst>
                                          <p:attrName>style.visibility</p:attrName>
                                        </p:attrNameLst>
                                      </p:cBhvr>
                                      <p:to>
                                        <p:strVal val="visible"/>
                                      </p:to>
                                    </p:set>
                                    <p:anim calcmode="lin" valueType="num">
                                      <p:cBhvr additive="base">
                                        <p:cTn id="31" dur="500" fill="hold"/>
                                        <p:tgtEl>
                                          <p:spTgt spid="39945"/>
                                        </p:tgtEl>
                                        <p:attrNameLst>
                                          <p:attrName>ppt_x</p:attrName>
                                        </p:attrNameLst>
                                      </p:cBhvr>
                                      <p:tavLst>
                                        <p:tav tm="0">
                                          <p:val>
                                            <p:strVal val="#ppt_x"/>
                                          </p:val>
                                        </p:tav>
                                        <p:tav tm="100000">
                                          <p:val>
                                            <p:strVal val="#ppt_x"/>
                                          </p:val>
                                        </p:tav>
                                      </p:tavLst>
                                    </p:anim>
                                    <p:anim calcmode="lin" valueType="num">
                                      <p:cBhvr additive="base">
                                        <p:cTn id="32" dur="500" fill="hold"/>
                                        <p:tgtEl>
                                          <p:spTgt spid="3994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9946"/>
                                        </p:tgtEl>
                                        <p:attrNameLst>
                                          <p:attrName>style.visibility</p:attrName>
                                        </p:attrNameLst>
                                      </p:cBhvr>
                                      <p:to>
                                        <p:strVal val="visible"/>
                                      </p:to>
                                    </p:set>
                                    <p:anim calcmode="lin" valueType="num">
                                      <p:cBhvr additive="base">
                                        <p:cTn id="35" dur="500" fill="hold"/>
                                        <p:tgtEl>
                                          <p:spTgt spid="39946"/>
                                        </p:tgtEl>
                                        <p:attrNameLst>
                                          <p:attrName>ppt_x</p:attrName>
                                        </p:attrNameLst>
                                      </p:cBhvr>
                                      <p:tavLst>
                                        <p:tav tm="0">
                                          <p:val>
                                            <p:strVal val="#ppt_x"/>
                                          </p:val>
                                        </p:tav>
                                        <p:tav tm="100000">
                                          <p:val>
                                            <p:strVal val="#ppt_x"/>
                                          </p:val>
                                        </p:tav>
                                      </p:tavLst>
                                    </p:anim>
                                    <p:anim calcmode="lin" valueType="num">
                                      <p:cBhvr additive="base">
                                        <p:cTn id="36" dur="500" fill="hold"/>
                                        <p:tgtEl>
                                          <p:spTgt spid="3994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9947"/>
                                        </p:tgtEl>
                                        <p:attrNameLst>
                                          <p:attrName>style.visibility</p:attrName>
                                        </p:attrNameLst>
                                      </p:cBhvr>
                                      <p:to>
                                        <p:strVal val="visible"/>
                                      </p:to>
                                    </p:set>
                                    <p:anim calcmode="lin" valueType="num">
                                      <p:cBhvr additive="base">
                                        <p:cTn id="39" dur="500" fill="hold"/>
                                        <p:tgtEl>
                                          <p:spTgt spid="39947"/>
                                        </p:tgtEl>
                                        <p:attrNameLst>
                                          <p:attrName>ppt_x</p:attrName>
                                        </p:attrNameLst>
                                      </p:cBhvr>
                                      <p:tavLst>
                                        <p:tav tm="0">
                                          <p:val>
                                            <p:strVal val="#ppt_x"/>
                                          </p:val>
                                        </p:tav>
                                        <p:tav tm="100000">
                                          <p:val>
                                            <p:strVal val="#ppt_x"/>
                                          </p:val>
                                        </p:tav>
                                      </p:tavLst>
                                    </p:anim>
                                    <p:anim calcmode="lin" valueType="num">
                                      <p:cBhvr additive="base">
                                        <p:cTn id="40" dur="500" fill="hold"/>
                                        <p:tgtEl>
                                          <p:spTgt spid="3994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9948"/>
                                        </p:tgtEl>
                                        <p:attrNameLst>
                                          <p:attrName>style.visibility</p:attrName>
                                        </p:attrNameLst>
                                      </p:cBhvr>
                                      <p:to>
                                        <p:strVal val="visible"/>
                                      </p:to>
                                    </p:set>
                                    <p:anim calcmode="lin" valueType="num">
                                      <p:cBhvr additive="base">
                                        <p:cTn id="43" dur="500" fill="hold"/>
                                        <p:tgtEl>
                                          <p:spTgt spid="39948"/>
                                        </p:tgtEl>
                                        <p:attrNameLst>
                                          <p:attrName>ppt_x</p:attrName>
                                        </p:attrNameLst>
                                      </p:cBhvr>
                                      <p:tavLst>
                                        <p:tav tm="0">
                                          <p:val>
                                            <p:strVal val="#ppt_x"/>
                                          </p:val>
                                        </p:tav>
                                        <p:tav tm="100000">
                                          <p:val>
                                            <p:strVal val="#ppt_x"/>
                                          </p:val>
                                        </p:tav>
                                      </p:tavLst>
                                    </p:anim>
                                    <p:anim calcmode="lin" valueType="num">
                                      <p:cBhvr additive="base">
                                        <p:cTn id="44" dur="500" fill="hold"/>
                                        <p:tgtEl>
                                          <p:spTgt spid="3994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9949"/>
                                        </p:tgtEl>
                                        <p:attrNameLst>
                                          <p:attrName>style.visibility</p:attrName>
                                        </p:attrNameLst>
                                      </p:cBhvr>
                                      <p:to>
                                        <p:strVal val="visible"/>
                                      </p:to>
                                    </p:set>
                                    <p:anim calcmode="lin" valueType="num">
                                      <p:cBhvr additive="base">
                                        <p:cTn id="47" dur="500" fill="hold"/>
                                        <p:tgtEl>
                                          <p:spTgt spid="39949"/>
                                        </p:tgtEl>
                                        <p:attrNameLst>
                                          <p:attrName>ppt_x</p:attrName>
                                        </p:attrNameLst>
                                      </p:cBhvr>
                                      <p:tavLst>
                                        <p:tav tm="0">
                                          <p:val>
                                            <p:strVal val="#ppt_x"/>
                                          </p:val>
                                        </p:tav>
                                        <p:tav tm="100000">
                                          <p:val>
                                            <p:strVal val="#ppt_x"/>
                                          </p:val>
                                        </p:tav>
                                      </p:tavLst>
                                    </p:anim>
                                    <p:anim calcmode="lin" valueType="num">
                                      <p:cBhvr additive="base">
                                        <p:cTn id="48" dur="500" fill="hold"/>
                                        <p:tgtEl>
                                          <p:spTgt spid="3994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9950"/>
                                        </p:tgtEl>
                                        <p:attrNameLst>
                                          <p:attrName>style.visibility</p:attrName>
                                        </p:attrNameLst>
                                      </p:cBhvr>
                                      <p:to>
                                        <p:strVal val="visible"/>
                                      </p:to>
                                    </p:set>
                                    <p:anim calcmode="lin" valueType="num">
                                      <p:cBhvr additive="base">
                                        <p:cTn id="51" dur="500" fill="hold"/>
                                        <p:tgtEl>
                                          <p:spTgt spid="39950"/>
                                        </p:tgtEl>
                                        <p:attrNameLst>
                                          <p:attrName>ppt_x</p:attrName>
                                        </p:attrNameLst>
                                      </p:cBhvr>
                                      <p:tavLst>
                                        <p:tav tm="0">
                                          <p:val>
                                            <p:strVal val="#ppt_x"/>
                                          </p:val>
                                        </p:tav>
                                        <p:tav tm="100000">
                                          <p:val>
                                            <p:strVal val="#ppt_x"/>
                                          </p:val>
                                        </p:tav>
                                      </p:tavLst>
                                    </p:anim>
                                    <p:anim calcmode="lin" valueType="num">
                                      <p:cBhvr additive="base">
                                        <p:cTn id="52" dur="500" fill="hold"/>
                                        <p:tgtEl>
                                          <p:spTgt spid="3995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9951"/>
                                        </p:tgtEl>
                                        <p:attrNameLst>
                                          <p:attrName>style.visibility</p:attrName>
                                        </p:attrNameLst>
                                      </p:cBhvr>
                                      <p:to>
                                        <p:strVal val="visible"/>
                                      </p:to>
                                    </p:set>
                                    <p:anim calcmode="lin" valueType="num">
                                      <p:cBhvr additive="base">
                                        <p:cTn id="55" dur="500" fill="hold"/>
                                        <p:tgtEl>
                                          <p:spTgt spid="39951"/>
                                        </p:tgtEl>
                                        <p:attrNameLst>
                                          <p:attrName>ppt_x</p:attrName>
                                        </p:attrNameLst>
                                      </p:cBhvr>
                                      <p:tavLst>
                                        <p:tav tm="0">
                                          <p:val>
                                            <p:strVal val="#ppt_x"/>
                                          </p:val>
                                        </p:tav>
                                        <p:tav tm="100000">
                                          <p:val>
                                            <p:strVal val="#ppt_x"/>
                                          </p:val>
                                        </p:tav>
                                      </p:tavLst>
                                    </p:anim>
                                    <p:anim calcmode="lin" valueType="num">
                                      <p:cBhvr additive="base">
                                        <p:cTn id="56" dur="500" fill="hold"/>
                                        <p:tgtEl>
                                          <p:spTgt spid="3995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9952"/>
                                        </p:tgtEl>
                                        <p:attrNameLst>
                                          <p:attrName>style.visibility</p:attrName>
                                        </p:attrNameLst>
                                      </p:cBhvr>
                                      <p:to>
                                        <p:strVal val="visible"/>
                                      </p:to>
                                    </p:set>
                                    <p:anim calcmode="lin" valueType="num">
                                      <p:cBhvr additive="base">
                                        <p:cTn id="59" dur="500" fill="hold"/>
                                        <p:tgtEl>
                                          <p:spTgt spid="39952"/>
                                        </p:tgtEl>
                                        <p:attrNameLst>
                                          <p:attrName>ppt_x</p:attrName>
                                        </p:attrNameLst>
                                      </p:cBhvr>
                                      <p:tavLst>
                                        <p:tav tm="0">
                                          <p:val>
                                            <p:strVal val="#ppt_x"/>
                                          </p:val>
                                        </p:tav>
                                        <p:tav tm="100000">
                                          <p:val>
                                            <p:strVal val="#ppt_x"/>
                                          </p:val>
                                        </p:tav>
                                      </p:tavLst>
                                    </p:anim>
                                    <p:anim calcmode="lin" valueType="num">
                                      <p:cBhvr additive="base">
                                        <p:cTn id="60" dur="500" fill="hold"/>
                                        <p:tgtEl>
                                          <p:spTgt spid="3995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9954"/>
                                        </p:tgtEl>
                                        <p:attrNameLst>
                                          <p:attrName>style.visibility</p:attrName>
                                        </p:attrNameLst>
                                      </p:cBhvr>
                                      <p:to>
                                        <p:strVal val="visible"/>
                                      </p:to>
                                    </p:set>
                                    <p:anim calcmode="lin" valueType="num">
                                      <p:cBhvr additive="base">
                                        <p:cTn id="63" dur="500" fill="hold"/>
                                        <p:tgtEl>
                                          <p:spTgt spid="39954"/>
                                        </p:tgtEl>
                                        <p:attrNameLst>
                                          <p:attrName>ppt_x</p:attrName>
                                        </p:attrNameLst>
                                      </p:cBhvr>
                                      <p:tavLst>
                                        <p:tav tm="0">
                                          <p:val>
                                            <p:strVal val="#ppt_x"/>
                                          </p:val>
                                        </p:tav>
                                        <p:tav tm="100000">
                                          <p:val>
                                            <p:strVal val="#ppt_x"/>
                                          </p:val>
                                        </p:tav>
                                      </p:tavLst>
                                    </p:anim>
                                    <p:anim calcmode="lin" valueType="num">
                                      <p:cBhvr additive="base">
                                        <p:cTn id="64" dur="500" fill="hold"/>
                                        <p:tgtEl>
                                          <p:spTgt spid="3995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9955"/>
                                        </p:tgtEl>
                                        <p:attrNameLst>
                                          <p:attrName>style.visibility</p:attrName>
                                        </p:attrNameLst>
                                      </p:cBhvr>
                                      <p:to>
                                        <p:strVal val="visible"/>
                                      </p:to>
                                    </p:set>
                                    <p:anim calcmode="lin" valueType="num">
                                      <p:cBhvr additive="base">
                                        <p:cTn id="67" dur="500" fill="hold"/>
                                        <p:tgtEl>
                                          <p:spTgt spid="39955"/>
                                        </p:tgtEl>
                                        <p:attrNameLst>
                                          <p:attrName>ppt_x</p:attrName>
                                        </p:attrNameLst>
                                      </p:cBhvr>
                                      <p:tavLst>
                                        <p:tav tm="0">
                                          <p:val>
                                            <p:strVal val="#ppt_x"/>
                                          </p:val>
                                        </p:tav>
                                        <p:tav tm="100000">
                                          <p:val>
                                            <p:strVal val="#ppt_x"/>
                                          </p:val>
                                        </p:tav>
                                      </p:tavLst>
                                    </p:anim>
                                    <p:anim calcmode="lin" valueType="num">
                                      <p:cBhvr additive="base">
                                        <p:cTn id="68" dur="500" fill="hold"/>
                                        <p:tgtEl>
                                          <p:spTgt spid="3995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39956"/>
                                        </p:tgtEl>
                                        <p:attrNameLst>
                                          <p:attrName>style.visibility</p:attrName>
                                        </p:attrNameLst>
                                      </p:cBhvr>
                                      <p:to>
                                        <p:strVal val="visible"/>
                                      </p:to>
                                    </p:set>
                                    <p:anim calcmode="lin" valueType="num">
                                      <p:cBhvr additive="base">
                                        <p:cTn id="71" dur="500" fill="hold"/>
                                        <p:tgtEl>
                                          <p:spTgt spid="39956"/>
                                        </p:tgtEl>
                                        <p:attrNameLst>
                                          <p:attrName>ppt_x</p:attrName>
                                        </p:attrNameLst>
                                      </p:cBhvr>
                                      <p:tavLst>
                                        <p:tav tm="0">
                                          <p:val>
                                            <p:strVal val="#ppt_x"/>
                                          </p:val>
                                        </p:tav>
                                        <p:tav tm="100000">
                                          <p:val>
                                            <p:strVal val="#ppt_x"/>
                                          </p:val>
                                        </p:tav>
                                      </p:tavLst>
                                    </p:anim>
                                    <p:anim calcmode="lin" valueType="num">
                                      <p:cBhvr additive="base">
                                        <p:cTn id="72" dur="500" fill="hold"/>
                                        <p:tgtEl>
                                          <p:spTgt spid="3995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957"/>
                                        </p:tgtEl>
                                        <p:attrNameLst>
                                          <p:attrName>style.visibility</p:attrName>
                                        </p:attrNameLst>
                                      </p:cBhvr>
                                      <p:to>
                                        <p:strVal val="visible"/>
                                      </p:to>
                                    </p:set>
                                    <p:anim calcmode="lin" valueType="num">
                                      <p:cBhvr additive="base">
                                        <p:cTn id="75" dur="500" fill="hold"/>
                                        <p:tgtEl>
                                          <p:spTgt spid="39957"/>
                                        </p:tgtEl>
                                        <p:attrNameLst>
                                          <p:attrName>ppt_x</p:attrName>
                                        </p:attrNameLst>
                                      </p:cBhvr>
                                      <p:tavLst>
                                        <p:tav tm="0">
                                          <p:val>
                                            <p:strVal val="#ppt_x"/>
                                          </p:val>
                                        </p:tav>
                                        <p:tav tm="100000">
                                          <p:val>
                                            <p:strVal val="#ppt_x"/>
                                          </p:val>
                                        </p:tav>
                                      </p:tavLst>
                                    </p:anim>
                                    <p:anim calcmode="lin" valueType="num">
                                      <p:cBhvr additive="base">
                                        <p:cTn id="76" dur="500" fill="hold"/>
                                        <p:tgtEl>
                                          <p:spTgt spid="3995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p:bldP spid="39940" grpId="0" animBg="1"/>
      <p:bldP spid="39941" grpId="0" animBg="1"/>
      <p:bldP spid="39942" grpId="0" animBg="1"/>
      <p:bldP spid="39943" grpId="0" animBg="1"/>
      <p:bldP spid="39944" grpId="0" animBg="1"/>
      <p:bldP spid="39945" grpId="0" animBg="1"/>
      <p:bldP spid="39946" grpId="0" animBg="1"/>
      <p:bldP spid="39947" grpId="0" animBg="1"/>
      <p:bldP spid="39948" grpId="0" animBg="1"/>
      <p:bldP spid="39949" grpId="0" animBg="1"/>
      <p:bldP spid="39950" grpId="0" animBg="1"/>
      <p:bldP spid="39951" grpId="0"/>
      <p:bldP spid="39952" grpId="0" animBg="1"/>
      <p:bldP spid="39954" grpId="0" animBg="1"/>
      <p:bldP spid="39955" grpId="0" animBg="1"/>
      <p:bldP spid="39957"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907088" y="814388"/>
            <a:ext cx="2424112" cy="1439862"/>
          </a:xfrm>
          <a:prstGeom prst="rect">
            <a:avLst/>
          </a:prstGeom>
          <a:noFill/>
        </p:spPr>
        <p:txBody>
          <a:bodyPr lIns="68580" tIns="34290" rIns="68580" bIns="34290">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nSpc>
                <a:spcPct val="200000"/>
              </a:lnSpc>
            </a:pPr>
            <a:r>
              <a:rPr kumimoji="0" lang="en-US" altLang="zh-CN" sz="900">
                <a:solidFill>
                  <a:srgbClr val="595959"/>
                </a:solidFill>
                <a:latin typeface="微软雅黑" pitchFamily="34" charset="-122"/>
                <a:ea typeface="微软雅黑" pitchFamily="34" charset="-122"/>
                <a:sym typeface="+mn-ea" charset="-122"/>
              </a:rPr>
              <a:t>No one indebted for others,while many people don't know how to cherish others.No one indebted for others,while many people don't know how to cherish others.</a:t>
            </a:r>
            <a:endParaRPr kumimoji="0" lang="zh-CN" altLang="en-US" sz="1100">
              <a:latin typeface="MingLiU" pitchFamily="49" charset="-120"/>
              <a:ea typeface="MingLiU" pitchFamily="49" charset="-120"/>
            </a:endParaRPr>
          </a:p>
        </p:txBody>
      </p:sp>
      <p:sp>
        <p:nvSpPr>
          <p:cNvPr id="8" name="文本框 7"/>
          <p:cNvSpPr txBox="1">
            <a:spLocks noChangeArrowheads="1"/>
          </p:cNvSpPr>
          <p:nvPr/>
        </p:nvSpPr>
        <p:spPr bwMode="auto">
          <a:xfrm>
            <a:off x="642938" y="1714500"/>
            <a:ext cx="1947862"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r>
              <a:rPr kumimoji="0" lang="zh-CN" altLang="en-US" sz="2100" b="1">
                <a:solidFill>
                  <a:srgbClr val="C8E3C8"/>
                </a:solidFill>
                <a:latin typeface="微软雅黑" pitchFamily="34" charset="-122"/>
                <a:ea typeface="微软雅黑" pitchFamily="34" charset="-122"/>
                <a:sym typeface="+mn-ea" charset="-122"/>
              </a:rPr>
              <a:t>此处添加</a:t>
            </a:r>
            <a:endParaRPr kumimoji="0" lang="en-US" altLang="zh-CN" sz="2100" b="1">
              <a:solidFill>
                <a:srgbClr val="C8E3C8"/>
              </a:solidFill>
              <a:latin typeface="微软雅黑" pitchFamily="34" charset="-122"/>
              <a:ea typeface="微软雅黑" pitchFamily="34" charset="-122"/>
              <a:sym typeface="+mn-ea" charset="-122"/>
            </a:endParaRPr>
          </a:p>
          <a:p>
            <a:r>
              <a:rPr kumimoji="0" lang="zh-CN" altLang="en-US" sz="2100" b="1">
                <a:solidFill>
                  <a:srgbClr val="C8E3C8"/>
                </a:solidFill>
                <a:latin typeface="微软雅黑" pitchFamily="34" charset="-122"/>
                <a:ea typeface="微软雅黑" pitchFamily="34" charset="-122"/>
                <a:sym typeface="+mn-ea" charset="-122"/>
              </a:rPr>
              <a:t>标题文本</a:t>
            </a:r>
          </a:p>
        </p:txBody>
      </p:sp>
      <p:sp>
        <p:nvSpPr>
          <p:cNvPr id="9" name="文本框 8"/>
          <p:cNvSpPr txBox="1"/>
          <p:nvPr/>
        </p:nvSpPr>
        <p:spPr>
          <a:xfrm>
            <a:off x="642938" y="2538413"/>
            <a:ext cx="2332037" cy="1920875"/>
          </a:xfrm>
          <a:prstGeom prst="rect">
            <a:avLst/>
          </a:prstGeom>
          <a:noFill/>
        </p:spPr>
        <p:txBody>
          <a:bodyPr lIns="68580" tIns="34290" rIns="68580" bIns="34290">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nSpc>
                <a:spcPct val="150000"/>
              </a:lnSpc>
            </a:pPr>
            <a:r>
              <a:rPr kumimoji="0" lang="en-US" altLang="zh-CN" sz="900">
                <a:solidFill>
                  <a:srgbClr val="595959"/>
                </a:solidFill>
                <a:latin typeface="微软雅黑" pitchFamily="34" charset="-122"/>
                <a:ea typeface="微软雅黑" pitchFamily="34" charset="-122"/>
                <a:sym typeface="+mn-ea" charset="-122"/>
              </a:rPr>
              <a:t>No one indebted for others,while many people don't know how to cherish others.No one indebted for others,while many people don't know how to cherish others.No one indebted for others,while many people don't know how to cherish others.No one indebted for others,while many people don't know how to cherish others.</a:t>
            </a:r>
            <a:endParaRPr kumimoji="0" lang="zh-CN" altLang="en-US" sz="900">
              <a:solidFill>
                <a:srgbClr val="595959"/>
              </a:solidFill>
              <a:latin typeface="微软雅黑" pitchFamily="34" charset="-122"/>
              <a:ea typeface="微软雅黑" pitchFamily="34" charset="-122"/>
              <a:sym typeface="+mn-ea" charset="-122"/>
            </a:endParaRPr>
          </a:p>
        </p:txBody>
      </p:sp>
      <p:pic>
        <p:nvPicPr>
          <p:cNvPr id="25604" name="图片 9" descr="b55b6458ce352c905aa5723f9462ec5e.jpg"/>
          <p:cNvPicPr>
            <a:picLocks noChangeAspect="1"/>
          </p:cNvPicPr>
          <p:nvPr/>
        </p:nvPicPr>
        <p:blipFill>
          <a:blip r:embed="rId3">
            <a:extLst>
              <a:ext uri="{28A0092B-C50C-407E-A947-70E740481C1C}">
                <a14:useLocalDpi xmlns:a14="http://schemas.microsoft.com/office/drawing/2010/main" val="0"/>
              </a:ext>
            </a:extLst>
          </a:blip>
          <a:srcRect l="25819" r="60881"/>
          <a:stretch>
            <a:fillRect/>
          </a:stretch>
        </p:blipFill>
        <p:spPr bwMode="auto">
          <a:xfrm>
            <a:off x="3298825" y="1216025"/>
            <a:ext cx="2205038" cy="349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图片 10" descr="b55b6458ce352c905aa5723f9462ec5e.jpg"/>
          <p:cNvPicPr>
            <a:picLocks noChangeAspect="1"/>
          </p:cNvPicPr>
          <p:nvPr/>
        </p:nvPicPr>
        <p:blipFill>
          <a:blip r:embed="rId3">
            <a:extLst>
              <a:ext uri="{28A0092B-C50C-407E-A947-70E740481C1C}">
                <a14:useLocalDpi xmlns:a14="http://schemas.microsoft.com/office/drawing/2010/main" val="0"/>
              </a:ext>
            </a:extLst>
          </a:blip>
          <a:srcRect l="63721"/>
          <a:stretch>
            <a:fillRect/>
          </a:stretch>
        </p:blipFill>
        <p:spPr bwMode="auto">
          <a:xfrm>
            <a:off x="5643563" y="2754313"/>
            <a:ext cx="3317875"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 dur="500"/>
                                        <p:tgtEl>
                                          <p:spTgt spid="8"/>
                                        </p:tgtEl>
                                      </p:cBhvr>
                                    </p:animEffect>
                                  </p:childTnLst>
                                </p:cTn>
                              </p:par>
                            </p:childTnLst>
                          </p:cTn>
                        </p:par>
                        <p:par>
                          <p:cTn id="10" fill="hold" nodeType="afterGroup">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5" dur="500"/>
                                        <p:tgtEl>
                                          <p:spTgt spid="9"/>
                                        </p:tgtEl>
                                      </p:cBhvr>
                                    </p:animEffect>
                                  </p:childTnLst>
                                </p:cTn>
                              </p:par>
                            </p:childTnLst>
                          </p:cTn>
                        </p:par>
                        <p:par>
                          <p:cTn id="16" fill="hold" nodeType="afterGroup">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ppt_y</p:attrName>
                                        </p:attrNameLst>
                                      </p:cBhvr>
                                      <p:tavLst>
                                        <p:tav tm="0">
                                          <p:val>
                                            <p:strVal val="#ppt_y+#ppt_h*1.125000"/>
                                          </p:val>
                                        </p:tav>
                                        <p:tav tm="100000">
                                          <p:val>
                                            <p:strVal val="#ppt_y"/>
                                          </p:val>
                                        </p:tav>
                                      </p:tavLst>
                                    </p:anim>
                                    <p:animEffect transition="in" filter="wipe(up)">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椭圆 51"/>
          <p:cNvSpPr>
            <a:spLocks noChangeArrowheads="1"/>
          </p:cNvSpPr>
          <p:nvPr/>
        </p:nvSpPr>
        <p:spPr bwMode="auto">
          <a:xfrm>
            <a:off x="1890713" y="1808163"/>
            <a:ext cx="1382712" cy="1382712"/>
          </a:xfrm>
          <a:prstGeom prst="ellipse">
            <a:avLst/>
          </a:prstGeom>
          <a:solidFill>
            <a:srgbClr val="EF8B81">
              <a:alpha val="8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5364" name="椭圆 84"/>
          <p:cNvSpPr>
            <a:spLocks noChangeArrowheads="1"/>
          </p:cNvSpPr>
          <p:nvPr/>
        </p:nvSpPr>
        <p:spPr bwMode="auto">
          <a:xfrm>
            <a:off x="2824163" y="1741488"/>
            <a:ext cx="471487" cy="471487"/>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5365" name="矩形 73"/>
          <p:cNvSpPr>
            <a:spLocks noChangeArrowheads="1"/>
          </p:cNvSpPr>
          <p:nvPr/>
        </p:nvSpPr>
        <p:spPr bwMode="auto">
          <a:xfrm>
            <a:off x="2139950" y="2190750"/>
            <a:ext cx="83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2000" b="1">
                <a:solidFill>
                  <a:schemeClr val="bg1"/>
                </a:solidFill>
                <a:latin typeface="微软雅黑" pitchFamily="34" charset="-122"/>
                <a:ea typeface="微软雅黑" pitchFamily="34" charset="-122"/>
              </a:rPr>
              <a:t>TITLE</a:t>
            </a:r>
          </a:p>
          <a:p>
            <a:pPr eaLnBrk="1" hangingPunct="1">
              <a:buFont typeface="Arial" pitchFamily="34" charset="0"/>
              <a:buNone/>
            </a:pPr>
            <a:r>
              <a:rPr kumimoji="0" lang="en-US" altLang="zh-CN" sz="2000" b="1">
                <a:solidFill>
                  <a:schemeClr val="bg1"/>
                </a:solidFill>
                <a:latin typeface="微软雅黑" pitchFamily="34" charset="-122"/>
                <a:ea typeface="微软雅黑" pitchFamily="34" charset="-122"/>
              </a:rPr>
              <a:t>HERE</a:t>
            </a:r>
            <a:endParaRPr kumimoji="0" lang="zh-CN" altLang="en-US" sz="2000" b="1">
              <a:solidFill>
                <a:schemeClr val="bg1"/>
              </a:solidFill>
              <a:latin typeface="微软雅黑" pitchFamily="34" charset="-122"/>
              <a:ea typeface="微软雅黑" pitchFamily="34" charset="-122"/>
            </a:endParaRPr>
          </a:p>
        </p:txBody>
      </p:sp>
      <p:sp>
        <p:nvSpPr>
          <p:cNvPr id="15366" name="椭圆 51"/>
          <p:cNvSpPr>
            <a:spLocks noChangeArrowheads="1"/>
          </p:cNvSpPr>
          <p:nvPr/>
        </p:nvSpPr>
        <p:spPr bwMode="auto">
          <a:xfrm>
            <a:off x="3944938" y="1835150"/>
            <a:ext cx="1382712" cy="1382713"/>
          </a:xfrm>
          <a:prstGeom prst="ellipse">
            <a:avLst/>
          </a:prstGeom>
          <a:solidFill>
            <a:srgbClr val="EF8B81">
              <a:alpha val="8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5367" name="椭圆 91"/>
          <p:cNvSpPr>
            <a:spLocks noChangeArrowheads="1"/>
          </p:cNvSpPr>
          <p:nvPr/>
        </p:nvSpPr>
        <p:spPr bwMode="auto">
          <a:xfrm>
            <a:off x="4879975" y="1655763"/>
            <a:ext cx="584200" cy="58420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5368" name="矩形 89"/>
          <p:cNvSpPr>
            <a:spLocks noChangeArrowheads="1"/>
          </p:cNvSpPr>
          <p:nvPr/>
        </p:nvSpPr>
        <p:spPr bwMode="auto">
          <a:xfrm>
            <a:off x="4210050" y="2217738"/>
            <a:ext cx="83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2000" b="1">
                <a:solidFill>
                  <a:schemeClr val="bg1"/>
                </a:solidFill>
                <a:latin typeface="微软雅黑" pitchFamily="34" charset="-122"/>
                <a:ea typeface="微软雅黑" pitchFamily="34" charset="-122"/>
              </a:rPr>
              <a:t>TITLE</a:t>
            </a:r>
          </a:p>
          <a:p>
            <a:pPr eaLnBrk="1" hangingPunct="1">
              <a:buFont typeface="Arial" pitchFamily="34" charset="0"/>
              <a:buNone/>
            </a:pPr>
            <a:r>
              <a:rPr kumimoji="0" lang="en-US" altLang="zh-CN" sz="2000" b="1">
                <a:solidFill>
                  <a:schemeClr val="bg1"/>
                </a:solidFill>
                <a:latin typeface="微软雅黑" pitchFamily="34" charset="-122"/>
                <a:ea typeface="微软雅黑" pitchFamily="34" charset="-122"/>
              </a:rPr>
              <a:t>HERE</a:t>
            </a:r>
            <a:endParaRPr kumimoji="0" lang="zh-CN" altLang="en-US" sz="2000" b="1">
              <a:solidFill>
                <a:schemeClr val="bg1"/>
              </a:solidFill>
              <a:latin typeface="微软雅黑" pitchFamily="34" charset="-122"/>
              <a:ea typeface="微软雅黑" pitchFamily="34" charset="-122"/>
            </a:endParaRPr>
          </a:p>
        </p:txBody>
      </p:sp>
      <p:sp>
        <p:nvSpPr>
          <p:cNvPr id="15369" name="椭圆 92"/>
          <p:cNvSpPr>
            <a:spLocks noChangeArrowheads="1"/>
          </p:cNvSpPr>
          <p:nvPr/>
        </p:nvSpPr>
        <p:spPr bwMode="auto">
          <a:xfrm flipH="1">
            <a:off x="465138" y="2466975"/>
            <a:ext cx="228600" cy="228600"/>
          </a:xfrm>
          <a:prstGeom prst="ellipse">
            <a:avLst/>
          </a:prstGeom>
          <a:solidFill>
            <a:srgbClr val="88D0E0">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5370" name="椭圆 93"/>
          <p:cNvSpPr>
            <a:spLocks noChangeArrowheads="1"/>
          </p:cNvSpPr>
          <p:nvPr/>
        </p:nvSpPr>
        <p:spPr bwMode="auto">
          <a:xfrm flipH="1">
            <a:off x="3856038" y="1404938"/>
            <a:ext cx="307975" cy="306387"/>
          </a:xfrm>
          <a:prstGeom prst="ellipse">
            <a:avLst/>
          </a:prstGeom>
          <a:solidFill>
            <a:srgbClr val="FCDD65">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5371" name="椭圆 51"/>
          <p:cNvSpPr>
            <a:spLocks noChangeArrowheads="1"/>
          </p:cNvSpPr>
          <p:nvPr/>
        </p:nvSpPr>
        <p:spPr bwMode="auto">
          <a:xfrm>
            <a:off x="6111875" y="1835150"/>
            <a:ext cx="1382713" cy="1382713"/>
          </a:xfrm>
          <a:prstGeom prst="ellipse">
            <a:avLst/>
          </a:prstGeom>
          <a:solidFill>
            <a:srgbClr val="EF8B81">
              <a:alpha val="8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5372" name="椭圆 95"/>
          <p:cNvSpPr>
            <a:spLocks noChangeArrowheads="1"/>
          </p:cNvSpPr>
          <p:nvPr/>
        </p:nvSpPr>
        <p:spPr bwMode="auto">
          <a:xfrm>
            <a:off x="7046913" y="1655763"/>
            <a:ext cx="447675" cy="447675"/>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5373" name="矩形 96"/>
          <p:cNvSpPr>
            <a:spLocks noChangeArrowheads="1"/>
          </p:cNvSpPr>
          <p:nvPr/>
        </p:nvSpPr>
        <p:spPr bwMode="auto">
          <a:xfrm>
            <a:off x="6353175" y="2219325"/>
            <a:ext cx="83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2000" b="1">
                <a:solidFill>
                  <a:schemeClr val="bg1"/>
                </a:solidFill>
                <a:latin typeface="微软雅黑" pitchFamily="34" charset="-122"/>
                <a:ea typeface="微软雅黑" pitchFamily="34" charset="-122"/>
              </a:rPr>
              <a:t>TITLE</a:t>
            </a:r>
          </a:p>
          <a:p>
            <a:pPr eaLnBrk="1" hangingPunct="1">
              <a:buFont typeface="Arial" pitchFamily="34" charset="0"/>
              <a:buNone/>
            </a:pPr>
            <a:r>
              <a:rPr kumimoji="0" lang="en-US" altLang="zh-CN" sz="2000" b="1">
                <a:solidFill>
                  <a:schemeClr val="bg1"/>
                </a:solidFill>
                <a:latin typeface="微软雅黑" pitchFamily="34" charset="-122"/>
                <a:ea typeface="微软雅黑" pitchFamily="34" charset="-122"/>
              </a:rPr>
              <a:t>HERE</a:t>
            </a:r>
            <a:endParaRPr kumimoji="0" lang="zh-CN" altLang="en-US" sz="2000" b="1">
              <a:solidFill>
                <a:schemeClr val="bg1"/>
              </a:solidFill>
              <a:latin typeface="微软雅黑" pitchFamily="34" charset="-122"/>
              <a:ea typeface="微软雅黑" pitchFamily="34" charset="-122"/>
            </a:endParaRPr>
          </a:p>
        </p:txBody>
      </p:sp>
      <p:sp>
        <p:nvSpPr>
          <p:cNvPr id="15374" name="椭圆 97"/>
          <p:cNvSpPr>
            <a:spLocks noChangeArrowheads="1"/>
          </p:cNvSpPr>
          <p:nvPr/>
        </p:nvSpPr>
        <p:spPr bwMode="auto">
          <a:xfrm flipH="1">
            <a:off x="5822950" y="2087563"/>
            <a:ext cx="239713" cy="239712"/>
          </a:xfrm>
          <a:prstGeom prst="ellipse">
            <a:avLst/>
          </a:prstGeom>
          <a:solidFill>
            <a:srgbClr val="F28A5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15379" name="矩形 102"/>
          <p:cNvSpPr>
            <a:spLocks noChangeArrowheads="1"/>
          </p:cNvSpPr>
          <p:nvPr/>
        </p:nvSpPr>
        <p:spPr bwMode="auto">
          <a:xfrm>
            <a:off x="1752600" y="3452813"/>
            <a:ext cx="18161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微软雅黑" pitchFamily="34" charset="-122"/>
                <a:ea typeface="微软雅黑" pitchFamily="34" charset="-122"/>
              </a:rPr>
              <a:t>Lorem ipsum dolor sit amet, consectetuer adipiscing elit. Aenean commodo ligula eget dolor. Aenean massa. </a:t>
            </a:r>
          </a:p>
        </p:txBody>
      </p:sp>
      <p:sp>
        <p:nvSpPr>
          <p:cNvPr id="15380" name="矩形 103"/>
          <p:cNvSpPr>
            <a:spLocks noChangeArrowheads="1"/>
          </p:cNvSpPr>
          <p:nvPr/>
        </p:nvSpPr>
        <p:spPr bwMode="auto">
          <a:xfrm>
            <a:off x="3856038" y="3452813"/>
            <a:ext cx="18161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微软雅黑" pitchFamily="34" charset="-122"/>
                <a:ea typeface="微软雅黑" pitchFamily="34" charset="-122"/>
              </a:rPr>
              <a:t>Lorem ipsum dolor sit amet, consectetuer adipiscing elit. Aenean commodo ligula eget dolor. Aenean massa. </a:t>
            </a:r>
          </a:p>
        </p:txBody>
      </p:sp>
      <p:sp>
        <p:nvSpPr>
          <p:cNvPr id="15381" name="矩形 104"/>
          <p:cNvSpPr>
            <a:spLocks noChangeArrowheads="1"/>
          </p:cNvSpPr>
          <p:nvPr/>
        </p:nvSpPr>
        <p:spPr bwMode="auto">
          <a:xfrm>
            <a:off x="6062663" y="3452813"/>
            <a:ext cx="18176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微软雅黑" pitchFamily="34" charset="-122"/>
                <a:ea typeface="微软雅黑" pitchFamily="34" charset="-122"/>
              </a:rPr>
              <a:t>Lorem ipsum dolor sit amet, consectetuer adipiscing elit. Aenean commodo ligula eget dolor. Aenean massa. </a:t>
            </a:r>
          </a:p>
        </p:txBody>
      </p:sp>
      <p:sp>
        <p:nvSpPr>
          <p:cNvPr id="15383" name="矩形 106"/>
          <p:cNvSpPr>
            <a:spLocks noChangeArrowheads="1"/>
          </p:cNvSpPr>
          <p:nvPr/>
        </p:nvSpPr>
        <p:spPr bwMode="auto">
          <a:xfrm>
            <a:off x="2020888" y="3217863"/>
            <a:ext cx="9842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000" b="1">
                <a:solidFill>
                  <a:srgbClr val="404040"/>
                </a:solidFill>
                <a:latin typeface="微软雅黑" pitchFamily="34" charset="-122"/>
                <a:ea typeface="微软雅黑" pitchFamily="34" charset="-122"/>
              </a:rPr>
              <a:t>Lorem ipsum </a:t>
            </a:r>
            <a:endParaRPr kumimoji="0" lang="zh-CN" altLang="en-US" sz="1600" b="1">
              <a:solidFill>
                <a:srgbClr val="404040"/>
              </a:solidFill>
              <a:latin typeface="微软雅黑" pitchFamily="34" charset="-122"/>
              <a:ea typeface="微软雅黑" pitchFamily="34" charset="-122"/>
            </a:endParaRPr>
          </a:p>
        </p:txBody>
      </p:sp>
      <p:sp>
        <p:nvSpPr>
          <p:cNvPr id="15384" name="矩形 107"/>
          <p:cNvSpPr>
            <a:spLocks noChangeArrowheads="1"/>
          </p:cNvSpPr>
          <p:nvPr/>
        </p:nvSpPr>
        <p:spPr bwMode="auto">
          <a:xfrm>
            <a:off x="4071938" y="3228975"/>
            <a:ext cx="984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000" b="1">
                <a:solidFill>
                  <a:srgbClr val="404040"/>
                </a:solidFill>
                <a:latin typeface="微软雅黑" pitchFamily="34" charset="-122"/>
                <a:ea typeface="微软雅黑" pitchFamily="34" charset="-122"/>
              </a:rPr>
              <a:t>Lorem ipsum </a:t>
            </a:r>
            <a:endParaRPr kumimoji="0" lang="zh-CN" altLang="en-US" sz="1600" b="1">
              <a:solidFill>
                <a:srgbClr val="404040"/>
              </a:solidFill>
              <a:latin typeface="微软雅黑" pitchFamily="34" charset="-122"/>
              <a:ea typeface="微软雅黑" pitchFamily="34" charset="-122"/>
            </a:endParaRPr>
          </a:p>
        </p:txBody>
      </p:sp>
      <p:sp>
        <p:nvSpPr>
          <p:cNvPr id="15385" name="矩形 108"/>
          <p:cNvSpPr>
            <a:spLocks noChangeArrowheads="1"/>
          </p:cNvSpPr>
          <p:nvPr/>
        </p:nvSpPr>
        <p:spPr bwMode="auto">
          <a:xfrm>
            <a:off x="6264275" y="3230563"/>
            <a:ext cx="9842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000" b="1">
                <a:solidFill>
                  <a:srgbClr val="404040"/>
                </a:solidFill>
                <a:latin typeface="微软雅黑" pitchFamily="34" charset="-122"/>
                <a:ea typeface="微软雅黑" pitchFamily="34" charset="-122"/>
              </a:rPr>
              <a:t>Lorem ipsum </a:t>
            </a:r>
            <a:endParaRPr kumimoji="0" lang="zh-CN" altLang="en-US" sz="1600" b="1">
              <a:solidFill>
                <a:srgbClr val="404040"/>
              </a:solidFill>
              <a:latin typeface="微软雅黑" pitchFamily="34" charset="-122"/>
              <a:ea typeface="微软雅黑" pitchFamily="34" charset="-122"/>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additive="base">
                                        <p:cTn id="7" dur="500" fill="hold"/>
                                        <p:tgtEl>
                                          <p:spTgt spid="15363"/>
                                        </p:tgtEl>
                                        <p:attrNameLst>
                                          <p:attrName>ppt_x</p:attrName>
                                        </p:attrNameLst>
                                      </p:cBhvr>
                                      <p:tavLst>
                                        <p:tav tm="0">
                                          <p:val>
                                            <p:strVal val="#ppt_x"/>
                                          </p:val>
                                        </p:tav>
                                        <p:tav tm="100000">
                                          <p:val>
                                            <p:strVal val="#ppt_x"/>
                                          </p:val>
                                        </p:tav>
                                      </p:tavLst>
                                    </p:anim>
                                    <p:anim calcmode="lin" valueType="num">
                                      <p:cBhvr additive="base">
                                        <p:cTn id="8" dur="500" fill="hold"/>
                                        <p:tgtEl>
                                          <p:spTgt spid="1536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364"/>
                                        </p:tgtEl>
                                        <p:attrNameLst>
                                          <p:attrName>style.visibility</p:attrName>
                                        </p:attrNameLst>
                                      </p:cBhvr>
                                      <p:to>
                                        <p:strVal val="visible"/>
                                      </p:to>
                                    </p:set>
                                    <p:anim calcmode="lin" valueType="num">
                                      <p:cBhvr additive="base">
                                        <p:cTn id="11" dur="500" fill="hold"/>
                                        <p:tgtEl>
                                          <p:spTgt spid="15364"/>
                                        </p:tgtEl>
                                        <p:attrNameLst>
                                          <p:attrName>ppt_x</p:attrName>
                                        </p:attrNameLst>
                                      </p:cBhvr>
                                      <p:tavLst>
                                        <p:tav tm="0">
                                          <p:val>
                                            <p:strVal val="#ppt_x"/>
                                          </p:val>
                                        </p:tav>
                                        <p:tav tm="100000">
                                          <p:val>
                                            <p:strVal val="#ppt_x"/>
                                          </p:val>
                                        </p:tav>
                                      </p:tavLst>
                                    </p:anim>
                                    <p:anim calcmode="lin" valueType="num">
                                      <p:cBhvr additive="base">
                                        <p:cTn id="12" dur="500" fill="hold"/>
                                        <p:tgtEl>
                                          <p:spTgt spid="1536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365"/>
                                        </p:tgtEl>
                                        <p:attrNameLst>
                                          <p:attrName>style.visibility</p:attrName>
                                        </p:attrNameLst>
                                      </p:cBhvr>
                                      <p:to>
                                        <p:strVal val="visible"/>
                                      </p:to>
                                    </p:set>
                                    <p:anim calcmode="lin" valueType="num">
                                      <p:cBhvr additive="base">
                                        <p:cTn id="15" dur="500" fill="hold"/>
                                        <p:tgtEl>
                                          <p:spTgt spid="15365"/>
                                        </p:tgtEl>
                                        <p:attrNameLst>
                                          <p:attrName>ppt_x</p:attrName>
                                        </p:attrNameLst>
                                      </p:cBhvr>
                                      <p:tavLst>
                                        <p:tav tm="0">
                                          <p:val>
                                            <p:strVal val="#ppt_x"/>
                                          </p:val>
                                        </p:tav>
                                        <p:tav tm="100000">
                                          <p:val>
                                            <p:strVal val="#ppt_x"/>
                                          </p:val>
                                        </p:tav>
                                      </p:tavLst>
                                    </p:anim>
                                    <p:anim calcmode="lin" valueType="num">
                                      <p:cBhvr additive="base">
                                        <p:cTn id="16" dur="500" fill="hold"/>
                                        <p:tgtEl>
                                          <p:spTgt spid="1536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366"/>
                                        </p:tgtEl>
                                        <p:attrNameLst>
                                          <p:attrName>style.visibility</p:attrName>
                                        </p:attrNameLst>
                                      </p:cBhvr>
                                      <p:to>
                                        <p:strVal val="visible"/>
                                      </p:to>
                                    </p:set>
                                    <p:anim calcmode="lin" valueType="num">
                                      <p:cBhvr additive="base">
                                        <p:cTn id="19" dur="500" fill="hold"/>
                                        <p:tgtEl>
                                          <p:spTgt spid="15366"/>
                                        </p:tgtEl>
                                        <p:attrNameLst>
                                          <p:attrName>ppt_x</p:attrName>
                                        </p:attrNameLst>
                                      </p:cBhvr>
                                      <p:tavLst>
                                        <p:tav tm="0">
                                          <p:val>
                                            <p:strVal val="#ppt_x"/>
                                          </p:val>
                                        </p:tav>
                                        <p:tav tm="100000">
                                          <p:val>
                                            <p:strVal val="#ppt_x"/>
                                          </p:val>
                                        </p:tav>
                                      </p:tavLst>
                                    </p:anim>
                                    <p:anim calcmode="lin" valueType="num">
                                      <p:cBhvr additive="base">
                                        <p:cTn id="20" dur="500" fill="hold"/>
                                        <p:tgtEl>
                                          <p:spTgt spid="1536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367"/>
                                        </p:tgtEl>
                                        <p:attrNameLst>
                                          <p:attrName>style.visibility</p:attrName>
                                        </p:attrNameLst>
                                      </p:cBhvr>
                                      <p:to>
                                        <p:strVal val="visible"/>
                                      </p:to>
                                    </p:set>
                                    <p:anim calcmode="lin" valueType="num">
                                      <p:cBhvr additive="base">
                                        <p:cTn id="23" dur="500" fill="hold"/>
                                        <p:tgtEl>
                                          <p:spTgt spid="15367"/>
                                        </p:tgtEl>
                                        <p:attrNameLst>
                                          <p:attrName>ppt_x</p:attrName>
                                        </p:attrNameLst>
                                      </p:cBhvr>
                                      <p:tavLst>
                                        <p:tav tm="0">
                                          <p:val>
                                            <p:strVal val="#ppt_x"/>
                                          </p:val>
                                        </p:tav>
                                        <p:tav tm="100000">
                                          <p:val>
                                            <p:strVal val="#ppt_x"/>
                                          </p:val>
                                        </p:tav>
                                      </p:tavLst>
                                    </p:anim>
                                    <p:anim calcmode="lin" valueType="num">
                                      <p:cBhvr additive="base">
                                        <p:cTn id="24" dur="500" fill="hold"/>
                                        <p:tgtEl>
                                          <p:spTgt spid="1536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368"/>
                                        </p:tgtEl>
                                        <p:attrNameLst>
                                          <p:attrName>style.visibility</p:attrName>
                                        </p:attrNameLst>
                                      </p:cBhvr>
                                      <p:to>
                                        <p:strVal val="visible"/>
                                      </p:to>
                                    </p:set>
                                    <p:anim calcmode="lin" valueType="num">
                                      <p:cBhvr additive="base">
                                        <p:cTn id="27" dur="500" fill="hold"/>
                                        <p:tgtEl>
                                          <p:spTgt spid="15368"/>
                                        </p:tgtEl>
                                        <p:attrNameLst>
                                          <p:attrName>ppt_x</p:attrName>
                                        </p:attrNameLst>
                                      </p:cBhvr>
                                      <p:tavLst>
                                        <p:tav tm="0">
                                          <p:val>
                                            <p:strVal val="#ppt_x"/>
                                          </p:val>
                                        </p:tav>
                                        <p:tav tm="100000">
                                          <p:val>
                                            <p:strVal val="#ppt_x"/>
                                          </p:val>
                                        </p:tav>
                                      </p:tavLst>
                                    </p:anim>
                                    <p:anim calcmode="lin" valueType="num">
                                      <p:cBhvr additive="base">
                                        <p:cTn id="28" dur="500" fill="hold"/>
                                        <p:tgtEl>
                                          <p:spTgt spid="1536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369"/>
                                        </p:tgtEl>
                                        <p:attrNameLst>
                                          <p:attrName>style.visibility</p:attrName>
                                        </p:attrNameLst>
                                      </p:cBhvr>
                                      <p:to>
                                        <p:strVal val="visible"/>
                                      </p:to>
                                    </p:set>
                                    <p:anim calcmode="lin" valueType="num">
                                      <p:cBhvr additive="base">
                                        <p:cTn id="31" dur="500" fill="hold"/>
                                        <p:tgtEl>
                                          <p:spTgt spid="15369"/>
                                        </p:tgtEl>
                                        <p:attrNameLst>
                                          <p:attrName>ppt_x</p:attrName>
                                        </p:attrNameLst>
                                      </p:cBhvr>
                                      <p:tavLst>
                                        <p:tav tm="0">
                                          <p:val>
                                            <p:strVal val="#ppt_x"/>
                                          </p:val>
                                        </p:tav>
                                        <p:tav tm="100000">
                                          <p:val>
                                            <p:strVal val="#ppt_x"/>
                                          </p:val>
                                        </p:tav>
                                      </p:tavLst>
                                    </p:anim>
                                    <p:anim calcmode="lin" valueType="num">
                                      <p:cBhvr additive="base">
                                        <p:cTn id="32" dur="500" fill="hold"/>
                                        <p:tgtEl>
                                          <p:spTgt spid="1536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5370"/>
                                        </p:tgtEl>
                                        <p:attrNameLst>
                                          <p:attrName>style.visibility</p:attrName>
                                        </p:attrNameLst>
                                      </p:cBhvr>
                                      <p:to>
                                        <p:strVal val="visible"/>
                                      </p:to>
                                    </p:set>
                                    <p:anim calcmode="lin" valueType="num">
                                      <p:cBhvr additive="base">
                                        <p:cTn id="35" dur="500" fill="hold"/>
                                        <p:tgtEl>
                                          <p:spTgt spid="15370"/>
                                        </p:tgtEl>
                                        <p:attrNameLst>
                                          <p:attrName>ppt_x</p:attrName>
                                        </p:attrNameLst>
                                      </p:cBhvr>
                                      <p:tavLst>
                                        <p:tav tm="0">
                                          <p:val>
                                            <p:strVal val="#ppt_x"/>
                                          </p:val>
                                        </p:tav>
                                        <p:tav tm="100000">
                                          <p:val>
                                            <p:strVal val="#ppt_x"/>
                                          </p:val>
                                        </p:tav>
                                      </p:tavLst>
                                    </p:anim>
                                    <p:anim calcmode="lin" valueType="num">
                                      <p:cBhvr additive="base">
                                        <p:cTn id="36" dur="500" fill="hold"/>
                                        <p:tgtEl>
                                          <p:spTgt spid="1537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371"/>
                                        </p:tgtEl>
                                        <p:attrNameLst>
                                          <p:attrName>style.visibility</p:attrName>
                                        </p:attrNameLst>
                                      </p:cBhvr>
                                      <p:to>
                                        <p:strVal val="visible"/>
                                      </p:to>
                                    </p:set>
                                    <p:anim calcmode="lin" valueType="num">
                                      <p:cBhvr additive="base">
                                        <p:cTn id="39" dur="500" fill="hold"/>
                                        <p:tgtEl>
                                          <p:spTgt spid="15371"/>
                                        </p:tgtEl>
                                        <p:attrNameLst>
                                          <p:attrName>ppt_x</p:attrName>
                                        </p:attrNameLst>
                                      </p:cBhvr>
                                      <p:tavLst>
                                        <p:tav tm="0">
                                          <p:val>
                                            <p:strVal val="#ppt_x"/>
                                          </p:val>
                                        </p:tav>
                                        <p:tav tm="100000">
                                          <p:val>
                                            <p:strVal val="#ppt_x"/>
                                          </p:val>
                                        </p:tav>
                                      </p:tavLst>
                                    </p:anim>
                                    <p:anim calcmode="lin" valueType="num">
                                      <p:cBhvr additive="base">
                                        <p:cTn id="40" dur="500" fill="hold"/>
                                        <p:tgtEl>
                                          <p:spTgt spid="1537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5372"/>
                                        </p:tgtEl>
                                        <p:attrNameLst>
                                          <p:attrName>style.visibility</p:attrName>
                                        </p:attrNameLst>
                                      </p:cBhvr>
                                      <p:to>
                                        <p:strVal val="visible"/>
                                      </p:to>
                                    </p:set>
                                    <p:anim calcmode="lin" valueType="num">
                                      <p:cBhvr additive="base">
                                        <p:cTn id="43" dur="500" fill="hold"/>
                                        <p:tgtEl>
                                          <p:spTgt spid="15372"/>
                                        </p:tgtEl>
                                        <p:attrNameLst>
                                          <p:attrName>ppt_x</p:attrName>
                                        </p:attrNameLst>
                                      </p:cBhvr>
                                      <p:tavLst>
                                        <p:tav tm="0">
                                          <p:val>
                                            <p:strVal val="#ppt_x"/>
                                          </p:val>
                                        </p:tav>
                                        <p:tav tm="100000">
                                          <p:val>
                                            <p:strVal val="#ppt_x"/>
                                          </p:val>
                                        </p:tav>
                                      </p:tavLst>
                                    </p:anim>
                                    <p:anim calcmode="lin" valueType="num">
                                      <p:cBhvr additive="base">
                                        <p:cTn id="44" dur="500" fill="hold"/>
                                        <p:tgtEl>
                                          <p:spTgt spid="1537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5373"/>
                                        </p:tgtEl>
                                        <p:attrNameLst>
                                          <p:attrName>style.visibility</p:attrName>
                                        </p:attrNameLst>
                                      </p:cBhvr>
                                      <p:to>
                                        <p:strVal val="visible"/>
                                      </p:to>
                                    </p:set>
                                    <p:anim calcmode="lin" valueType="num">
                                      <p:cBhvr additive="base">
                                        <p:cTn id="47" dur="500" fill="hold"/>
                                        <p:tgtEl>
                                          <p:spTgt spid="15373"/>
                                        </p:tgtEl>
                                        <p:attrNameLst>
                                          <p:attrName>ppt_x</p:attrName>
                                        </p:attrNameLst>
                                      </p:cBhvr>
                                      <p:tavLst>
                                        <p:tav tm="0">
                                          <p:val>
                                            <p:strVal val="#ppt_x"/>
                                          </p:val>
                                        </p:tav>
                                        <p:tav tm="100000">
                                          <p:val>
                                            <p:strVal val="#ppt_x"/>
                                          </p:val>
                                        </p:tav>
                                      </p:tavLst>
                                    </p:anim>
                                    <p:anim calcmode="lin" valueType="num">
                                      <p:cBhvr additive="base">
                                        <p:cTn id="48" dur="500" fill="hold"/>
                                        <p:tgtEl>
                                          <p:spTgt spid="1537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5374"/>
                                        </p:tgtEl>
                                        <p:attrNameLst>
                                          <p:attrName>style.visibility</p:attrName>
                                        </p:attrNameLst>
                                      </p:cBhvr>
                                      <p:to>
                                        <p:strVal val="visible"/>
                                      </p:to>
                                    </p:set>
                                    <p:anim calcmode="lin" valueType="num">
                                      <p:cBhvr additive="base">
                                        <p:cTn id="51" dur="500" fill="hold"/>
                                        <p:tgtEl>
                                          <p:spTgt spid="15374"/>
                                        </p:tgtEl>
                                        <p:attrNameLst>
                                          <p:attrName>ppt_x</p:attrName>
                                        </p:attrNameLst>
                                      </p:cBhvr>
                                      <p:tavLst>
                                        <p:tav tm="0">
                                          <p:val>
                                            <p:strVal val="#ppt_x"/>
                                          </p:val>
                                        </p:tav>
                                        <p:tav tm="100000">
                                          <p:val>
                                            <p:strVal val="#ppt_x"/>
                                          </p:val>
                                        </p:tav>
                                      </p:tavLst>
                                    </p:anim>
                                    <p:anim calcmode="lin" valueType="num">
                                      <p:cBhvr additive="base">
                                        <p:cTn id="52" dur="500" fill="hold"/>
                                        <p:tgtEl>
                                          <p:spTgt spid="1537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5379"/>
                                        </p:tgtEl>
                                        <p:attrNameLst>
                                          <p:attrName>style.visibility</p:attrName>
                                        </p:attrNameLst>
                                      </p:cBhvr>
                                      <p:to>
                                        <p:strVal val="visible"/>
                                      </p:to>
                                    </p:set>
                                    <p:anim calcmode="lin" valueType="num">
                                      <p:cBhvr additive="base">
                                        <p:cTn id="55" dur="500" fill="hold"/>
                                        <p:tgtEl>
                                          <p:spTgt spid="15379"/>
                                        </p:tgtEl>
                                        <p:attrNameLst>
                                          <p:attrName>ppt_x</p:attrName>
                                        </p:attrNameLst>
                                      </p:cBhvr>
                                      <p:tavLst>
                                        <p:tav tm="0">
                                          <p:val>
                                            <p:strVal val="#ppt_x"/>
                                          </p:val>
                                        </p:tav>
                                        <p:tav tm="100000">
                                          <p:val>
                                            <p:strVal val="#ppt_x"/>
                                          </p:val>
                                        </p:tav>
                                      </p:tavLst>
                                    </p:anim>
                                    <p:anim calcmode="lin" valueType="num">
                                      <p:cBhvr additive="base">
                                        <p:cTn id="56" dur="500" fill="hold"/>
                                        <p:tgtEl>
                                          <p:spTgt spid="1537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380"/>
                                        </p:tgtEl>
                                        <p:attrNameLst>
                                          <p:attrName>style.visibility</p:attrName>
                                        </p:attrNameLst>
                                      </p:cBhvr>
                                      <p:to>
                                        <p:strVal val="visible"/>
                                      </p:to>
                                    </p:set>
                                    <p:anim calcmode="lin" valueType="num">
                                      <p:cBhvr additive="base">
                                        <p:cTn id="59" dur="500" fill="hold"/>
                                        <p:tgtEl>
                                          <p:spTgt spid="15380"/>
                                        </p:tgtEl>
                                        <p:attrNameLst>
                                          <p:attrName>ppt_x</p:attrName>
                                        </p:attrNameLst>
                                      </p:cBhvr>
                                      <p:tavLst>
                                        <p:tav tm="0">
                                          <p:val>
                                            <p:strVal val="#ppt_x"/>
                                          </p:val>
                                        </p:tav>
                                        <p:tav tm="100000">
                                          <p:val>
                                            <p:strVal val="#ppt_x"/>
                                          </p:val>
                                        </p:tav>
                                      </p:tavLst>
                                    </p:anim>
                                    <p:anim calcmode="lin" valueType="num">
                                      <p:cBhvr additive="base">
                                        <p:cTn id="60" dur="500" fill="hold"/>
                                        <p:tgtEl>
                                          <p:spTgt spid="1538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5381"/>
                                        </p:tgtEl>
                                        <p:attrNameLst>
                                          <p:attrName>style.visibility</p:attrName>
                                        </p:attrNameLst>
                                      </p:cBhvr>
                                      <p:to>
                                        <p:strVal val="visible"/>
                                      </p:to>
                                    </p:set>
                                    <p:anim calcmode="lin" valueType="num">
                                      <p:cBhvr additive="base">
                                        <p:cTn id="63" dur="500" fill="hold"/>
                                        <p:tgtEl>
                                          <p:spTgt spid="15381"/>
                                        </p:tgtEl>
                                        <p:attrNameLst>
                                          <p:attrName>ppt_x</p:attrName>
                                        </p:attrNameLst>
                                      </p:cBhvr>
                                      <p:tavLst>
                                        <p:tav tm="0">
                                          <p:val>
                                            <p:strVal val="#ppt_x"/>
                                          </p:val>
                                        </p:tav>
                                        <p:tav tm="100000">
                                          <p:val>
                                            <p:strVal val="#ppt_x"/>
                                          </p:val>
                                        </p:tav>
                                      </p:tavLst>
                                    </p:anim>
                                    <p:anim calcmode="lin" valueType="num">
                                      <p:cBhvr additive="base">
                                        <p:cTn id="64" dur="500" fill="hold"/>
                                        <p:tgtEl>
                                          <p:spTgt spid="1538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5383"/>
                                        </p:tgtEl>
                                        <p:attrNameLst>
                                          <p:attrName>style.visibility</p:attrName>
                                        </p:attrNameLst>
                                      </p:cBhvr>
                                      <p:to>
                                        <p:strVal val="visible"/>
                                      </p:to>
                                    </p:set>
                                    <p:anim calcmode="lin" valueType="num">
                                      <p:cBhvr additive="base">
                                        <p:cTn id="67" dur="500" fill="hold"/>
                                        <p:tgtEl>
                                          <p:spTgt spid="15383"/>
                                        </p:tgtEl>
                                        <p:attrNameLst>
                                          <p:attrName>ppt_x</p:attrName>
                                        </p:attrNameLst>
                                      </p:cBhvr>
                                      <p:tavLst>
                                        <p:tav tm="0">
                                          <p:val>
                                            <p:strVal val="#ppt_x"/>
                                          </p:val>
                                        </p:tav>
                                        <p:tav tm="100000">
                                          <p:val>
                                            <p:strVal val="#ppt_x"/>
                                          </p:val>
                                        </p:tav>
                                      </p:tavLst>
                                    </p:anim>
                                    <p:anim calcmode="lin" valueType="num">
                                      <p:cBhvr additive="base">
                                        <p:cTn id="68" dur="500" fill="hold"/>
                                        <p:tgtEl>
                                          <p:spTgt spid="1538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5384"/>
                                        </p:tgtEl>
                                        <p:attrNameLst>
                                          <p:attrName>style.visibility</p:attrName>
                                        </p:attrNameLst>
                                      </p:cBhvr>
                                      <p:to>
                                        <p:strVal val="visible"/>
                                      </p:to>
                                    </p:set>
                                    <p:anim calcmode="lin" valueType="num">
                                      <p:cBhvr additive="base">
                                        <p:cTn id="71" dur="500" fill="hold"/>
                                        <p:tgtEl>
                                          <p:spTgt spid="15384"/>
                                        </p:tgtEl>
                                        <p:attrNameLst>
                                          <p:attrName>ppt_x</p:attrName>
                                        </p:attrNameLst>
                                      </p:cBhvr>
                                      <p:tavLst>
                                        <p:tav tm="0">
                                          <p:val>
                                            <p:strVal val="#ppt_x"/>
                                          </p:val>
                                        </p:tav>
                                        <p:tav tm="100000">
                                          <p:val>
                                            <p:strVal val="#ppt_x"/>
                                          </p:val>
                                        </p:tav>
                                      </p:tavLst>
                                    </p:anim>
                                    <p:anim calcmode="lin" valueType="num">
                                      <p:cBhvr additive="base">
                                        <p:cTn id="72" dur="500" fill="hold"/>
                                        <p:tgtEl>
                                          <p:spTgt spid="1538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5385"/>
                                        </p:tgtEl>
                                        <p:attrNameLst>
                                          <p:attrName>style.visibility</p:attrName>
                                        </p:attrNameLst>
                                      </p:cBhvr>
                                      <p:to>
                                        <p:strVal val="visible"/>
                                      </p:to>
                                    </p:set>
                                    <p:anim calcmode="lin" valueType="num">
                                      <p:cBhvr additive="base">
                                        <p:cTn id="75" dur="500" fill="hold"/>
                                        <p:tgtEl>
                                          <p:spTgt spid="15385"/>
                                        </p:tgtEl>
                                        <p:attrNameLst>
                                          <p:attrName>ppt_x</p:attrName>
                                        </p:attrNameLst>
                                      </p:cBhvr>
                                      <p:tavLst>
                                        <p:tav tm="0">
                                          <p:val>
                                            <p:strVal val="#ppt_x"/>
                                          </p:val>
                                        </p:tav>
                                        <p:tav tm="100000">
                                          <p:val>
                                            <p:strVal val="#ppt_x"/>
                                          </p:val>
                                        </p:tav>
                                      </p:tavLst>
                                    </p:anim>
                                    <p:anim calcmode="lin" valueType="num">
                                      <p:cBhvr additive="base">
                                        <p:cTn id="76" dur="500" fill="hold"/>
                                        <p:tgtEl>
                                          <p:spTgt spid="153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p:bldP spid="15364" grpId="0" animBg="1"/>
      <p:bldP spid="15365" grpId="0"/>
      <p:bldP spid="15366" grpId="0" animBg="1"/>
      <p:bldP spid="15367" grpId="0" animBg="1"/>
      <p:bldP spid="15368" grpId="0"/>
      <p:bldP spid="15369" grpId="0" animBg="1"/>
      <p:bldP spid="15370" grpId="0" animBg="1"/>
      <p:bldP spid="15371" grpId="0" animBg="1"/>
      <p:bldP spid="15372" grpId="0" animBg="1"/>
      <p:bldP spid="15373" grpId="0"/>
      <p:bldP spid="15374" grpId="0" animBg="1"/>
      <p:bldP spid="15379" grpId="0"/>
      <p:bldP spid="15380" grpId="0"/>
      <p:bldP spid="15381" grpId="0"/>
      <p:bldP spid="15383" grpId="0"/>
      <p:bldP spid="15384" grpId="0"/>
      <p:bldP spid="1538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图片 1" descr="b42b78fca4d5a4b62f222905b90d6ac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69925"/>
            <a:ext cx="9144000" cy="2357438"/>
          </a:xfrm>
          <a:prstGeom prst="rect">
            <a:avLst/>
          </a:prstGeom>
          <a:noFill/>
          <a:ln>
            <a:noFill/>
          </a:ln>
          <a:extLst>
            <a:ext uri="{909E8E84-426E-40DD-AFC4-6F175D3DCCD1}">
              <a14:hiddenFill xmlns:a14="http://schemas.microsoft.com/office/drawing/2010/main">
                <a:solidFill>
                  <a:srgbClr val="FFFFFF">
                    <a:alpha val="22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任意多边形: 形状 54"/>
          <p:cNvSpPr/>
          <p:nvPr/>
        </p:nvSpPr>
        <p:spPr>
          <a:xfrm rot="18890951">
            <a:off x="3654425" y="1704975"/>
            <a:ext cx="1835150" cy="1835150"/>
          </a:xfrm>
          <a:custGeom>
            <a:avLst/>
            <a:gdLst>
              <a:gd name="connsiteX0" fmla="*/ 2448000 w 2448000"/>
              <a:gd name="connsiteY0" fmla="*/ 0 h 2448001"/>
              <a:gd name="connsiteX1" fmla="*/ 2448000 w 2448000"/>
              <a:gd name="connsiteY1" fmla="*/ 2448001 h 2448001"/>
              <a:gd name="connsiteX2" fmla="*/ 601328 w 2448000"/>
              <a:gd name="connsiteY2" fmla="*/ 2448001 h 2448001"/>
              <a:gd name="connsiteX3" fmla="*/ 601328 w 2448000"/>
              <a:gd name="connsiteY3" fmla="*/ 1848747 h 2448001"/>
              <a:gd name="connsiteX4" fmla="*/ 0 w 2448000"/>
              <a:gd name="connsiteY4" fmla="*/ 1848747 h 2448001"/>
              <a:gd name="connsiteX5" fmla="*/ 0 w 2448000"/>
              <a:gd name="connsiteY5" fmla="*/ 1 h 2448001"/>
              <a:gd name="connsiteX6" fmla="*/ 2448000 w 2448000"/>
              <a:gd name="connsiteY6" fmla="*/ 0 h 244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48000" h="2448001">
                <a:moveTo>
                  <a:pt x="2448000" y="0"/>
                </a:moveTo>
                <a:lnTo>
                  <a:pt x="2448000" y="2448001"/>
                </a:lnTo>
                <a:lnTo>
                  <a:pt x="601328" y="2448001"/>
                </a:lnTo>
                <a:lnTo>
                  <a:pt x="601328" y="1848747"/>
                </a:lnTo>
                <a:lnTo>
                  <a:pt x="0" y="1848747"/>
                </a:lnTo>
                <a:lnTo>
                  <a:pt x="0" y="1"/>
                </a:lnTo>
                <a:lnTo>
                  <a:pt x="2448000" y="0"/>
                </a:lnTo>
                <a:close/>
              </a:path>
            </a:pathLst>
          </a:custGeom>
          <a:solidFill>
            <a:srgbClr val="FCDD6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23" name="矩形 22"/>
          <p:cNvSpPr/>
          <p:nvPr/>
        </p:nvSpPr>
        <p:spPr>
          <a:xfrm rot="2710361">
            <a:off x="4288632" y="3437731"/>
            <a:ext cx="566738" cy="568325"/>
          </a:xfrm>
          <a:prstGeom prst="rect">
            <a:avLst/>
          </a:prstGeom>
          <a:solidFill>
            <a:srgbClr val="C8E3C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24" name="矩形 23"/>
          <p:cNvSpPr/>
          <p:nvPr/>
        </p:nvSpPr>
        <p:spPr>
          <a:xfrm rot="2684627">
            <a:off x="2805113" y="2879725"/>
            <a:ext cx="1025525" cy="1025525"/>
          </a:xfrm>
          <a:prstGeom prst="rect">
            <a:avLst/>
          </a:prstGeom>
          <a:blipFill dpi="0" rotWithShape="0">
            <a:blip r:embed="rId4"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57" name="矩形 56"/>
          <p:cNvSpPr/>
          <p:nvPr/>
        </p:nvSpPr>
        <p:spPr>
          <a:xfrm rot="2684627">
            <a:off x="5314950" y="2879725"/>
            <a:ext cx="1027113" cy="1025525"/>
          </a:xfrm>
          <a:prstGeom prst="rect">
            <a:avLst/>
          </a:prstGeom>
          <a:blipFill dpi="0" rotWithShape="0">
            <a:blip r:embed="rId5"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cxnSp>
        <p:nvCxnSpPr>
          <p:cNvPr id="67" name="直接连接符 66"/>
          <p:cNvCxnSpPr/>
          <p:nvPr/>
        </p:nvCxnSpPr>
        <p:spPr>
          <a:xfrm>
            <a:off x="4568825" y="4114800"/>
            <a:ext cx="9525" cy="1025525"/>
          </a:xfrm>
          <a:prstGeom prst="line">
            <a:avLst/>
          </a:prstGeom>
          <a:ln>
            <a:solidFill>
              <a:srgbClr val="262626"/>
            </a:solidFill>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803275" y="3541713"/>
            <a:ext cx="1947863" cy="30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r">
              <a:lnSpc>
                <a:spcPct val="150000"/>
              </a:lnSpc>
            </a:pPr>
            <a:r>
              <a:rPr kumimoji="0" lang="zh-CN" altLang="en-US" sz="1100" b="1">
                <a:solidFill>
                  <a:srgbClr val="A5BBA5"/>
                </a:solidFill>
                <a:latin typeface="微软雅黑" pitchFamily="34" charset="-122"/>
                <a:ea typeface="微软雅黑" pitchFamily="34" charset="-122"/>
                <a:sym typeface="+mn-ea" charset="-122"/>
              </a:rPr>
              <a:t>此处添加标题文本</a:t>
            </a:r>
            <a:endParaRPr kumimoji="0" lang="zh-CN" altLang="en-US" sz="1100" b="1">
              <a:solidFill>
                <a:srgbClr val="A5BBA5"/>
              </a:solidFill>
              <a:latin typeface="MingLiU" pitchFamily="49" charset="-120"/>
              <a:ea typeface="MingLiU" pitchFamily="49" charset="-120"/>
            </a:endParaRPr>
          </a:p>
        </p:txBody>
      </p:sp>
      <p:sp>
        <p:nvSpPr>
          <p:cNvPr id="9" name="文本框 8"/>
          <p:cNvSpPr txBox="1"/>
          <p:nvPr/>
        </p:nvSpPr>
        <p:spPr>
          <a:xfrm>
            <a:off x="541338" y="3783013"/>
            <a:ext cx="2209800" cy="1165225"/>
          </a:xfrm>
          <a:prstGeom prst="rect">
            <a:avLst/>
          </a:prstGeom>
          <a:noFill/>
        </p:spPr>
        <p:txBody>
          <a:bodyPr lIns="68580" tIns="34290" rIns="68580" bIns="34290">
            <a:spAutoFit/>
          </a:bodyPr>
          <a:lstStyle/>
          <a:p>
            <a:pPr algn="r" fontAlgn="auto">
              <a:lnSpc>
                <a:spcPct val="200000"/>
              </a:lnSpc>
              <a:defRPr/>
            </a:pPr>
            <a:r>
              <a:rPr lang="zh-CN" altLang="en-US" sz="900" dirty="0">
                <a:solidFill>
                  <a:schemeClr val="tx1">
                    <a:lumMod val="65000"/>
                    <a:lumOff val="35000"/>
                  </a:schemeClr>
                </a:solidFill>
                <a:latin typeface="微软雅黑" panose="020B0503020204020204" charset="-122"/>
                <a:ea typeface="微软雅黑" panose="020B0503020204020204" charset="-122"/>
                <a:cs typeface="宋体" charset="0"/>
                <a:sym typeface="+mn-ea"/>
              </a:rPr>
              <a:t>I love you more than I've ever loved any woman. And I've waited longer for you than I've waited for any woman.</a:t>
            </a:r>
          </a:p>
        </p:txBody>
      </p:sp>
      <p:sp>
        <p:nvSpPr>
          <p:cNvPr id="10" name="文本框 9"/>
          <p:cNvSpPr txBox="1">
            <a:spLocks noChangeArrowheads="1"/>
          </p:cNvSpPr>
          <p:nvPr/>
        </p:nvSpPr>
        <p:spPr bwMode="auto">
          <a:xfrm>
            <a:off x="6384925" y="3541713"/>
            <a:ext cx="1947863" cy="30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nSpc>
                <a:spcPct val="150000"/>
              </a:lnSpc>
            </a:pPr>
            <a:r>
              <a:rPr kumimoji="0" lang="zh-CN" altLang="en-US" sz="1100" b="1">
                <a:solidFill>
                  <a:srgbClr val="A5BBA5"/>
                </a:solidFill>
                <a:latin typeface="微软雅黑" pitchFamily="34" charset="-122"/>
                <a:ea typeface="微软雅黑" pitchFamily="34" charset="-122"/>
                <a:sym typeface="+mn-ea" charset="-122"/>
              </a:rPr>
              <a:t>此处添加标题文本</a:t>
            </a:r>
            <a:endParaRPr kumimoji="0" lang="zh-CN" altLang="en-US" sz="1100" b="1">
              <a:solidFill>
                <a:srgbClr val="A5BBA5"/>
              </a:solidFill>
              <a:latin typeface="MingLiU" pitchFamily="49" charset="-120"/>
              <a:ea typeface="MingLiU" pitchFamily="49" charset="-120"/>
            </a:endParaRPr>
          </a:p>
        </p:txBody>
      </p:sp>
      <p:sp>
        <p:nvSpPr>
          <p:cNvPr id="11" name="文本框 10"/>
          <p:cNvSpPr txBox="1"/>
          <p:nvPr/>
        </p:nvSpPr>
        <p:spPr>
          <a:xfrm>
            <a:off x="6384925" y="3783013"/>
            <a:ext cx="2211388" cy="1165225"/>
          </a:xfrm>
          <a:prstGeom prst="rect">
            <a:avLst/>
          </a:prstGeom>
          <a:noFill/>
        </p:spPr>
        <p:txBody>
          <a:bodyPr lIns="68580" tIns="34290" rIns="68580" bIns="34290">
            <a:spAutoFit/>
          </a:bodyPr>
          <a:lstStyle/>
          <a:p>
            <a:pPr fontAlgn="auto">
              <a:lnSpc>
                <a:spcPct val="200000"/>
              </a:lnSpc>
              <a:defRPr/>
            </a:pPr>
            <a:r>
              <a:rPr lang="zh-CN" altLang="en-US" sz="900">
                <a:solidFill>
                  <a:schemeClr val="tx1">
                    <a:lumMod val="65000"/>
                    <a:lumOff val="35000"/>
                  </a:schemeClr>
                </a:solidFill>
                <a:latin typeface="微软雅黑" panose="020B0503020204020204" charset="-122"/>
                <a:ea typeface="微软雅黑" panose="020B0503020204020204" charset="-122"/>
                <a:cs typeface="宋体" charset="0"/>
                <a:sym typeface="+mn-ea"/>
              </a:rPr>
              <a:t>I love you more than I've ever loved any woman. And I've waited longer for you than I've waited for any woman.</a:t>
            </a:r>
            <a:endParaRPr lang="zh-CN" altLang="en-US" sz="900" dirty="0">
              <a:solidFill>
                <a:schemeClr val="tx1">
                  <a:lumMod val="65000"/>
                  <a:lumOff val="35000"/>
                </a:schemeClr>
              </a:solidFill>
              <a:latin typeface="微软雅黑" panose="020B0503020204020204" charset="-122"/>
              <a:ea typeface="微软雅黑" panose="020B0503020204020204" charset="-122"/>
              <a:cs typeface="宋体" charset="0"/>
              <a:sym typeface="+mn-ea"/>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strips(downRight)">
                                      <p:cBhvr>
                                        <p:cTn id="7" dur="500"/>
                                        <p:tgtEl>
                                          <p:spTgt spid="55"/>
                                        </p:tgtEl>
                                      </p:cBhvr>
                                    </p:animEffect>
                                  </p:childTnLst>
                                </p:cTn>
                              </p:par>
                            </p:childTnLst>
                          </p:cTn>
                        </p:par>
                        <p:par>
                          <p:cTn id="8" fill="hold" nodeType="afterGroup">
                            <p:stCondLst>
                              <p:cond delay="500"/>
                            </p:stCondLst>
                            <p:childTnLst>
                              <p:par>
                                <p:cTn id="9" presetID="35"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style.rotation</p:attrName>
                                        </p:attrNameLst>
                                      </p:cBhvr>
                                      <p:tavLst>
                                        <p:tav tm="0">
                                          <p:val>
                                            <p:fltVal val="720"/>
                                          </p:val>
                                        </p:tav>
                                        <p:tav tm="100000">
                                          <p:val>
                                            <p:fltVal val="0"/>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 calcmode="lin" valueType="num">
                                      <p:cBhvr>
                                        <p:cTn id="14" dur="500" fill="hold"/>
                                        <p:tgtEl>
                                          <p:spTgt spid="23"/>
                                        </p:tgtEl>
                                        <p:attrNameLst>
                                          <p:attrName>ppt_w</p:attrName>
                                        </p:attrNameLst>
                                      </p:cBhvr>
                                      <p:tavLst>
                                        <p:tav tm="0">
                                          <p:val>
                                            <p:fltVal val="0"/>
                                          </p:val>
                                        </p:tav>
                                        <p:tav tm="100000">
                                          <p:val>
                                            <p:strVal val="#ppt_w"/>
                                          </p:val>
                                        </p:tav>
                                      </p:tavLst>
                                    </p:anim>
                                  </p:childTnLst>
                                </p:cTn>
                              </p:par>
                              <p:par>
                                <p:cTn id="15" presetID="22" presetClass="entr" presetSubtype="1" fill="hold"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up)">
                                      <p:cBhvr>
                                        <p:cTn id="17" dur="500"/>
                                        <p:tgtEl>
                                          <p:spTgt spid="67"/>
                                        </p:tgtEl>
                                      </p:cBhvr>
                                    </p:animEffect>
                                  </p:childTnLst>
                                </p:cTn>
                              </p:par>
                            </p:childTnLst>
                          </p:cTn>
                        </p:par>
                        <p:par>
                          <p:cTn id="18" fill="hold" nodeType="afterGroup">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nodeType="afterGroup">
                            <p:stCondLst>
                              <p:cond delay="1500"/>
                            </p:stCondLst>
                            <p:childTnLst>
                              <p:par>
                                <p:cTn id="25" presetID="29"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2"/>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9" dur="500"/>
                                        <p:tgtEl>
                                          <p:spTgt spid="8"/>
                                        </p:tgtEl>
                                      </p:cBhvr>
                                    </p:animEffect>
                                  </p:childTnLst>
                                </p:cTn>
                              </p:par>
                            </p:childTnLst>
                          </p:cTn>
                        </p:par>
                        <p:par>
                          <p:cTn id="30" fill="hold" nodeType="afterGroup">
                            <p:stCondLst>
                              <p:cond delay="2000"/>
                            </p:stCondLst>
                            <p:childTnLst>
                              <p:par>
                                <p:cTn id="31" presetID="29"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ppt_x</p:attrName>
                                        </p:attrNameLst>
                                      </p:cBhvr>
                                      <p:tavLst>
                                        <p:tav tm="0">
                                          <p:val>
                                            <p:strVal val="#ppt_x-.2"/>
                                          </p:val>
                                        </p:tav>
                                        <p:tav tm="100000">
                                          <p:val>
                                            <p:strVal val="#ppt_x"/>
                                          </p:val>
                                        </p:tav>
                                      </p:tavLst>
                                    </p:anim>
                                    <p:anim calcmode="lin" valueType="num">
                                      <p:cBhvr>
                                        <p:cTn id="34" dur="5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5" dur="500"/>
                                        <p:tgtEl>
                                          <p:spTgt spid="9"/>
                                        </p:tgtEl>
                                      </p:cBhvr>
                                    </p:animEffect>
                                  </p:childTnLst>
                                </p:cTn>
                              </p:par>
                            </p:childTnLst>
                          </p:cTn>
                        </p:par>
                        <p:par>
                          <p:cTn id="36" fill="hold" nodeType="afterGroup">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57"/>
                                        </p:tgtEl>
                                        <p:attrNameLst>
                                          <p:attrName>style.visibility</p:attrName>
                                        </p:attrNameLst>
                                      </p:cBhvr>
                                      <p:to>
                                        <p:strVal val="visible"/>
                                      </p:to>
                                    </p:set>
                                    <p:anim calcmode="lin" valueType="num">
                                      <p:cBhvr>
                                        <p:cTn id="39" dur="500" fill="hold"/>
                                        <p:tgtEl>
                                          <p:spTgt spid="57"/>
                                        </p:tgtEl>
                                        <p:attrNameLst>
                                          <p:attrName>ppt_w</p:attrName>
                                        </p:attrNameLst>
                                      </p:cBhvr>
                                      <p:tavLst>
                                        <p:tav tm="0">
                                          <p:val>
                                            <p:fltVal val="0"/>
                                          </p:val>
                                        </p:tav>
                                        <p:tav tm="100000">
                                          <p:val>
                                            <p:strVal val="#ppt_w"/>
                                          </p:val>
                                        </p:tav>
                                      </p:tavLst>
                                    </p:anim>
                                    <p:anim calcmode="lin" valueType="num">
                                      <p:cBhvr>
                                        <p:cTn id="40" dur="500" fill="hold"/>
                                        <p:tgtEl>
                                          <p:spTgt spid="57"/>
                                        </p:tgtEl>
                                        <p:attrNameLst>
                                          <p:attrName>ppt_h</p:attrName>
                                        </p:attrNameLst>
                                      </p:cBhvr>
                                      <p:tavLst>
                                        <p:tav tm="0">
                                          <p:val>
                                            <p:fltVal val="0"/>
                                          </p:val>
                                        </p:tav>
                                        <p:tav tm="100000">
                                          <p:val>
                                            <p:strVal val="#ppt_h"/>
                                          </p:val>
                                        </p:tav>
                                      </p:tavLst>
                                    </p:anim>
                                    <p:animEffect transition="in" filter="fade">
                                      <p:cBhvr>
                                        <p:cTn id="41" dur="500"/>
                                        <p:tgtEl>
                                          <p:spTgt spid="57"/>
                                        </p:tgtEl>
                                      </p:cBhvr>
                                    </p:animEffect>
                                  </p:childTnLst>
                                </p:cTn>
                              </p:par>
                            </p:childTnLst>
                          </p:cTn>
                        </p:par>
                        <p:par>
                          <p:cTn id="42" fill="hold" nodeType="afterGroup">
                            <p:stCondLst>
                              <p:cond delay="3000"/>
                            </p:stCondLst>
                            <p:childTnLst>
                              <p:par>
                                <p:cTn id="43" presetID="29" presetClass="entr" presetSubtype="0"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ppt_x</p:attrName>
                                        </p:attrNameLst>
                                      </p:cBhvr>
                                      <p:tavLst>
                                        <p:tav tm="0">
                                          <p:val>
                                            <p:strVal val="#ppt_x-.2"/>
                                          </p:val>
                                        </p:tav>
                                        <p:tav tm="100000">
                                          <p:val>
                                            <p:strVal val="#ppt_x"/>
                                          </p:val>
                                        </p:tav>
                                      </p:tavLst>
                                    </p:anim>
                                    <p:anim calcmode="lin" valueType="num">
                                      <p:cBhvr>
                                        <p:cTn id="46" dur="5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47" dur="500"/>
                                        <p:tgtEl>
                                          <p:spTgt spid="10"/>
                                        </p:tgtEl>
                                      </p:cBhvr>
                                    </p:animEffect>
                                  </p:childTnLst>
                                </p:cTn>
                              </p:par>
                            </p:childTnLst>
                          </p:cTn>
                        </p:par>
                        <p:par>
                          <p:cTn id="48" fill="hold" nodeType="afterGroup">
                            <p:stCondLst>
                              <p:cond delay="3500"/>
                            </p:stCondLst>
                            <p:childTnLst>
                              <p:par>
                                <p:cTn id="49" presetID="29"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ppt_x</p:attrName>
                                        </p:attrNameLst>
                                      </p:cBhvr>
                                      <p:tavLst>
                                        <p:tav tm="0">
                                          <p:val>
                                            <p:strVal val="#ppt_x-.2"/>
                                          </p:val>
                                        </p:tav>
                                        <p:tav tm="100000">
                                          <p:val>
                                            <p:strVal val="#ppt_x"/>
                                          </p:val>
                                        </p:tav>
                                      </p:tavLst>
                                    </p:anim>
                                    <p:anim calcmode="lin" valueType="num">
                                      <p:cBhvr>
                                        <p:cTn id="52" dur="5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57" grpId="0" animBg="1"/>
      <p:bldP spid="8" grpId="0"/>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矩形 43"/>
          <p:cNvSpPr>
            <a:spLocks noChangeArrowheads="1"/>
          </p:cNvSpPr>
          <p:nvPr/>
        </p:nvSpPr>
        <p:spPr bwMode="auto">
          <a:xfrm>
            <a:off x="357188" y="1787525"/>
            <a:ext cx="44513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a:t>
            </a:r>
          </a:p>
        </p:txBody>
      </p:sp>
      <p:sp>
        <p:nvSpPr>
          <p:cNvPr id="19460" name="矩形 44"/>
          <p:cNvSpPr>
            <a:spLocks noChangeArrowheads="1"/>
          </p:cNvSpPr>
          <p:nvPr/>
        </p:nvSpPr>
        <p:spPr bwMode="auto">
          <a:xfrm>
            <a:off x="357188" y="1387475"/>
            <a:ext cx="3114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2000" b="1">
                <a:solidFill>
                  <a:srgbClr val="EF8B81"/>
                </a:solidFill>
                <a:latin typeface="方正兰亭黑_GBK" pitchFamily="2" charset="-122"/>
                <a:ea typeface="方正兰亭黑_GBK" pitchFamily="2" charset="-122"/>
              </a:rPr>
              <a:t>ADD YOUR TITLE HERE</a:t>
            </a:r>
            <a:endParaRPr kumimoji="0" lang="zh-CN" altLang="en-US" sz="2000" b="1">
              <a:solidFill>
                <a:srgbClr val="EF8B81"/>
              </a:solidFill>
              <a:latin typeface="方正兰亭黑_GBK" pitchFamily="2" charset="-122"/>
              <a:ea typeface="方正兰亭黑_GBK" pitchFamily="2" charset="-122"/>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ppt_x"/>
                                          </p:val>
                                        </p:tav>
                                        <p:tav tm="100000">
                                          <p:val>
                                            <p:strVal val="#ppt_x"/>
                                          </p:val>
                                        </p:tav>
                                      </p:tavLst>
                                    </p:anim>
                                    <p:anim calcmode="lin" valueType="num">
                                      <p:cBhvr additive="base">
                                        <p:cTn id="8" dur="500" fill="hold"/>
                                        <p:tgtEl>
                                          <p:spTgt spid="1945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460"/>
                                        </p:tgtEl>
                                        <p:attrNameLst>
                                          <p:attrName>style.visibility</p:attrName>
                                        </p:attrNameLst>
                                      </p:cBhvr>
                                      <p:to>
                                        <p:strVal val="visible"/>
                                      </p:to>
                                    </p:set>
                                    <p:anim calcmode="lin" valueType="num">
                                      <p:cBhvr additive="base">
                                        <p:cTn id="11" dur="500" fill="hold"/>
                                        <p:tgtEl>
                                          <p:spTgt spid="19460"/>
                                        </p:tgtEl>
                                        <p:attrNameLst>
                                          <p:attrName>ppt_x</p:attrName>
                                        </p:attrNameLst>
                                      </p:cBhvr>
                                      <p:tavLst>
                                        <p:tav tm="0">
                                          <p:val>
                                            <p:strVal val="#ppt_x"/>
                                          </p:val>
                                        </p:tav>
                                        <p:tav tm="100000">
                                          <p:val>
                                            <p:strVal val="#ppt_x"/>
                                          </p:val>
                                        </p:tav>
                                      </p:tavLst>
                                    </p:anim>
                                    <p:anim calcmode="lin" valueType="num">
                                      <p:cBhvr additive="base">
                                        <p:cTn id="12" dur="500" fill="hold"/>
                                        <p:tgtEl>
                                          <p:spTgt spid="194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1946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0" y="0"/>
            <a:ext cx="9144000" cy="5143500"/>
          </a:xfrm>
          <a:prstGeom prst="rect">
            <a:avLst/>
          </a:prstGeom>
          <a:solidFill>
            <a:schemeClr val="bg1">
              <a:lumMod val="95000"/>
            </a:schemeClr>
          </a:solidFill>
          <a:ln w="9525" cap="flat" cmpd="sng" algn="ctr">
            <a:noFill/>
            <a:prstDash val="solid"/>
            <a:round/>
            <a:headEnd type="none" w="med" len="med"/>
            <a:tailEnd type="none" w="med" len="med"/>
          </a:ln>
          <a:effectLst/>
          <a:extLst/>
        </p:spPr>
        <p:txBody>
          <a:bodyPr/>
          <a:lstStyle/>
          <a:p>
            <a:pPr>
              <a:buFont typeface="Arial" pitchFamily="34" charset="0"/>
              <a:buNone/>
              <a:defRPr/>
            </a:pPr>
            <a:endParaRPr lang="zh-CN" altLang="en-US">
              <a:cs typeface="宋体" charset="0"/>
            </a:endParaRPr>
          </a:p>
        </p:txBody>
      </p:sp>
      <p:sp>
        <p:nvSpPr>
          <p:cNvPr id="31746" name="椭圆 45"/>
          <p:cNvSpPr>
            <a:spLocks noChangeArrowheads="1"/>
          </p:cNvSpPr>
          <p:nvPr/>
        </p:nvSpPr>
        <p:spPr bwMode="auto">
          <a:xfrm>
            <a:off x="1831975" y="2330450"/>
            <a:ext cx="1450975" cy="1452563"/>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1747" name="椭圆 25"/>
          <p:cNvSpPr>
            <a:spLocks noChangeArrowheads="1"/>
          </p:cNvSpPr>
          <p:nvPr/>
        </p:nvSpPr>
        <p:spPr bwMode="auto">
          <a:xfrm>
            <a:off x="8680450" y="2239963"/>
            <a:ext cx="615950" cy="617537"/>
          </a:xfrm>
          <a:prstGeom prst="ellipse">
            <a:avLst/>
          </a:prstGeom>
          <a:solidFill>
            <a:srgbClr val="86CDD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1748" name="椭圆 39"/>
          <p:cNvSpPr>
            <a:spLocks noChangeArrowheads="1"/>
          </p:cNvSpPr>
          <p:nvPr/>
        </p:nvSpPr>
        <p:spPr bwMode="auto">
          <a:xfrm>
            <a:off x="1830388" y="1079500"/>
            <a:ext cx="468312" cy="465138"/>
          </a:xfrm>
          <a:prstGeom prst="ellipse">
            <a:avLst/>
          </a:prstGeom>
          <a:solidFill>
            <a:srgbClr val="FBC44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1749" name="椭圆 45"/>
          <p:cNvSpPr>
            <a:spLocks noChangeArrowheads="1"/>
          </p:cNvSpPr>
          <p:nvPr/>
        </p:nvSpPr>
        <p:spPr bwMode="auto">
          <a:xfrm>
            <a:off x="8177213" y="1614488"/>
            <a:ext cx="227012" cy="227012"/>
          </a:xfrm>
          <a:prstGeom prst="ellipse">
            <a:avLst/>
          </a:prstGeom>
          <a:solidFill>
            <a:srgbClr val="F289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9942" name="椭圆 24"/>
          <p:cNvSpPr>
            <a:spLocks noChangeArrowheads="1"/>
          </p:cNvSpPr>
          <p:nvPr/>
        </p:nvSpPr>
        <p:spPr bwMode="auto">
          <a:xfrm>
            <a:off x="5551488" y="2011363"/>
            <a:ext cx="1628775" cy="1625600"/>
          </a:xfrm>
          <a:prstGeom prst="ellipse">
            <a:avLst/>
          </a:prstGeom>
          <a:solidFill>
            <a:schemeClr val="accent1">
              <a:lumMod val="20000"/>
              <a:lumOff val="80000"/>
            </a:schemeClr>
          </a:solidFill>
          <a:ln>
            <a:noFill/>
          </a:ln>
        </p:spPr>
        <p:txBody>
          <a:bodyPr anchor="ctr"/>
          <a:lstStyle/>
          <a:p>
            <a:pPr algn="ctr" defTabSz="914400" eaLnBrk="1" hangingPunct="1">
              <a:buFont typeface="Arial" charset="0"/>
              <a:buNone/>
              <a:defRPr/>
            </a:pPr>
            <a:endParaRPr lang="zh-CN" sz="1800">
              <a:solidFill>
                <a:srgbClr val="FFFFFF"/>
              </a:solidFill>
              <a:latin typeface="宋体" charset="0"/>
              <a:ea typeface="宋体" charset="0"/>
              <a:cs typeface="宋体" charset="0"/>
              <a:sym typeface="宋体" charset="0"/>
            </a:endParaRPr>
          </a:p>
        </p:txBody>
      </p:sp>
      <p:sp>
        <p:nvSpPr>
          <p:cNvPr id="31751" name="椭圆 45"/>
          <p:cNvSpPr>
            <a:spLocks noChangeArrowheads="1"/>
          </p:cNvSpPr>
          <p:nvPr/>
        </p:nvSpPr>
        <p:spPr bwMode="auto">
          <a:xfrm>
            <a:off x="6769100" y="2012950"/>
            <a:ext cx="1414463" cy="1414463"/>
          </a:xfrm>
          <a:prstGeom prst="ellipse">
            <a:avLst/>
          </a:prstGeom>
          <a:solidFill>
            <a:srgbClr val="FFD84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1752" name="椭圆 51"/>
          <p:cNvSpPr>
            <a:spLocks noChangeArrowheads="1"/>
          </p:cNvSpPr>
          <p:nvPr/>
        </p:nvSpPr>
        <p:spPr bwMode="auto">
          <a:xfrm>
            <a:off x="1454150" y="1836738"/>
            <a:ext cx="928688" cy="928687"/>
          </a:xfrm>
          <a:prstGeom prst="ellipse">
            <a:avLst/>
          </a:prstGeom>
          <a:solidFill>
            <a:srgbClr val="C8E3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1753" name="椭圆 44"/>
          <p:cNvSpPr>
            <a:spLocks noChangeArrowheads="1"/>
          </p:cNvSpPr>
          <p:nvPr/>
        </p:nvSpPr>
        <p:spPr bwMode="auto">
          <a:xfrm>
            <a:off x="5332413" y="1641475"/>
            <a:ext cx="860425" cy="858838"/>
          </a:xfrm>
          <a:prstGeom prst="ellipse">
            <a:avLst/>
          </a:prstGeom>
          <a:solidFill>
            <a:srgbClr val="F3703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1754" name="椭圆 39"/>
          <p:cNvSpPr>
            <a:spLocks noChangeArrowheads="1"/>
          </p:cNvSpPr>
          <p:nvPr/>
        </p:nvSpPr>
        <p:spPr bwMode="auto">
          <a:xfrm>
            <a:off x="2570163" y="1609725"/>
            <a:ext cx="1395412" cy="1387475"/>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1755" name="椭圆 44"/>
          <p:cNvSpPr>
            <a:spLocks noChangeArrowheads="1"/>
          </p:cNvSpPr>
          <p:nvPr/>
        </p:nvSpPr>
        <p:spPr bwMode="auto">
          <a:xfrm>
            <a:off x="2981325" y="1158875"/>
            <a:ext cx="3074988" cy="3076575"/>
          </a:xfrm>
          <a:prstGeom prst="ellipse">
            <a:avLst/>
          </a:prstGeom>
          <a:solidFill>
            <a:srgbClr val="BCF6BC">
              <a:alpha val="94901"/>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1756" name="椭圆 39"/>
          <p:cNvSpPr>
            <a:spLocks noChangeArrowheads="1"/>
          </p:cNvSpPr>
          <p:nvPr/>
        </p:nvSpPr>
        <p:spPr bwMode="auto">
          <a:xfrm>
            <a:off x="319088" y="2346325"/>
            <a:ext cx="1125537" cy="1119188"/>
          </a:xfrm>
          <a:prstGeom prst="ellipse">
            <a:avLst/>
          </a:prstGeom>
          <a:solidFill>
            <a:srgbClr val="B2DFE8">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1757" name="椭圆 43"/>
          <p:cNvSpPr>
            <a:spLocks noChangeArrowheads="1"/>
          </p:cNvSpPr>
          <p:nvPr/>
        </p:nvSpPr>
        <p:spPr bwMode="auto">
          <a:xfrm>
            <a:off x="5859463" y="1541463"/>
            <a:ext cx="1157287" cy="1155700"/>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9950" name="椭圆 45"/>
          <p:cNvSpPr>
            <a:spLocks noChangeArrowheads="1"/>
          </p:cNvSpPr>
          <p:nvPr/>
        </p:nvSpPr>
        <p:spPr bwMode="auto">
          <a:xfrm>
            <a:off x="6780213" y="1612900"/>
            <a:ext cx="247650" cy="249238"/>
          </a:xfrm>
          <a:prstGeom prst="ellipse">
            <a:avLst/>
          </a:prstGeom>
          <a:solidFill>
            <a:schemeClr val="accent1">
              <a:lumMod val="40000"/>
              <a:lumOff val="60000"/>
            </a:schemeClr>
          </a:solidFill>
          <a:ln>
            <a:noFill/>
          </a:ln>
        </p:spPr>
        <p:txBody>
          <a:bodyPr anchor="ctr"/>
          <a:lstStyle/>
          <a:p>
            <a:pPr algn="ctr" defTabSz="914400" eaLnBrk="1" hangingPunct="1">
              <a:buFont typeface="Arial" charset="0"/>
              <a:buNone/>
              <a:defRPr/>
            </a:pPr>
            <a:endParaRPr lang="zh-CN" sz="1800">
              <a:solidFill>
                <a:srgbClr val="FFFFFF"/>
              </a:solidFill>
              <a:latin typeface="微软雅黑"/>
              <a:ea typeface="微软雅黑"/>
              <a:cs typeface="微软雅黑"/>
              <a:sym typeface="宋体" charset="0"/>
            </a:endParaRPr>
          </a:p>
        </p:txBody>
      </p:sp>
      <p:sp>
        <p:nvSpPr>
          <p:cNvPr id="31759" name="文本框 45"/>
          <p:cNvSpPr txBox="1">
            <a:spLocks noChangeArrowheads="1"/>
          </p:cNvSpPr>
          <p:nvPr/>
        </p:nvSpPr>
        <p:spPr bwMode="auto">
          <a:xfrm>
            <a:off x="4006850" y="1630363"/>
            <a:ext cx="1058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6000" b="1">
                <a:solidFill>
                  <a:srgbClr val="A5BBA5"/>
                </a:solidFill>
                <a:latin typeface="华文琥珀" pitchFamily="2" charset="-122"/>
                <a:ea typeface="华文琥珀" pitchFamily="2" charset="-122"/>
              </a:rPr>
              <a:t>02</a:t>
            </a:r>
            <a:endParaRPr kumimoji="0" lang="zh-CN" altLang="en-US" sz="6000" b="1">
              <a:solidFill>
                <a:srgbClr val="A5BBA5"/>
              </a:solidFill>
              <a:latin typeface="华文琥珀" pitchFamily="2" charset="-122"/>
              <a:ea typeface="华文琥珀" pitchFamily="2" charset="-122"/>
            </a:endParaRPr>
          </a:p>
        </p:txBody>
      </p:sp>
      <p:sp>
        <p:nvSpPr>
          <p:cNvPr id="31760" name="椭圆 45"/>
          <p:cNvSpPr>
            <a:spLocks noChangeArrowheads="1"/>
          </p:cNvSpPr>
          <p:nvPr/>
        </p:nvSpPr>
        <p:spPr bwMode="auto">
          <a:xfrm>
            <a:off x="1190625" y="2932113"/>
            <a:ext cx="835025" cy="835025"/>
          </a:xfrm>
          <a:prstGeom prst="ellipse">
            <a:avLst/>
          </a:prstGeom>
          <a:solidFill>
            <a:srgbClr val="C8E3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1761" name="椭圆 45"/>
          <p:cNvSpPr>
            <a:spLocks noChangeArrowheads="1"/>
          </p:cNvSpPr>
          <p:nvPr/>
        </p:nvSpPr>
        <p:spPr bwMode="auto">
          <a:xfrm>
            <a:off x="-223838" y="2316163"/>
            <a:ext cx="508001" cy="508000"/>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sp>
        <p:nvSpPr>
          <p:cNvPr id="31762" name="椭圆 48"/>
          <p:cNvSpPr>
            <a:spLocks noChangeArrowheads="1"/>
          </p:cNvSpPr>
          <p:nvPr/>
        </p:nvSpPr>
        <p:spPr bwMode="auto">
          <a:xfrm>
            <a:off x="857250" y="1897063"/>
            <a:ext cx="779463" cy="777875"/>
          </a:xfrm>
          <a:prstGeom prst="ellipse">
            <a:avLst/>
          </a:prstGeom>
          <a:solidFill>
            <a:srgbClr val="CCFFCC">
              <a:alpha val="6117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微软雅黑" pitchFamily="34" charset="-122"/>
              <a:ea typeface="微软雅黑" pitchFamily="34" charset="-122"/>
              <a:sym typeface="宋体" pitchFamily="2" charset="-122"/>
            </a:endParaRPr>
          </a:p>
        </p:txBody>
      </p:sp>
      <p:sp>
        <p:nvSpPr>
          <p:cNvPr id="31763" name="椭圆 45"/>
          <p:cNvSpPr>
            <a:spLocks noChangeArrowheads="1"/>
          </p:cNvSpPr>
          <p:nvPr/>
        </p:nvSpPr>
        <p:spPr bwMode="auto">
          <a:xfrm>
            <a:off x="8012113" y="2603500"/>
            <a:ext cx="558800" cy="560388"/>
          </a:xfrm>
          <a:prstGeom prst="ellipse">
            <a:avLst/>
          </a:prstGeom>
          <a:solidFill>
            <a:srgbClr val="EAA434">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defTabSz="914400" eaLnBrk="1" hangingPunct="1">
              <a:buFont typeface="Arial" pitchFamily="34" charset="0"/>
              <a:buNone/>
            </a:pPr>
            <a:endParaRPr kumimoji="0" lang="zh-CN" altLang="en-US" sz="1800">
              <a:solidFill>
                <a:srgbClr val="FFFFFF"/>
              </a:solidFill>
              <a:latin typeface="宋体" pitchFamily="2" charset="-122"/>
              <a:sym typeface="宋体" pitchFamily="2" charset="-122"/>
            </a:endParaRPr>
          </a:p>
        </p:txBody>
      </p:sp>
      <p:cxnSp>
        <p:nvCxnSpPr>
          <p:cNvPr id="31764" name="直接连接符 50"/>
          <p:cNvCxnSpPr>
            <a:cxnSpLocks noChangeShapeType="1"/>
          </p:cNvCxnSpPr>
          <p:nvPr/>
        </p:nvCxnSpPr>
        <p:spPr bwMode="auto">
          <a:xfrm>
            <a:off x="3287713" y="2619375"/>
            <a:ext cx="2462212"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
        <p:nvSpPr>
          <p:cNvPr id="31765" name="文本框 24"/>
          <p:cNvSpPr txBox="1">
            <a:spLocks noChangeArrowheads="1"/>
          </p:cNvSpPr>
          <p:nvPr/>
        </p:nvSpPr>
        <p:spPr bwMode="auto">
          <a:xfrm>
            <a:off x="3494088" y="2765425"/>
            <a:ext cx="2212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400">
                <a:solidFill>
                  <a:schemeClr val="bg1"/>
                </a:solidFill>
                <a:latin typeface="微软雅黑" pitchFamily="34" charset="-122"/>
                <a:ea typeface="微软雅黑" pitchFamily="34" charset="-122"/>
              </a:rPr>
              <a:t>ADD YOUR TITLE HERE</a:t>
            </a:r>
            <a:endParaRPr kumimoji="0" lang="zh-CN" altLang="en-US" sz="1400">
              <a:solidFill>
                <a:schemeClr val="bg1"/>
              </a:solidFill>
              <a:latin typeface="微软雅黑" pitchFamily="34" charset="-122"/>
              <a:ea typeface="微软雅黑" pitchFamily="34" charset="-122"/>
            </a:endParaRPr>
          </a:p>
        </p:txBody>
      </p:sp>
      <p:sp>
        <p:nvSpPr>
          <p:cNvPr id="31766" name="文本框 24"/>
          <p:cNvSpPr txBox="1">
            <a:spLocks noChangeArrowheads="1"/>
          </p:cNvSpPr>
          <p:nvPr/>
        </p:nvSpPr>
        <p:spPr bwMode="auto">
          <a:xfrm>
            <a:off x="3657600" y="3059113"/>
            <a:ext cx="1825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zh-CN" altLang="en-US" sz="3200">
                <a:solidFill>
                  <a:schemeClr val="bg1"/>
                </a:solidFill>
                <a:latin typeface="微软雅黑" pitchFamily="34" charset="-122"/>
                <a:ea typeface="微软雅黑" pitchFamily="34" charset="-122"/>
              </a:rPr>
              <a:t>标题文本</a:t>
            </a:r>
          </a:p>
        </p:txBody>
      </p:sp>
    </p:spTree>
  </p:cSld>
  <p:clrMapOvr>
    <a:masterClrMapping/>
  </p:clrMapOvr>
  <p:transition spd="slow" advTm="0">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555" name="直接连接符 30"/>
          <p:cNvCxnSpPr>
            <a:cxnSpLocks noChangeShapeType="1"/>
          </p:cNvCxnSpPr>
          <p:nvPr/>
        </p:nvCxnSpPr>
        <p:spPr bwMode="auto">
          <a:xfrm>
            <a:off x="1589088" y="2695575"/>
            <a:ext cx="0" cy="920750"/>
          </a:xfrm>
          <a:prstGeom prst="line">
            <a:avLst/>
          </a:prstGeom>
          <a:noFill/>
          <a:ln w="6350">
            <a:solidFill>
              <a:srgbClr val="EF8B81"/>
            </a:solidFill>
            <a:round/>
            <a:headEnd type="oval" w="med" len="med"/>
            <a:tailEnd type="oval" w="med" len="med"/>
          </a:ln>
          <a:extLst>
            <a:ext uri="{909E8E84-426E-40DD-AFC4-6F175D3DCCD1}">
              <a14:hiddenFill xmlns:a14="http://schemas.microsoft.com/office/drawing/2010/main">
                <a:noFill/>
              </a14:hiddenFill>
            </a:ext>
          </a:extLst>
        </p:spPr>
      </p:cxnSp>
      <p:cxnSp>
        <p:nvCxnSpPr>
          <p:cNvPr id="23556" name="直接连接符 31"/>
          <p:cNvCxnSpPr>
            <a:cxnSpLocks noChangeShapeType="1"/>
          </p:cNvCxnSpPr>
          <p:nvPr/>
        </p:nvCxnSpPr>
        <p:spPr bwMode="auto">
          <a:xfrm>
            <a:off x="3063875" y="1911350"/>
            <a:ext cx="0" cy="825500"/>
          </a:xfrm>
          <a:prstGeom prst="line">
            <a:avLst/>
          </a:prstGeom>
          <a:noFill/>
          <a:ln w="6350">
            <a:solidFill>
              <a:srgbClr val="EF8B81"/>
            </a:solidFill>
            <a:round/>
            <a:headEnd type="oval" w="med" len="med"/>
            <a:tailEnd type="oval" w="med" len="med"/>
          </a:ln>
          <a:extLst>
            <a:ext uri="{909E8E84-426E-40DD-AFC4-6F175D3DCCD1}">
              <a14:hiddenFill xmlns:a14="http://schemas.microsoft.com/office/drawing/2010/main">
                <a:noFill/>
              </a14:hiddenFill>
            </a:ext>
          </a:extLst>
        </p:spPr>
      </p:cxnSp>
      <p:cxnSp>
        <p:nvCxnSpPr>
          <p:cNvPr id="23557" name="直接连接符 32"/>
          <p:cNvCxnSpPr>
            <a:cxnSpLocks noChangeShapeType="1"/>
          </p:cNvCxnSpPr>
          <p:nvPr/>
        </p:nvCxnSpPr>
        <p:spPr bwMode="auto">
          <a:xfrm flipH="1">
            <a:off x="4527550" y="2695575"/>
            <a:ext cx="0" cy="849313"/>
          </a:xfrm>
          <a:prstGeom prst="line">
            <a:avLst/>
          </a:prstGeom>
          <a:noFill/>
          <a:ln w="6350">
            <a:solidFill>
              <a:srgbClr val="EF8B81"/>
            </a:solidFill>
            <a:round/>
            <a:headEnd type="oval" w="med" len="med"/>
            <a:tailEnd type="oval" w="med" len="med"/>
          </a:ln>
          <a:extLst>
            <a:ext uri="{909E8E84-426E-40DD-AFC4-6F175D3DCCD1}">
              <a14:hiddenFill xmlns:a14="http://schemas.microsoft.com/office/drawing/2010/main">
                <a:noFill/>
              </a14:hiddenFill>
            </a:ext>
          </a:extLst>
        </p:spPr>
      </p:cxnSp>
      <p:cxnSp>
        <p:nvCxnSpPr>
          <p:cNvPr id="23558" name="直接连接符 33"/>
          <p:cNvCxnSpPr>
            <a:cxnSpLocks noChangeShapeType="1"/>
          </p:cNvCxnSpPr>
          <p:nvPr/>
        </p:nvCxnSpPr>
        <p:spPr bwMode="auto">
          <a:xfrm>
            <a:off x="5997575" y="1873250"/>
            <a:ext cx="0" cy="825500"/>
          </a:xfrm>
          <a:prstGeom prst="line">
            <a:avLst/>
          </a:prstGeom>
          <a:noFill/>
          <a:ln w="6350">
            <a:solidFill>
              <a:srgbClr val="EF8B81"/>
            </a:solidFill>
            <a:round/>
            <a:headEnd type="oval" w="med" len="med"/>
            <a:tailEnd type="oval" w="med" len="med"/>
          </a:ln>
          <a:extLst>
            <a:ext uri="{909E8E84-426E-40DD-AFC4-6F175D3DCCD1}">
              <a14:hiddenFill xmlns:a14="http://schemas.microsoft.com/office/drawing/2010/main">
                <a:noFill/>
              </a14:hiddenFill>
            </a:ext>
          </a:extLst>
        </p:spPr>
      </p:cxnSp>
      <p:cxnSp>
        <p:nvCxnSpPr>
          <p:cNvPr id="23559" name="直接连接符 34"/>
          <p:cNvCxnSpPr>
            <a:cxnSpLocks noChangeShapeType="1"/>
          </p:cNvCxnSpPr>
          <p:nvPr/>
        </p:nvCxnSpPr>
        <p:spPr bwMode="auto">
          <a:xfrm>
            <a:off x="7496175" y="2695575"/>
            <a:ext cx="0" cy="849313"/>
          </a:xfrm>
          <a:prstGeom prst="line">
            <a:avLst/>
          </a:prstGeom>
          <a:noFill/>
          <a:ln w="6350">
            <a:solidFill>
              <a:srgbClr val="EF8B81"/>
            </a:solidFill>
            <a:round/>
            <a:headEnd type="oval" w="med" len="med"/>
            <a:tailEnd type="oval" w="med" len="med"/>
          </a:ln>
          <a:extLst>
            <a:ext uri="{909E8E84-426E-40DD-AFC4-6F175D3DCCD1}">
              <a14:hiddenFill xmlns:a14="http://schemas.microsoft.com/office/drawing/2010/main">
                <a:noFill/>
              </a14:hiddenFill>
            </a:ext>
          </a:extLst>
        </p:spPr>
      </p:cxnSp>
      <p:sp>
        <p:nvSpPr>
          <p:cNvPr id="23560" name="TextBox 46"/>
          <p:cNvSpPr txBox="1">
            <a:spLocks noChangeArrowheads="1"/>
          </p:cNvSpPr>
          <p:nvPr/>
        </p:nvSpPr>
        <p:spPr bwMode="auto">
          <a:xfrm>
            <a:off x="769938" y="3690938"/>
            <a:ext cx="17573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t>
            </a:r>
          </a:p>
        </p:txBody>
      </p:sp>
      <p:sp>
        <p:nvSpPr>
          <p:cNvPr id="23561" name="TextBox 46"/>
          <p:cNvSpPr txBox="1">
            <a:spLocks noChangeArrowheads="1"/>
          </p:cNvSpPr>
          <p:nvPr/>
        </p:nvSpPr>
        <p:spPr bwMode="auto">
          <a:xfrm>
            <a:off x="3717925" y="3703638"/>
            <a:ext cx="1757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t>
            </a:r>
          </a:p>
        </p:txBody>
      </p:sp>
      <p:sp>
        <p:nvSpPr>
          <p:cNvPr id="23562" name="TextBox 46"/>
          <p:cNvSpPr txBox="1">
            <a:spLocks noChangeArrowheads="1"/>
          </p:cNvSpPr>
          <p:nvPr/>
        </p:nvSpPr>
        <p:spPr bwMode="auto">
          <a:xfrm>
            <a:off x="6664325" y="3690938"/>
            <a:ext cx="1757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t>
            </a:r>
          </a:p>
        </p:txBody>
      </p:sp>
      <p:sp>
        <p:nvSpPr>
          <p:cNvPr id="23563" name="TextBox 46"/>
          <p:cNvSpPr txBox="1">
            <a:spLocks noChangeArrowheads="1"/>
          </p:cNvSpPr>
          <p:nvPr/>
        </p:nvSpPr>
        <p:spPr bwMode="auto">
          <a:xfrm>
            <a:off x="2298700" y="1379538"/>
            <a:ext cx="1757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t>
            </a:r>
          </a:p>
        </p:txBody>
      </p:sp>
      <p:sp>
        <p:nvSpPr>
          <p:cNvPr id="23564" name="TextBox 46"/>
          <p:cNvSpPr txBox="1">
            <a:spLocks noChangeArrowheads="1"/>
          </p:cNvSpPr>
          <p:nvPr/>
        </p:nvSpPr>
        <p:spPr bwMode="auto">
          <a:xfrm>
            <a:off x="5154613" y="1379538"/>
            <a:ext cx="17573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kumimoji="1" sz="1300">
                <a:solidFill>
                  <a:schemeClr val="tx1"/>
                </a:solidFill>
                <a:latin typeface="Calibri" pitchFamily="34" charset="0"/>
                <a:ea typeface="宋体" pitchFamily="2" charset="-122"/>
              </a:defRPr>
            </a:lvl1pPr>
            <a:lvl2pPr marL="742950" indent="-285750" defTabSz="522288">
              <a:defRPr kumimoji="1" sz="1300">
                <a:solidFill>
                  <a:schemeClr val="tx1"/>
                </a:solidFill>
                <a:latin typeface="Calibri" pitchFamily="34" charset="0"/>
                <a:ea typeface="宋体" pitchFamily="2" charset="-122"/>
              </a:defRPr>
            </a:lvl2pPr>
            <a:lvl3pPr marL="1143000" indent="-228600" defTabSz="522288">
              <a:defRPr kumimoji="1" sz="1300">
                <a:solidFill>
                  <a:schemeClr val="tx1"/>
                </a:solidFill>
                <a:latin typeface="Calibri" pitchFamily="34" charset="0"/>
                <a:ea typeface="宋体" pitchFamily="2" charset="-122"/>
              </a:defRPr>
            </a:lvl3pPr>
            <a:lvl4pPr marL="1600200" indent="-228600" defTabSz="522288">
              <a:defRPr kumimoji="1" sz="1300">
                <a:solidFill>
                  <a:schemeClr val="tx1"/>
                </a:solidFill>
                <a:latin typeface="Calibri" pitchFamily="34" charset="0"/>
                <a:ea typeface="宋体" pitchFamily="2" charset="-122"/>
              </a:defRPr>
            </a:lvl4pPr>
            <a:lvl5pPr marL="2057400" indent="-228600" defTabSz="522288">
              <a:defRPr kumimoji="1"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900">
                <a:solidFill>
                  <a:srgbClr val="595959"/>
                </a:solidFill>
                <a:latin typeface="Arial" pitchFamily="34" charset="0"/>
                <a:cs typeface="Arial" pitchFamily="34" charset="0"/>
              </a:rPr>
              <a:t>Lorem ipsum dolor sit amet, consectetuer adipiscing elit. </a:t>
            </a:r>
          </a:p>
        </p:txBody>
      </p:sp>
      <p:sp>
        <p:nvSpPr>
          <p:cNvPr id="23565" name="矩形 40"/>
          <p:cNvSpPr>
            <a:spLocks noChangeArrowheads="1"/>
          </p:cNvSpPr>
          <p:nvPr/>
        </p:nvSpPr>
        <p:spPr bwMode="auto">
          <a:xfrm>
            <a:off x="1252538" y="1947863"/>
            <a:ext cx="685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600" b="1">
                <a:solidFill>
                  <a:srgbClr val="EF8B81"/>
                </a:solidFill>
                <a:latin typeface="方正兰亭黑_GBK" pitchFamily="2" charset="-122"/>
                <a:ea typeface="方正兰亭黑_GBK" pitchFamily="2" charset="-122"/>
              </a:rPr>
              <a:t>2015</a:t>
            </a:r>
            <a:endParaRPr kumimoji="0" lang="zh-CN" altLang="en-US" sz="1600" b="1">
              <a:solidFill>
                <a:srgbClr val="EF8B81"/>
              </a:solidFill>
              <a:latin typeface="方正兰亭黑_GBK" pitchFamily="2" charset="-122"/>
              <a:ea typeface="方正兰亭黑_GBK" pitchFamily="2" charset="-122"/>
            </a:endParaRPr>
          </a:p>
        </p:txBody>
      </p:sp>
      <p:sp>
        <p:nvSpPr>
          <p:cNvPr id="23566" name="矩形 41"/>
          <p:cNvSpPr>
            <a:spLocks noChangeArrowheads="1"/>
          </p:cNvSpPr>
          <p:nvPr/>
        </p:nvSpPr>
        <p:spPr bwMode="auto">
          <a:xfrm>
            <a:off x="2679700" y="2846388"/>
            <a:ext cx="6873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600" b="1">
                <a:solidFill>
                  <a:srgbClr val="EF8B81"/>
                </a:solidFill>
                <a:latin typeface="方正兰亭黑_GBK" pitchFamily="2" charset="-122"/>
                <a:ea typeface="方正兰亭黑_GBK" pitchFamily="2" charset="-122"/>
              </a:rPr>
              <a:t>2016</a:t>
            </a:r>
            <a:endParaRPr kumimoji="0" lang="zh-CN" altLang="en-US" sz="1600" b="1">
              <a:solidFill>
                <a:srgbClr val="EF8B81"/>
              </a:solidFill>
              <a:latin typeface="方正兰亭黑_GBK" pitchFamily="2" charset="-122"/>
              <a:ea typeface="方正兰亭黑_GBK" pitchFamily="2" charset="-122"/>
            </a:endParaRPr>
          </a:p>
        </p:txBody>
      </p:sp>
      <p:sp>
        <p:nvSpPr>
          <p:cNvPr id="23567" name="矩形 42"/>
          <p:cNvSpPr>
            <a:spLocks noChangeArrowheads="1"/>
          </p:cNvSpPr>
          <p:nvPr/>
        </p:nvSpPr>
        <p:spPr bwMode="auto">
          <a:xfrm>
            <a:off x="4192588" y="1946275"/>
            <a:ext cx="685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600" b="1">
                <a:solidFill>
                  <a:srgbClr val="EF8B81"/>
                </a:solidFill>
                <a:latin typeface="方正兰亭黑_GBK" pitchFamily="2" charset="-122"/>
                <a:ea typeface="方正兰亭黑_GBK" pitchFamily="2" charset="-122"/>
              </a:rPr>
              <a:t>2017</a:t>
            </a:r>
            <a:endParaRPr kumimoji="0" lang="zh-CN" altLang="en-US" sz="1600" b="1">
              <a:solidFill>
                <a:srgbClr val="EF8B81"/>
              </a:solidFill>
              <a:latin typeface="方正兰亭黑_GBK" pitchFamily="2" charset="-122"/>
              <a:ea typeface="方正兰亭黑_GBK" pitchFamily="2" charset="-122"/>
            </a:endParaRPr>
          </a:p>
        </p:txBody>
      </p:sp>
      <p:sp>
        <p:nvSpPr>
          <p:cNvPr id="23568" name="矩形 43"/>
          <p:cNvSpPr>
            <a:spLocks noChangeArrowheads="1"/>
          </p:cNvSpPr>
          <p:nvPr/>
        </p:nvSpPr>
        <p:spPr bwMode="auto">
          <a:xfrm>
            <a:off x="5654675" y="2817813"/>
            <a:ext cx="6873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600" b="1">
                <a:solidFill>
                  <a:srgbClr val="EF8B81"/>
                </a:solidFill>
                <a:latin typeface="方正兰亭黑_GBK" pitchFamily="2" charset="-122"/>
                <a:ea typeface="方正兰亭黑_GBK" pitchFamily="2" charset="-122"/>
              </a:rPr>
              <a:t>2018</a:t>
            </a:r>
            <a:endParaRPr kumimoji="0" lang="zh-CN" altLang="en-US" sz="1600" b="1">
              <a:solidFill>
                <a:srgbClr val="EF8B81"/>
              </a:solidFill>
              <a:latin typeface="方正兰亭黑_GBK" pitchFamily="2" charset="-122"/>
              <a:ea typeface="方正兰亭黑_GBK" pitchFamily="2" charset="-122"/>
            </a:endParaRPr>
          </a:p>
        </p:txBody>
      </p:sp>
      <p:sp>
        <p:nvSpPr>
          <p:cNvPr id="23569" name="矩形 44"/>
          <p:cNvSpPr>
            <a:spLocks noChangeArrowheads="1"/>
          </p:cNvSpPr>
          <p:nvPr/>
        </p:nvSpPr>
        <p:spPr bwMode="auto">
          <a:xfrm>
            <a:off x="7126288" y="1947863"/>
            <a:ext cx="688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eaLnBrk="1" hangingPunct="1">
              <a:buFont typeface="Arial" pitchFamily="34" charset="0"/>
              <a:buNone/>
            </a:pPr>
            <a:r>
              <a:rPr kumimoji="0" lang="en-US" altLang="zh-CN" sz="1600" b="1">
                <a:solidFill>
                  <a:srgbClr val="EF8B81"/>
                </a:solidFill>
                <a:latin typeface="方正兰亭黑_GBK" pitchFamily="2" charset="-122"/>
                <a:ea typeface="方正兰亭黑_GBK" pitchFamily="2" charset="-122"/>
              </a:rPr>
              <a:t>2019</a:t>
            </a:r>
            <a:endParaRPr kumimoji="0" lang="zh-CN" altLang="en-US" sz="1600" b="1">
              <a:solidFill>
                <a:srgbClr val="EF8B81"/>
              </a:solidFill>
              <a:latin typeface="方正兰亭黑_GBK" pitchFamily="2" charset="-122"/>
              <a:ea typeface="方正兰亭黑_GBK" pitchFamily="2" charset="-122"/>
            </a:endParaRPr>
          </a:p>
        </p:txBody>
      </p:sp>
      <p:cxnSp>
        <p:nvCxnSpPr>
          <p:cNvPr id="23570" name="直接连接符 46"/>
          <p:cNvCxnSpPr>
            <a:cxnSpLocks noChangeShapeType="1"/>
          </p:cNvCxnSpPr>
          <p:nvPr/>
        </p:nvCxnSpPr>
        <p:spPr bwMode="auto">
          <a:xfrm>
            <a:off x="387350" y="2535238"/>
            <a:ext cx="8304213" cy="0"/>
          </a:xfrm>
          <a:prstGeom prst="line">
            <a:avLst/>
          </a:prstGeom>
          <a:noFill/>
          <a:ln w="6350">
            <a:solidFill>
              <a:srgbClr val="EF8B81"/>
            </a:solidFill>
            <a:round/>
            <a:headEnd type="oval" w="med" len="med"/>
            <a:tailEnd type="oval" w="med" len="med"/>
          </a:ln>
          <a:extLst>
            <a:ext uri="{909E8E84-426E-40DD-AFC4-6F175D3DCCD1}">
              <a14:hiddenFill xmlns:a14="http://schemas.microsoft.com/office/drawing/2010/main">
                <a:noFill/>
              </a14:hiddenFill>
            </a:ext>
          </a:extLst>
        </p:spPr>
      </p:cxnSp>
      <p:sp>
        <p:nvSpPr>
          <p:cNvPr id="23571" name="椭圆 47"/>
          <p:cNvSpPr>
            <a:spLocks noChangeArrowheads="1"/>
          </p:cNvSpPr>
          <p:nvPr/>
        </p:nvSpPr>
        <p:spPr bwMode="auto">
          <a:xfrm>
            <a:off x="1358900" y="2324100"/>
            <a:ext cx="439738" cy="439738"/>
          </a:xfrm>
          <a:prstGeom prst="ellipse">
            <a:avLst/>
          </a:prstGeom>
          <a:solidFill>
            <a:srgbClr val="EF8B8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zh-CN" altLang="en-US">
              <a:solidFill>
                <a:srgbClr val="FFFFFF"/>
              </a:solidFill>
            </a:endParaRPr>
          </a:p>
        </p:txBody>
      </p:sp>
      <p:sp>
        <p:nvSpPr>
          <p:cNvPr id="23572" name="椭圆 48"/>
          <p:cNvSpPr>
            <a:spLocks noChangeArrowheads="1"/>
          </p:cNvSpPr>
          <p:nvPr/>
        </p:nvSpPr>
        <p:spPr bwMode="auto">
          <a:xfrm>
            <a:off x="2843213" y="2344738"/>
            <a:ext cx="441325" cy="441325"/>
          </a:xfrm>
          <a:prstGeom prst="ellipse">
            <a:avLst/>
          </a:prstGeom>
          <a:solidFill>
            <a:srgbClr val="EF8B8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zh-CN" altLang="en-US">
              <a:solidFill>
                <a:srgbClr val="FFFFFF"/>
              </a:solidFill>
            </a:endParaRPr>
          </a:p>
        </p:txBody>
      </p:sp>
      <p:sp>
        <p:nvSpPr>
          <p:cNvPr id="23573" name="椭圆 49"/>
          <p:cNvSpPr>
            <a:spLocks noChangeArrowheads="1"/>
          </p:cNvSpPr>
          <p:nvPr/>
        </p:nvSpPr>
        <p:spPr bwMode="auto">
          <a:xfrm>
            <a:off x="4303713" y="2344738"/>
            <a:ext cx="441325" cy="441325"/>
          </a:xfrm>
          <a:prstGeom prst="ellipse">
            <a:avLst/>
          </a:prstGeom>
          <a:solidFill>
            <a:srgbClr val="EF8B8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zh-CN" altLang="en-US">
              <a:solidFill>
                <a:srgbClr val="FFFFFF"/>
              </a:solidFill>
            </a:endParaRPr>
          </a:p>
        </p:txBody>
      </p:sp>
      <p:sp>
        <p:nvSpPr>
          <p:cNvPr id="23574" name="椭圆 50"/>
          <p:cNvSpPr>
            <a:spLocks noChangeArrowheads="1"/>
          </p:cNvSpPr>
          <p:nvPr/>
        </p:nvSpPr>
        <p:spPr bwMode="auto">
          <a:xfrm>
            <a:off x="5776913" y="2324100"/>
            <a:ext cx="441325" cy="439738"/>
          </a:xfrm>
          <a:prstGeom prst="ellipse">
            <a:avLst/>
          </a:prstGeom>
          <a:solidFill>
            <a:srgbClr val="EF8B8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zh-CN" altLang="en-US">
              <a:solidFill>
                <a:srgbClr val="FFFFFF"/>
              </a:solidFill>
            </a:endParaRPr>
          </a:p>
        </p:txBody>
      </p:sp>
      <p:sp>
        <p:nvSpPr>
          <p:cNvPr id="23575" name="椭圆 51"/>
          <p:cNvSpPr>
            <a:spLocks noChangeArrowheads="1"/>
          </p:cNvSpPr>
          <p:nvPr/>
        </p:nvSpPr>
        <p:spPr bwMode="auto">
          <a:xfrm>
            <a:off x="7275513" y="2314575"/>
            <a:ext cx="441325" cy="441325"/>
          </a:xfrm>
          <a:prstGeom prst="ellipse">
            <a:avLst/>
          </a:prstGeom>
          <a:solidFill>
            <a:srgbClr val="EF8B8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kumimoji="1" sz="1300">
                <a:solidFill>
                  <a:schemeClr val="tx1"/>
                </a:solidFill>
                <a:latin typeface="Calibri" pitchFamily="34" charset="0"/>
                <a:ea typeface="宋体" pitchFamily="2" charset="-122"/>
              </a:defRPr>
            </a:lvl1pPr>
            <a:lvl2pPr marL="742950" indent="-285750">
              <a:defRPr kumimoji="1" sz="1300">
                <a:solidFill>
                  <a:schemeClr val="tx1"/>
                </a:solidFill>
                <a:latin typeface="Calibri" pitchFamily="34" charset="0"/>
                <a:ea typeface="宋体" pitchFamily="2" charset="-122"/>
              </a:defRPr>
            </a:lvl2pPr>
            <a:lvl3pPr marL="1143000" indent="-228600">
              <a:defRPr kumimoji="1" sz="1300">
                <a:solidFill>
                  <a:schemeClr val="tx1"/>
                </a:solidFill>
                <a:latin typeface="Calibri" pitchFamily="34" charset="0"/>
                <a:ea typeface="宋体" pitchFamily="2" charset="-122"/>
              </a:defRPr>
            </a:lvl3pPr>
            <a:lvl4pPr marL="1600200" indent="-228600">
              <a:defRPr kumimoji="1" sz="1300">
                <a:solidFill>
                  <a:schemeClr val="tx1"/>
                </a:solidFill>
                <a:latin typeface="Calibri" pitchFamily="34" charset="0"/>
                <a:ea typeface="宋体" pitchFamily="2" charset="-122"/>
              </a:defRPr>
            </a:lvl4pPr>
            <a:lvl5pPr marL="2057400" indent="-228600">
              <a:defRPr kumimoji="1"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kumimoji="1" sz="1300">
                <a:solidFill>
                  <a:schemeClr val="tx1"/>
                </a:solidFill>
                <a:latin typeface="Calibri" pitchFamily="34" charset="0"/>
                <a:ea typeface="宋体" pitchFamily="2" charset="-122"/>
              </a:defRPr>
            </a:lvl9pPr>
          </a:lstStyle>
          <a:p>
            <a:pPr algn="ctr" eaLnBrk="1" hangingPunct="1">
              <a:buFont typeface="Arial" pitchFamily="34" charset="0"/>
              <a:buNone/>
            </a:pPr>
            <a:endParaRPr kumimoji="0" lang="zh-CN" altLang="en-US">
              <a:solidFill>
                <a:srgbClr val="FFFFFF"/>
              </a:solidFill>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500" fill="hold"/>
                                        <p:tgtEl>
                                          <p:spTgt spid="23555"/>
                                        </p:tgtEl>
                                        <p:attrNameLst>
                                          <p:attrName>ppt_x</p:attrName>
                                        </p:attrNameLst>
                                      </p:cBhvr>
                                      <p:tavLst>
                                        <p:tav tm="0">
                                          <p:val>
                                            <p:strVal val="#ppt_x"/>
                                          </p:val>
                                        </p:tav>
                                        <p:tav tm="100000">
                                          <p:val>
                                            <p:strVal val="#ppt_x"/>
                                          </p:val>
                                        </p:tav>
                                      </p:tavLst>
                                    </p:anim>
                                    <p:anim calcmode="lin" valueType="num">
                                      <p:cBhvr additive="base">
                                        <p:cTn id="8" dur="500" fill="hold"/>
                                        <p:tgtEl>
                                          <p:spTgt spid="2355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 calcmode="lin" valueType="num">
                                      <p:cBhvr additive="base">
                                        <p:cTn id="11" dur="500" fill="hold"/>
                                        <p:tgtEl>
                                          <p:spTgt spid="23556"/>
                                        </p:tgtEl>
                                        <p:attrNameLst>
                                          <p:attrName>ppt_x</p:attrName>
                                        </p:attrNameLst>
                                      </p:cBhvr>
                                      <p:tavLst>
                                        <p:tav tm="0">
                                          <p:val>
                                            <p:strVal val="#ppt_x"/>
                                          </p:val>
                                        </p:tav>
                                        <p:tav tm="100000">
                                          <p:val>
                                            <p:strVal val="#ppt_x"/>
                                          </p:val>
                                        </p:tav>
                                      </p:tavLst>
                                    </p:anim>
                                    <p:anim calcmode="lin" valueType="num">
                                      <p:cBhvr additive="base">
                                        <p:cTn id="12" dur="500" fill="hold"/>
                                        <p:tgtEl>
                                          <p:spTgt spid="2355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557"/>
                                        </p:tgtEl>
                                        <p:attrNameLst>
                                          <p:attrName>style.visibility</p:attrName>
                                        </p:attrNameLst>
                                      </p:cBhvr>
                                      <p:to>
                                        <p:strVal val="visible"/>
                                      </p:to>
                                    </p:set>
                                    <p:anim calcmode="lin" valueType="num">
                                      <p:cBhvr additive="base">
                                        <p:cTn id="15" dur="500" fill="hold"/>
                                        <p:tgtEl>
                                          <p:spTgt spid="23557"/>
                                        </p:tgtEl>
                                        <p:attrNameLst>
                                          <p:attrName>ppt_x</p:attrName>
                                        </p:attrNameLst>
                                      </p:cBhvr>
                                      <p:tavLst>
                                        <p:tav tm="0">
                                          <p:val>
                                            <p:strVal val="#ppt_x"/>
                                          </p:val>
                                        </p:tav>
                                        <p:tav tm="100000">
                                          <p:val>
                                            <p:strVal val="#ppt_x"/>
                                          </p:val>
                                        </p:tav>
                                      </p:tavLst>
                                    </p:anim>
                                    <p:anim calcmode="lin" valueType="num">
                                      <p:cBhvr additive="base">
                                        <p:cTn id="16" dur="500" fill="hold"/>
                                        <p:tgtEl>
                                          <p:spTgt spid="2355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558"/>
                                        </p:tgtEl>
                                        <p:attrNameLst>
                                          <p:attrName>style.visibility</p:attrName>
                                        </p:attrNameLst>
                                      </p:cBhvr>
                                      <p:to>
                                        <p:strVal val="visible"/>
                                      </p:to>
                                    </p:set>
                                    <p:anim calcmode="lin" valueType="num">
                                      <p:cBhvr additive="base">
                                        <p:cTn id="19" dur="500" fill="hold"/>
                                        <p:tgtEl>
                                          <p:spTgt spid="23558"/>
                                        </p:tgtEl>
                                        <p:attrNameLst>
                                          <p:attrName>ppt_x</p:attrName>
                                        </p:attrNameLst>
                                      </p:cBhvr>
                                      <p:tavLst>
                                        <p:tav tm="0">
                                          <p:val>
                                            <p:strVal val="#ppt_x"/>
                                          </p:val>
                                        </p:tav>
                                        <p:tav tm="100000">
                                          <p:val>
                                            <p:strVal val="#ppt_x"/>
                                          </p:val>
                                        </p:tav>
                                      </p:tavLst>
                                    </p:anim>
                                    <p:anim calcmode="lin" valueType="num">
                                      <p:cBhvr additive="base">
                                        <p:cTn id="20" dur="500" fill="hold"/>
                                        <p:tgtEl>
                                          <p:spTgt spid="2355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3559"/>
                                        </p:tgtEl>
                                        <p:attrNameLst>
                                          <p:attrName>style.visibility</p:attrName>
                                        </p:attrNameLst>
                                      </p:cBhvr>
                                      <p:to>
                                        <p:strVal val="visible"/>
                                      </p:to>
                                    </p:set>
                                    <p:anim calcmode="lin" valueType="num">
                                      <p:cBhvr additive="base">
                                        <p:cTn id="23" dur="500" fill="hold"/>
                                        <p:tgtEl>
                                          <p:spTgt spid="23559"/>
                                        </p:tgtEl>
                                        <p:attrNameLst>
                                          <p:attrName>ppt_x</p:attrName>
                                        </p:attrNameLst>
                                      </p:cBhvr>
                                      <p:tavLst>
                                        <p:tav tm="0">
                                          <p:val>
                                            <p:strVal val="#ppt_x"/>
                                          </p:val>
                                        </p:tav>
                                        <p:tav tm="100000">
                                          <p:val>
                                            <p:strVal val="#ppt_x"/>
                                          </p:val>
                                        </p:tav>
                                      </p:tavLst>
                                    </p:anim>
                                    <p:anim calcmode="lin" valueType="num">
                                      <p:cBhvr additive="base">
                                        <p:cTn id="24" dur="500" fill="hold"/>
                                        <p:tgtEl>
                                          <p:spTgt spid="2355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3560"/>
                                        </p:tgtEl>
                                        <p:attrNameLst>
                                          <p:attrName>style.visibility</p:attrName>
                                        </p:attrNameLst>
                                      </p:cBhvr>
                                      <p:to>
                                        <p:strVal val="visible"/>
                                      </p:to>
                                    </p:set>
                                    <p:anim calcmode="lin" valueType="num">
                                      <p:cBhvr additive="base">
                                        <p:cTn id="27" dur="500" fill="hold"/>
                                        <p:tgtEl>
                                          <p:spTgt spid="23560"/>
                                        </p:tgtEl>
                                        <p:attrNameLst>
                                          <p:attrName>ppt_x</p:attrName>
                                        </p:attrNameLst>
                                      </p:cBhvr>
                                      <p:tavLst>
                                        <p:tav tm="0">
                                          <p:val>
                                            <p:strVal val="#ppt_x"/>
                                          </p:val>
                                        </p:tav>
                                        <p:tav tm="100000">
                                          <p:val>
                                            <p:strVal val="#ppt_x"/>
                                          </p:val>
                                        </p:tav>
                                      </p:tavLst>
                                    </p:anim>
                                    <p:anim calcmode="lin" valueType="num">
                                      <p:cBhvr additive="base">
                                        <p:cTn id="28" dur="500" fill="hold"/>
                                        <p:tgtEl>
                                          <p:spTgt spid="2356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3561"/>
                                        </p:tgtEl>
                                        <p:attrNameLst>
                                          <p:attrName>style.visibility</p:attrName>
                                        </p:attrNameLst>
                                      </p:cBhvr>
                                      <p:to>
                                        <p:strVal val="visible"/>
                                      </p:to>
                                    </p:set>
                                    <p:anim calcmode="lin" valueType="num">
                                      <p:cBhvr additive="base">
                                        <p:cTn id="31" dur="500" fill="hold"/>
                                        <p:tgtEl>
                                          <p:spTgt spid="23561"/>
                                        </p:tgtEl>
                                        <p:attrNameLst>
                                          <p:attrName>ppt_x</p:attrName>
                                        </p:attrNameLst>
                                      </p:cBhvr>
                                      <p:tavLst>
                                        <p:tav tm="0">
                                          <p:val>
                                            <p:strVal val="#ppt_x"/>
                                          </p:val>
                                        </p:tav>
                                        <p:tav tm="100000">
                                          <p:val>
                                            <p:strVal val="#ppt_x"/>
                                          </p:val>
                                        </p:tav>
                                      </p:tavLst>
                                    </p:anim>
                                    <p:anim calcmode="lin" valueType="num">
                                      <p:cBhvr additive="base">
                                        <p:cTn id="32" dur="500" fill="hold"/>
                                        <p:tgtEl>
                                          <p:spTgt spid="2356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3562"/>
                                        </p:tgtEl>
                                        <p:attrNameLst>
                                          <p:attrName>style.visibility</p:attrName>
                                        </p:attrNameLst>
                                      </p:cBhvr>
                                      <p:to>
                                        <p:strVal val="visible"/>
                                      </p:to>
                                    </p:set>
                                    <p:anim calcmode="lin" valueType="num">
                                      <p:cBhvr additive="base">
                                        <p:cTn id="35" dur="500" fill="hold"/>
                                        <p:tgtEl>
                                          <p:spTgt spid="23562"/>
                                        </p:tgtEl>
                                        <p:attrNameLst>
                                          <p:attrName>ppt_x</p:attrName>
                                        </p:attrNameLst>
                                      </p:cBhvr>
                                      <p:tavLst>
                                        <p:tav tm="0">
                                          <p:val>
                                            <p:strVal val="#ppt_x"/>
                                          </p:val>
                                        </p:tav>
                                        <p:tav tm="100000">
                                          <p:val>
                                            <p:strVal val="#ppt_x"/>
                                          </p:val>
                                        </p:tav>
                                      </p:tavLst>
                                    </p:anim>
                                    <p:anim calcmode="lin" valueType="num">
                                      <p:cBhvr additive="base">
                                        <p:cTn id="36" dur="500" fill="hold"/>
                                        <p:tgtEl>
                                          <p:spTgt spid="2356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3563"/>
                                        </p:tgtEl>
                                        <p:attrNameLst>
                                          <p:attrName>style.visibility</p:attrName>
                                        </p:attrNameLst>
                                      </p:cBhvr>
                                      <p:to>
                                        <p:strVal val="visible"/>
                                      </p:to>
                                    </p:set>
                                    <p:anim calcmode="lin" valueType="num">
                                      <p:cBhvr additive="base">
                                        <p:cTn id="39" dur="500" fill="hold"/>
                                        <p:tgtEl>
                                          <p:spTgt spid="23563"/>
                                        </p:tgtEl>
                                        <p:attrNameLst>
                                          <p:attrName>ppt_x</p:attrName>
                                        </p:attrNameLst>
                                      </p:cBhvr>
                                      <p:tavLst>
                                        <p:tav tm="0">
                                          <p:val>
                                            <p:strVal val="#ppt_x"/>
                                          </p:val>
                                        </p:tav>
                                        <p:tav tm="100000">
                                          <p:val>
                                            <p:strVal val="#ppt_x"/>
                                          </p:val>
                                        </p:tav>
                                      </p:tavLst>
                                    </p:anim>
                                    <p:anim calcmode="lin" valueType="num">
                                      <p:cBhvr additive="base">
                                        <p:cTn id="40" dur="500" fill="hold"/>
                                        <p:tgtEl>
                                          <p:spTgt spid="2356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564"/>
                                        </p:tgtEl>
                                        <p:attrNameLst>
                                          <p:attrName>style.visibility</p:attrName>
                                        </p:attrNameLst>
                                      </p:cBhvr>
                                      <p:to>
                                        <p:strVal val="visible"/>
                                      </p:to>
                                    </p:set>
                                    <p:anim calcmode="lin" valueType="num">
                                      <p:cBhvr additive="base">
                                        <p:cTn id="43" dur="500" fill="hold"/>
                                        <p:tgtEl>
                                          <p:spTgt spid="23564"/>
                                        </p:tgtEl>
                                        <p:attrNameLst>
                                          <p:attrName>ppt_x</p:attrName>
                                        </p:attrNameLst>
                                      </p:cBhvr>
                                      <p:tavLst>
                                        <p:tav tm="0">
                                          <p:val>
                                            <p:strVal val="#ppt_x"/>
                                          </p:val>
                                        </p:tav>
                                        <p:tav tm="100000">
                                          <p:val>
                                            <p:strVal val="#ppt_x"/>
                                          </p:val>
                                        </p:tav>
                                      </p:tavLst>
                                    </p:anim>
                                    <p:anim calcmode="lin" valueType="num">
                                      <p:cBhvr additive="base">
                                        <p:cTn id="44" dur="500" fill="hold"/>
                                        <p:tgtEl>
                                          <p:spTgt spid="2356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3565"/>
                                        </p:tgtEl>
                                        <p:attrNameLst>
                                          <p:attrName>style.visibility</p:attrName>
                                        </p:attrNameLst>
                                      </p:cBhvr>
                                      <p:to>
                                        <p:strVal val="visible"/>
                                      </p:to>
                                    </p:set>
                                    <p:anim calcmode="lin" valueType="num">
                                      <p:cBhvr additive="base">
                                        <p:cTn id="47" dur="500" fill="hold"/>
                                        <p:tgtEl>
                                          <p:spTgt spid="23565"/>
                                        </p:tgtEl>
                                        <p:attrNameLst>
                                          <p:attrName>ppt_x</p:attrName>
                                        </p:attrNameLst>
                                      </p:cBhvr>
                                      <p:tavLst>
                                        <p:tav tm="0">
                                          <p:val>
                                            <p:strVal val="#ppt_x"/>
                                          </p:val>
                                        </p:tav>
                                        <p:tav tm="100000">
                                          <p:val>
                                            <p:strVal val="#ppt_x"/>
                                          </p:val>
                                        </p:tav>
                                      </p:tavLst>
                                    </p:anim>
                                    <p:anim calcmode="lin" valueType="num">
                                      <p:cBhvr additive="base">
                                        <p:cTn id="48" dur="500" fill="hold"/>
                                        <p:tgtEl>
                                          <p:spTgt spid="2356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3566"/>
                                        </p:tgtEl>
                                        <p:attrNameLst>
                                          <p:attrName>style.visibility</p:attrName>
                                        </p:attrNameLst>
                                      </p:cBhvr>
                                      <p:to>
                                        <p:strVal val="visible"/>
                                      </p:to>
                                    </p:set>
                                    <p:anim calcmode="lin" valueType="num">
                                      <p:cBhvr additive="base">
                                        <p:cTn id="51" dur="500" fill="hold"/>
                                        <p:tgtEl>
                                          <p:spTgt spid="23566"/>
                                        </p:tgtEl>
                                        <p:attrNameLst>
                                          <p:attrName>ppt_x</p:attrName>
                                        </p:attrNameLst>
                                      </p:cBhvr>
                                      <p:tavLst>
                                        <p:tav tm="0">
                                          <p:val>
                                            <p:strVal val="#ppt_x"/>
                                          </p:val>
                                        </p:tav>
                                        <p:tav tm="100000">
                                          <p:val>
                                            <p:strVal val="#ppt_x"/>
                                          </p:val>
                                        </p:tav>
                                      </p:tavLst>
                                    </p:anim>
                                    <p:anim calcmode="lin" valueType="num">
                                      <p:cBhvr additive="base">
                                        <p:cTn id="52" dur="500" fill="hold"/>
                                        <p:tgtEl>
                                          <p:spTgt spid="2356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3567"/>
                                        </p:tgtEl>
                                        <p:attrNameLst>
                                          <p:attrName>style.visibility</p:attrName>
                                        </p:attrNameLst>
                                      </p:cBhvr>
                                      <p:to>
                                        <p:strVal val="visible"/>
                                      </p:to>
                                    </p:set>
                                    <p:anim calcmode="lin" valueType="num">
                                      <p:cBhvr additive="base">
                                        <p:cTn id="55" dur="500" fill="hold"/>
                                        <p:tgtEl>
                                          <p:spTgt spid="23567"/>
                                        </p:tgtEl>
                                        <p:attrNameLst>
                                          <p:attrName>ppt_x</p:attrName>
                                        </p:attrNameLst>
                                      </p:cBhvr>
                                      <p:tavLst>
                                        <p:tav tm="0">
                                          <p:val>
                                            <p:strVal val="#ppt_x"/>
                                          </p:val>
                                        </p:tav>
                                        <p:tav tm="100000">
                                          <p:val>
                                            <p:strVal val="#ppt_x"/>
                                          </p:val>
                                        </p:tav>
                                      </p:tavLst>
                                    </p:anim>
                                    <p:anim calcmode="lin" valueType="num">
                                      <p:cBhvr additive="base">
                                        <p:cTn id="56" dur="500" fill="hold"/>
                                        <p:tgtEl>
                                          <p:spTgt spid="2356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3568"/>
                                        </p:tgtEl>
                                        <p:attrNameLst>
                                          <p:attrName>style.visibility</p:attrName>
                                        </p:attrNameLst>
                                      </p:cBhvr>
                                      <p:to>
                                        <p:strVal val="visible"/>
                                      </p:to>
                                    </p:set>
                                    <p:anim calcmode="lin" valueType="num">
                                      <p:cBhvr additive="base">
                                        <p:cTn id="59" dur="500" fill="hold"/>
                                        <p:tgtEl>
                                          <p:spTgt spid="23568"/>
                                        </p:tgtEl>
                                        <p:attrNameLst>
                                          <p:attrName>ppt_x</p:attrName>
                                        </p:attrNameLst>
                                      </p:cBhvr>
                                      <p:tavLst>
                                        <p:tav tm="0">
                                          <p:val>
                                            <p:strVal val="#ppt_x"/>
                                          </p:val>
                                        </p:tav>
                                        <p:tav tm="100000">
                                          <p:val>
                                            <p:strVal val="#ppt_x"/>
                                          </p:val>
                                        </p:tav>
                                      </p:tavLst>
                                    </p:anim>
                                    <p:anim calcmode="lin" valueType="num">
                                      <p:cBhvr additive="base">
                                        <p:cTn id="60" dur="500" fill="hold"/>
                                        <p:tgtEl>
                                          <p:spTgt spid="2356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3569"/>
                                        </p:tgtEl>
                                        <p:attrNameLst>
                                          <p:attrName>style.visibility</p:attrName>
                                        </p:attrNameLst>
                                      </p:cBhvr>
                                      <p:to>
                                        <p:strVal val="visible"/>
                                      </p:to>
                                    </p:set>
                                    <p:anim calcmode="lin" valueType="num">
                                      <p:cBhvr additive="base">
                                        <p:cTn id="63" dur="500" fill="hold"/>
                                        <p:tgtEl>
                                          <p:spTgt spid="23569"/>
                                        </p:tgtEl>
                                        <p:attrNameLst>
                                          <p:attrName>ppt_x</p:attrName>
                                        </p:attrNameLst>
                                      </p:cBhvr>
                                      <p:tavLst>
                                        <p:tav tm="0">
                                          <p:val>
                                            <p:strVal val="#ppt_x"/>
                                          </p:val>
                                        </p:tav>
                                        <p:tav tm="100000">
                                          <p:val>
                                            <p:strVal val="#ppt_x"/>
                                          </p:val>
                                        </p:tav>
                                      </p:tavLst>
                                    </p:anim>
                                    <p:anim calcmode="lin" valueType="num">
                                      <p:cBhvr additive="base">
                                        <p:cTn id="64" dur="500" fill="hold"/>
                                        <p:tgtEl>
                                          <p:spTgt spid="2356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3570"/>
                                        </p:tgtEl>
                                        <p:attrNameLst>
                                          <p:attrName>style.visibility</p:attrName>
                                        </p:attrNameLst>
                                      </p:cBhvr>
                                      <p:to>
                                        <p:strVal val="visible"/>
                                      </p:to>
                                    </p:set>
                                    <p:anim calcmode="lin" valueType="num">
                                      <p:cBhvr additive="base">
                                        <p:cTn id="67" dur="500" fill="hold"/>
                                        <p:tgtEl>
                                          <p:spTgt spid="23570"/>
                                        </p:tgtEl>
                                        <p:attrNameLst>
                                          <p:attrName>ppt_x</p:attrName>
                                        </p:attrNameLst>
                                      </p:cBhvr>
                                      <p:tavLst>
                                        <p:tav tm="0">
                                          <p:val>
                                            <p:strVal val="#ppt_x"/>
                                          </p:val>
                                        </p:tav>
                                        <p:tav tm="100000">
                                          <p:val>
                                            <p:strVal val="#ppt_x"/>
                                          </p:val>
                                        </p:tav>
                                      </p:tavLst>
                                    </p:anim>
                                    <p:anim calcmode="lin" valueType="num">
                                      <p:cBhvr additive="base">
                                        <p:cTn id="68" dur="500" fill="hold"/>
                                        <p:tgtEl>
                                          <p:spTgt spid="2357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3571"/>
                                        </p:tgtEl>
                                        <p:attrNameLst>
                                          <p:attrName>style.visibility</p:attrName>
                                        </p:attrNameLst>
                                      </p:cBhvr>
                                      <p:to>
                                        <p:strVal val="visible"/>
                                      </p:to>
                                    </p:set>
                                    <p:anim calcmode="lin" valueType="num">
                                      <p:cBhvr additive="base">
                                        <p:cTn id="71" dur="500" fill="hold"/>
                                        <p:tgtEl>
                                          <p:spTgt spid="23571"/>
                                        </p:tgtEl>
                                        <p:attrNameLst>
                                          <p:attrName>ppt_x</p:attrName>
                                        </p:attrNameLst>
                                      </p:cBhvr>
                                      <p:tavLst>
                                        <p:tav tm="0">
                                          <p:val>
                                            <p:strVal val="#ppt_x"/>
                                          </p:val>
                                        </p:tav>
                                        <p:tav tm="100000">
                                          <p:val>
                                            <p:strVal val="#ppt_x"/>
                                          </p:val>
                                        </p:tav>
                                      </p:tavLst>
                                    </p:anim>
                                    <p:anim calcmode="lin" valueType="num">
                                      <p:cBhvr additive="base">
                                        <p:cTn id="72" dur="500" fill="hold"/>
                                        <p:tgtEl>
                                          <p:spTgt spid="2357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3572"/>
                                        </p:tgtEl>
                                        <p:attrNameLst>
                                          <p:attrName>style.visibility</p:attrName>
                                        </p:attrNameLst>
                                      </p:cBhvr>
                                      <p:to>
                                        <p:strVal val="visible"/>
                                      </p:to>
                                    </p:set>
                                    <p:anim calcmode="lin" valueType="num">
                                      <p:cBhvr additive="base">
                                        <p:cTn id="75" dur="500" fill="hold"/>
                                        <p:tgtEl>
                                          <p:spTgt spid="23572"/>
                                        </p:tgtEl>
                                        <p:attrNameLst>
                                          <p:attrName>ppt_x</p:attrName>
                                        </p:attrNameLst>
                                      </p:cBhvr>
                                      <p:tavLst>
                                        <p:tav tm="0">
                                          <p:val>
                                            <p:strVal val="#ppt_x"/>
                                          </p:val>
                                        </p:tav>
                                        <p:tav tm="100000">
                                          <p:val>
                                            <p:strVal val="#ppt_x"/>
                                          </p:val>
                                        </p:tav>
                                      </p:tavLst>
                                    </p:anim>
                                    <p:anim calcmode="lin" valueType="num">
                                      <p:cBhvr additive="base">
                                        <p:cTn id="76" dur="500" fill="hold"/>
                                        <p:tgtEl>
                                          <p:spTgt spid="2357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3573"/>
                                        </p:tgtEl>
                                        <p:attrNameLst>
                                          <p:attrName>style.visibility</p:attrName>
                                        </p:attrNameLst>
                                      </p:cBhvr>
                                      <p:to>
                                        <p:strVal val="visible"/>
                                      </p:to>
                                    </p:set>
                                    <p:anim calcmode="lin" valueType="num">
                                      <p:cBhvr additive="base">
                                        <p:cTn id="79" dur="500" fill="hold"/>
                                        <p:tgtEl>
                                          <p:spTgt spid="23573"/>
                                        </p:tgtEl>
                                        <p:attrNameLst>
                                          <p:attrName>ppt_x</p:attrName>
                                        </p:attrNameLst>
                                      </p:cBhvr>
                                      <p:tavLst>
                                        <p:tav tm="0">
                                          <p:val>
                                            <p:strVal val="#ppt_x"/>
                                          </p:val>
                                        </p:tav>
                                        <p:tav tm="100000">
                                          <p:val>
                                            <p:strVal val="#ppt_x"/>
                                          </p:val>
                                        </p:tav>
                                      </p:tavLst>
                                    </p:anim>
                                    <p:anim calcmode="lin" valueType="num">
                                      <p:cBhvr additive="base">
                                        <p:cTn id="80" dur="500" fill="hold"/>
                                        <p:tgtEl>
                                          <p:spTgt spid="2357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3574"/>
                                        </p:tgtEl>
                                        <p:attrNameLst>
                                          <p:attrName>style.visibility</p:attrName>
                                        </p:attrNameLst>
                                      </p:cBhvr>
                                      <p:to>
                                        <p:strVal val="visible"/>
                                      </p:to>
                                    </p:set>
                                    <p:anim calcmode="lin" valueType="num">
                                      <p:cBhvr additive="base">
                                        <p:cTn id="83" dur="500" fill="hold"/>
                                        <p:tgtEl>
                                          <p:spTgt spid="23574"/>
                                        </p:tgtEl>
                                        <p:attrNameLst>
                                          <p:attrName>ppt_x</p:attrName>
                                        </p:attrNameLst>
                                      </p:cBhvr>
                                      <p:tavLst>
                                        <p:tav tm="0">
                                          <p:val>
                                            <p:strVal val="#ppt_x"/>
                                          </p:val>
                                        </p:tav>
                                        <p:tav tm="100000">
                                          <p:val>
                                            <p:strVal val="#ppt_x"/>
                                          </p:val>
                                        </p:tav>
                                      </p:tavLst>
                                    </p:anim>
                                    <p:anim calcmode="lin" valueType="num">
                                      <p:cBhvr additive="base">
                                        <p:cTn id="84" dur="500" fill="hold"/>
                                        <p:tgtEl>
                                          <p:spTgt spid="23574"/>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3575"/>
                                        </p:tgtEl>
                                        <p:attrNameLst>
                                          <p:attrName>style.visibility</p:attrName>
                                        </p:attrNameLst>
                                      </p:cBhvr>
                                      <p:to>
                                        <p:strVal val="visible"/>
                                      </p:to>
                                    </p:set>
                                    <p:anim calcmode="lin" valueType="num">
                                      <p:cBhvr additive="base">
                                        <p:cTn id="87" dur="500" fill="hold"/>
                                        <p:tgtEl>
                                          <p:spTgt spid="23575"/>
                                        </p:tgtEl>
                                        <p:attrNameLst>
                                          <p:attrName>ppt_x</p:attrName>
                                        </p:attrNameLst>
                                      </p:cBhvr>
                                      <p:tavLst>
                                        <p:tav tm="0">
                                          <p:val>
                                            <p:strVal val="#ppt_x"/>
                                          </p:val>
                                        </p:tav>
                                        <p:tav tm="100000">
                                          <p:val>
                                            <p:strVal val="#ppt_x"/>
                                          </p:val>
                                        </p:tav>
                                      </p:tavLst>
                                    </p:anim>
                                    <p:anim calcmode="lin" valueType="num">
                                      <p:cBhvr additive="base">
                                        <p:cTn id="88" dur="500" fill="hold"/>
                                        <p:tgtEl>
                                          <p:spTgt spid="235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0" grpId="0"/>
      <p:bldP spid="23561" grpId="0"/>
      <p:bldP spid="23562" grpId="0"/>
      <p:bldP spid="23563" grpId="0"/>
      <p:bldP spid="23564" grpId="0"/>
      <p:bldP spid="23565" grpId="0"/>
      <p:bldP spid="23566" grpId="0"/>
      <p:bldP spid="23567" grpId="0"/>
      <p:bldP spid="23568" grpId="0"/>
      <p:bldP spid="23569" grpId="0"/>
      <p:bldP spid="23571" grpId="0" animBg="1"/>
      <p:bldP spid="23572" grpId="0" animBg="1"/>
      <p:bldP spid="23573" grpId="0" animBg="1"/>
      <p:bldP spid="23574" grpId="0" animBg="1"/>
      <p:bldP spid="2357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2.商业策划"/>
</p:tagLst>
</file>

<file path=ppt/tags/tag2.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SubTitl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SubTitle"/>
  <p:tag name="MH_ORDER" val="3"/>
</p:tagLst>
</file>

<file path=ppt/theme/theme1.xml><?xml version="1.0" encoding="utf-8"?>
<a:theme xmlns:a="http://schemas.openxmlformats.org/drawingml/2006/main" name="清风素材 https://12sc.taobao.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清风素材1 https://12sc.taobao.com">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清风素材2 https://12sc.taobao.com">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清风素材3 https://12sc.taobao.com">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清风素材4 https://12sc.taobao.com">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清风素材6 https://12sc.taobao.com">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155</TotalTime>
  <Pages>0</Pages>
  <Words>1647</Words>
  <Characters>0</Characters>
  <Application>Microsoft Office PowerPoint</Application>
  <DocSecurity>0</DocSecurity>
  <PresentationFormat>全屏显示(16:9)</PresentationFormat>
  <Lines>0</Lines>
  <Paragraphs>160</Paragraphs>
  <Slides>21</Slides>
  <Notes>21</Notes>
  <HiddenSlides>0</HiddenSlides>
  <MMClips>0</MMClips>
  <ScaleCrop>false</ScaleCrop>
  <HeadingPairs>
    <vt:vector size="6" baseType="variant">
      <vt:variant>
        <vt:lpstr>已用的字体</vt:lpstr>
      </vt:variant>
      <vt:variant>
        <vt:i4>12</vt:i4>
      </vt:variant>
      <vt:variant>
        <vt:lpstr>主题</vt:lpstr>
      </vt:variant>
      <vt:variant>
        <vt:i4>6</vt:i4>
      </vt:variant>
      <vt:variant>
        <vt:lpstr>幻灯片标题</vt:lpstr>
      </vt:variant>
      <vt:variant>
        <vt:i4>21</vt:i4>
      </vt:variant>
    </vt:vector>
  </HeadingPairs>
  <TitlesOfParts>
    <vt:vector size="39" baseType="lpstr">
      <vt:lpstr>Calibri</vt:lpstr>
      <vt:lpstr>宋体</vt:lpstr>
      <vt:lpstr>Arial</vt:lpstr>
      <vt:lpstr>Calibri Light</vt:lpstr>
      <vt:lpstr>等线</vt:lpstr>
      <vt:lpstr>方正兰亭黑_GBK</vt:lpstr>
      <vt:lpstr>微软雅黑</vt:lpstr>
      <vt:lpstr>华文琥珀</vt:lpstr>
      <vt:lpstr>+mn-ea</vt:lpstr>
      <vt:lpstr>MingLiU</vt:lpstr>
      <vt:lpstr>方正兰亭超细黑简体</vt:lpstr>
      <vt:lpstr>Open Sans</vt:lpstr>
      <vt:lpstr>清风素材 https://12sc.taobao.com</vt:lpstr>
      <vt:lpstr>清风素材1 https://12sc.taobao.com</vt:lpstr>
      <vt:lpstr>清风素材2 https://12sc.taobao.com</vt:lpstr>
      <vt:lpstr>清风素材3 https://12sc.taobao.com</vt:lpstr>
      <vt:lpstr>清风素材4 https://12sc.taobao.com</vt:lpstr>
      <vt:lpstr>清风素材6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588</dc:title>
  <dc:creator>Administrator</dc:creator>
  <cp:keywords>588</cp:keywords>
  <cp:lastModifiedBy>风轻无痕</cp:lastModifiedBy>
  <cp:revision>99</cp:revision>
  <dcterms:created xsi:type="dcterms:W3CDTF">2015-08-26T04:07:53Z</dcterms:created>
  <dcterms:modified xsi:type="dcterms:W3CDTF">2018-06-28T02:51:34Z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