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3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5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92D54"/>
    <a:srgbClr val="DB25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360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B324-44E8-A0E7-C635D37B4D97}"/>
            </c:ext>
          </c:extLst>
        </c:ser>
        <c:ser>
          <c:idx val="1"/>
          <c:order val="1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工作表1!$C$2:$C$5</c:f>
              <c:numCache>
                <c:formatCode>General</c:formatCode>
                <c:ptCount val="4"/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工作表1!$C$1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B324-44E8-A0E7-C635D37B4D97}"/>
            </c:ext>
          </c:extLst>
        </c:ser>
        <c:ser>
          <c:idx val="2"/>
          <c:order val="2"/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工作表1!$D$1</c15:sqref>
                        </c15:formulaRef>
                      </c:ext>
                    </c:extLst>
                    <c:strCache>
                      <c:ptCount val="1"/>
                      <c:pt idx="0">
                        <c:v>列2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B324-44E8-A0E7-C635D37B4D9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50"/>
        <c:axId val="1050339216"/>
        <c:axId val="1050339776"/>
      </c:barChart>
      <c:catAx>
        <c:axId val="1050339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050339776"/>
        <c:crosses val="autoZero"/>
        <c:auto val="1"/>
        <c:lblAlgn val="ctr"/>
        <c:lblOffset val="100"/>
        <c:noMultiLvlLbl val="0"/>
      </c:catAx>
      <c:valAx>
        <c:axId val="1050339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50339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accent2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D0F-48FC-9B51-63D57E03CC0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D0F-48FC-9B51-63D57E03CC0C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D0F-48FC-9B51-63D57E03CC0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D0F-48FC-9B51-63D57E03CC0C}"/>
              </c:ext>
            </c:extLst>
          </c:dP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3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1D0F-48FC-9B51-63D57E03CC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4962899870062405"/>
          <c:y val="0.36288449758819402"/>
          <c:w val="0.18263274912680799"/>
          <c:h val="0.274230700379581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31291697348396E-2"/>
          <c:y val="3.9105464834124998E-2"/>
          <c:w val="0.79658524087307603"/>
          <c:h val="0.82600624498935304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762-4C2D-9DA7-60F122BF9E6E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762-4C2D-9DA7-60F122BF9E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762-4C2D-9DA7-60F122BF9E6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762-4C2D-9DA7-60F122BF9E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2"/>
                      <c:pt idx="0">
                        <c:v>A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7762-4C2D-9DA7-60F122BF9E6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31291697348396E-2"/>
          <c:y val="3.9105464834124998E-2"/>
          <c:w val="0.79658524087307603"/>
          <c:h val="0.82600624498935304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D0C-4B84-9073-D7473329DC7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D0C-4B84-9073-D7473329DC7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D0C-4B84-9073-D7473329DC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D0C-4B84-9073-D7473329DC7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工作表1!$B$1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工作表1!$A$2:$A$5</c15:sqref>
                        </c15:formulaRef>
                      </c:ext>
                    </c:extLst>
                    <c:strCache>
                      <c:ptCount val="2"/>
                      <c:pt idx="0">
                        <c:v>A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ED0C-4B84-9073-D7473329DC7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79EF5-9C1D-4FA8-A2BB-D7B78FDDC96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01F7C-90E3-4861-8564-CD1EF3FEF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22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1EDE8F-5748-564A-B104-45C8D6344219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5307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1EDE8F-5748-564A-B104-45C8D6344219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1358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1EDE8F-5748-564A-B104-45C8D6344219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214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1EDE8F-5748-564A-B104-45C8D6344219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2629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1EDE8F-5748-564A-B104-45C8D6344219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7054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1EDE8F-5748-564A-B104-45C8D6344219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692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94D144-B43C-4E6F-8C5F-BCA84488B0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358CC2-107C-4779-8433-6D1A97269C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94A2E6-4BC8-4E65-AB1B-E355B9A32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648FE0-81B4-4BCA-845C-DA373528B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0C26F9-AA1E-4380-8B9E-AEDF15472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059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1CB844-518E-4EE3-9163-F65917788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CFD92C-4B57-4A98-AD01-587769EE1F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1714D3-FF4E-4CB2-A13F-1188C4D0F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FA35F8-D0D2-4E64-AA17-4A3F03747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58456C-6FEB-4A8D-9290-DC83D3DB5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56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61CA765-FCB9-4CA7-ABDE-00147C8E5C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37A41B2-B098-429B-88CF-C994AFA4A6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A41944-1DD1-4C51-868C-76BE4B5DF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284C6B-58BA-41B5-9490-2522C674D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4D263D-B1EC-433D-8150-32DAC1554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02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510" y="-3086280"/>
            <a:ext cx="11166762" cy="9436916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1485100"/>
            <a:ext cx="8991600" cy="200362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13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FASHION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3308350" y="4025900"/>
            <a:ext cx="557530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时尚行业年终总结模板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3308350" y="4398428"/>
            <a:ext cx="55753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bg1"/>
                </a:solidFill>
                <a:effectLst/>
              </a:defRPr>
            </a:lvl1pPr>
          </a:lstStyle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36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  <p:sp>
        <p:nvSpPr>
          <p:cNvPr id="6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797361"/>
            <a:ext cx="8991600" cy="8402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5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1848" y="3142768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671848" y="3537597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4671848" y="3932426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121524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  <p:sp>
        <p:nvSpPr>
          <p:cNvPr id="6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797361"/>
            <a:ext cx="8991600" cy="8402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5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1848" y="3142768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671848" y="3537597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4671848" y="3932426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0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4671848" y="4327255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3073241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  <p:sp>
        <p:nvSpPr>
          <p:cNvPr id="6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797361"/>
            <a:ext cx="8991600" cy="8402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5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1848" y="3142768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671848" y="3537597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4671848" y="3932426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0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4671848" y="4325139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4671848" y="4719968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1543444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  <p:sp>
        <p:nvSpPr>
          <p:cNvPr id="6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797361"/>
            <a:ext cx="8991600" cy="8402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5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1848" y="3142768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671848" y="3537597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4671848" y="3932426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0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4671848" y="4324705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4671848" y="4719534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2" name="文本占位符 6"/>
          <p:cNvSpPr>
            <a:spLocks noGrp="1"/>
          </p:cNvSpPr>
          <p:nvPr>
            <p:ph type="body" sz="quarter" idx="16" hasCustomPrompt="1"/>
          </p:nvPr>
        </p:nvSpPr>
        <p:spPr>
          <a:xfrm>
            <a:off x="4671848" y="5114363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3510683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677" y="0"/>
            <a:ext cx="14526950" cy="12276578"/>
          </a:xfrm>
          <a:prstGeom prst="rect">
            <a:avLst/>
          </a:prstGeom>
        </p:spPr>
      </p:pic>
      <p:sp>
        <p:nvSpPr>
          <p:cNvPr id="6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889000" y="973930"/>
            <a:ext cx="4165600" cy="200362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3800">
                <a:solidFill>
                  <a:schemeClr val="accent2"/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ONE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914900" y="2126632"/>
            <a:ext cx="255270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accent2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3483330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028951" y="0"/>
            <a:ext cx="10996519" cy="9293047"/>
          </a:xfrm>
          <a:prstGeom prst="rect">
            <a:avLst/>
          </a:prstGeom>
        </p:spPr>
      </p:pic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009431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r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1365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45627" y="3139765"/>
            <a:ext cx="6692745" cy="565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AAB4BF-689F-4D6A-A5AF-21B0EB22E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1E3989-E4C8-4372-B35D-655347F84D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39CBB0-6F34-4CF0-8E65-B51230CC7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EDCCDC-B34B-4E48-8A82-9DD9824A1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429BFA-3572-462D-8DBE-5E80CBA23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486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41797" y="-3856502"/>
            <a:ext cx="6800850" cy="57473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929341">
            <a:off x="-4056333" y="2716019"/>
            <a:ext cx="6692745" cy="565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380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255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1587" y="-4255895"/>
            <a:ext cx="6800850" cy="574733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0726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345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A8D183-CE61-455C-A6E9-DCC9275B8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62D658-4732-45ED-8DEB-94F7C75A1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C3D918-B98B-4769-AEF1-B0CF90934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0FFE61-37B4-43E4-B800-6821A0FC1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1311D4-2225-4596-A5F5-730811D25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815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6C6BA0-767F-4795-9379-57BE19FF6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2BDB18-2B1A-47A1-9098-A37656E76F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0D2250F-A330-4C24-8FCD-C2761A1E52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B27A33-F655-46DF-9B36-26B92AD9E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AF04A3-7A92-433A-A540-E27103B00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1D69FBB-3E37-40CE-ACEF-55F72C0CA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684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F248B2-228E-4E0B-992C-BFBC018BD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81027F2-9D1C-4011-846D-497E66F5C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63882AE-A205-44E7-9899-4F0DECBECB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C8911AD-6A67-466E-AF43-C06349B826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D5A97B0-D067-477E-B6C9-70DDC4F0AB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5B1D922-9CC7-410C-A1B5-944668C41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3443F4E-15C3-442B-9F40-C0B5C25C4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6E82DB4-8A6A-4E74-B5D4-4F0CC00C3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272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4FCA32-D8E4-4100-8E28-5FCC7EB3A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5DF9CF8-C1CB-4F2B-8F34-1130E563A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22BFC8D-D98D-49DF-8B9F-B6DC55ED5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B05AAED-855B-4734-99E4-63C3A9061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676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B8AA42B-53F1-47CA-B93A-46924D5DC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6FD0E41-797C-4A66-8A93-41311E1EA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DD1D3A-DF90-4E47-B456-4C1BC53D6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55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A54971-CFA1-4F54-9F0B-533E3773D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0BFCCA-CA6C-4631-85EF-86FD13C0D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22FD765-3CDF-431E-A7D8-705322BB8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5527CDE-E993-43E5-AA5E-6C5435C10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FB2973E-7052-46F9-B6E9-243A4FE8A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4F0A151-586D-4A9D-8E41-1E2787409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141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C8C057-6034-470D-9F55-EE82EC88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785F04F-BA10-4934-8B72-DB1DC0A668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878B587-5A73-43F0-9C3A-43995049D3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CC39CFA-7E2A-460E-8980-7131BB13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785FE20-6EEF-4E78-BE8D-EE427BC48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419224-C498-4009-AACD-DFC776D63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517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83DB1AE-302E-480F-A346-0104242D5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25173A-B1DD-48A4-A4B5-DD3DED42E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DC306F-5F37-4A38-A7B6-1A013836D3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354E0-398F-4927-BAAD-408A3948838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073FBF-E969-4FC8-A84B-467598F616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51E4F1-8681-47B0-8DD8-7EFFCE8A6B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7366C-6985-4E07-9AD6-0B5505251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529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76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7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microsoft.com/office/2007/relationships/hdphoto" Target="../media/hdphoto1.wdp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image" Target="../media/image5.jpe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slideLayout" Target="../slideLayouts/slideLayout19.xml"/><Relationship Id="rId5" Type="http://schemas.openxmlformats.org/officeDocument/2006/relationships/tags" Target="../tags/tag84.xml"/><Relationship Id="rId10" Type="http://schemas.openxmlformats.org/officeDocument/2006/relationships/tags" Target="../tags/tag89.xml"/><Relationship Id="rId4" Type="http://schemas.openxmlformats.org/officeDocument/2006/relationships/tags" Target="../tags/tag83.xml"/><Relationship Id="rId9" Type="http://schemas.openxmlformats.org/officeDocument/2006/relationships/tags" Target="../tags/tag8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chart" Target="../charts/chart4.xml"/><Relationship Id="rId5" Type="http://schemas.openxmlformats.org/officeDocument/2006/relationships/tags" Target="../tags/tag94.xml"/><Relationship Id="rId10" Type="http://schemas.openxmlformats.org/officeDocument/2006/relationships/chart" Target="../charts/chart3.xml"/><Relationship Id="rId4" Type="http://schemas.openxmlformats.org/officeDocument/2006/relationships/tags" Target="../tags/tag93.xml"/><Relationship Id="rId9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tags" Target="../tags/tag109.xml"/><Relationship Id="rId18" Type="http://schemas.openxmlformats.org/officeDocument/2006/relationships/tags" Target="../tags/tag114.xml"/><Relationship Id="rId3" Type="http://schemas.openxmlformats.org/officeDocument/2006/relationships/tags" Target="../tags/tag99.xml"/><Relationship Id="rId21" Type="http://schemas.openxmlformats.org/officeDocument/2006/relationships/slideLayout" Target="../slideLayouts/slideLayout19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17" Type="http://schemas.openxmlformats.org/officeDocument/2006/relationships/tags" Target="../tags/tag113.xml"/><Relationship Id="rId2" Type="http://schemas.openxmlformats.org/officeDocument/2006/relationships/tags" Target="../tags/tag98.xml"/><Relationship Id="rId16" Type="http://schemas.openxmlformats.org/officeDocument/2006/relationships/tags" Target="../tags/tag112.xml"/><Relationship Id="rId20" Type="http://schemas.openxmlformats.org/officeDocument/2006/relationships/tags" Target="../tags/tag116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5" Type="http://schemas.openxmlformats.org/officeDocument/2006/relationships/tags" Target="../tags/tag111.xml"/><Relationship Id="rId10" Type="http://schemas.openxmlformats.org/officeDocument/2006/relationships/tags" Target="../tags/tag106.xml"/><Relationship Id="rId19" Type="http://schemas.openxmlformats.org/officeDocument/2006/relationships/tags" Target="../tags/tag115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tags" Target="../tags/tag1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tags" Target="../tags/tag131.xml"/><Relationship Id="rId18" Type="http://schemas.openxmlformats.org/officeDocument/2006/relationships/tags" Target="../tags/tag136.xml"/><Relationship Id="rId3" Type="http://schemas.openxmlformats.org/officeDocument/2006/relationships/tags" Target="../tags/tag121.xml"/><Relationship Id="rId21" Type="http://schemas.openxmlformats.org/officeDocument/2006/relationships/tags" Target="../tags/tag139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17" Type="http://schemas.openxmlformats.org/officeDocument/2006/relationships/tags" Target="../tags/tag135.xml"/><Relationship Id="rId2" Type="http://schemas.openxmlformats.org/officeDocument/2006/relationships/tags" Target="../tags/tag120.xml"/><Relationship Id="rId16" Type="http://schemas.openxmlformats.org/officeDocument/2006/relationships/tags" Target="../tags/tag134.xml"/><Relationship Id="rId20" Type="http://schemas.openxmlformats.org/officeDocument/2006/relationships/tags" Target="../tags/tag138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tags" Target="../tags/tag133.xml"/><Relationship Id="rId10" Type="http://schemas.openxmlformats.org/officeDocument/2006/relationships/tags" Target="../tags/tag128.xml"/><Relationship Id="rId19" Type="http://schemas.openxmlformats.org/officeDocument/2006/relationships/tags" Target="../tags/tag137.xml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tags" Target="../tags/tag132.xml"/><Relationship Id="rId22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tags" Target="../tags/tag152.xml"/><Relationship Id="rId18" Type="http://schemas.openxmlformats.org/officeDocument/2006/relationships/notesSlide" Target="../notesSlides/notesSlide5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12" Type="http://schemas.openxmlformats.org/officeDocument/2006/relationships/tags" Target="../tags/tag151.xml"/><Relationship Id="rId17" Type="http://schemas.openxmlformats.org/officeDocument/2006/relationships/slideLayout" Target="../slideLayouts/slideLayout20.xml"/><Relationship Id="rId2" Type="http://schemas.openxmlformats.org/officeDocument/2006/relationships/tags" Target="../tags/tag141.xml"/><Relationship Id="rId16" Type="http://schemas.openxmlformats.org/officeDocument/2006/relationships/tags" Target="../tags/tag155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tags" Target="../tags/tag150.xml"/><Relationship Id="rId5" Type="http://schemas.openxmlformats.org/officeDocument/2006/relationships/tags" Target="../tags/tag144.xml"/><Relationship Id="rId15" Type="http://schemas.openxmlformats.org/officeDocument/2006/relationships/tags" Target="../tags/tag154.xml"/><Relationship Id="rId10" Type="http://schemas.openxmlformats.org/officeDocument/2006/relationships/tags" Target="../tags/tag149.xml"/><Relationship Id="rId4" Type="http://schemas.openxmlformats.org/officeDocument/2006/relationships/tags" Target="../tags/tag143.xml"/><Relationship Id="rId9" Type="http://schemas.openxmlformats.org/officeDocument/2006/relationships/tags" Target="../tags/tag148.xml"/><Relationship Id="rId14" Type="http://schemas.openxmlformats.org/officeDocument/2006/relationships/tags" Target="../tags/tag15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63.xml"/><Relationship Id="rId13" Type="http://schemas.openxmlformats.org/officeDocument/2006/relationships/tags" Target="../tags/tag168.xml"/><Relationship Id="rId18" Type="http://schemas.openxmlformats.org/officeDocument/2006/relationships/slideLayout" Target="../slideLayouts/slideLayout21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12" Type="http://schemas.openxmlformats.org/officeDocument/2006/relationships/tags" Target="../tags/tag167.xml"/><Relationship Id="rId17" Type="http://schemas.openxmlformats.org/officeDocument/2006/relationships/tags" Target="../tags/tag172.xml"/><Relationship Id="rId2" Type="http://schemas.openxmlformats.org/officeDocument/2006/relationships/tags" Target="../tags/tag157.xml"/><Relationship Id="rId16" Type="http://schemas.openxmlformats.org/officeDocument/2006/relationships/tags" Target="../tags/tag171.xml"/><Relationship Id="rId20" Type="http://schemas.microsoft.com/office/2007/relationships/hdphoto" Target="../media/hdphoto1.wdp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11" Type="http://schemas.openxmlformats.org/officeDocument/2006/relationships/tags" Target="../tags/tag166.xml"/><Relationship Id="rId5" Type="http://schemas.openxmlformats.org/officeDocument/2006/relationships/tags" Target="../tags/tag160.xml"/><Relationship Id="rId15" Type="http://schemas.openxmlformats.org/officeDocument/2006/relationships/tags" Target="../tags/tag170.xml"/><Relationship Id="rId10" Type="http://schemas.openxmlformats.org/officeDocument/2006/relationships/tags" Target="../tags/tag165.xml"/><Relationship Id="rId19" Type="http://schemas.openxmlformats.org/officeDocument/2006/relationships/image" Target="../media/image5.jpeg"/><Relationship Id="rId4" Type="http://schemas.openxmlformats.org/officeDocument/2006/relationships/tags" Target="../tags/tag159.xml"/><Relationship Id="rId9" Type="http://schemas.openxmlformats.org/officeDocument/2006/relationships/tags" Target="../tags/tag164.xml"/><Relationship Id="rId14" Type="http://schemas.openxmlformats.org/officeDocument/2006/relationships/tags" Target="../tags/tag16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chart" Target="../charts/chart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slideLayout" Target="../slideLayouts/slideLayout21.xml"/><Relationship Id="rId5" Type="http://schemas.openxmlformats.org/officeDocument/2006/relationships/tags" Target="../tags/tag15.xml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4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slideLayout" Target="../slideLayouts/slideLayout21.xml"/><Relationship Id="rId5" Type="http://schemas.openxmlformats.org/officeDocument/2006/relationships/tags" Target="../tags/tag25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slideLayout" Target="../slideLayouts/slideLayout20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image" Target="../media/image4.png"/><Relationship Id="rId5" Type="http://schemas.openxmlformats.org/officeDocument/2006/relationships/tags" Target="../tags/tag49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48.xml"/><Relationship Id="rId9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tags" Target="../tags/tag70.xml"/><Relationship Id="rId3" Type="http://schemas.openxmlformats.org/officeDocument/2006/relationships/tags" Target="../tags/tag55.xml"/><Relationship Id="rId21" Type="http://schemas.openxmlformats.org/officeDocument/2006/relationships/tags" Target="../tags/tag73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" Type="http://schemas.openxmlformats.org/officeDocument/2006/relationships/tags" Target="../tags/tag54.xml"/><Relationship Id="rId16" Type="http://schemas.openxmlformats.org/officeDocument/2006/relationships/tags" Target="../tags/tag68.xml"/><Relationship Id="rId20" Type="http://schemas.openxmlformats.org/officeDocument/2006/relationships/tags" Target="../tags/tag72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24" Type="http://schemas.microsoft.com/office/2007/relationships/hdphoto" Target="../media/hdphoto1.wdp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23" Type="http://schemas.openxmlformats.org/officeDocument/2006/relationships/image" Target="../media/image5.jpeg"/><Relationship Id="rId10" Type="http://schemas.openxmlformats.org/officeDocument/2006/relationships/tags" Target="../tags/tag62.xml"/><Relationship Id="rId19" Type="http://schemas.openxmlformats.org/officeDocument/2006/relationships/tags" Target="../tags/tag71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Relationship Id="rId22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TextPlaceholder 8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1600200" y="1485100"/>
            <a:ext cx="8991600" cy="2003625"/>
          </a:xfrm>
        </p:spPr>
        <p:txBody>
          <a:bodyPr/>
          <a:lstStyle/>
          <a:p>
            <a:r>
              <a:rPr lang="en-US" altLang="zh-CN" dirty="0"/>
              <a:t>FASHION</a:t>
            </a:r>
          </a:p>
        </p:txBody>
      </p:sp>
      <p:sp>
        <p:nvSpPr>
          <p:cNvPr id="10" name="PA_TextPlaceholder 9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3308350" y="4025900"/>
            <a:ext cx="5575300" cy="341632"/>
          </a:xfrm>
        </p:spPr>
        <p:txBody>
          <a:bodyPr/>
          <a:lstStyle/>
          <a:p>
            <a:r>
              <a:rPr lang="zh-CN" altLang="en-US" dirty="0"/>
              <a:t>时尚行业年终总结模板</a:t>
            </a:r>
          </a:p>
        </p:txBody>
      </p:sp>
      <p:sp>
        <p:nvSpPr>
          <p:cNvPr id="11" name="PA_TextPlaceholder 10"/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3308350" y="4398428"/>
            <a:ext cx="5575300" cy="286232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22089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sp>
        <p:nvSpPr>
          <p:cNvPr id="3" name="PA_矩形 2"/>
          <p:cNvSpPr/>
          <p:nvPr>
            <p:custDataLst>
              <p:tags r:id="rId2"/>
            </p:custDataLst>
          </p:nvPr>
        </p:nvSpPr>
        <p:spPr>
          <a:xfrm>
            <a:off x="2168013" y="3156155"/>
            <a:ext cx="10023988" cy="235974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4" name="PA_文本框 3"/>
          <p:cNvSpPr txBox="1"/>
          <p:nvPr>
            <p:custDataLst>
              <p:tags r:id="rId3"/>
            </p:custDataLst>
          </p:nvPr>
        </p:nvSpPr>
        <p:spPr>
          <a:xfrm>
            <a:off x="2476017" y="3012587"/>
            <a:ext cx="49840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TWO</a:t>
            </a:r>
            <a:endParaRPr kumimoji="1" lang="zh-CN" altLang="en-US" sz="16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" name="PA_文本框 8"/>
          <p:cNvSpPr txBox="1"/>
          <p:nvPr>
            <p:custDataLst>
              <p:tags r:id="rId4"/>
            </p:custDataLst>
          </p:nvPr>
        </p:nvSpPr>
        <p:spPr>
          <a:xfrm>
            <a:off x="7631478" y="3648688"/>
            <a:ext cx="401445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进行更改。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96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279400" y="973930"/>
            <a:ext cx="5207000" cy="1807370"/>
          </a:xfrm>
        </p:spPr>
        <p:txBody>
          <a:bodyPr/>
          <a:lstStyle/>
          <a:p>
            <a:r>
              <a:rPr lang="en-US" altLang="zh-CN" dirty="0"/>
              <a:t>THREE</a:t>
            </a:r>
          </a:p>
        </p:txBody>
      </p:sp>
      <p:sp>
        <p:nvSpPr>
          <p:cNvPr id="6" name="PA_TextPlaceholder 5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5295900" y="2126632"/>
            <a:ext cx="2552700" cy="480131"/>
          </a:xfrm>
        </p:spPr>
        <p:txBody>
          <a:bodyPr/>
          <a:lstStyle/>
          <a:p>
            <a:r>
              <a:rPr lang="zh-CN" altLang="en-US" dirty="0"/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274434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矩形 3"/>
          <p:cNvSpPr/>
          <p:nvPr>
            <p:custDataLst>
              <p:tags r:id="rId1"/>
            </p:custDataLst>
          </p:nvPr>
        </p:nvSpPr>
        <p:spPr>
          <a:xfrm>
            <a:off x="0" y="1599936"/>
            <a:ext cx="6096001" cy="40044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sp>
        <p:nvSpPr>
          <p:cNvPr id="5" name="PA_矩形 4"/>
          <p:cNvSpPr/>
          <p:nvPr>
            <p:custDataLst>
              <p:tags r:id="rId3"/>
            </p:custDataLst>
          </p:nvPr>
        </p:nvSpPr>
        <p:spPr>
          <a:xfrm>
            <a:off x="6096000" y="1599936"/>
            <a:ext cx="6095999" cy="4004451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PA_文本框 8"/>
          <p:cNvSpPr txBox="1"/>
          <p:nvPr>
            <p:custDataLst>
              <p:tags r:id="rId4"/>
            </p:custDataLst>
          </p:nvPr>
        </p:nvSpPr>
        <p:spPr>
          <a:xfrm>
            <a:off x="793618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PA_矩形 9"/>
          <p:cNvSpPr/>
          <p:nvPr>
            <p:custDataLst>
              <p:tags r:id="rId5"/>
            </p:custDataLst>
          </p:nvPr>
        </p:nvSpPr>
        <p:spPr>
          <a:xfrm>
            <a:off x="875235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PA_文本框 13"/>
          <p:cNvSpPr txBox="1"/>
          <p:nvPr>
            <p:custDataLst>
              <p:tags r:id="rId6"/>
            </p:custDataLst>
          </p:nvPr>
        </p:nvSpPr>
        <p:spPr>
          <a:xfrm>
            <a:off x="8058186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5" name="PA_矩形 14"/>
          <p:cNvSpPr/>
          <p:nvPr>
            <p:custDataLst>
              <p:tags r:id="rId7"/>
            </p:custDataLst>
          </p:nvPr>
        </p:nvSpPr>
        <p:spPr>
          <a:xfrm>
            <a:off x="8139803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2" name="PA_组 21"/>
          <p:cNvGrpSpPr/>
          <p:nvPr>
            <p:custDataLst>
              <p:tags r:id="rId8"/>
            </p:custDataLst>
          </p:nvPr>
        </p:nvGrpSpPr>
        <p:grpSpPr>
          <a:xfrm>
            <a:off x="4615978" y="1342102"/>
            <a:ext cx="3112752" cy="4520118"/>
            <a:chOff x="4615978" y="1342102"/>
            <a:chExt cx="3112752" cy="4520118"/>
          </a:xfrm>
        </p:grpSpPr>
        <p:sp>
          <p:nvSpPr>
            <p:cNvPr id="18" name="三角形 17"/>
            <p:cNvSpPr/>
            <p:nvPr/>
          </p:nvSpPr>
          <p:spPr>
            <a:xfrm>
              <a:off x="6628776" y="1342102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7" name="三角形 16"/>
            <p:cNvSpPr/>
            <p:nvPr/>
          </p:nvSpPr>
          <p:spPr>
            <a:xfrm>
              <a:off x="4919358" y="1342103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grpSp>
          <p:nvGrpSpPr>
            <p:cNvPr id="21" name="组 20"/>
            <p:cNvGrpSpPr/>
            <p:nvPr/>
          </p:nvGrpSpPr>
          <p:grpSpPr>
            <a:xfrm rot="10800000">
              <a:off x="4919563" y="5577816"/>
              <a:ext cx="2207320" cy="257834"/>
              <a:chOff x="5071758" y="1494502"/>
              <a:chExt cx="2207320" cy="257834"/>
            </a:xfrm>
          </p:grpSpPr>
          <p:sp>
            <p:nvSpPr>
              <p:cNvPr id="19" name="三角形 18"/>
              <p:cNvSpPr/>
              <p:nvPr/>
            </p:nvSpPr>
            <p:spPr>
              <a:xfrm>
                <a:off x="6781176" y="1494502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20" name="三角形 19"/>
              <p:cNvSpPr/>
              <p:nvPr/>
            </p:nvSpPr>
            <p:spPr>
              <a:xfrm>
                <a:off x="5071758" y="1494503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grpSp>
          <p:nvGrpSpPr>
            <p:cNvPr id="8" name="组 7"/>
            <p:cNvGrpSpPr/>
            <p:nvPr/>
          </p:nvGrpSpPr>
          <p:grpSpPr>
            <a:xfrm>
              <a:off x="4615978" y="1342104"/>
              <a:ext cx="3112752" cy="4520116"/>
              <a:chOff x="4793533" y="1599936"/>
              <a:chExt cx="2757642" cy="400445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904610" y="2466535"/>
                <a:ext cx="2271252" cy="22712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6" name="Freeform 8"/>
              <p:cNvSpPr>
                <a:spLocks noEditPoints="1"/>
              </p:cNvSpPr>
              <p:nvPr/>
            </p:nvSpPr>
            <p:spPr bwMode="auto">
              <a:xfrm>
                <a:off x="4793533" y="1599936"/>
                <a:ext cx="2757642" cy="4004451"/>
              </a:xfrm>
              <a:custGeom>
                <a:avLst/>
                <a:gdLst>
                  <a:gd name="T0" fmla="*/ 236 w 376"/>
                  <a:gd name="T1" fmla="*/ 352 h 546"/>
                  <a:gd name="T2" fmla="*/ 154 w 376"/>
                  <a:gd name="T3" fmla="*/ 276 h 546"/>
                  <a:gd name="T4" fmla="*/ 188 w 376"/>
                  <a:gd name="T5" fmla="*/ 170 h 546"/>
                  <a:gd name="T6" fmla="*/ 188 w 376"/>
                  <a:gd name="T7" fmla="*/ 268 h 546"/>
                  <a:gd name="T8" fmla="*/ 376 w 376"/>
                  <a:gd name="T9" fmla="*/ 238 h 546"/>
                  <a:gd name="T10" fmla="*/ 338 w 376"/>
                  <a:gd name="T11" fmla="*/ 306 h 546"/>
                  <a:gd name="T12" fmla="*/ 334 w 376"/>
                  <a:gd name="T13" fmla="*/ 322 h 546"/>
                  <a:gd name="T14" fmla="*/ 322 w 376"/>
                  <a:gd name="T15" fmla="*/ 350 h 546"/>
                  <a:gd name="T16" fmla="*/ 306 w 376"/>
                  <a:gd name="T17" fmla="*/ 376 h 546"/>
                  <a:gd name="T18" fmla="*/ 284 w 376"/>
                  <a:gd name="T19" fmla="*/ 398 h 546"/>
                  <a:gd name="T20" fmla="*/ 274 w 376"/>
                  <a:gd name="T21" fmla="*/ 546 h 546"/>
                  <a:gd name="T22" fmla="*/ 68 w 376"/>
                  <a:gd name="T23" fmla="*/ 408 h 546"/>
                  <a:gd name="T24" fmla="*/ 54 w 376"/>
                  <a:gd name="T25" fmla="*/ 396 h 546"/>
                  <a:gd name="T26" fmla="*/ 28 w 376"/>
                  <a:gd name="T27" fmla="*/ 366 h 546"/>
                  <a:gd name="T28" fmla="*/ 10 w 376"/>
                  <a:gd name="T29" fmla="*/ 332 h 546"/>
                  <a:gd name="T30" fmla="*/ 2 w 376"/>
                  <a:gd name="T31" fmla="*/ 292 h 546"/>
                  <a:gd name="T32" fmla="*/ 0 w 376"/>
                  <a:gd name="T33" fmla="*/ 272 h 546"/>
                  <a:gd name="T34" fmla="*/ 4 w 376"/>
                  <a:gd name="T35" fmla="*/ 232 h 546"/>
                  <a:gd name="T36" fmla="*/ 18 w 376"/>
                  <a:gd name="T37" fmla="*/ 196 h 546"/>
                  <a:gd name="T38" fmla="*/ 40 w 376"/>
                  <a:gd name="T39" fmla="*/ 162 h 546"/>
                  <a:gd name="T40" fmla="*/ 68 w 376"/>
                  <a:gd name="T41" fmla="*/ 136 h 546"/>
                  <a:gd name="T42" fmla="*/ 274 w 376"/>
                  <a:gd name="T43" fmla="*/ 0 h 546"/>
                  <a:gd name="T44" fmla="*/ 274 w 376"/>
                  <a:gd name="T45" fmla="*/ 136 h 546"/>
                  <a:gd name="T46" fmla="*/ 296 w 376"/>
                  <a:gd name="T47" fmla="*/ 156 h 546"/>
                  <a:gd name="T48" fmla="*/ 314 w 376"/>
                  <a:gd name="T49" fmla="*/ 180 h 546"/>
                  <a:gd name="T50" fmla="*/ 328 w 376"/>
                  <a:gd name="T51" fmla="*/ 208 h 546"/>
                  <a:gd name="T52" fmla="*/ 338 w 376"/>
                  <a:gd name="T53" fmla="*/ 238 h 546"/>
                  <a:gd name="T54" fmla="*/ 308 w 376"/>
                  <a:gd name="T55" fmla="*/ 272 h 546"/>
                  <a:gd name="T56" fmla="*/ 306 w 376"/>
                  <a:gd name="T57" fmla="*/ 258 h 546"/>
                  <a:gd name="T58" fmla="*/ 302 w 376"/>
                  <a:gd name="T59" fmla="*/ 232 h 546"/>
                  <a:gd name="T60" fmla="*/ 290 w 376"/>
                  <a:gd name="T61" fmla="*/ 208 h 546"/>
                  <a:gd name="T62" fmla="*/ 276 w 376"/>
                  <a:gd name="T63" fmla="*/ 186 h 546"/>
                  <a:gd name="T64" fmla="*/ 258 w 376"/>
                  <a:gd name="T65" fmla="*/ 166 h 546"/>
                  <a:gd name="T66" fmla="*/ 236 w 376"/>
                  <a:gd name="T67" fmla="*/ 152 h 546"/>
                  <a:gd name="T68" fmla="*/ 212 w 376"/>
                  <a:gd name="T69" fmla="*/ 142 h 546"/>
                  <a:gd name="T70" fmla="*/ 184 w 376"/>
                  <a:gd name="T71" fmla="*/ 136 h 546"/>
                  <a:gd name="T72" fmla="*/ 170 w 376"/>
                  <a:gd name="T73" fmla="*/ 136 h 546"/>
                  <a:gd name="T74" fmla="*/ 144 w 376"/>
                  <a:gd name="T75" fmla="*/ 138 h 546"/>
                  <a:gd name="T76" fmla="*/ 118 w 376"/>
                  <a:gd name="T77" fmla="*/ 146 h 546"/>
                  <a:gd name="T78" fmla="*/ 94 w 376"/>
                  <a:gd name="T79" fmla="*/ 158 h 546"/>
                  <a:gd name="T80" fmla="*/ 74 w 376"/>
                  <a:gd name="T81" fmla="*/ 176 h 546"/>
                  <a:gd name="T82" fmla="*/ 58 w 376"/>
                  <a:gd name="T83" fmla="*/ 196 h 546"/>
                  <a:gd name="T84" fmla="*/ 44 w 376"/>
                  <a:gd name="T85" fmla="*/ 220 h 546"/>
                  <a:gd name="T86" fmla="*/ 36 w 376"/>
                  <a:gd name="T87" fmla="*/ 244 h 546"/>
                  <a:gd name="T88" fmla="*/ 34 w 376"/>
                  <a:gd name="T89" fmla="*/ 272 h 546"/>
                  <a:gd name="T90" fmla="*/ 34 w 376"/>
                  <a:gd name="T91" fmla="*/ 286 h 546"/>
                  <a:gd name="T92" fmla="*/ 40 w 376"/>
                  <a:gd name="T93" fmla="*/ 312 h 546"/>
                  <a:gd name="T94" fmla="*/ 50 w 376"/>
                  <a:gd name="T95" fmla="*/ 338 h 546"/>
                  <a:gd name="T96" fmla="*/ 66 w 376"/>
                  <a:gd name="T97" fmla="*/ 360 h 546"/>
                  <a:gd name="T98" fmla="*/ 84 w 376"/>
                  <a:gd name="T99" fmla="*/ 378 h 546"/>
                  <a:gd name="T100" fmla="*/ 106 w 376"/>
                  <a:gd name="T101" fmla="*/ 392 h 546"/>
                  <a:gd name="T102" fmla="*/ 130 w 376"/>
                  <a:gd name="T103" fmla="*/ 402 h 546"/>
                  <a:gd name="T104" fmla="*/ 156 w 376"/>
                  <a:gd name="T105" fmla="*/ 408 h 546"/>
                  <a:gd name="T106" fmla="*/ 170 w 376"/>
                  <a:gd name="T107" fmla="*/ 408 h 546"/>
                  <a:gd name="T108" fmla="*/ 198 w 376"/>
                  <a:gd name="T109" fmla="*/ 406 h 546"/>
                  <a:gd name="T110" fmla="*/ 224 w 376"/>
                  <a:gd name="T111" fmla="*/ 398 h 546"/>
                  <a:gd name="T112" fmla="*/ 248 w 376"/>
                  <a:gd name="T113" fmla="*/ 386 h 546"/>
                  <a:gd name="T114" fmla="*/ 268 w 376"/>
                  <a:gd name="T115" fmla="*/ 368 h 546"/>
                  <a:gd name="T116" fmla="*/ 284 w 376"/>
                  <a:gd name="T117" fmla="*/ 348 h 546"/>
                  <a:gd name="T118" fmla="*/ 296 w 376"/>
                  <a:gd name="T119" fmla="*/ 326 h 546"/>
                  <a:gd name="T120" fmla="*/ 304 w 376"/>
                  <a:gd name="T121" fmla="*/ 300 h 546"/>
                  <a:gd name="T122" fmla="*/ 308 w 376"/>
                  <a:gd name="T123" fmla="*/ 27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6" h="546">
                    <a:moveTo>
                      <a:pt x="188" y="268"/>
                    </a:moveTo>
                    <a:lnTo>
                      <a:pt x="236" y="352"/>
                    </a:lnTo>
                    <a:lnTo>
                      <a:pt x="208" y="370"/>
                    </a:lnTo>
                    <a:lnTo>
                      <a:pt x="154" y="276"/>
                    </a:lnTo>
                    <a:lnTo>
                      <a:pt x="154" y="170"/>
                    </a:lnTo>
                    <a:lnTo>
                      <a:pt x="188" y="170"/>
                    </a:lnTo>
                    <a:lnTo>
                      <a:pt x="188" y="268"/>
                    </a:lnTo>
                    <a:lnTo>
                      <a:pt x="188" y="268"/>
                    </a:lnTo>
                    <a:lnTo>
                      <a:pt x="188" y="268"/>
                    </a:lnTo>
                    <a:close/>
                    <a:moveTo>
                      <a:pt x="376" y="238"/>
                    </a:moveTo>
                    <a:lnTo>
                      <a:pt x="376" y="306"/>
                    </a:lnTo>
                    <a:lnTo>
                      <a:pt x="338" y="306"/>
                    </a:lnTo>
                    <a:lnTo>
                      <a:pt x="338" y="306"/>
                    </a:lnTo>
                    <a:lnTo>
                      <a:pt x="334" y="322"/>
                    </a:lnTo>
                    <a:lnTo>
                      <a:pt x="328" y="336"/>
                    </a:lnTo>
                    <a:lnTo>
                      <a:pt x="322" y="350"/>
                    </a:lnTo>
                    <a:lnTo>
                      <a:pt x="314" y="364"/>
                    </a:lnTo>
                    <a:lnTo>
                      <a:pt x="306" y="376"/>
                    </a:lnTo>
                    <a:lnTo>
                      <a:pt x="296" y="388"/>
                    </a:lnTo>
                    <a:lnTo>
                      <a:pt x="284" y="398"/>
                    </a:lnTo>
                    <a:lnTo>
                      <a:pt x="274" y="408"/>
                    </a:lnTo>
                    <a:lnTo>
                      <a:pt x="274" y="546"/>
                    </a:lnTo>
                    <a:lnTo>
                      <a:pt x="68" y="546"/>
                    </a:lnTo>
                    <a:lnTo>
                      <a:pt x="68" y="408"/>
                    </a:lnTo>
                    <a:lnTo>
                      <a:pt x="68" y="408"/>
                    </a:lnTo>
                    <a:lnTo>
                      <a:pt x="54" y="396"/>
                    </a:lnTo>
                    <a:lnTo>
                      <a:pt x="40" y="382"/>
                    </a:lnTo>
                    <a:lnTo>
                      <a:pt x="28" y="366"/>
                    </a:lnTo>
                    <a:lnTo>
                      <a:pt x="18" y="350"/>
                    </a:lnTo>
                    <a:lnTo>
                      <a:pt x="10" y="332"/>
                    </a:lnTo>
                    <a:lnTo>
                      <a:pt x="4" y="312"/>
                    </a:lnTo>
                    <a:lnTo>
                      <a:pt x="2" y="292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2" y="252"/>
                    </a:lnTo>
                    <a:lnTo>
                      <a:pt x="4" y="232"/>
                    </a:lnTo>
                    <a:lnTo>
                      <a:pt x="10" y="212"/>
                    </a:lnTo>
                    <a:lnTo>
                      <a:pt x="18" y="196"/>
                    </a:lnTo>
                    <a:lnTo>
                      <a:pt x="28" y="178"/>
                    </a:lnTo>
                    <a:lnTo>
                      <a:pt x="40" y="162"/>
                    </a:lnTo>
                    <a:lnTo>
                      <a:pt x="54" y="148"/>
                    </a:lnTo>
                    <a:lnTo>
                      <a:pt x="68" y="136"/>
                    </a:lnTo>
                    <a:lnTo>
                      <a:pt x="68" y="0"/>
                    </a:lnTo>
                    <a:lnTo>
                      <a:pt x="274" y="0"/>
                    </a:lnTo>
                    <a:lnTo>
                      <a:pt x="274" y="136"/>
                    </a:lnTo>
                    <a:lnTo>
                      <a:pt x="274" y="136"/>
                    </a:lnTo>
                    <a:lnTo>
                      <a:pt x="284" y="146"/>
                    </a:lnTo>
                    <a:lnTo>
                      <a:pt x="296" y="156"/>
                    </a:lnTo>
                    <a:lnTo>
                      <a:pt x="306" y="168"/>
                    </a:lnTo>
                    <a:lnTo>
                      <a:pt x="314" y="180"/>
                    </a:lnTo>
                    <a:lnTo>
                      <a:pt x="322" y="194"/>
                    </a:lnTo>
                    <a:lnTo>
                      <a:pt x="328" y="208"/>
                    </a:lnTo>
                    <a:lnTo>
                      <a:pt x="334" y="222"/>
                    </a:lnTo>
                    <a:lnTo>
                      <a:pt x="338" y="238"/>
                    </a:lnTo>
                    <a:lnTo>
                      <a:pt x="376" y="238"/>
                    </a:lnTo>
                    <a:close/>
                    <a:moveTo>
                      <a:pt x="308" y="272"/>
                    </a:moveTo>
                    <a:lnTo>
                      <a:pt x="308" y="272"/>
                    </a:lnTo>
                    <a:lnTo>
                      <a:pt x="306" y="258"/>
                    </a:lnTo>
                    <a:lnTo>
                      <a:pt x="304" y="244"/>
                    </a:lnTo>
                    <a:lnTo>
                      <a:pt x="302" y="232"/>
                    </a:lnTo>
                    <a:lnTo>
                      <a:pt x="296" y="220"/>
                    </a:lnTo>
                    <a:lnTo>
                      <a:pt x="290" y="208"/>
                    </a:lnTo>
                    <a:lnTo>
                      <a:pt x="284" y="196"/>
                    </a:lnTo>
                    <a:lnTo>
                      <a:pt x="276" y="186"/>
                    </a:lnTo>
                    <a:lnTo>
                      <a:pt x="268" y="176"/>
                    </a:lnTo>
                    <a:lnTo>
                      <a:pt x="258" y="166"/>
                    </a:lnTo>
                    <a:lnTo>
                      <a:pt x="248" y="158"/>
                    </a:lnTo>
                    <a:lnTo>
                      <a:pt x="236" y="152"/>
                    </a:lnTo>
                    <a:lnTo>
                      <a:pt x="224" y="146"/>
                    </a:lnTo>
                    <a:lnTo>
                      <a:pt x="212" y="142"/>
                    </a:lnTo>
                    <a:lnTo>
                      <a:pt x="198" y="138"/>
                    </a:lnTo>
                    <a:lnTo>
                      <a:pt x="184" y="136"/>
                    </a:lnTo>
                    <a:lnTo>
                      <a:pt x="170" y="136"/>
                    </a:lnTo>
                    <a:lnTo>
                      <a:pt x="170" y="136"/>
                    </a:lnTo>
                    <a:lnTo>
                      <a:pt x="156" y="136"/>
                    </a:lnTo>
                    <a:lnTo>
                      <a:pt x="144" y="138"/>
                    </a:lnTo>
                    <a:lnTo>
                      <a:pt x="130" y="142"/>
                    </a:lnTo>
                    <a:lnTo>
                      <a:pt x="118" y="146"/>
                    </a:lnTo>
                    <a:lnTo>
                      <a:pt x="106" y="152"/>
                    </a:lnTo>
                    <a:lnTo>
                      <a:pt x="94" y="158"/>
                    </a:lnTo>
                    <a:lnTo>
                      <a:pt x="84" y="166"/>
                    </a:lnTo>
                    <a:lnTo>
                      <a:pt x="74" y="176"/>
                    </a:lnTo>
                    <a:lnTo>
                      <a:pt x="66" y="186"/>
                    </a:lnTo>
                    <a:lnTo>
                      <a:pt x="58" y="196"/>
                    </a:lnTo>
                    <a:lnTo>
                      <a:pt x="50" y="208"/>
                    </a:lnTo>
                    <a:lnTo>
                      <a:pt x="44" y="220"/>
                    </a:lnTo>
                    <a:lnTo>
                      <a:pt x="40" y="232"/>
                    </a:lnTo>
                    <a:lnTo>
                      <a:pt x="36" y="244"/>
                    </a:lnTo>
                    <a:lnTo>
                      <a:pt x="34" y="258"/>
                    </a:lnTo>
                    <a:lnTo>
                      <a:pt x="34" y="272"/>
                    </a:lnTo>
                    <a:lnTo>
                      <a:pt x="34" y="272"/>
                    </a:lnTo>
                    <a:lnTo>
                      <a:pt x="34" y="286"/>
                    </a:lnTo>
                    <a:lnTo>
                      <a:pt x="36" y="300"/>
                    </a:lnTo>
                    <a:lnTo>
                      <a:pt x="40" y="312"/>
                    </a:lnTo>
                    <a:lnTo>
                      <a:pt x="44" y="326"/>
                    </a:lnTo>
                    <a:lnTo>
                      <a:pt x="50" y="338"/>
                    </a:lnTo>
                    <a:lnTo>
                      <a:pt x="58" y="348"/>
                    </a:lnTo>
                    <a:lnTo>
                      <a:pt x="66" y="360"/>
                    </a:lnTo>
                    <a:lnTo>
                      <a:pt x="74" y="368"/>
                    </a:lnTo>
                    <a:lnTo>
                      <a:pt x="84" y="378"/>
                    </a:lnTo>
                    <a:lnTo>
                      <a:pt x="94" y="386"/>
                    </a:lnTo>
                    <a:lnTo>
                      <a:pt x="106" y="392"/>
                    </a:lnTo>
                    <a:lnTo>
                      <a:pt x="118" y="398"/>
                    </a:lnTo>
                    <a:lnTo>
                      <a:pt x="130" y="402"/>
                    </a:lnTo>
                    <a:lnTo>
                      <a:pt x="144" y="406"/>
                    </a:lnTo>
                    <a:lnTo>
                      <a:pt x="156" y="408"/>
                    </a:lnTo>
                    <a:lnTo>
                      <a:pt x="170" y="408"/>
                    </a:lnTo>
                    <a:lnTo>
                      <a:pt x="170" y="408"/>
                    </a:lnTo>
                    <a:lnTo>
                      <a:pt x="184" y="408"/>
                    </a:lnTo>
                    <a:lnTo>
                      <a:pt x="198" y="406"/>
                    </a:lnTo>
                    <a:lnTo>
                      <a:pt x="212" y="402"/>
                    </a:lnTo>
                    <a:lnTo>
                      <a:pt x="224" y="398"/>
                    </a:lnTo>
                    <a:lnTo>
                      <a:pt x="236" y="392"/>
                    </a:lnTo>
                    <a:lnTo>
                      <a:pt x="248" y="386"/>
                    </a:lnTo>
                    <a:lnTo>
                      <a:pt x="258" y="378"/>
                    </a:lnTo>
                    <a:lnTo>
                      <a:pt x="268" y="368"/>
                    </a:lnTo>
                    <a:lnTo>
                      <a:pt x="276" y="360"/>
                    </a:lnTo>
                    <a:lnTo>
                      <a:pt x="284" y="348"/>
                    </a:lnTo>
                    <a:lnTo>
                      <a:pt x="290" y="338"/>
                    </a:lnTo>
                    <a:lnTo>
                      <a:pt x="296" y="326"/>
                    </a:lnTo>
                    <a:lnTo>
                      <a:pt x="302" y="312"/>
                    </a:lnTo>
                    <a:lnTo>
                      <a:pt x="304" y="300"/>
                    </a:lnTo>
                    <a:lnTo>
                      <a:pt x="306" y="286"/>
                    </a:lnTo>
                    <a:lnTo>
                      <a:pt x="308" y="272"/>
                    </a:lnTo>
                    <a:lnTo>
                      <a:pt x="308" y="2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</p:grpSp>
      <p:pic>
        <p:nvPicPr>
          <p:cNvPr id="24" name="PA_图片 23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44" t="19805" r="9263" b="36558"/>
          <a:stretch/>
        </p:blipFill>
        <p:spPr>
          <a:xfrm>
            <a:off x="860970" y="2006350"/>
            <a:ext cx="3375076" cy="1414366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5" name="PA_图片 24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44" t="19805" r="9263" b="36558"/>
          <a:stretch/>
        </p:blipFill>
        <p:spPr>
          <a:xfrm>
            <a:off x="8125538" y="2006350"/>
            <a:ext cx="3375076" cy="1414366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1875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5" grpId="0" animBg="1"/>
      <p:bldP spid="9" grpId="0"/>
      <p:bldP spid="10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graphicFrame>
        <p:nvGraphicFramePr>
          <p:cNvPr id="42" name="PA_Chart 41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76666342"/>
              </p:ext>
            </p:extLst>
          </p:nvPr>
        </p:nvGraphicFramePr>
        <p:xfrm>
          <a:off x="4850407" y="1368245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43" name="PA_组 42"/>
          <p:cNvGrpSpPr/>
          <p:nvPr>
            <p:custDataLst>
              <p:tags r:id="rId3"/>
            </p:custDataLst>
          </p:nvPr>
        </p:nvGrpSpPr>
        <p:grpSpPr>
          <a:xfrm>
            <a:off x="4701424" y="4056308"/>
            <a:ext cx="3294993" cy="1721390"/>
            <a:chOff x="4701424" y="4395631"/>
            <a:chExt cx="3294993" cy="1721390"/>
          </a:xfrm>
        </p:grpSpPr>
        <p:grpSp>
          <p:nvGrpSpPr>
            <p:cNvPr id="44" name="组 43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48" name="三角形 47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600" b="1" i="0" u="none" strike="noStrike" kern="0" cap="none" spc="0" normalizeH="0" baseline="0" noProof="0" dirty="0">
                  <a:ln>
                    <a:noFill/>
                  </a:ln>
                  <a:solidFill>
                    <a:srgbClr val="BB3963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BB3963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%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8E214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8E214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8E214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中可对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8E214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8E214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aphicFrame>
        <p:nvGraphicFramePr>
          <p:cNvPr id="49" name="PA_Chart 48"/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701229609"/>
              </p:ext>
            </p:extLst>
          </p:nvPr>
        </p:nvGraphicFramePr>
        <p:xfrm>
          <a:off x="8522062" y="1377131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50" name="PA_组 49"/>
          <p:cNvGrpSpPr/>
          <p:nvPr>
            <p:custDataLst>
              <p:tags r:id="rId5"/>
            </p:custDataLst>
          </p:nvPr>
        </p:nvGrpSpPr>
        <p:grpSpPr>
          <a:xfrm>
            <a:off x="8373079" y="4065194"/>
            <a:ext cx="3294993" cy="1721390"/>
            <a:chOff x="4701424" y="4395631"/>
            <a:chExt cx="3294993" cy="1721390"/>
          </a:xfrm>
        </p:grpSpPr>
        <p:grpSp>
          <p:nvGrpSpPr>
            <p:cNvPr id="51" name="组 50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55" name="三角形 54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600" b="1" i="0" u="none" strike="noStrike" kern="0" cap="none" spc="0" normalizeH="0" baseline="0" noProof="0" dirty="0">
                  <a:ln>
                    <a:noFill/>
                  </a:ln>
                  <a:solidFill>
                    <a:srgbClr val="F94C84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94C84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%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94C8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94C8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94C8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中可对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94C8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94C8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58" name="PA_组 19"/>
          <p:cNvGrpSpPr/>
          <p:nvPr>
            <p:custDataLst>
              <p:tags r:id="rId6"/>
            </p:custDataLst>
          </p:nvPr>
        </p:nvGrpSpPr>
        <p:grpSpPr>
          <a:xfrm>
            <a:off x="1125956" y="4521622"/>
            <a:ext cx="2794799" cy="1264962"/>
            <a:chOff x="3889780" y="5158264"/>
            <a:chExt cx="2794799" cy="1264962"/>
          </a:xfrm>
        </p:grpSpPr>
        <p:sp>
          <p:nvSpPr>
            <p:cNvPr id="59" name="文本框 58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8E214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62" name="PA_组 19"/>
          <p:cNvGrpSpPr/>
          <p:nvPr>
            <p:custDataLst>
              <p:tags r:id="rId7"/>
            </p:custDataLst>
          </p:nvPr>
        </p:nvGrpSpPr>
        <p:grpSpPr>
          <a:xfrm>
            <a:off x="1125956" y="2988881"/>
            <a:ext cx="2794799" cy="1264962"/>
            <a:chOff x="3889780" y="5158264"/>
            <a:chExt cx="2794799" cy="1264962"/>
          </a:xfrm>
        </p:grpSpPr>
        <p:sp>
          <p:nvSpPr>
            <p:cNvPr id="63" name="文本框 62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8E214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542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2" grpId="0">
        <p:bldAsOne/>
      </p:bldGraphic>
      <p:bldGraphic spid="49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grpSp>
        <p:nvGrpSpPr>
          <p:cNvPr id="3" name="PA_组 2"/>
          <p:cNvGrpSpPr/>
          <p:nvPr>
            <p:custDataLst>
              <p:tags r:id="rId2"/>
            </p:custDataLst>
          </p:nvPr>
        </p:nvGrpSpPr>
        <p:grpSpPr>
          <a:xfrm>
            <a:off x="817999" y="3057085"/>
            <a:ext cx="2536722" cy="2536722"/>
            <a:chOff x="1238864" y="3082413"/>
            <a:chExt cx="2536722" cy="2536722"/>
          </a:xfrm>
        </p:grpSpPr>
        <p:sp>
          <p:nvSpPr>
            <p:cNvPr id="4" name="椭圆 3"/>
            <p:cNvSpPr/>
            <p:nvPr/>
          </p:nvSpPr>
          <p:spPr>
            <a:xfrm>
              <a:off x="1238864" y="3082413"/>
              <a:ext cx="2536722" cy="25367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1826" y="4494290"/>
              <a:ext cx="17507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YOUR</a:t>
              </a:r>
              <a:r>
                <a:rPr kumimoji="1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 </a:t>
              </a:r>
              <a:r>
                <a:rPr kumimoji="1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TITLE</a:t>
              </a:r>
              <a:r>
                <a:rPr kumimoji="1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 </a:t>
              </a:r>
              <a:r>
                <a:rPr kumimoji="1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HERE</a:t>
              </a:r>
              <a:endParaRPr kumimoji="1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7" name="PA_椭圆 6"/>
          <p:cNvSpPr/>
          <p:nvPr>
            <p:custDataLst>
              <p:tags r:id="rId3"/>
            </p:custDataLst>
          </p:nvPr>
        </p:nvSpPr>
        <p:spPr>
          <a:xfrm>
            <a:off x="3654606" y="2176150"/>
            <a:ext cx="1949437" cy="19494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" name="PA_文本框 7"/>
          <p:cNvSpPr txBox="1"/>
          <p:nvPr>
            <p:custDataLst>
              <p:tags r:id="rId4"/>
            </p:custDataLst>
          </p:nvPr>
        </p:nvSpPr>
        <p:spPr>
          <a:xfrm>
            <a:off x="3854914" y="3261159"/>
            <a:ext cx="15488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YOUR</a:t>
            </a: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TITLE</a:t>
            </a: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HERE</a:t>
            </a:r>
            <a:endParaRPr kumimoji="1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PA_椭圆 8"/>
          <p:cNvSpPr/>
          <p:nvPr>
            <p:custDataLst>
              <p:tags r:id="rId5"/>
            </p:custDataLst>
          </p:nvPr>
        </p:nvSpPr>
        <p:spPr>
          <a:xfrm>
            <a:off x="5812153" y="1336595"/>
            <a:ext cx="1452524" cy="14525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0" name="PA_文本框 9"/>
          <p:cNvSpPr txBox="1"/>
          <p:nvPr>
            <p:custDataLst>
              <p:tags r:id="rId6"/>
            </p:custDataLst>
          </p:nvPr>
        </p:nvSpPr>
        <p:spPr>
          <a:xfrm>
            <a:off x="6087811" y="220302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TITLE</a:t>
            </a:r>
            <a:r>
              <a:rPr kumimoji="1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HERE</a:t>
            </a:r>
            <a:endParaRPr kumimoji="1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" name="PA_椭圆 10"/>
          <p:cNvSpPr/>
          <p:nvPr>
            <p:custDataLst>
              <p:tags r:id="rId7"/>
            </p:custDataLst>
          </p:nvPr>
        </p:nvSpPr>
        <p:spPr>
          <a:xfrm>
            <a:off x="7472787" y="626060"/>
            <a:ext cx="991803" cy="9918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" name="PA_文本框 11"/>
          <p:cNvSpPr txBox="1"/>
          <p:nvPr>
            <p:custDataLst>
              <p:tags r:id="rId8"/>
            </p:custDataLst>
          </p:nvPr>
        </p:nvSpPr>
        <p:spPr>
          <a:xfrm>
            <a:off x="7518084" y="117807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TITLE</a:t>
            </a:r>
            <a:r>
              <a:rPr kumimoji="1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HERE</a:t>
            </a:r>
            <a:endParaRPr kumimoji="1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" name="PA_椭圆 15"/>
          <p:cNvSpPr/>
          <p:nvPr>
            <p:custDataLst>
              <p:tags r:id="rId9"/>
            </p:custDataLst>
          </p:nvPr>
        </p:nvSpPr>
        <p:spPr>
          <a:xfrm>
            <a:off x="1222888" y="5844279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7" name="PA_椭圆 16"/>
          <p:cNvSpPr/>
          <p:nvPr>
            <p:custDataLst>
              <p:tags r:id="rId10"/>
            </p:custDataLst>
          </p:nvPr>
        </p:nvSpPr>
        <p:spPr>
          <a:xfrm>
            <a:off x="3854914" y="4413204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8" name="PA_椭圆 17"/>
          <p:cNvSpPr/>
          <p:nvPr>
            <p:custDataLst>
              <p:tags r:id="rId11"/>
            </p:custDataLst>
          </p:nvPr>
        </p:nvSpPr>
        <p:spPr>
          <a:xfrm>
            <a:off x="5995869" y="2949154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9" name="PA_椭圆 18"/>
          <p:cNvSpPr/>
          <p:nvPr>
            <p:custDataLst>
              <p:tags r:id="rId12"/>
            </p:custDataLst>
          </p:nvPr>
        </p:nvSpPr>
        <p:spPr>
          <a:xfrm>
            <a:off x="7426141" y="1728080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20" name="PA_组 19"/>
          <p:cNvGrpSpPr/>
          <p:nvPr>
            <p:custDataLst>
              <p:tags r:id="rId13"/>
            </p:custDataLst>
          </p:nvPr>
        </p:nvGrpSpPr>
        <p:grpSpPr>
          <a:xfrm>
            <a:off x="3534756" y="4913149"/>
            <a:ext cx="2794799" cy="1264962"/>
            <a:chOff x="3889780" y="5158264"/>
            <a:chExt cx="2794799" cy="1264962"/>
          </a:xfrm>
        </p:grpSpPr>
        <p:sp>
          <p:nvSpPr>
            <p:cNvPr id="21" name="文本框 20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8E214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8E214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8E214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24" name="PA_组 23"/>
          <p:cNvGrpSpPr/>
          <p:nvPr>
            <p:custDataLst>
              <p:tags r:id="rId14"/>
            </p:custDataLst>
          </p:nvPr>
        </p:nvGrpSpPr>
        <p:grpSpPr>
          <a:xfrm>
            <a:off x="5867277" y="3399053"/>
            <a:ext cx="2794799" cy="1264962"/>
            <a:chOff x="3889780" y="5158264"/>
            <a:chExt cx="2794799" cy="1264962"/>
          </a:xfrm>
        </p:grpSpPr>
        <p:sp>
          <p:nvSpPr>
            <p:cNvPr id="25" name="文本框 24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BB396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BB396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BB396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28" name="PA_组 27"/>
          <p:cNvGrpSpPr/>
          <p:nvPr>
            <p:custDataLst>
              <p:tags r:id="rId15"/>
            </p:custDataLst>
          </p:nvPr>
        </p:nvGrpSpPr>
        <p:grpSpPr>
          <a:xfrm>
            <a:off x="7762323" y="2029017"/>
            <a:ext cx="2794799" cy="1264962"/>
            <a:chOff x="3889780" y="5158264"/>
            <a:chExt cx="2794799" cy="1264962"/>
          </a:xfrm>
        </p:grpSpPr>
        <p:sp>
          <p:nvSpPr>
            <p:cNvPr id="29" name="文本框 28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E23F7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E23F7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23F7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E23F7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E23F7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32" name="PA_组 31"/>
          <p:cNvGrpSpPr/>
          <p:nvPr>
            <p:custDataLst>
              <p:tags r:id="rId16"/>
            </p:custDataLst>
          </p:nvPr>
        </p:nvGrpSpPr>
        <p:grpSpPr>
          <a:xfrm>
            <a:off x="8743192" y="489480"/>
            <a:ext cx="2794799" cy="1264962"/>
            <a:chOff x="3889780" y="5158264"/>
            <a:chExt cx="2794799" cy="1264962"/>
          </a:xfrm>
        </p:grpSpPr>
        <p:sp>
          <p:nvSpPr>
            <p:cNvPr id="33" name="文本框 32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94C8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94C8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94C8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37" name="PA_任意多边形 25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1679765" y="3470840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8" name="PA_任意多边形 25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4372897" y="2559050"/>
            <a:ext cx="518120" cy="51811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9" name="PA_任意多边形 25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6348527" y="1654230"/>
            <a:ext cx="391878" cy="391876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40" name="PA_任意多边形 25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7843959" y="847975"/>
            <a:ext cx="249454" cy="249452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603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6" grpId="0" animBg="1"/>
      <p:bldP spid="17" grpId="0" animBg="1"/>
      <p:bldP spid="18" grpId="0" animBg="1"/>
      <p:bldP spid="19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889000" y="973930"/>
            <a:ext cx="5016500" cy="3914918"/>
          </a:xfrm>
        </p:spPr>
        <p:txBody>
          <a:bodyPr/>
          <a:lstStyle/>
          <a:p>
            <a:r>
              <a:rPr lang="en-US" altLang="zh-CN" dirty="0"/>
              <a:t>FOUR</a:t>
            </a:r>
          </a:p>
        </p:txBody>
      </p:sp>
      <p:sp>
        <p:nvSpPr>
          <p:cNvPr id="6" name="PA_TextPlaceholder 5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5537200" y="2126632"/>
            <a:ext cx="2552700" cy="480131"/>
          </a:xfrm>
        </p:spPr>
        <p:txBody>
          <a:bodyPr/>
          <a:lstStyle/>
          <a:p>
            <a:r>
              <a:rPr lang="zh-CN" altLang="en-US" dirty="0"/>
              <a:t>新年计划</a:t>
            </a:r>
          </a:p>
        </p:txBody>
      </p:sp>
    </p:spTree>
    <p:extLst>
      <p:ext uri="{BB962C8B-B14F-4D97-AF65-F5344CB8AC3E}">
        <p14:creationId xmlns:p14="http://schemas.microsoft.com/office/powerpoint/2010/main" val="398038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grpSp>
        <p:nvGrpSpPr>
          <p:cNvPr id="7" name="PA_组 6"/>
          <p:cNvGrpSpPr/>
          <p:nvPr>
            <p:custDataLst>
              <p:tags r:id="rId2"/>
            </p:custDataLst>
          </p:nvPr>
        </p:nvGrpSpPr>
        <p:grpSpPr>
          <a:xfrm>
            <a:off x="0" y="3277364"/>
            <a:ext cx="3052676" cy="720295"/>
            <a:chOff x="0" y="2743200"/>
            <a:chExt cx="2806262" cy="662152"/>
          </a:xfrm>
        </p:grpSpPr>
        <p:grpSp>
          <p:nvGrpSpPr>
            <p:cNvPr id="5" name="组 4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4" name="三角形 3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HERE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3" name="PA_矩形 12"/>
          <p:cNvSpPr/>
          <p:nvPr>
            <p:custDataLst>
              <p:tags r:id="rId3"/>
            </p:custDataLst>
          </p:nvPr>
        </p:nvSpPr>
        <p:spPr>
          <a:xfrm>
            <a:off x="1054477" y="2159087"/>
            <a:ext cx="943723" cy="903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Century Gothic"/>
                <a:ea typeface="Microsoft YaHei" charset="0"/>
                <a:cs typeface="Microsoft YaHei" charset="0"/>
              </a:rPr>
              <a:t>01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8E2143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136055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PA_矩形 18"/>
          <p:cNvSpPr/>
          <p:nvPr>
            <p:custDataLst>
              <p:tags r:id="rId5"/>
            </p:custDataLst>
          </p:nvPr>
        </p:nvSpPr>
        <p:spPr>
          <a:xfrm>
            <a:off x="421492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8E2143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65" name="PA_组 64"/>
          <p:cNvGrpSpPr/>
          <p:nvPr>
            <p:custDataLst>
              <p:tags r:id="rId6"/>
            </p:custDataLst>
          </p:nvPr>
        </p:nvGrpSpPr>
        <p:grpSpPr>
          <a:xfrm>
            <a:off x="3046442" y="3471861"/>
            <a:ext cx="3052676" cy="720295"/>
            <a:chOff x="3046442" y="3471861"/>
            <a:chExt cx="3052676" cy="720295"/>
          </a:xfrm>
        </p:grpSpPr>
        <p:grpSp>
          <p:nvGrpSpPr>
            <p:cNvPr id="27" name="组 26"/>
            <p:cNvGrpSpPr/>
            <p:nvPr/>
          </p:nvGrpSpPr>
          <p:grpSpPr>
            <a:xfrm rot="10800000">
              <a:off x="3046442" y="3471861"/>
              <a:ext cx="3052676" cy="720295"/>
              <a:chOff x="0" y="2743200"/>
              <a:chExt cx="2806262" cy="662152"/>
            </a:xfrm>
            <a:solidFill>
              <a:schemeClr val="accent3"/>
            </a:solidFill>
          </p:grpSpPr>
          <p:sp>
            <p:nvSpPr>
              <p:cNvPr id="29" name="矩形 2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30" name="三角形 2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521119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HERE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23" name="PA_矩形 22"/>
          <p:cNvSpPr/>
          <p:nvPr>
            <p:custDataLst>
              <p:tags r:id="rId7"/>
            </p:custDataLst>
          </p:nvPr>
        </p:nvSpPr>
        <p:spPr>
          <a:xfrm>
            <a:off x="4135802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Century Gothic"/>
                <a:ea typeface="Microsoft YaHei" charset="0"/>
                <a:cs typeface="Microsoft YaHei" charset="0"/>
              </a:rPr>
              <a:t>02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BB3963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5" name="PA_文本框 24"/>
          <p:cNvSpPr txBox="1"/>
          <p:nvPr>
            <p:custDataLst>
              <p:tags r:id="rId8"/>
            </p:custDataLst>
          </p:nvPr>
        </p:nvSpPr>
        <p:spPr>
          <a:xfrm>
            <a:off x="3052677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PA_矩形 25"/>
          <p:cNvSpPr/>
          <p:nvPr>
            <p:custDataLst>
              <p:tags r:id="rId9"/>
            </p:custDataLst>
          </p:nvPr>
        </p:nvSpPr>
        <p:spPr>
          <a:xfrm>
            <a:off x="3467934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BB3963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3" name="PA_组 42"/>
          <p:cNvGrpSpPr/>
          <p:nvPr>
            <p:custDataLst>
              <p:tags r:id="rId10"/>
            </p:custDataLst>
          </p:nvPr>
        </p:nvGrpSpPr>
        <p:grpSpPr>
          <a:xfrm>
            <a:off x="6092882" y="3277364"/>
            <a:ext cx="3052676" cy="720295"/>
            <a:chOff x="0" y="2743200"/>
            <a:chExt cx="2806262" cy="662152"/>
          </a:xfrm>
          <a:solidFill>
            <a:schemeClr val="accent4"/>
          </a:solidFill>
        </p:grpSpPr>
        <p:grpSp>
          <p:nvGrpSpPr>
            <p:cNvPr id="48" name="组 47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51" name="三角形 50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HERE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44" name="PA_矩形 43"/>
          <p:cNvSpPr/>
          <p:nvPr>
            <p:custDataLst>
              <p:tags r:id="rId11"/>
            </p:custDataLst>
          </p:nvPr>
        </p:nvSpPr>
        <p:spPr>
          <a:xfrm>
            <a:off x="7182242" y="2159087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E23F75"/>
                </a:solidFill>
                <a:effectLst/>
                <a:uLnTx/>
                <a:uFillTx/>
                <a:latin typeface="Century Gothic"/>
                <a:ea typeface="Microsoft YaHei" charset="0"/>
                <a:cs typeface="Microsoft YaHei" charset="0"/>
              </a:rPr>
              <a:t>03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E23F75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46" name="PA_文本框 45"/>
          <p:cNvSpPr txBox="1"/>
          <p:nvPr>
            <p:custDataLst>
              <p:tags r:id="rId12"/>
            </p:custDataLst>
          </p:nvPr>
        </p:nvSpPr>
        <p:spPr>
          <a:xfrm>
            <a:off x="6228937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23F7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E23F7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23F75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7" name="PA_矩形 46"/>
          <p:cNvSpPr/>
          <p:nvPr>
            <p:custDataLst>
              <p:tags r:id="rId13"/>
            </p:custDataLst>
          </p:nvPr>
        </p:nvSpPr>
        <p:spPr>
          <a:xfrm>
            <a:off x="6514374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E23F7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E23F75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66" name="PA_组 65"/>
          <p:cNvGrpSpPr/>
          <p:nvPr>
            <p:custDataLst>
              <p:tags r:id="rId14"/>
            </p:custDataLst>
          </p:nvPr>
        </p:nvGrpSpPr>
        <p:grpSpPr>
          <a:xfrm>
            <a:off x="9139324" y="3471861"/>
            <a:ext cx="3052676" cy="720295"/>
            <a:chOff x="9139324" y="3471861"/>
            <a:chExt cx="3052676" cy="720295"/>
          </a:xfrm>
        </p:grpSpPr>
        <p:grpSp>
          <p:nvGrpSpPr>
            <p:cNvPr id="53" name="组 52"/>
            <p:cNvGrpSpPr/>
            <p:nvPr/>
          </p:nvGrpSpPr>
          <p:grpSpPr>
            <a:xfrm rot="10800000">
              <a:off x="9139324" y="3471861"/>
              <a:ext cx="3052676" cy="720295"/>
              <a:chOff x="0" y="2743200"/>
              <a:chExt cx="2806262" cy="662152"/>
            </a:xfrm>
            <a:solidFill>
              <a:schemeClr val="accent5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60" name="三角形 5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9614001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Microsoft YaHei" charset="0"/>
                  <a:cs typeface="Microsoft YaHei" charset="0"/>
                </a:rPr>
                <a:t>HERE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55" name="PA_矩形 54"/>
          <p:cNvSpPr/>
          <p:nvPr>
            <p:custDataLst>
              <p:tags r:id="rId15"/>
            </p:custDataLst>
          </p:nvPr>
        </p:nvSpPr>
        <p:spPr>
          <a:xfrm>
            <a:off x="10228684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Century Gothic"/>
                <a:ea typeface="Microsoft YaHei" charset="0"/>
                <a:cs typeface="Microsoft YaHei" charset="0"/>
              </a:rPr>
              <a:t>04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F94C84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7" name="PA_文本框 56"/>
          <p:cNvSpPr txBox="1"/>
          <p:nvPr>
            <p:custDataLst>
              <p:tags r:id="rId16"/>
            </p:custDataLst>
          </p:nvPr>
        </p:nvSpPr>
        <p:spPr>
          <a:xfrm>
            <a:off x="9145559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94C84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8" name="PA_矩形 57"/>
          <p:cNvSpPr/>
          <p:nvPr>
            <p:custDataLst>
              <p:tags r:id="rId17"/>
            </p:custDataLst>
          </p:nvPr>
        </p:nvSpPr>
        <p:spPr>
          <a:xfrm>
            <a:off x="9560816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94C84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0" name="PA_任意多边形 25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4166184" y="970222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41" name="PA_任意多边形 25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10259067" y="970222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42" name="PA_任意多边形 25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1089359" y="4203536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45" name="PA_任意多边形 25"/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>
            <a:off x="7182242" y="4203536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3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30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8" grpId="0"/>
      <p:bldP spid="19" grpId="0"/>
      <p:bldP spid="23" grpId="0"/>
      <p:bldP spid="25" grpId="0"/>
      <p:bldP spid="26" grpId="0"/>
      <p:bldP spid="44" grpId="0"/>
      <p:bldP spid="46" grpId="0"/>
      <p:bldP spid="47" grpId="0"/>
      <p:bldP spid="55" grpId="0"/>
      <p:bldP spid="57" grpId="0"/>
      <p:bldP spid="58" grpId="0"/>
      <p:bldP spid="40" grpId="0" animBg="1"/>
      <p:bldP spid="41" grpId="0" animBg="1"/>
      <p:bldP spid="42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grpSp>
        <p:nvGrpSpPr>
          <p:cNvPr id="7" name="PA_组 6"/>
          <p:cNvGrpSpPr/>
          <p:nvPr>
            <p:custDataLst>
              <p:tags r:id="rId2"/>
            </p:custDataLst>
          </p:nvPr>
        </p:nvGrpSpPr>
        <p:grpSpPr>
          <a:xfrm>
            <a:off x="914400" y="1094974"/>
            <a:ext cx="2569779" cy="2569779"/>
            <a:chOff x="914400" y="1371601"/>
            <a:chExt cx="2569779" cy="2569779"/>
          </a:xfrm>
        </p:grpSpPr>
        <p:sp>
          <p:nvSpPr>
            <p:cNvPr id="3" name="椭圆 2"/>
            <p:cNvSpPr/>
            <p:nvPr/>
          </p:nvSpPr>
          <p:spPr>
            <a:xfrm>
              <a:off x="914400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39642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进行更改。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378012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4" name="PA_组 13"/>
          <p:cNvGrpSpPr/>
          <p:nvPr>
            <p:custDataLst>
              <p:tags r:id="rId3"/>
            </p:custDataLst>
          </p:nvPr>
        </p:nvGrpSpPr>
        <p:grpSpPr>
          <a:xfrm>
            <a:off x="3525004" y="3243918"/>
            <a:ext cx="2569779" cy="2569779"/>
            <a:chOff x="3525004" y="3582630"/>
            <a:chExt cx="2569779" cy="2569779"/>
          </a:xfrm>
        </p:grpSpPr>
        <p:sp>
          <p:nvSpPr>
            <p:cNvPr id="9" name="椭圆 8"/>
            <p:cNvSpPr/>
            <p:nvPr/>
          </p:nvSpPr>
          <p:spPr>
            <a:xfrm>
              <a:off x="3525004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50246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进行更改。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88616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PA_组 26"/>
          <p:cNvGrpSpPr/>
          <p:nvPr>
            <p:custDataLst>
              <p:tags r:id="rId4"/>
            </p:custDataLst>
          </p:nvPr>
        </p:nvGrpSpPr>
        <p:grpSpPr>
          <a:xfrm>
            <a:off x="6073184" y="1094974"/>
            <a:ext cx="2569779" cy="2569779"/>
            <a:chOff x="6073184" y="1371601"/>
            <a:chExt cx="2569779" cy="2569779"/>
          </a:xfrm>
        </p:grpSpPr>
        <p:sp>
          <p:nvSpPr>
            <p:cNvPr id="16" name="椭圆 15"/>
            <p:cNvSpPr/>
            <p:nvPr/>
          </p:nvSpPr>
          <p:spPr>
            <a:xfrm>
              <a:off x="6073184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98426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进行更改。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36796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8" name="PA_组 27"/>
          <p:cNvGrpSpPr/>
          <p:nvPr>
            <p:custDataLst>
              <p:tags r:id="rId5"/>
            </p:custDataLst>
          </p:nvPr>
        </p:nvGrpSpPr>
        <p:grpSpPr>
          <a:xfrm>
            <a:off x="8683788" y="3243918"/>
            <a:ext cx="2569779" cy="2569779"/>
            <a:chOff x="8683788" y="3582630"/>
            <a:chExt cx="2569779" cy="2569779"/>
          </a:xfrm>
        </p:grpSpPr>
        <p:sp>
          <p:nvSpPr>
            <p:cNvPr id="21" name="椭圆 20"/>
            <p:cNvSpPr/>
            <p:nvPr/>
          </p:nvSpPr>
          <p:spPr>
            <a:xfrm>
              <a:off x="8683788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09030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进行更改。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147400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cxnSp>
        <p:nvCxnSpPr>
          <p:cNvPr id="30" name="PA_直线连接符 29"/>
          <p:cNvCxnSpPr>
            <a:stCxn id="3" idx="5"/>
            <a:endCxn id="9" idx="1"/>
          </p:cNvCxnSpPr>
          <p:nvPr>
            <p:custDataLst>
              <p:tags r:id="rId6"/>
            </p:custDataLst>
          </p:nvPr>
        </p:nvCxnSpPr>
        <p:spPr>
          <a:xfrm>
            <a:off x="3107844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A_直线连接符 30"/>
          <p:cNvCxnSpPr>
            <a:stCxn id="9" idx="7"/>
            <a:endCxn id="16" idx="3"/>
          </p:cNvCxnSpPr>
          <p:nvPr>
            <p:custDataLst>
              <p:tags r:id="rId7"/>
            </p:custDataLst>
          </p:nvPr>
        </p:nvCxnSpPr>
        <p:spPr>
          <a:xfrm flipV="1">
            <a:off x="5718448" y="3288418"/>
            <a:ext cx="731071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A_直线连接符 33"/>
          <p:cNvCxnSpPr>
            <a:stCxn id="16" idx="5"/>
            <a:endCxn id="21" idx="1"/>
          </p:cNvCxnSpPr>
          <p:nvPr>
            <p:custDataLst>
              <p:tags r:id="rId8"/>
            </p:custDataLst>
          </p:nvPr>
        </p:nvCxnSpPr>
        <p:spPr>
          <a:xfrm>
            <a:off x="8266628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A_矩形 36"/>
          <p:cNvSpPr/>
          <p:nvPr>
            <p:custDataLst>
              <p:tags r:id="rId9"/>
            </p:custDataLst>
          </p:nvPr>
        </p:nvSpPr>
        <p:spPr>
          <a:xfrm>
            <a:off x="1480603" y="3894613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Century Gothic"/>
                <a:ea typeface="Microsoft YaHei" charset="0"/>
                <a:cs typeface="Microsoft YaHei" charset="0"/>
              </a:rPr>
              <a:t>2018-03-03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8E2143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8" name="PA_矩形 37"/>
          <p:cNvSpPr/>
          <p:nvPr>
            <p:custDataLst>
              <p:tags r:id="rId10"/>
            </p:custDataLst>
          </p:nvPr>
        </p:nvSpPr>
        <p:spPr>
          <a:xfrm>
            <a:off x="4091207" y="2638417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Century Gothic"/>
                <a:ea typeface="Microsoft YaHei" charset="0"/>
                <a:cs typeface="Microsoft YaHei" charset="0"/>
              </a:rPr>
              <a:t>2018-06-06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BB3963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9" name="PA_矩形 38"/>
          <p:cNvSpPr/>
          <p:nvPr>
            <p:custDataLst>
              <p:tags r:id="rId11"/>
            </p:custDataLst>
          </p:nvPr>
        </p:nvSpPr>
        <p:spPr>
          <a:xfrm>
            <a:off x="6680212" y="3894061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Century Gothic"/>
                <a:ea typeface="Microsoft YaHei" charset="0"/>
                <a:cs typeface="Microsoft YaHei" charset="0"/>
              </a:rPr>
              <a:t>2018-09-09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8E2143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40" name="PA_矩形 39"/>
          <p:cNvSpPr/>
          <p:nvPr>
            <p:custDataLst>
              <p:tags r:id="rId12"/>
            </p:custDataLst>
          </p:nvPr>
        </p:nvSpPr>
        <p:spPr>
          <a:xfrm>
            <a:off x="9290816" y="2637865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Century Gothic"/>
                <a:ea typeface="Microsoft YaHei" charset="0"/>
                <a:cs typeface="Microsoft YaHei" charset="0"/>
              </a:rPr>
              <a:t>2018-12-12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BB3963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2" name="PA_任意多边形 25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792694" y="1477442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3" name="PA_任意多边形 25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6951478" y="1477442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5" name="PA_任意多边形 25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4403299" y="3630569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6" name="PA_任意多边形 25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9562083" y="3630569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31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/>
      <p:bldP spid="38" grpId="0"/>
      <p:bldP spid="39" grpId="0"/>
      <p:bldP spid="40" grpId="0"/>
      <p:bldP spid="32" grpId="0" animBg="1"/>
      <p:bldP spid="33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sp>
        <p:nvSpPr>
          <p:cNvPr id="8" name="PA_矩形 7"/>
          <p:cNvSpPr/>
          <p:nvPr>
            <p:custDataLst>
              <p:tags r:id="rId2"/>
            </p:custDataLst>
          </p:nvPr>
        </p:nvSpPr>
        <p:spPr>
          <a:xfrm>
            <a:off x="751491" y="3617002"/>
            <a:ext cx="2540825" cy="1729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41" name="PA_文本框 40"/>
          <p:cNvSpPr txBox="1"/>
          <p:nvPr>
            <p:custDataLst>
              <p:tags r:id="rId3"/>
            </p:custDataLst>
          </p:nvPr>
        </p:nvSpPr>
        <p:spPr>
          <a:xfrm>
            <a:off x="750530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2" name="PA_矩形 41"/>
          <p:cNvSpPr/>
          <p:nvPr>
            <p:custDataLst>
              <p:tags r:id="rId4"/>
            </p:custDataLst>
          </p:nvPr>
        </p:nvSpPr>
        <p:spPr>
          <a:xfrm>
            <a:off x="1089648" y="3976969"/>
            <a:ext cx="1864511" cy="4152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8E2143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4" name="PA_矩形 63"/>
          <p:cNvSpPr/>
          <p:nvPr>
            <p:custDataLst>
              <p:tags r:id="rId5"/>
            </p:custDataLst>
          </p:nvPr>
        </p:nvSpPr>
        <p:spPr>
          <a:xfrm>
            <a:off x="3507085" y="3617002"/>
            <a:ext cx="2540825" cy="172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67" name="PA_文本框 66"/>
          <p:cNvSpPr txBox="1"/>
          <p:nvPr>
            <p:custDataLst>
              <p:tags r:id="rId6"/>
            </p:custDataLst>
          </p:nvPr>
        </p:nvSpPr>
        <p:spPr>
          <a:xfrm>
            <a:off x="3506124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8" name="PA_矩形 67"/>
          <p:cNvSpPr/>
          <p:nvPr>
            <p:custDataLst>
              <p:tags r:id="rId7"/>
            </p:custDataLst>
          </p:nvPr>
        </p:nvSpPr>
        <p:spPr>
          <a:xfrm>
            <a:off x="3920494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BB3963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1" name="PA_矩形 70"/>
          <p:cNvSpPr/>
          <p:nvPr>
            <p:custDataLst>
              <p:tags r:id="rId8"/>
            </p:custDataLst>
          </p:nvPr>
        </p:nvSpPr>
        <p:spPr>
          <a:xfrm>
            <a:off x="6262680" y="3617002"/>
            <a:ext cx="2540825" cy="1729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2" name="PA_文本框 71"/>
          <p:cNvSpPr txBox="1"/>
          <p:nvPr>
            <p:custDataLst>
              <p:tags r:id="rId9"/>
            </p:custDataLst>
          </p:nvPr>
        </p:nvSpPr>
        <p:spPr>
          <a:xfrm>
            <a:off x="6261719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23F7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3" name="PA_矩形 72"/>
          <p:cNvSpPr/>
          <p:nvPr>
            <p:custDataLst>
              <p:tags r:id="rId10"/>
            </p:custDataLst>
          </p:nvPr>
        </p:nvSpPr>
        <p:spPr>
          <a:xfrm>
            <a:off x="6676089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E23F7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E23F75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6" name="PA_矩形 75"/>
          <p:cNvSpPr/>
          <p:nvPr>
            <p:custDataLst>
              <p:tags r:id="rId11"/>
            </p:custDataLst>
          </p:nvPr>
        </p:nvSpPr>
        <p:spPr>
          <a:xfrm>
            <a:off x="9018274" y="3617002"/>
            <a:ext cx="2540825" cy="1729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7" name="PA_文本框 76"/>
          <p:cNvSpPr txBox="1"/>
          <p:nvPr>
            <p:custDataLst>
              <p:tags r:id="rId12"/>
            </p:custDataLst>
          </p:nvPr>
        </p:nvSpPr>
        <p:spPr>
          <a:xfrm>
            <a:off x="9017313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8" name="PA_矩形 77"/>
          <p:cNvSpPr/>
          <p:nvPr>
            <p:custDataLst>
              <p:tags r:id="rId13"/>
            </p:custDataLst>
          </p:nvPr>
        </p:nvSpPr>
        <p:spPr>
          <a:xfrm>
            <a:off x="9431683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94C84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4" name="PA_图片 23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750530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5" name="PA_图片 24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3506124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6" name="PA_图片 25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6261719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7" name="PA_图片 26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9017313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1930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41" grpId="0"/>
      <p:bldP spid="42" grpId="0"/>
      <p:bldP spid="64" grpId="0" animBg="1"/>
      <p:bldP spid="67" grpId="0"/>
      <p:bldP spid="68" grpId="0"/>
      <p:bldP spid="71" grpId="0" animBg="1"/>
      <p:bldP spid="72" grpId="0"/>
      <p:bldP spid="73" grpId="0"/>
      <p:bldP spid="76" grpId="0" animBg="1"/>
      <p:bldP spid="77" grpId="0"/>
      <p:bldP spid="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TextPlaceholder 4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139700" y="1485100"/>
            <a:ext cx="11912600" cy="1685077"/>
          </a:xfrm>
        </p:spPr>
        <p:txBody>
          <a:bodyPr/>
          <a:lstStyle/>
          <a:p>
            <a:r>
              <a:rPr lang="en-US" altLang="zh-CN" sz="11500" dirty="0"/>
              <a:t>THANK YOU!</a:t>
            </a:r>
          </a:p>
        </p:txBody>
      </p:sp>
      <p:sp>
        <p:nvSpPr>
          <p:cNvPr id="7" name="PA_TextPlaceholder 6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3308350" y="4025900"/>
            <a:ext cx="5575300" cy="341632"/>
          </a:xfrm>
        </p:spPr>
        <p:txBody>
          <a:bodyPr/>
          <a:lstStyle/>
          <a:p>
            <a:r>
              <a:rPr lang="zh-CN" altLang="en-US" dirty="0"/>
              <a:t>时尚行业年终总结模板</a:t>
            </a:r>
          </a:p>
        </p:txBody>
      </p:sp>
      <p:sp>
        <p:nvSpPr>
          <p:cNvPr id="8" name="PA_TextPlaceholder 7"/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3308350" y="4398428"/>
            <a:ext cx="5575300" cy="286232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800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TextPlaceholder 4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1600200" y="797361"/>
            <a:ext cx="8991600" cy="840230"/>
          </a:xfrm>
        </p:spPr>
        <p:txBody>
          <a:bodyPr/>
          <a:lstStyle/>
          <a:p>
            <a:r>
              <a:rPr lang="en-US" altLang="zh-CN" dirty="0"/>
              <a:t>CONTENTS</a:t>
            </a:r>
          </a:p>
        </p:txBody>
      </p:sp>
      <p:sp>
        <p:nvSpPr>
          <p:cNvPr id="6" name="PA_TextPlaceholder 5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3251199" y="3605553"/>
            <a:ext cx="5689602" cy="480131"/>
          </a:xfrm>
        </p:spPr>
        <p:txBody>
          <a:bodyPr/>
          <a:lstStyle/>
          <a:p>
            <a:pPr algn="ctr"/>
            <a:r>
              <a:rPr lang="en-US" altLang="zh-CN" sz="2800" dirty="0">
                <a:solidFill>
                  <a:srgbClr val="A92D54"/>
                </a:solidFill>
                <a:effectLst/>
                <a:latin typeface="+mn-ea"/>
              </a:rPr>
              <a:t>PART ONE  </a:t>
            </a:r>
            <a:r>
              <a:rPr lang="zh-CN" altLang="en-US" sz="2800" dirty="0">
                <a:solidFill>
                  <a:srgbClr val="A92D54"/>
                </a:solidFill>
                <a:effectLst/>
                <a:latin typeface="+mn-ea"/>
              </a:rPr>
              <a:t>工作回顾</a:t>
            </a:r>
          </a:p>
        </p:txBody>
      </p:sp>
      <p:sp>
        <p:nvSpPr>
          <p:cNvPr id="7" name="PA_TextPlaceholder 6"/>
          <p:cNvSpPr>
            <a:spLocks noGrp="1"/>
          </p:cNvSpPr>
          <p:nvPr>
            <p:ph type="body" sz="quarter" idx="12"/>
            <p:custDataLst>
              <p:tags r:id="rId3"/>
            </p:custDataLst>
          </p:nvPr>
        </p:nvSpPr>
        <p:spPr>
          <a:xfrm>
            <a:off x="3251199" y="4466240"/>
            <a:ext cx="5689602" cy="480131"/>
          </a:xfrm>
        </p:spPr>
        <p:txBody>
          <a:bodyPr/>
          <a:lstStyle/>
          <a:p>
            <a:pPr algn="ctr"/>
            <a:r>
              <a:rPr lang="en-US" altLang="zh-CN" sz="2800" dirty="0">
                <a:solidFill>
                  <a:srgbClr val="A92D54"/>
                </a:solidFill>
                <a:effectLst/>
                <a:latin typeface="+mn-ea"/>
              </a:rPr>
              <a:t>PART TWO  </a:t>
            </a:r>
            <a:r>
              <a:rPr lang="zh-CN" altLang="en-US" sz="2800" dirty="0">
                <a:solidFill>
                  <a:srgbClr val="A92D54"/>
                </a:solidFill>
                <a:effectLst/>
                <a:latin typeface="+mn-ea"/>
              </a:rPr>
              <a:t>心得体会</a:t>
            </a:r>
          </a:p>
        </p:txBody>
      </p:sp>
      <p:sp>
        <p:nvSpPr>
          <p:cNvPr id="8" name="PA_TextPlaceholder 7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3251199" y="5199952"/>
            <a:ext cx="5689602" cy="480131"/>
          </a:xfrm>
        </p:spPr>
        <p:txBody>
          <a:bodyPr/>
          <a:lstStyle/>
          <a:p>
            <a:pPr algn="ctr"/>
            <a:r>
              <a:rPr lang="en-US" altLang="zh-CN" sz="2800" dirty="0">
                <a:solidFill>
                  <a:srgbClr val="A92D54"/>
                </a:solidFill>
                <a:effectLst/>
                <a:latin typeface="+mn-ea"/>
              </a:rPr>
              <a:t>PART THREE  </a:t>
            </a:r>
            <a:r>
              <a:rPr lang="zh-CN" altLang="en-US" sz="2800" dirty="0">
                <a:solidFill>
                  <a:srgbClr val="A92D54"/>
                </a:solidFill>
                <a:effectLst/>
                <a:latin typeface="+mn-ea"/>
              </a:rPr>
              <a:t>经验教训</a:t>
            </a:r>
          </a:p>
        </p:txBody>
      </p:sp>
      <p:sp>
        <p:nvSpPr>
          <p:cNvPr id="9" name="PA_TextPlaceholder 8"/>
          <p:cNvSpPr>
            <a:spLocks noGrp="1"/>
          </p:cNvSpPr>
          <p:nvPr>
            <p:ph type="body" sz="quarter" idx="14"/>
            <p:custDataLst>
              <p:tags r:id="rId5"/>
            </p:custDataLst>
          </p:nvPr>
        </p:nvSpPr>
        <p:spPr>
          <a:xfrm>
            <a:off x="3251199" y="6060639"/>
            <a:ext cx="5689602" cy="480131"/>
          </a:xfrm>
        </p:spPr>
        <p:txBody>
          <a:bodyPr/>
          <a:lstStyle/>
          <a:p>
            <a:pPr algn="ctr"/>
            <a:r>
              <a:rPr lang="en-US" altLang="zh-CN" sz="2800" dirty="0">
                <a:solidFill>
                  <a:srgbClr val="A92D54"/>
                </a:solidFill>
                <a:effectLst/>
                <a:latin typeface="+mn-ea"/>
              </a:rPr>
              <a:t>PART FOUR  </a:t>
            </a:r>
            <a:r>
              <a:rPr lang="zh-CN" altLang="en-US" sz="2800" dirty="0">
                <a:solidFill>
                  <a:srgbClr val="A92D54"/>
                </a:solidFill>
                <a:effectLst/>
                <a:latin typeface="+mn-ea"/>
              </a:rPr>
              <a:t>新年计划</a:t>
            </a:r>
          </a:p>
        </p:txBody>
      </p:sp>
    </p:spTree>
    <p:extLst>
      <p:ext uri="{BB962C8B-B14F-4D97-AF65-F5344CB8AC3E}">
        <p14:creationId xmlns:p14="http://schemas.microsoft.com/office/powerpoint/2010/main" val="317134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889000" y="973930"/>
            <a:ext cx="4165600" cy="2003625"/>
          </a:xfrm>
        </p:spPr>
        <p:txBody>
          <a:bodyPr/>
          <a:lstStyle/>
          <a:p>
            <a:r>
              <a:rPr lang="en-US" altLang="zh-CN" dirty="0"/>
              <a:t>ONE</a:t>
            </a:r>
          </a:p>
        </p:txBody>
      </p:sp>
      <p:sp>
        <p:nvSpPr>
          <p:cNvPr id="5" name="PA_TextPlaceholder 4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4914900" y="2126632"/>
            <a:ext cx="2552700" cy="480131"/>
          </a:xfrm>
        </p:spPr>
        <p:txBody>
          <a:bodyPr/>
          <a:lstStyle/>
          <a:p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297221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工作回顾</a:t>
            </a:r>
          </a:p>
        </p:txBody>
      </p:sp>
      <p:sp>
        <p:nvSpPr>
          <p:cNvPr id="4" name="PA_矩形 3"/>
          <p:cNvSpPr/>
          <p:nvPr>
            <p:custDataLst>
              <p:tags r:id="rId2"/>
            </p:custDataLst>
          </p:nvPr>
        </p:nvSpPr>
        <p:spPr>
          <a:xfrm>
            <a:off x="0" y="4375463"/>
            <a:ext cx="12192000" cy="24818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" name="PA_文本框 8"/>
          <p:cNvSpPr txBox="1"/>
          <p:nvPr>
            <p:custDataLst>
              <p:tags r:id="rId3"/>
            </p:custDataLst>
          </p:nvPr>
        </p:nvSpPr>
        <p:spPr>
          <a:xfrm>
            <a:off x="1583523" y="2709515"/>
            <a:ext cx="425018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92D5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A92D5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92D5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A92D5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92D5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6" name="PA_矩形 5"/>
          <p:cNvSpPr/>
          <p:nvPr>
            <p:custDataLst>
              <p:tags r:id="rId4"/>
            </p:custDataLst>
          </p:nvPr>
        </p:nvSpPr>
        <p:spPr>
          <a:xfrm>
            <a:off x="1583523" y="228895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A92D5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A92D54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PA_Chart 2"/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51279256"/>
              </p:ext>
            </p:extLst>
          </p:nvPr>
        </p:nvGraphicFramePr>
        <p:xfrm>
          <a:off x="6809790" y="1490271"/>
          <a:ext cx="4918555" cy="3279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5" name="PA_矩形 14"/>
          <p:cNvSpPr/>
          <p:nvPr>
            <p:custDataLst>
              <p:tags r:id="rId6"/>
            </p:custDataLst>
          </p:nvPr>
        </p:nvSpPr>
        <p:spPr>
          <a:xfrm>
            <a:off x="918597" y="4375463"/>
            <a:ext cx="4915108" cy="2482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" name="PA_文本框 8"/>
          <p:cNvSpPr txBox="1"/>
          <p:nvPr>
            <p:custDataLst>
              <p:tags r:id="rId7"/>
            </p:custDataLst>
          </p:nvPr>
        </p:nvSpPr>
        <p:spPr>
          <a:xfrm>
            <a:off x="1410284" y="5220068"/>
            <a:ext cx="34931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" name="PA_矩形 16"/>
          <p:cNvSpPr/>
          <p:nvPr>
            <p:custDataLst>
              <p:tags r:id="rId8"/>
            </p:custDataLst>
          </p:nvPr>
        </p:nvSpPr>
        <p:spPr>
          <a:xfrm>
            <a:off x="1410284" y="479950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8" name="PA_文本框 8"/>
          <p:cNvSpPr txBox="1"/>
          <p:nvPr>
            <p:custDataLst>
              <p:tags r:id="rId9"/>
            </p:custDataLst>
          </p:nvPr>
        </p:nvSpPr>
        <p:spPr>
          <a:xfrm>
            <a:off x="6809789" y="5426278"/>
            <a:ext cx="4918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PA_矩形 18"/>
          <p:cNvSpPr/>
          <p:nvPr>
            <p:custDataLst>
              <p:tags r:id="rId10"/>
            </p:custDataLst>
          </p:nvPr>
        </p:nvSpPr>
        <p:spPr>
          <a:xfrm>
            <a:off x="6809790" y="500571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54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Graphic spid="3" grpId="0">
        <p:bldAsOne/>
      </p:bldGraphic>
      <p:bldP spid="15" grpId="0" animBg="1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_矩形 19"/>
          <p:cNvSpPr/>
          <p:nvPr>
            <p:custDataLst>
              <p:tags r:id="rId1"/>
            </p:custDataLst>
          </p:nvPr>
        </p:nvSpPr>
        <p:spPr>
          <a:xfrm>
            <a:off x="0" y="2913315"/>
            <a:ext cx="12192000" cy="2702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pic>
        <p:nvPicPr>
          <p:cNvPr id="33" name="PA_图片 3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98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" name="PA_图片 3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473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PA_图片 3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49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5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工作回顾</a:t>
            </a:r>
          </a:p>
        </p:txBody>
      </p:sp>
      <p:grpSp>
        <p:nvGrpSpPr>
          <p:cNvPr id="10" name="PA_组 9"/>
          <p:cNvGrpSpPr/>
          <p:nvPr>
            <p:custDataLst>
              <p:tags r:id="rId6"/>
            </p:custDataLst>
          </p:nvPr>
        </p:nvGrpSpPr>
        <p:grpSpPr>
          <a:xfrm>
            <a:off x="1207585" y="1790277"/>
            <a:ext cx="2470068" cy="391885"/>
            <a:chOff x="1207585" y="2026759"/>
            <a:chExt cx="2470068" cy="391885"/>
          </a:xfrm>
        </p:grpSpPr>
        <p:grpSp>
          <p:nvGrpSpPr>
            <p:cNvPr id="8" name="组 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4" name="三角形 3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9" name="三角形 8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</a:p>
          </p:txBody>
        </p:sp>
      </p:grpSp>
      <p:grpSp>
        <p:nvGrpSpPr>
          <p:cNvPr id="17" name="PA_组 16"/>
          <p:cNvGrpSpPr/>
          <p:nvPr>
            <p:custDataLst>
              <p:tags r:id="rId7"/>
            </p:custDataLst>
          </p:nvPr>
        </p:nvGrpSpPr>
        <p:grpSpPr>
          <a:xfrm>
            <a:off x="4953260" y="1790277"/>
            <a:ext cx="2470068" cy="391885"/>
            <a:chOff x="1207585" y="2026759"/>
            <a:chExt cx="2470068" cy="391885"/>
          </a:xfrm>
        </p:grpSpPr>
        <p:grpSp>
          <p:nvGrpSpPr>
            <p:cNvPr id="18" name="组 1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1" name="三角形 20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22" name="三角形 21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</a:p>
          </p:txBody>
        </p:sp>
      </p:grpSp>
      <p:grpSp>
        <p:nvGrpSpPr>
          <p:cNvPr id="24" name="PA_组 23"/>
          <p:cNvGrpSpPr/>
          <p:nvPr>
            <p:custDataLst>
              <p:tags r:id="rId8"/>
            </p:custDataLst>
          </p:nvPr>
        </p:nvGrpSpPr>
        <p:grpSpPr>
          <a:xfrm>
            <a:off x="8698935" y="1790277"/>
            <a:ext cx="2470068" cy="391885"/>
            <a:chOff x="1207585" y="2026759"/>
            <a:chExt cx="2470068" cy="391885"/>
          </a:xfrm>
        </p:grpSpPr>
        <p:grpSp>
          <p:nvGrpSpPr>
            <p:cNvPr id="25" name="组 24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7" name="三角形 26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28" name="三角形 27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</a:p>
          </p:txBody>
        </p:sp>
      </p:grpSp>
      <p:sp>
        <p:nvSpPr>
          <p:cNvPr id="30" name="PA_文本框 8"/>
          <p:cNvSpPr txBox="1"/>
          <p:nvPr>
            <p:custDataLst>
              <p:tags r:id="rId9"/>
            </p:custDataLst>
          </p:nvPr>
        </p:nvSpPr>
        <p:spPr>
          <a:xfrm>
            <a:off x="834798" y="4881716"/>
            <a:ext cx="642227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PA_矩形 30"/>
          <p:cNvSpPr/>
          <p:nvPr>
            <p:custDataLst>
              <p:tags r:id="rId10"/>
            </p:custDataLst>
          </p:nvPr>
        </p:nvSpPr>
        <p:spPr>
          <a:xfrm>
            <a:off x="834799" y="4274947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92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/>
      <p:bldP spid="30" grpId="0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工作回顾</a:t>
            </a:r>
          </a:p>
        </p:txBody>
      </p:sp>
      <p:graphicFrame>
        <p:nvGraphicFramePr>
          <p:cNvPr id="3" name="PA_Chart 2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51152708"/>
              </p:ext>
            </p:extLst>
          </p:nvPr>
        </p:nvGraphicFramePr>
        <p:xfrm>
          <a:off x="6933726" y="2998319"/>
          <a:ext cx="4874646" cy="328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4" name="PA_任意多边形 6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8542560" y="4327059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" name="PA_文本框 8"/>
          <p:cNvSpPr txBox="1"/>
          <p:nvPr>
            <p:custDataLst>
              <p:tags r:id="rId4"/>
            </p:custDataLst>
          </p:nvPr>
        </p:nvSpPr>
        <p:spPr>
          <a:xfrm>
            <a:off x="1001748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" name="PA_文本框 5"/>
          <p:cNvSpPr txBox="1"/>
          <p:nvPr>
            <p:custDataLst>
              <p:tags r:id="rId5"/>
            </p:custDataLst>
          </p:nvPr>
        </p:nvSpPr>
        <p:spPr>
          <a:xfrm>
            <a:off x="1001748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64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%</a:t>
            </a:r>
            <a:endParaRPr kumimoji="1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8E2143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" name="PA_文本框 6"/>
          <p:cNvSpPr txBox="1"/>
          <p:nvPr>
            <p:custDataLst>
              <p:tags r:id="rId6"/>
            </p:custDataLst>
          </p:nvPr>
        </p:nvSpPr>
        <p:spPr>
          <a:xfrm>
            <a:off x="2295794" y="1389305"/>
            <a:ext cx="1856598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TITLE</a:t>
            </a: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HERE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0" name="PA_文本框 8"/>
          <p:cNvSpPr txBox="1"/>
          <p:nvPr>
            <p:custDataLst>
              <p:tags r:id="rId7"/>
            </p:custDataLst>
          </p:nvPr>
        </p:nvSpPr>
        <p:spPr>
          <a:xfrm>
            <a:off x="3224093" y="4473613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PA_文本框 10"/>
          <p:cNvSpPr txBox="1"/>
          <p:nvPr>
            <p:custDataLst>
              <p:tags r:id="rId8"/>
            </p:custDataLst>
          </p:nvPr>
        </p:nvSpPr>
        <p:spPr>
          <a:xfrm>
            <a:off x="3224093" y="3550283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25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BB3963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%</a:t>
            </a:r>
            <a:endParaRPr kumimoji="1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BB3963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" name="PA_文本框 11"/>
          <p:cNvSpPr txBox="1"/>
          <p:nvPr>
            <p:custDataLst>
              <p:tags r:id="rId9"/>
            </p:custDataLst>
          </p:nvPr>
        </p:nvSpPr>
        <p:spPr>
          <a:xfrm>
            <a:off x="4518139" y="3876463"/>
            <a:ext cx="1856598" cy="52322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TITLE</a:t>
            </a: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HERE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PA_文本框 8"/>
          <p:cNvSpPr txBox="1"/>
          <p:nvPr>
            <p:custDataLst>
              <p:tags r:id="rId10"/>
            </p:custDataLst>
          </p:nvPr>
        </p:nvSpPr>
        <p:spPr>
          <a:xfrm>
            <a:off x="4916332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PA_文本框 15"/>
          <p:cNvSpPr txBox="1"/>
          <p:nvPr>
            <p:custDataLst>
              <p:tags r:id="rId11"/>
            </p:custDataLst>
          </p:nvPr>
        </p:nvSpPr>
        <p:spPr>
          <a:xfrm>
            <a:off x="4916332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11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94C84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%</a:t>
            </a:r>
            <a:endParaRPr kumimoji="1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F94C84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7" name="PA_文本框 16"/>
          <p:cNvSpPr txBox="1"/>
          <p:nvPr>
            <p:custDataLst>
              <p:tags r:id="rId12"/>
            </p:custDataLst>
          </p:nvPr>
        </p:nvSpPr>
        <p:spPr>
          <a:xfrm>
            <a:off x="6210378" y="1389305"/>
            <a:ext cx="1856598" cy="523220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TITLE</a:t>
            </a: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HERE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7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P spid="4" grpId="0" animBg="1"/>
      <p:bldP spid="5" grpId="0"/>
      <p:bldP spid="6" grpId="0"/>
      <p:bldP spid="7" grpId="0" animBg="1"/>
      <p:bldP spid="10" grpId="0"/>
      <p:bldP spid="11" grpId="0"/>
      <p:bldP spid="12" grpId="0" animBg="1"/>
      <p:bldP spid="15" grpId="0"/>
      <p:bldP spid="16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889000" y="973930"/>
            <a:ext cx="4165600" cy="2003625"/>
          </a:xfrm>
        </p:spPr>
        <p:txBody>
          <a:bodyPr/>
          <a:lstStyle/>
          <a:p>
            <a:r>
              <a:rPr lang="en-US" altLang="zh-CN" dirty="0"/>
              <a:t>TWO</a:t>
            </a:r>
          </a:p>
        </p:txBody>
      </p:sp>
      <p:sp>
        <p:nvSpPr>
          <p:cNvPr id="5" name="PA_TextPlaceholder 4"/>
          <p:cNvSpPr>
            <a:spLocks noGrp="1"/>
          </p:cNvSpPr>
          <p:nvPr>
            <p:ph type="body" sz="quarter" idx="11"/>
            <p:custDataLst>
              <p:tags r:id="rId2"/>
            </p:custDataLst>
          </p:nvPr>
        </p:nvSpPr>
        <p:spPr>
          <a:xfrm>
            <a:off x="4914900" y="2126632"/>
            <a:ext cx="2552700" cy="480131"/>
          </a:xfrm>
        </p:spPr>
        <p:txBody>
          <a:bodyPr/>
          <a:lstStyle/>
          <a:p>
            <a:r>
              <a:rPr lang="zh-CN" altLang="en-US" dirty="0"/>
              <a:t>心得体会</a:t>
            </a:r>
          </a:p>
        </p:txBody>
      </p:sp>
    </p:spTree>
    <p:extLst>
      <p:ext uri="{BB962C8B-B14F-4D97-AF65-F5344CB8AC3E}">
        <p14:creationId xmlns:p14="http://schemas.microsoft.com/office/powerpoint/2010/main" val="82615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sp>
        <p:nvSpPr>
          <p:cNvPr id="4" name="PA_矩形 3"/>
          <p:cNvSpPr/>
          <p:nvPr>
            <p:custDataLst>
              <p:tags r:id="rId2"/>
            </p:custDataLst>
          </p:nvPr>
        </p:nvSpPr>
        <p:spPr>
          <a:xfrm>
            <a:off x="4238331" y="1635251"/>
            <a:ext cx="3715339" cy="23716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" name="PA_文本框 8"/>
          <p:cNvSpPr txBox="1"/>
          <p:nvPr>
            <p:custDataLst>
              <p:tags r:id="rId3"/>
            </p:custDataLst>
          </p:nvPr>
        </p:nvSpPr>
        <p:spPr>
          <a:xfrm>
            <a:off x="2554014" y="5073001"/>
            <a:ext cx="736368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E214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" name="PA_矩形 7"/>
          <p:cNvSpPr/>
          <p:nvPr>
            <p:custDataLst>
              <p:tags r:id="rId4"/>
            </p:custDataLst>
          </p:nvPr>
        </p:nvSpPr>
        <p:spPr>
          <a:xfrm>
            <a:off x="5117599" y="4466232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PA_文本框 8"/>
          <p:cNvSpPr txBox="1"/>
          <p:nvPr>
            <p:custDataLst>
              <p:tags r:id="rId5"/>
            </p:custDataLst>
          </p:nvPr>
        </p:nvSpPr>
        <p:spPr>
          <a:xfrm>
            <a:off x="4469139" y="2794254"/>
            <a:ext cx="325372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PA_任意多边形 2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5689405" y="1853910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pic>
        <p:nvPicPr>
          <p:cNvPr id="11" name="PA_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5251"/>
            <a:ext cx="4238331" cy="2371643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pic>
        <p:nvPicPr>
          <p:cNvPr id="14" name="PA_图片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669" y="1635251"/>
            <a:ext cx="4238331" cy="2371643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89211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/>
      <p:bldP spid="8" grpId="0" animBg="1"/>
      <p:bldP spid="12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A_图片 2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927886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34" name="PA_图片 3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3574509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35" name="PA_图片 3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6221132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36" name="PA_图片 3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8867755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2" name="PA_TextPlaceholder 1"/>
          <p:cNvSpPr>
            <a:spLocks noGrp="1"/>
          </p:cNvSpPr>
          <p:nvPr>
            <p:ph type="body" sz="quarter" idx="10"/>
            <p:custDataLst>
              <p:tags r:id="rId5"/>
            </p:custDataLst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sp>
        <p:nvSpPr>
          <p:cNvPr id="6" name="PA_矩形 5"/>
          <p:cNvSpPr/>
          <p:nvPr>
            <p:custDataLst>
              <p:tags r:id="rId6"/>
            </p:custDataLst>
          </p:nvPr>
        </p:nvSpPr>
        <p:spPr>
          <a:xfrm>
            <a:off x="927886" y="4025572"/>
            <a:ext cx="2396359" cy="208835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" name="PA_椭圆 6"/>
          <p:cNvSpPr/>
          <p:nvPr>
            <p:custDataLst>
              <p:tags r:id="rId7"/>
            </p:custDataLst>
          </p:nvPr>
        </p:nvSpPr>
        <p:spPr>
          <a:xfrm>
            <a:off x="1903180" y="1390562"/>
            <a:ext cx="445770" cy="445770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" name="PA_文本框 8"/>
          <p:cNvSpPr txBox="1"/>
          <p:nvPr>
            <p:custDataLst>
              <p:tags r:id="rId8"/>
            </p:custDataLst>
          </p:nvPr>
        </p:nvSpPr>
        <p:spPr>
          <a:xfrm>
            <a:off x="1028786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PA_矩形 8"/>
          <p:cNvSpPr/>
          <p:nvPr>
            <p:custDataLst>
              <p:tags r:id="rId9"/>
            </p:custDataLst>
          </p:nvPr>
        </p:nvSpPr>
        <p:spPr>
          <a:xfrm>
            <a:off x="1110403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PA_矩形 12"/>
          <p:cNvSpPr/>
          <p:nvPr>
            <p:custDataLst>
              <p:tags r:id="rId10"/>
            </p:custDataLst>
          </p:nvPr>
        </p:nvSpPr>
        <p:spPr>
          <a:xfrm>
            <a:off x="3574509" y="4025572"/>
            <a:ext cx="2396359" cy="2088353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4" name="PA_椭圆 13"/>
          <p:cNvSpPr/>
          <p:nvPr>
            <p:custDataLst>
              <p:tags r:id="rId11"/>
            </p:custDataLst>
          </p:nvPr>
        </p:nvSpPr>
        <p:spPr>
          <a:xfrm>
            <a:off x="4549803" y="1390562"/>
            <a:ext cx="445770" cy="445770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PA_文本框 8"/>
          <p:cNvSpPr txBox="1"/>
          <p:nvPr>
            <p:custDataLst>
              <p:tags r:id="rId12"/>
            </p:custDataLst>
          </p:nvPr>
        </p:nvSpPr>
        <p:spPr>
          <a:xfrm>
            <a:off x="3675409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PA_矩形 15"/>
          <p:cNvSpPr/>
          <p:nvPr>
            <p:custDataLst>
              <p:tags r:id="rId13"/>
            </p:custDataLst>
          </p:nvPr>
        </p:nvSpPr>
        <p:spPr>
          <a:xfrm>
            <a:off x="3757026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PA_矩形 18"/>
          <p:cNvSpPr/>
          <p:nvPr>
            <p:custDataLst>
              <p:tags r:id="rId14"/>
            </p:custDataLst>
          </p:nvPr>
        </p:nvSpPr>
        <p:spPr>
          <a:xfrm>
            <a:off x="6221132" y="4025572"/>
            <a:ext cx="2396359" cy="2088353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0" name="PA_椭圆 19"/>
          <p:cNvSpPr/>
          <p:nvPr>
            <p:custDataLst>
              <p:tags r:id="rId15"/>
            </p:custDataLst>
          </p:nvPr>
        </p:nvSpPr>
        <p:spPr>
          <a:xfrm>
            <a:off x="7196426" y="1390562"/>
            <a:ext cx="445770" cy="44577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1" name="PA_文本框 8"/>
          <p:cNvSpPr txBox="1"/>
          <p:nvPr>
            <p:custDataLst>
              <p:tags r:id="rId16"/>
            </p:custDataLst>
          </p:nvPr>
        </p:nvSpPr>
        <p:spPr>
          <a:xfrm>
            <a:off x="6322032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PA_矩形 21"/>
          <p:cNvSpPr/>
          <p:nvPr>
            <p:custDataLst>
              <p:tags r:id="rId17"/>
            </p:custDataLst>
          </p:nvPr>
        </p:nvSpPr>
        <p:spPr>
          <a:xfrm>
            <a:off x="6403649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5" name="PA_矩形 24"/>
          <p:cNvSpPr/>
          <p:nvPr>
            <p:custDataLst>
              <p:tags r:id="rId18"/>
            </p:custDataLst>
          </p:nvPr>
        </p:nvSpPr>
        <p:spPr>
          <a:xfrm>
            <a:off x="8867755" y="4025572"/>
            <a:ext cx="2396359" cy="2088353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6" name="PA_椭圆 25"/>
          <p:cNvSpPr/>
          <p:nvPr>
            <p:custDataLst>
              <p:tags r:id="rId19"/>
            </p:custDataLst>
          </p:nvPr>
        </p:nvSpPr>
        <p:spPr>
          <a:xfrm>
            <a:off x="9843049" y="1390562"/>
            <a:ext cx="445770" cy="445770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7" name="PA_文本框 8"/>
          <p:cNvSpPr txBox="1"/>
          <p:nvPr>
            <p:custDataLst>
              <p:tags r:id="rId20"/>
            </p:custDataLst>
          </p:nvPr>
        </p:nvSpPr>
        <p:spPr>
          <a:xfrm>
            <a:off x="8968655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8" name="PA_矩形 27"/>
          <p:cNvSpPr/>
          <p:nvPr>
            <p:custDataLst>
              <p:tags r:id="rId21"/>
            </p:custDataLst>
          </p:nvPr>
        </p:nvSpPr>
        <p:spPr>
          <a:xfrm>
            <a:off x="9050272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61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/>
      <p:bldP spid="9" grpId="0"/>
      <p:bldP spid="13" grpId="0" animBg="1"/>
      <p:bldP spid="14" grpId="0" animBg="1"/>
      <p:bldP spid="15" grpId="0"/>
      <p:bldP spid="16" grpId="0"/>
      <p:bldP spid="19" grpId="0" animBg="1"/>
      <p:bldP spid="20" grpId="0" animBg="1"/>
      <p:bldP spid="21" grpId="0"/>
      <p:bldP spid="22" grpId="0"/>
      <p:bldP spid="25" grpId="0" animBg="1"/>
      <p:bldP spid="26" grpId="0" animBg="1"/>
      <p:bldP spid="27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233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8E2143"/>
      </a:accent1>
      <a:accent2>
        <a:srgbClr val="A92D54"/>
      </a:accent2>
      <a:accent3>
        <a:srgbClr val="BB3963"/>
      </a:accent3>
      <a:accent4>
        <a:srgbClr val="E23F75"/>
      </a:accent4>
      <a:accent5>
        <a:srgbClr val="F94C84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55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1462</Words>
  <Application>Microsoft Office PowerPoint</Application>
  <PresentationFormat>宽屏</PresentationFormat>
  <Paragraphs>130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 Light</vt:lpstr>
      <vt:lpstr>宋体</vt:lpstr>
      <vt:lpstr>Arial</vt:lpstr>
      <vt:lpstr>Calibri</vt:lpstr>
      <vt:lpstr>Century Gothic</vt:lpstr>
      <vt:lpstr>Wingdings</vt:lpstr>
      <vt:lpstr>等线</vt:lpstr>
      <vt:lpstr>微软雅黑</vt:lpstr>
      <vt:lpstr>微软雅黑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2017-02-15T16:52:01Z</dcterms:created>
  <dcterms:modified xsi:type="dcterms:W3CDTF">2018-04-28T02:26:04Z</dcterms:modified>
</cp:coreProperties>
</file>