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Override5.xml" ContentType="application/vnd.openxmlformats-officedocument.themeOverr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  <a:srgbClr val="FF656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70" autoAdjust="0"/>
    <p:restoredTop sz="94643"/>
  </p:normalViewPr>
  <p:slideViewPr>
    <p:cSldViewPr snapToGrid="0">
      <p:cViewPr>
        <p:scale>
          <a:sx n="75" d="100"/>
          <a:sy n="75" d="100"/>
        </p:scale>
        <p:origin x="-1836" y="-7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___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___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___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___4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___5.xlsx"/><Relationship Id="rId1" Type="http://schemas.openxmlformats.org/officeDocument/2006/relationships/themeOverride" Target="../theme/themeOverrid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spPr>
              <a:solidFill>
                <a:srgbClr val="00B0F0"/>
              </a:solidFill>
              <a:ln w="19050">
                <a:noFill/>
              </a:ln>
              <a:effectLst/>
            </c:spPr>
          </c:dPt>
          <c:dPt>
            <c:idx val="1"/>
            <c:spPr>
              <a:solidFill>
                <a:srgbClr val="0070C0"/>
              </a:solidFill>
              <a:ln w="19050">
                <a:noFill/>
              </a:ln>
              <a:effectLst/>
            </c:spPr>
          </c:dPt>
          <c:dPt>
            <c:idx val="2"/>
            <c:spPr>
              <a:solidFill>
                <a:srgbClr val="002060"/>
              </a:solidFill>
              <a:ln w="19050">
                <a:noFill/>
              </a:ln>
              <a:effectLst/>
            </c:spPr>
          </c:dPt>
          <c:dPt>
            <c:idx val="3"/>
            <c:spPr>
              <a:solidFill>
                <a:srgbClr val="5B9BD5">
                  <a:lumMod val="60000"/>
                  <a:lumOff val="40000"/>
                </a:srgbClr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/>
        <c:firstSliceAng val="92"/>
      </c:pie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Sheet1!$A$1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</c:spPr>
          <c:dPt>
            <c:idx val="0"/>
            <c:spPr>
              <a:solidFill>
                <a:srgbClr val="00B0F0"/>
              </a:solidFill>
              <a:ln w="19050">
                <a:noFill/>
              </a:ln>
              <a:effectLst/>
            </c:spPr>
          </c:dPt>
          <c:dPt>
            <c:idx val="1"/>
            <c:spPr>
              <a:solidFill>
                <a:sysClr val="window" lastClr="FFFFFF">
                  <a:lumMod val="75000"/>
                </a:sysClr>
              </a:solidFill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15069962200371498"/>
                  <c:y val="-0.20667399810982601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800" b="1" i="0" u="none" strike="noStrike" kern="1200" baseline="0">
                      <a:solidFill>
                        <a:srgbClr val="00B0F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/>
                </a:p>
              </c:txPr>
              <c:showVal val="1"/>
              <c:extLst>
                <c:ext xmlns:c15="http://schemas.microsoft.com/office/drawing/2012/chart" uri="{CE6537A1-D6FC-4f65-9D91-7224C49458BB}">
                  <c15:layout>
                    <c:manualLayout>
                      <c:w val="0.26223025885841"/>
                      <c:h val="0.273539183024901"/>
                    </c:manualLayout>
                  </c15:layout>
                </c:ext>
              </c:extLst>
            </c:dLbl>
            <c:delete val="1"/>
            <c:extLst>
              <c:ext xmlns:c15="http://schemas.microsoft.com/office/drawing/2012/chart" uri="{CE6537A1-D6FC-4f65-9D91-7224C49458BB}"/>
            </c:extLst>
          </c:dLbls>
          <c:val>
            <c:numRef>
              <c:f>Sheet1!$A$2:$A$3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Sheet1!#REF!</c15:sqref>
                        </c15:formulaRef>
                      </c:ext>
                    </c:extLst>
                  </c:numRef>
                </c15:cat>
              </c15:filteredCategoryTitle>
            </c:ext>
          </c:extLst>
        </c:ser>
        <c:dLbls/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Sheet1!$A$1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</c:spPr>
          <c:dPt>
            <c:idx val="0"/>
            <c:spPr>
              <a:solidFill>
                <a:srgbClr val="0070C0"/>
              </a:solidFill>
              <a:ln w="19050">
                <a:noFill/>
              </a:ln>
              <a:effectLst/>
            </c:spPr>
          </c:dPt>
          <c:dPt>
            <c:idx val="1"/>
            <c:spPr>
              <a:solidFill>
                <a:sysClr val="window" lastClr="FFFFFF">
                  <a:lumMod val="75000"/>
                </a:sysClr>
              </a:solidFill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19806249987286306"/>
                  <c:y val="-0.16146396709084701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800" b="1" i="0" u="none" strike="noStrike" kern="1200" baseline="0">
                      <a:solidFill>
                        <a:srgbClr val="0070C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/>
                </a:p>
              </c:txPr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elete val="1"/>
            <c:extLst>
              <c:ext xmlns:c15="http://schemas.microsoft.com/office/drawing/2012/chart" uri="{CE6537A1-D6FC-4f65-9D91-7224C49458BB}"/>
            </c:extLst>
          </c:dLbls>
          <c:val>
            <c:numRef>
              <c:f>Sheet1!$A$2:$A$3</c:f>
              <c:numCache>
                <c:formatCode>General</c:formatCode>
                <c:ptCount val="2"/>
                <c:pt idx="0">
                  <c:v>6</c:v>
                </c:pt>
                <c:pt idx="1">
                  <c:v>3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Sheet1!#REF!</c15:sqref>
                        </c15:formulaRef>
                      </c:ext>
                    </c:extLst>
                  </c:numRef>
                </c15:cat>
              </c15:filteredCategoryTitle>
            </c:ext>
          </c:extLst>
        </c:ser>
        <c:dLbls/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Sheet1!$A$1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</c:spPr>
          <c:dPt>
            <c:idx val="0"/>
            <c:spPr>
              <a:solidFill>
                <a:srgbClr val="002060"/>
              </a:solidFill>
              <a:ln w="19050">
                <a:noFill/>
              </a:ln>
              <a:effectLst/>
            </c:spPr>
          </c:dPt>
          <c:dPt>
            <c:idx val="1"/>
            <c:spPr>
              <a:solidFill>
                <a:sysClr val="window" lastClr="FFFFFF">
                  <a:lumMod val="75000"/>
                </a:sysClr>
              </a:solidFill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16291228309063804"/>
                  <c:y val="-0.20667399810982601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800" b="1" i="0" u="none" strike="noStrike" kern="1200" baseline="0">
                      <a:solidFill>
                        <a:srgbClr val="00206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/>
                </a:p>
              </c:txPr>
              <c:showVal val="1"/>
              <c:extLst>
                <c:ext xmlns:c15="http://schemas.microsoft.com/office/drawing/2012/chart" uri="{CE6537A1-D6FC-4f65-9D91-7224C49458BB}">
                  <c15:layout>
                    <c:manualLayout>
                      <c:w val="0.228034807815026"/>
                      <c:h val="0.273539183024901"/>
                    </c:manualLayout>
                  </c15:layout>
                </c:ext>
              </c:extLst>
            </c:dLbl>
            <c:delete val="1"/>
            <c:extLst>
              <c:ext xmlns:c15="http://schemas.microsoft.com/office/drawing/2012/chart" uri="{CE6537A1-D6FC-4f65-9D91-7224C49458BB}"/>
            </c:extLst>
          </c:dLbls>
          <c:val>
            <c:numRef>
              <c:f>Sheet1!$A$2:$A$3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Sheet1!#REF!</c15:sqref>
                        </c15:formulaRef>
                      </c:ext>
                    </c:extLst>
                  </c:numRef>
                </c15:cat>
              </c15:filteredCategoryTitle>
            </c:ext>
          </c:extLst>
        </c:ser>
        <c:dLbls/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Sheet1!$A$1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</c:spPr>
          <c:dPt>
            <c:idx val="0"/>
            <c:spPr>
              <a:solidFill>
                <a:srgbClr val="5B9BD5">
                  <a:lumMod val="60000"/>
                  <a:lumOff val="40000"/>
                </a:srgbClr>
              </a:solidFill>
              <a:ln w="19050">
                <a:noFill/>
              </a:ln>
              <a:effectLst/>
            </c:spPr>
          </c:dPt>
          <c:dPt>
            <c:idx val="1"/>
            <c:spPr>
              <a:solidFill>
                <a:sysClr val="window" lastClr="FFFFFF">
                  <a:lumMod val="75000"/>
                </a:sysClr>
              </a:solidFill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19702888073172903"/>
                  <c:y val="-3.8751446767606702E-2"/>
                </c:manualLayout>
              </c:layout>
              <c:tx>
                <c:rich>
                  <a:bodyPr/>
                  <a:lstStyle/>
                  <a:p>
                    <a:fld id="{5EAD0A99-271A-4EC5-BCEC-C1B53D54AA8B}" type="VALUE">
                      <a:rPr lang="en-US" altLang="zh-CN"/>
                      <a:pPr/>
                      <a:t>[值]</a:t>
                    </a:fld>
                    <a:endParaRPr lang="zh-CN" altLang="en-US"/>
                  </a:p>
                </c:rich>
              </c:tx>
              <c:showVal val="1"/>
              <c:extLst>
                <c:ext xmlns:c15="http://schemas.microsoft.com/office/drawing/2012/chart" uri="{CE6537A1-D6FC-4f65-9D91-7224C49458BB}">
                  <c15:layout>
                    <c:manualLayout>
                      <c:w val="0.247575065554103"/>
                      <c:h val="0.273539183024901"/>
                    </c:manualLayout>
                  </c15:layout>
                  <c15:dlblFieldTable/>
                  <c15:showDataLabelsRange val="0"/>
                </c:ext>
              </c:extLst>
            </c:dLbl>
            <c:delete val="1"/>
            <c:extLst>
              <c:ext xmlns:c15="http://schemas.microsoft.com/office/drawing/2012/chart" uri="{CE6537A1-D6FC-4f65-9D91-7224C49458BB}"/>
            </c:extLst>
          </c:dLbls>
          <c:val>
            <c:numRef>
              <c:f>Sheet1!$A$2:$A$3</c:f>
              <c:numCache>
                <c:formatCode>General</c:formatCode>
                <c:ptCount val="2"/>
                <c:pt idx="0">
                  <c:v>3.4</c:v>
                </c:pt>
                <c:pt idx="1">
                  <c:v>3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Sheet1!#REF!</c15:sqref>
                        </c15:formulaRef>
                      </c:ext>
                    </c:extLst>
                  </c:numRef>
                </c15:cat>
              </c15:filteredCategoryTitle>
            </c:ext>
          </c:extLst>
        </c:ser>
        <c:dLbls/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Template/Home.shtml" TargetMode="Externa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39E0-6B77-45A1-8143-EC4BADE07B2F}" type="datetimeFigureOut">
              <a:rPr lang="zh-CN" altLang="en-US" smtClean="0"/>
              <a:pPr/>
              <a:t>2016/3/16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8B607-304C-4ADA-925C-38B84949AC7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90252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39E0-6B77-45A1-8143-EC4BADE07B2F}" type="datetimeFigureOut">
              <a:rPr lang="zh-CN" altLang="en-US" smtClean="0"/>
              <a:pPr/>
              <a:t>2016/3/16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8B607-304C-4ADA-925C-38B84949AC7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19929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39E0-6B77-45A1-8143-EC4BADE07B2F}" type="datetimeFigureOut">
              <a:rPr lang="zh-CN" altLang="en-US" smtClean="0"/>
              <a:pPr/>
              <a:t>2016/3/16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8B607-304C-4ADA-925C-38B84949AC7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5428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39E0-6B77-45A1-8143-EC4BADE07B2F}" type="datetimeFigureOut">
              <a:rPr lang="zh-CN" altLang="en-US" smtClean="0"/>
              <a:pPr/>
              <a:t>2016/3/16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8B607-304C-4ADA-925C-38B84949AC7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47213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1867" dirty="0">
                <a:solidFill>
                  <a:srgbClr val="FFFFFF"/>
                </a:solidFill>
                <a:latin typeface="Segoe UI Light"/>
                <a:ea typeface="微软雅黑" panose="020B0503020204020204" pitchFamily="34" charset="-122"/>
                <a:cs typeface="Segoe UI Light"/>
              </a:rPr>
              <a:t>标注</a:t>
            </a:r>
          </a:p>
        </p:txBody>
      </p:sp>
      <p:sp>
        <p:nvSpPr>
          <p:cNvPr id="13" name="矩形 12"/>
          <p:cNvSpPr/>
          <p:nvPr userDrawn="1"/>
        </p:nvSpPr>
        <p:spPr>
          <a:xfrm>
            <a:off x="2857674" y="841948"/>
            <a:ext cx="1402001" cy="3292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srgbClr val="FFFFFF"/>
                </a:solidFill>
                <a:latin typeface="Segoe UI Light"/>
                <a:ea typeface="微软雅黑" panose="020B0503020204020204" pitchFamily="34" charset="-122"/>
                <a:cs typeface="Segoe UI Light"/>
              </a:rPr>
              <a:t>字体使用 </a:t>
            </a:r>
            <a:endParaRPr lang="en-US" altLang="zh-CN" sz="1333" dirty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srgbClr val="FFFFFF"/>
                </a:solidFill>
                <a:latin typeface="Segoe UI Light"/>
                <a:ea typeface="微软雅黑" panose="020B0503020204020204" pitchFamily="34" charset="-122"/>
                <a:cs typeface="Segoe UI Light"/>
              </a:rPr>
              <a:t>行距</a:t>
            </a:r>
            <a:endParaRPr lang="en-US" altLang="zh-CN" sz="1333" dirty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srgbClr val="FFFFFF"/>
                </a:solidFill>
                <a:latin typeface="Segoe UI Light"/>
                <a:ea typeface="微软雅黑" panose="020B0503020204020204" pitchFamily="34" charset="-122"/>
                <a:cs typeface="Segoe UI Light"/>
              </a:rPr>
              <a:t>背景图片出处</a:t>
            </a:r>
          </a:p>
          <a:p>
            <a:pPr defTabSz="609585">
              <a:lnSpc>
                <a:spcPct val="130000"/>
              </a:lnSpc>
            </a:pPr>
            <a:endParaRPr lang="zh-CN" altLang="en-US" sz="1333" dirty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333" dirty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srgbClr val="FFFFFF"/>
                </a:solidFill>
                <a:latin typeface="Segoe UI Light"/>
                <a:ea typeface="微软雅黑" panose="020B0503020204020204" pitchFamily="34" charset="-122"/>
                <a:cs typeface="Segoe UI Light"/>
              </a:rPr>
              <a:t>声明</a:t>
            </a:r>
            <a:endParaRPr lang="en-US" altLang="zh-CN" sz="1333" dirty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</p:txBody>
      </p:sp>
      <p:sp>
        <p:nvSpPr>
          <p:cNvPr id="14" name="矩形 13"/>
          <p:cNvSpPr/>
          <p:nvPr userDrawn="1"/>
        </p:nvSpPr>
        <p:spPr>
          <a:xfrm>
            <a:off x="4395052" y="841948"/>
            <a:ext cx="3727457" cy="38257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srgbClr val="FFFFFF"/>
                </a:solidFill>
                <a:latin typeface="Segoe UI Light"/>
                <a:ea typeface="微软雅黑" panose="020B0503020204020204" pitchFamily="34" charset="-122"/>
                <a:cs typeface="Segoe UI Light"/>
              </a:rPr>
              <a:t>英文 </a:t>
            </a:r>
            <a:r>
              <a:rPr lang="en-US" altLang="zh-CN" sz="1333" dirty="0">
                <a:solidFill>
                  <a:srgbClr val="FFFFFF"/>
                </a:solidFill>
                <a:latin typeface="Segoe UI Light"/>
                <a:ea typeface="微软雅黑" panose="020B0503020204020204" pitchFamily="34" charset="-122"/>
                <a:cs typeface="Segoe UI Light"/>
              </a:rPr>
              <a:t>Microsoft </a:t>
            </a:r>
            <a:r>
              <a:rPr lang="en-US" altLang="zh-CN" sz="1333" dirty="0" err="1">
                <a:solidFill>
                  <a:srgbClr val="FFFFFF"/>
                </a:solidFill>
                <a:latin typeface="Segoe UI Light"/>
                <a:ea typeface="微软雅黑" panose="020B0503020204020204" pitchFamily="34" charset="-122"/>
                <a:cs typeface="Segoe UI Light"/>
              </a:rPr>
              <a:t>YaHei</a:t>
            </a:r>
            <a:r>
              <a:rPr lang="en-US" altLang="zh-CN" sz="1333" dirty="0">
                <a:solidFill>
                  <a:srgbClr val="FFFFFF"/>
                </a:solidFill>
                <a:latin typeface="Segoe UI Light"/>
                <a:ea typeface="微软雅黑" panose="020B0503020204020204" pitchFamily="34" charset="-122"/>
                <a:cs typeface="Segoe UI Light"/>
              </a:rPr>
              <a:t> </a:t>
            </a:r>
            <a:r>
              <a:rPr lang="en-US" altLang="zh-CN" sz="1333" dirty="0" smtClean="0">
                <a:solidFill>
                  <a:srgbClr val="FFFFFF"/>
                </a:solidFill>
                <a:latin typeface="Segoe UI Light"/>
                <a:ea typeface="微软雅黑" panose="020B0503020204020204" pitchFamily="34" charset="-122"/>
                <a:cs typeface="Segoe UI Light"/>
              </a:rPr>
              <a:t>UI</a:t>
            </a:r>
          </a:p>
          <a:p>
            <a:pPr defTabSz="609585"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srgbClr val="FFFFFF"/>
                </a:solidFill>
                <a:latin typeface="Segoe UI Light"/>
                <a:ea typeface="微软雅黑" panose="020B0503020204020204" pitchFamily="34" charset="-122"/>
                <a:cs typeface="Segoe UI Light"/>
              </a:rPr>
              <a:t>中文 微软雅黑</a:t>
            </a:r>
            <a:endParaRPr lang="en-US" altLang="zh-CN" sz="1333" dirty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srgbClr val="FFFFFF"/>
                </a:solidFill>
                <a:latin typeface="Segoe UI Light"/>
                <a:ea typeface="微软雅黑" panose="020B0503020204020204" pitchFamily="34" charset="-122"/>
                <a:cs typeface="Segoe UI Light"/>
              </a:rPr>
              <a:t>正文 </a:t>
            </a:r>
            <a:r>
              <a:rPr lang="en-US" altLang="zh-CN" sz="1333" dirty="0">
                <a:solidFill>
                  <a:srgbClr val="FFFFFF"/>
                </a:solidFill>
                <a:latin typeface="Segoe UI Light"/>
                <a:ea typeface="微软雅黑" panose="020B0503020204020204" pitchFamily="34" charset="-122"/>
                <a:cs typeface="Segoe UI Light"/>
              </a:rPr>
              <a:t>1.3</a:t>
            </a:r>
          </a:p>
          <a:p>
            <a:pPr defTabSz="609585"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en-US" altLang="zh-CN" sz="1333" dirty="0" err="1">
                <a:solidFill>
                  <a:srgbClr val="FFFFFF"/>
                </a:solidFill>
                <a:latin typeface="Segoe UI Light"/>
                <a:ea typeface="微软雅黑" panose="020B0503020204020204" pitchFamily="34" charset="-122"/>
                <a:cs typeface="Segoe UI Light"/>
              </a:rPr>
              <a:t>cn.bing.com</a:t>
            </a:r>
            <a:endParaRPr lang="zh-CN" altLang="en-US" sz="1333" dirty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333" dirty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333" dirty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rPr>
              <a:t>互联网是一个开放共享的平台</a:t>
            </a:r>
          </a:p>
          <a:p>
            <a:pPr defTabSz="609585">
              <a:lnSpc>
                <a:spcPct val="130000"/>
              </a:lnSpc>
            </a:pPr>
            <a:r>
              <a:rPr lang="zh-CN" altLang="en-US" sz="1333" dirty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rPr>
              <a:t>Office</a:t>
            </a:r>
            <a:r>
              <a:rPr lang="en-US" altLang="zh-CN" sz="1333" dirty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rPr>
              <a:t>PLUS</a:t>
            </a:r>
            <a:r>
              <a:rPr lang="zh-CN" altLang="en-US" sz="1333" dirty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rPr>
              <a:t> </a:t>
            </a:r>
            <a:r>
              <a:rPr lang="zh-CN" altLang="en-US" sz="1333" dirty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rPr>
              <a:t>部分设计灵感与元素来源于网络</a:t>
            </a:r>
          </a:p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rPr>
              <a:t>如有建议请联系officeplus@microsoft.com</a:t>
            </a:r>
            <a:endParaRPr lang="en-US" altLang="zh-CN" sz="1333" dirty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</p:txBody>
      </p:sp>
      <p:sp>
        <p:nvSpPr>
          <p:cNvPr id="15" name="矩形 14"/>
          <p:cNvSpPr/>
          <p:nvPr userDrawn="1"/>
        </p:nvSpPr>
        <p:spPr>
          <a:xfrm>
            <a:off x="440603" y="182445"/>
            <a:ext cx="816249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067" dirty="0" err="1" smtClean="0">
                <a:solidFill>
                  <a:srgbClr val="FFFFFF"/>
                </a:solidFill>
                <a:latin typeface="Segoe UI Light"/>
                <a:ea typeface="微软雅黑" panose="020B0503020204020204" pitchFamily="34" charset="-122"/>
                <a:cs typeface="Segoe UI Light"/>
              </a:rPr>
              <a:t>OfficePLUS</a:t>
            </a:r>
            <a:endParaRPr lang="zh-CN" altLang="en-US" sz="1067" dirty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22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hlinkClick r:id="rId2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3708" y="2714343"/>
            <a:ext cx="3177903" cy="418585"/>
          </a:xfrm>
          <a:prstGeom prst="rect">
            <a:avLst/>
          </a:prstGeom>
        </p:spPr>
      </p:pic>
      <p:sp>
        <p:nvSpPr>
          <p:cNvPr id="9" name="文本框 8"/>
          <p:cNvSpPr txBox="1"/>
          <p:nvPr userDrawn="1"/>
        </p:nvSpPr>
        <p:spPr>
          <a:xfrm>
            <a:off x="4477023" y="3934053"/>
            <a:ext cx="3347390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1333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kumimoji="1" lang="en-US" altLang="zh-CN" sz="1333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r>
              <a:rPr kumimoji="1" lang="zh-CN" altLang="en-US" sz="1333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获取更多优质模板（放映模式）</a:t>
            </a:r>
          </a:p>
        </p:txBody>
      </p:sp>
    </p:spTree>
    <p:extLst>
      <p:ext uri="{BB962C8B-B14F-4D97-AF65-F5344CB8AC3E}">
        <p14:creationId xmlns:p14="http://schemas.microsoft.com/office/powerpoint/2010/main" xmlns="" val="2374319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39E0-6B77-45A1-8143-EC4BADE07B2F}" type="datetimeFigureOut">
              <a:rPr lang="zh-CN" altLang="en-US" smtClean="0"/>
              <a:pPr/>
              <a:t>2016/3/16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8B607-304C-4ADA-925C-38B84949AC7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39021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39E0-6B77-45A1-8143-EC4BADE07B2F}" type="datetimeFigureOut">
              <a:rPr lang="zh-CN" altLang="en-US" smtClean="0"/>
              <a:pPr/>
              <a:t>2016/3/16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8B607-304C-4ADA-925C-38B84949AC7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31767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39E0-6B77-45A1-8143-EC4BADE07B2F}" type="datetimeFigureOut">
              <a:rPr lang="zh-CN" altLang="en-US" smtClean="0"/>
              <a:pPr/>
              <a:t>2016/3/16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8B607-304C-4ADA-925C-38B84949AC7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27740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39E0-6B77-45A1-8143-EC4BADE07B2F}" type="datetimeFigureOut">
              <a:rPr lang="zh-CN" altLang="en-US" smtClean="0"/>
              <a:pPr/>
              <a:t>2016/3/16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8B607-304C-4ADA-925C-38B84949AC7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150669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39E0-6B77-45A1-8143-EC4BADE07B2F}" type="datetimeFigureOut">
              <a:rPr lang="zh-CN" altLang="en-US" smtClean="0"/>
              <a:pPr/>
              <a:t>2016/3/16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8B607-304C-4ADA-925C-38B84949AC7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07953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B239E0-6B77-45A1-8143-EC4BADE07B2F}" type="datetimeFigureOut">
              <a:rPr lang="zh-CN" altLang="en-US" smtClean="0"/>
              <a:pPr/>
              <a:t>2016/3/16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B8B607-304C-4ADA-925C-38B84949AC7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102772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4000">
              <a:schemeClr val="bg1">
                <a:lumMod val="95000"/>
              </a:schemeClr>
            </a:gs>
            <a:gs pos="83000">
              <a:schemeClr val="bg1">
                <a:lumMod val="85000"/>
              </a:schemeClr>
            </a:gs>
            <a:gs pos="100000">
              <a:schemeClr val="bg1">
                <a:lumMod val="8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表 3"/>
          <p:cNvGraphicFramePr/>
          <p:nvPr>
            <p:extLst>
              <p:ext uri="{D42A27DB-BD31-4B8C-83A1-F6EECF244321}">
                <p14:modId xmlns:p14="http://schemas.microsoft.com/office/powerpoint/2010/main" xmlns="" val="1798920633"/>
              </p:ext>
            </p:extLst>
          </p:nvPr>
        </p:nvGraphicFramePr>
        <p:xfrm>
          <a:off x="4481771" y="1297704"/>
          <a:ext cx="3159451" cy="2106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xmlns="" val="1321756868"/>
              </p:ext>
            </p:extLst>
          </p:nvPr>
        </p:nvGraphicFramePr>
        <p:xfrm>
          <a:off x="990668" y="3049537"/>
          <a:ext cx="2599761" cy="17331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图表 5"/>
          <p:cNvGraphicFramePr/>
          <p:nvPr>
            <p:extLst>
              <p:ext uri="{D42A27DB-BD31-4B8C-83A1-F6EECF244321}">
                <p14:modId xmlns:p14="http://schemas.microsoft.com/office/powerpoint/2010/main" xmlns="" val="1116945487"/>
              </p:ext>
            </p:extLst>
          </p:nvPr>
        </p:nvGraphicFramePr>
        <p:xfrm>
          <a:off x="3500245" y="3049537"/>
          <a:ext cx="2599761" cy="17331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图表 6"/>
          <p:cNvGraphicFramePr/>
          <p:nvPr>
            <p:extLst>
              <p:ext uri="{D42A27DB-BD31-4B8C-83A1-F6EECF244321}">
                <p14:modId xmlns:p14="http://schemas.microsoft.com/office/powerpoint/2010/main" xmlns="" val="1105629391"/>
              </p:ext>
            </p:extLst>
          </p:nvPr>
        </p:nvGraphicFramePr>
        <p:xfrm>
          <a:off x="8519403" y="3049537"/>
          <a:ext cx="2599761" cy="17331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" name="图表 7"/>
          <p:cNvGraphicFramePr/>
          <p:nvPr>
            <p:extLst>
              <p:ext uri="{D42A27DB-BD31-4B8C-83A1-F6EECF244321}">
                <p14:modId xmlns:p14="http://schemas.microsoft.com/office/powerpoint/2010/main" xmlns="" val="1374600938"/>
              </p:ext>
            </p:extLst>
          </p:nvPr>
        </p:nvGraphicFramePr>
        <p:xfrm>
          <a:off x="6009824" y="3049537"/>
          <a:ext cx="2599761" cy="17331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9" name="任意多边形 27"/>
          <p:cNvSpPr/>
          <p:nvPr/>
        </p:nvSpPr>
        <p:spPr>
          <a:xfrm>
            <a:off x="2291579" y="2417275"/>
            <a:ext cx="2745707" cy="696673"/>
          </a:xfrm>
          <a:custGeom>
            <a:avLst/>
            <a:gdLst>
              <a:gd name="connsiteX0" fmla="*/ 3115159 w 3115159"/>
              <a:gd name="connsiteY0" fmla="*/ 0 h 790414"/>
              <a:gd name="connsiteX1" fmla="*/ 0 w 3115159"/>
              <a:gd name="connsiteY1" fmla="*/ 0 h 790414"/>
              <a:gd name="connsiteX2" fmla="*/ 0 w 3115159"/>
              <a:gd name="connsiteY2" fmla="*/ 790414 h 790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15159" h="790414">
                <a:moveTo>
                  <a:pt x="3115159" y="0"/>
                </a:moveTo>
                <a:lnTo>
                  <a:pt x="0" y="0"/>
                </a:lnTo>
                <a:lnTo>
                  <a:pt x="0" y="790414"/>
                </a:lnTo>
              </a:path>
            </a:pathLst>
          </a:custGeom>
          <a:noFill/>
          <a:ln w="38100" cap="flat" cmpd="sng" algn="ctr">
            <a:solidFill>
              <a:srgbClr val="00B0F0"/>
            </a:solidFill>
            <a:prstDash val="solid"/>
            <a:miter lim="800000"/>
            <a:tailEnd type="arrow"/>
          </a:ln>
          <a:effectLst/>
        </p:spPr>
        <p:txBody>
          <a:bodyPr lIns="68579" tIns="34289" rIns="68579" bIns="34289" rtlCol="0" anchor="ctr"/>
          <a:lstStyle/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0" name="任意多边形 33"/>
          <p:cNvSpPr/>
          <p:nvPr/>
        </p:nvSpPr>
        <p:spPr>
          <a:xfrm>
            <a:off x="4764081" y="1747924"/>
            <a:ext cx="478109" cy="1366023"/>
          </a:xfrm>
          <a:custGeom>
            <a:avLst/>
            <a:gdLst>
              <a:gd name="connsiteX0" fmla="*/ 542441 w 542441"/>
              <a:gd name="connsiteY0" fmla="*/ 0 h 1549831"/>
              <a:gd name="connsiteX1" fmla="*/ 0 w 542441"/>
              <a:gd name="connsiteY1" fmla="*/ 0 h 1549831"/>
              <a:gd name="connsiteX2" fmla="*/ 0 w 542441"/>
              <a:gd name="connsiteY2" fmla="*/ 1549831 h 1549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2441" h="1549831">
                <a:moveTo>
                  <a:pt x="542441" y="0"/>
                </a:moveTo>
                <a:lnTo>
                  <a:pt x="0" y="0"/>
                </a:lnTo>
                <a:lnTo>
                  <a:pt x="0" y="1549831"/>
                </a:lnTo>
              </a:path>
            </a:pathLst>
          </a:custGeom>
          <a:noFill/>
          <a:ln w="38100" cap="flat" cmpd="sng" algn="ctr">
            <a:solidFill>
              <a:srgbClr val="0070C0"/>
            </a:solidFill>
            <a:prstDash val="solid"/>
            <a:miter lim="800000"/>
            <a:tailEnd type="arrow"/>
          </a:ln>
          <a:effectLst/>
        </p:spPr>
        <p:txBody>
          <a:bodyPr lIns="68579" tIns="34289" rIns="68579" bIns="34289" rtlCol="0" anchor="ctr"/>
          <a:lstStyle/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1" name="任意多边形 35"/>
          <p:cNvSpPr/>
          <p:nvPr/>
        </p:nvSpPr>
        <p:spPr>
          <a:xfrm>
            <a:off x="7018021" y="2212371"/>
            <a:ext cx="259544" cy="997197"/>
          </a:xfrm>
          <a:custGeom>
            <a:avLst/>
            <a:gdLst>
              <a:gd name="connsiteX0" fmla="*/ 0 w 294467"/>
              <a:gd name="connsiteY0" fmla="*/ 0 h 1131376"/>
              <a:gd name="connsiteX1" fmla="*/ 294467 w 294467"/>
              <a:gd name="connsiteY1" fmla="*/ 0 h 1131376"/>
              <a:gd name="connsiteX2" fmla="*/ 294467 w 294467"/>
              <a:gd name="connsiteY2" fmla="*/ 1131376 h 1131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4467" h="1131376">
                <a:moveTo>
                  <a:pt x="0" y="0"/>
                </a:moveTo>
                <a:lnTo>
                  <a:pt x="294467" y="0"/>
                </a:lnTo>
                <a:lnTo>
                  <a:pt x="294467" y="1131376"/>
                </a:lnTo>
              </a:path>
            </a:pathLst>
          </a:custGeom>
          <a:noFill/>
          <a:ln w="38100" cap="flat" cmpd="sng" algn="ctr">
            <a:solidFill>
              <a:schemeClr val="accent1">
                <a:lumMod val="40000"/>
                <a:lumOff val="60000"/>
              </a:schemeClr>
            </a:solidFill>
            <a:prstDash val="solid"/>
            <a:miter lim="800000"/>
            <a:tailEnd type="arrow"/>
          </a:ln>
          <a:effectLst/>
        </p:spPr>
        <p:txBody>
          <a:bodyPr lIns="68579" tIns="34289" rIns="68579" bIns="34289" rtlCol="0" anchor="ctr"/>
          <a:lstStyle/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2" name="任意多边形 38"/>
          <p:cNvSpPr/>
          <p:nvPr/>
        </p:nvSpPr>
        <p:spPr>
          <a:xfrm>
            <a:off x="6826778" y="1734261"/>
            <a:ext cx="2964273" cy="1447985"/>
          </a:xfrm>
          <a:custGeom>
            <a:avLst/>
            <a:gdLst>
              <a:gd name="connsiteX0" fmla="*/ 0 w 3363133"/>
              <a:gd name="connsiteY0" fmla="*/ 0 h 1642820"/>
              <a:gd name="connsiteX1" fmla="*/ 3363133 w 3363133"/>
              <a:gd name="connsiteY1" fmla="*/ 0 h 1642820"/>
              <a:gd name="connsiteX2" fmla="*/ 3363133 w 3363133"/>
              <a:gd name="connsiteY2" fmla="*/ 1642820 h 1642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63133" h="1642820">
                <a:moveTo>
                  <a:pt x="0" y="0"/>
                </a:moveTo>
                <a:lnTo>
                  <a:pt x="3363133" y="0"/>
                </a:lnTo>
                <a:lnTo>
                  <a:pt x="3363133" y="1642820"/>
                </a:lnTo>
              </a:path>
            </a:pathLst>
          </a:custGeom>
          <a:noFill/>
          <a:ln w="38100" cap="flat" cmpd="sng" algn="ctr">
            <a:solidFill>
              <a:srgbClr val="002060"/>
            </a:solidFill>
            <a:prstDash val="solid"/>
            <a:miter lim="800000"/>
            <a:tailEnd type="arrow"/>
          </a:ln>
          <a:effectLst/>
        </p:spPr>
        <p:txBody>
          <a:bodyPr lIns="68579" tIns="34289" rIns="68579" bIns="34289" rtlCol="0" anchor="ctr"/>
          <a:lstStyle/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177231" y="4585146"/>
            <a:ext cx="2472987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点击此处添加文本信息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双击图标可以对图表图形及文字的颜色、边框等进行选择。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717727" y="4585146"/>
            <a:ext cx="2472987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点击此处添加文本信息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双击图标可以对图表图形及文字的颜色、边框等进行选择。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228935" y="4585146"/>
            <a:ext cx="2472987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点击此处添加文本信息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双击图标可以对图表图形及文字的颜色、边框等进行选择。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757922" y="4585146"/>
            <a:ext cx="2472987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点击此处添加文本信息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双击图标可以对图表图形及文字的颜色、边框等进行选择。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82630" y="205006"/>
            <a:ext cx="24729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589913" y="605116"/>
            <a:ext cx="1990165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0" y="188259"/>
            <a:ext cx="430306" cy="80682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482630" y="644422"/>
            <a:ext cx="3887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686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4000">
              <a:schemeClr val="bg1">
                <a:lumMod val="95000"/>
              </a:schemeClr>
            </a:gs>
            <a:gs pos="83000">
              <a:schemeClr val="bg1">
                <a:lumMod val="85000"/>
              </a:schemeClr>
            </a:gs>
            <a:gs pos="100000">
              <a:schemeClr val="bg1">
                <a:lumMod val="8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弧形 4"/>
          <p:cNvSpPr/>
          <p:nvPr/>
        </p:nvSpPr>
        <p:spPr>
          <a:xfrm rot="5400000">
            <a:off x="5515114" y="2619916"/>
            <a:ext cx="2033328" cy="2033328"/>
          </a:xfrm>
          <a:prstGeom prst="arc">
            <a:avLst>
              <a:gd name="adj1" fmla="val 21305814"/>
              <a:gd name="adj2" fmla="val 19486591"/>
            </a:avLst>
          </a:prstGeom>
          <a:ln w="1587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85783"/>
            <a:endParaRPr lang="zh-CN" altLang="en-US" sz="140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弧形 5"/>
          <p:cNvSpPr/>
          <p:nvPr/>
        </p:nvSpPr>
        <p:spPr>
          <a:xfrm rot="5400000">
            <a:off x="5289189" y="2393991"/>
            <a:ext cx="2485179" cy="2485179"/>
          </a:xfrm>
          <a:prstGeom prst="arc">
            <a:avLst>
              <a:gd name="adj1" fmla="val 21305814"/>
              <a:gd name="adj2" fmla="val 16253894"/>
            </a:avLst>
          </a:prstGeom>
          <a:ln w="158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85783"/>
            <a:endParaRPr lang="zh-CN" altLang="en-US" sz="140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弧形 6"/>
          <p:cNvSpPr/>
          <p:nvPr/>
        </p:nvSpPr>
        <p:spPr>
          <a:xfrm rot="5400000">
            <a:off x="5063263" y="2168065"/>
            <a:ext cx="2937029" cy="2937029"/>
          </a:xfrm>
          <a:prstGeom prst="arc">
            <a:avLst>
              <a:gd name="adj1" fmla="val 21305814"/>
              <a:gd name="adj2" fmla="val 12240847"/>
            </a:avLst>
          </a:prstGeom>
          <a:ln w="1587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85783"/>
            <a:endParaRPr lang="zh-CN" altLang="en-US" sz="140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8" name="弧形 7"/>
          <p:cNvSpPr/>
          <p:nvPr/>
        </p:nvSpPr>
        <p:spPr>
          <a:xfrm rot="5400000">
            <a:off x="4837338" y="1942140"/>
            <a:ext cx="3388880" cy="3388880"/>
          </a:xfrm>
          <a:prstGeom prst="arc">
            <a:avLst>
              <a:gd name="adj1" fmla="val 21305814"/>
              <a:gd name="adj2" fmla="val 9855339"/>
            </a:avLst>
          </a:prstGeom>
          <a:ln w="1587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85783"/>
            <a:endParaRPr lang="zh-CN" altLang="en-US" sz="140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141117" y="2139777"/>
            <a:ext cx="880502" cy="3512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783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Calibri"/>
                <a:ea typeface="宋体"/>
              </a:rPr>
              <a:t>Football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Calibri"/>
              <a:ea typeface="宋体"/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3118669" y="2136877"/>
            <a:ext cx="2048649" cy="442155"/>
          </a:xfrm>
          <a:custGeom>
            <a:avLst/>
            <a:gdLst>
              <a:gd name="connsiteX0" fmla="*/ 2154264 w 2154264"/>
              <a:gd name="connsiteY0" fmla="*/ 464949 h 464949"/>
              <a:gd name="connsiteX1" fmla="*/ 1704813 w 2154264"/>
              <a:gd name="connsiteY1" fmla="*/ 0 h 464949"/>
              <a:gd name="connsiteX2" fmla="*/ 0 w 2154264"/>
              <a:gd name="connsiteY2" fmla="*/ 0 h 464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54264" h="464949">
                <a:moveTo>
                  <a:pt x="2154264" y="464949"/>
                </a:moveTo>
                <a:lnTo>
                  <a:pt x="1704813" y="0"/>
                </a:lnTo>
                <a:lnTo>
                  <a:pt x="0" y="0"/>
                </a:lnTo>
              </a:path>
            </a:pathLst>
          </a:custGeom>
          <a:noFill/>
          <a:ln w="22225">
            <a:solidFill>
              <a:schemeClr val="tx1">
                <a:lumMod val="50000"/>
                <a:lumOff val="50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83"/>
            <a:endParaRPr lang="zh-CN" altLang="en-US" sz="140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141116" y="1634589"/>
            <a:ext cx="824384" cy="5268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783"/>
            <a:r>
              <a:rPr lang="en-US" altLang="zh-CN" sz="21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/>
                <a:ea typeface="宋体"/>
              </a:rPr>
              <a:t>34%</a:t>
            </a:r>
            <a:endParaRPr lang="zh-CN" altLang="en-US" sz="2100" dirty="0">
              <a:solidFill>
                <a:prstClr val="black">
                  <a:lumMod val="85000"/>
                  <a:lumOff val="1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6921197" y="1930537"/>
            <a:ext cx="1635972" cy="265293"/>
          </a:xfrm>
          <a:custGeom>
            <a:avLst/>
            <a:gdLst>
              <a:gd name="connsiteX0" fmla="*/ 0 w 1720312"/>
              <a:gd name="connsiteY0" fmla="*/ 278970 h 278970"/>
              <a:gd name="connsiteX1" fmla="*/ 278970 w 1720312"/>
              <a:gd name="connsiteY1" fmla="*/ 0 h 278970"/>
              <a:gd name="connsiteX2" fmla="*/ 1720312 w 1720312"/>
              <a:gd name="connsiteY2" fmla="*/ 0 h 278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20312" h="278970">
                <a:moveTo>
                  <a:pt x="0" y="278970"/>
                </a:moveTo>
                <a:lnTo>
                  <a:pt x="278970" y="0"/>
                </a:lnTo>
                <a:lnTo>
                  <a:pt x="1720312" y="0"/>
                </a:lnTo>
              </a:path>
            </a:pathLst>
          </a:custGeom>
          <a:noFill/>
          <a:ln w="22225">
            <a:solidFill>
              <a:schemeClr val="tx1">
                <a:lumMod val="50000"/>
                <a:lumOff val="50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83"/>
            <a:endParaRPr lang="zh-CN" altLang="en-US" sz="140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798187" y="1922783"/>
            <a:ext cx="848870" cy="3512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783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Calibri"/>
                <a:ea typeface="宋体"/>
              </a:rPr>
              <a:t>running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Calibri"/>
              <a:ea typeface="宋体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814029" y="1444314"/>
            <a:ext cx="824384" cy="5268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783"/>
            <a:r>
              <a:rPr lang="en-US" altLang="zh-CN" sz="21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/>
                <a:ea typeface="宋体"/>
              </a:rPr>
              <a:t>55%</a:t>
            </a:r>
            <a:endParaRPr lang="zh-CN" altLang="en-US" sz="2100" dirty="0">
              <a:solidFill>
                <a:prstClr val="black">
                  <a:lumMod val="85000"/>
                  <a:lumOff val="1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3998011" y="4841615"/>
            <a:ext cx="848870" cy="3512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783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Calibri"/>
                <a:ea typeface="宋体"/>
              </a:rPr>
              <a:t>running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Calibri"/>
              <a:ea typeface="宋体"/>
            </a:endParaRPr>
          </a:p>
        </p:txBody>
      </p:sp>
      <p:sp>
        <p:nvSpPr>
          <p:cNvPr id="25" name="任意多边形 24"/>
          <p:cNvSpPr/>
          <p:nvPr/>
        </p:nvSpPr>
        <p:spPr>
          <a:xfrm flipH="1">
            <a:off x="4002722" y="4466349"/>
            <a:ext cx="1560377" cy="368461"/>
          </a:xfrm>
          <a:custGeom>
            <a:avLst/>
            <a:gdLst>
              <a:gd name="connsiteX0" fmla="*/ 0 w 1844299"/>
              <a:gd name="connsiteY0" fmla="*/ 0 h 387457"/>
              <a:gd name="connsiteX1" fmla="*/ 402956 w 1844299"/>
              <a:gd name="connsiteY1" fmla="*/ 387457 h 387457"/>
              <a:gd name="connsiteX2" fmla="*/ 1844299 w 1844299"/>
              <a:gd name="connsiteY2" fmla="*/ 387457 h 387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44299" h="387457">
                <a:moveTo>
                  <a:pt x="0" y="0"/>
                </a:moveTo>
                <a:lnTo>
                  <a:pt x="402956" y="387457"/>
                </a:lnTo>
                <a:lnTo>
                  <a:pt x="1844299" y="387457"/>
                </a:lnTo>
              </a:path>
            </a:pathLst>
          </a:custGeom>
          <a:noFill/>
          <a:ln w="22225">
            <a:solidFill>
              <a:schemeClr val="tx1">
                <a:lumMod val="50000"/>
                <a:lumOff val="50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83"/>
            <a:endParaRPr lang="zh-CN" altLang="en-US" sz="140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998011" y="4330849"/>
            <a:ext cx="824384" cy="5268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783"/>
            <a:r>
              <a:rPr lang="en-US" altLang="zh-CN" sz="21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/>
                <a:ea typeface="宋体"/>
              </a:rPr>
              <a:t>67%</a:t>
            </a:r>
            <a:endParaRPr lang="zh-CN" altLang="en-US" sz="2100" dirty="0">
              <a:solidFill>
                <a:prstClr val="black">
                  <a:lumMod val="85000"/>
                  <a:lumOff val="1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8257869" y="4561365"/>
            <a:ext cx="880501" cy="3512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783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Calibri"/>
                <a:ea typeface="宋体"/>
              </a:rPr>
              <a:t>Football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Calibri"/>
              <a:ea typeface="宋体"/>
            </a:endParaRPr>
          </a:p>
        </p:txBody>
      </p:sp>
      <p:sp>
        <p:nvSpPr>
          <p:cNvPr id="31" name="任意多边形 30"/>
          <p:cNvSpPr/>
          <p:nvPr/>
        </p:nvSpPr>
        <p:spPr>
          <a:xfrm>
            <a:off x="7464828" y="4042666"/>
            <a:ext cx="1709664" cy="501107"/>
          </a:xfrm>
          <a:custGeom>
            <a:avLst/>
            <a:gdLst>
              <a:gd name="connsiteX0" fmla="*/ 0 w 1797803"/>
              <a:gd name="connsiteY0" fmla="*/ 0 h 526942"/>
              <a:gd name="connsiteX1" fmla="*/ 526942 w 1797803"/>
              <a:gd name="connsiteY1" fmla="*/ 526942 h 526942"/>
              <a:gd name="connsiteX2" fmla="*/ 1797803 w 1797803"/>
              <a:gd name="connsiteY2" fmla="*/ 526942 h 526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97803" h="526942">
                <a:moveTo>
                  <a:pt x="0" y="0"/>
                </a:moveTo>
                <a:lnTo>
                  <a:pt x="526942" y="526942"/>
                </a:lnTo>
                <a:lnTo>
                  <a:pt x="1797803" y="526942"/>
                </a:lnTo>
              </a:path>
            </a:pathLst>
          </a:custGeom>
          <a:noFill/>
          <a:ln w="22225">
            <a:solidFill>
              <a:schemeClr val="tx1">
                <a:lumMod val="50000"/>
                <a:lumOff val="50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83"/>
            <a:endParaRPr lang="zh-CN" altLang="en-US" sz="140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8358913" y="4052792"/>
            <a:ext cx="824384" cy="5268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783"/>
            <a:r>
              <a:rPr lang="en-US" altLang="zh-CN" sz="21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/>
                <a:ea typeface="宋体"/>
              </a:rPr>
              <a:t>87%</a:t>
            </a:r>
            <a:endParaRPr lang="zh-CN" altLang="en-US" sz="2100" dirty="0">
              <a:solidFill>
                <a:prstClr val="black">
                  <a:lumMod val="85000"/>
                  <a:lumOff val="1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987839" y="2011667"/>
            <a:ext cx="2035505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783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“开始”面板中可以对字体、字号、颜色、行距等进行修改。</a:t>
            </a:r>
            <a:endParaRPr lang="zh-CN" altLang="en-US" sz="14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987838" y="1686548"/>
            <a:ext cx="20409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783"/>
            <a:r>
              <a:rPr lang="zh-CN" altLang="en-US" sz="24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  <a:endParaRPr lang="en-US" altLang="zh-CN" sz="2400" b="1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1818364" y="4655968"/>
            <a:ext cx="2077995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685783">
              <a:lnSpc>
                <a:spcPct val="130000"/>
              </a:lnSpc>
            </a:pP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顶部“开始”面板中可以对字体、字号、颜色、行距等进行修改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1818363" y="4330849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783"/>
            <a:r>
              <a:rPr lang="zh-CN" altLang="en-US" sz="24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  <a:endParaRPr lang="en-US" altLang="zh-CN" sz="2400" b="1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8720558" y="1638418"/>
            <a:ext cx="2005559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685783">
              <a:lnSpc>
                <a:spcPct val="130000"/>
              </a:lnSpc>
            </a:pP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顶部“开始”面板中可以对字体、字号、颜色、行距等进行修改。</a:t>
            </a:r>
            <a:endParaRPr lang="zh-CN" altLang="en-US" sz="14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8720557" y="1313299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783"/>
            <a:r>
              <a:rPr lang="zh-CN" altLang="en-US" sz="24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  <a:endParaRPr lang="en-US" altLang="zh-CN" sz="2400" b="1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9315993" y="4379820"/>
            <a:ext cx="1998536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685783">
              <a:lnSpc>
                <a:spcPct val="130000"/>
              </a:lnSpc>
            </a:pP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顶部“开始”面板中可以对字体、字号、颜色、行距等进行修改。</a:t>
            </a:r>
            <a:endParaRPr lang="zh-CN" altLang="en-US" sz="14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9315992" y="4054701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783"/>
            <a:r>
              <a:rPr lang="zh-CN" altLang="en-US" sz="24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  <a:endParaRPr lang="en-US" altLang="zh-CN" sz="2400" b="1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82630" y="205006"/>
            <a:ext cx="24729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589913" y="605116"/>
            <a:ext cx="1990165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矩形 46"/>
          <p:cNvSpPr/>
          <p:nvPr/>
        </p:nvSpPr>
        <p:spPr>
          <a:xfrm>
            <a:off x="0" y="188259"/>
            <a:ext cx="430306" cy="80682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文本框 47"/>
          <p:cNvSpPr txBox="1"/>
          <p:nvPr/>
        </p:nvSpPr>
        <p:spPr>
          <a:xfrm>
            <a:off x="482630" y="644422"/>
            <a:ext cx="3887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19225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4000">
              <a:schemeClr val="bg1">
                <a:lumMod val="95000"/>
              </a:schemeClr>
            </a:gs>
            <a:gs pos="83000">
              <a:schemeClr val="bg1">
                <a:lumMod val="85000"/>
              </a:schemeClr>
            </a:gs>
            <a:gs pos="100000">
              <a:schemeClr val="bg1">
                <a:lumMod val="8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" name="直接连接符 36"/>
          <p:cNvCxnSpPr/>
          <p:nvPr/>
        </p:nvCxnSpPr>
        <p:spPr>
          <a:xfrm flipV="1">
            <a:off x="1689121" y="3879659"/>
            <a:ext cx="0" cy="624909"/>
          </a:xfrm>
          <a:prstGeom prst="line">
            <a:avLst/>
          </a:prstGeom>
          <a:ln w="38100">
            <a:solidFill>
              <a:srgbClr val="0070C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 flipV="1">
            <a:off x="4508521" y="3536759"/>
            <a:ext cx="0" cy="967809"/>
          </a:xfrm>
          <a:prstGeom prst="line">
            <a:avLst/>
          </a:prstGeom>
          <a:ln w="38100">
            <a:solidFill>
              <a:srgbClr val="0070C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 flipV="1">
            <a:off x="7404121" y="2641409"/>
            <a:ext cx="0" cy="1863160"/>
          </a:xfrm>
          <a:prstGeom prst="line">
            <a:avLst/>
          </a:prstGeom>
          <a:ln w="38100">
            <a:solidFill>
              <a:srgbClr val="0070C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 flipV="1">
            <a:off x="10071121" y="4104518"/>
            <a:ext cx="0" cy="400051"/>
          </a:xfrm>
          <a:prstGeom prst="line">
            <a:avLst/>
          </a:prstGeom>
          <a:ln w="38100">
            <a:solidFill>
              <a:srgbClr val="0070C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椭圆 3"/>
          <p:cNvSpPr/>
          <p:nvPr/>
        </p:nvSpPr>
        <p:spPr>
          <a:xfrm>
            <a:off x="865526" y="4428640"/>
            <a:ext cx="1640542" cy="1633818"/>
          </a:xfrm>
          <a:prstGeom prst="ellipse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饼形 5"/>
          <p:cNvSpPr/>
          <p:nvPr/>
        </p:nvSpPr>
        <p:spPr>
          <a:xfrm>
            <a:off x="865526" y="4421916"/>
            <a:ext cx="1640542" cy="1640542"/>
          </a:xfrm>
          <a:prstGeom prst="pie">
            <a:avLst>
              <a:gd name="adj1" fmla="val 1104543"/>
              <a:gd name="adj2" fmla="val 9710346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020167" y="4583281"/>
            <a:ext cx="1331260" cy="1331259"/>
            <a:chOff x="1907454" y="2380022"/>
            <a:chExt cx="1331260" cy="1331259"/>
          </a:xfrm>
        </p:grpSpPr>
        <p:sp>
          <p:nvSpPr>
            <p:cNvPr id="5" name="椭圆 4"/>
            <p:cNvSpPr/>
            <p:nvPr/>
          </p:nvSpPr>
          <p:spPr>
            <a:xfrm>
              <a:off x="1907454" y="2380022"/>
              <a:ext cx="1331259" cy="13312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饼形 7"/>
            <p:cNvSpPr/>
            <p:nvPr/>
          </p:nvSpPr>
          <p:spPr>
            <a:xfrm rot="16200000">
              <a:off x="1911350" y="2382821"/>
              <a:ext cx="1327364" cy="1327364"/>
            </a:xfrm>
            <a:prstGeom prst="pie">
              <a:avLst>
                <a:gd name="adj1" fmla="val 0"/>
                <a:gd name="adj2" fmla="val 10824911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1143966" y="4864189"/>
            <a:ext cx="12074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/>
              <a:t>40%</a:t>
            </a:r>
            <a:endParaRPr lang="zh-CN" altLang="en-US" sz="4400" b="1" dirty="0"/>
          </a:p>
        </p:txBody>
      </p:sp>
      <p:sp>
        <p:nvSpPr>
          <p:cNvPr id="11" name="椭圆 10"/>
          <p:cNvSpPr/>
          <p:nvPr/>
        </p:nvSpPr>
        <p:spPr>
          <a:xfrm>
            <a:off x="3684926" y="4428640"/>
            <a:ext cx="1640542" cy="1633818"/>
          </a:xfrm>
          <a:prstGeom prst="ellipse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饼形 11"/>
          <p:cNvSpPr/>
          <p:nvPr/>
        </p:nvSpPr>
        <p:spPr>
          <a:xfrm rot="1529984">
            <a:off x="3684926" y="4421916"/>
            <a:ext cx="1640542" cy="1640542"/>
          </a:xfrm>
          <a:prstGeom prst="pie">
            <a:avLst>
              <a:gd name="adj1" fmla="val 19325303"/>
              <a:gd name="adj2" fmla="val 9710346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3839567" y="4583281"/>
            <a:ext cx="1331260" cy="1331259"/>
            <a:chOff x="1907454" y="2380022"/>
            <a:chExt cx="1331260" cy="1331259"/>
          </a:xfrm>
        </p:grpSpPr>
        <p:sp>
          <p:nvSpPr>
            <p:cNvPr id="14" name="椭圆 13"/>
            <p:cNvSpPr/>
            <p:nvPr/>
          </p:nvSpPr>
          <p:spPr>
            <a:xfrm>
              <a:off x="1907454" y="2380022"/>
              <a:ext cx="1331259" cy="13312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饼形 14"/>
            <p:cNvSpPr/>
            <p:nvPr/>
          </p:nvSpPr>
          <p:spPr>
            <a:xfrm rot="16200000">
              <a:off x="1911350" y="2382821"/>
              <a:ext cx="1327364" cy="1327364"/>
            </a:xfrm>
            <a:prstGeom prst="pie">
              <a:avLst>
                <a:gd name="adj1" fmla="val 0"/>
                <a:gd name="adj2" fmla="val 10824911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3963366" y="4864189"/>
            <a:ext cx="12074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/>
              <a:t>55%</a:t>
            </a:r>
            <a:endParaRPr lang="zh-CN" altLang="en-US" sz="4400" b="1" dirty="0"/>
          </a:p>
        </p:txBody>
      </p:sp>
      <p:sp>
        <p:nvSpPr>
          <p:cNvPr id="22" name="椭圆 21"/>
          <p:cNvSpPr/>
          <p:nvPr/>
        </p:nvSpPr>
        <p:spPr>
          <a:xfrm>
            <a:off x="6582730" y="4449807"/>
            <a:ext cx="1640542" cy="1633818"/>
          </a:xfrm>
          <a:prstGeom prst="ellipse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饼形 22"/>
          <p:cNvSpPr/>
          <p:nvPr/>
        </p:nvSpPr>
        <p:spPr>
          <a:xfrm rot="2856552">
            <a:off x="6582730" y="4443083"/>
            <a:ext cx="1640542" cy="1640542"/>
          </a:xfrm>
          <a:prstGeom prst="pie">
            <a:avLst>
              <a:gd name="adj1" fmla="val 16963393"/>
              <a:gd name="adj2" fmla="val 9710346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6737371" y="4604448"/>
            <a:ext cx="1331260" cy="1331259"/>
            <a:chOff x="1907454" y="2380022"/>
            <a:chExt cx="1331260" cy="1331259"/>
          </a:xfrm>
        </p:grpSpPr>
        <p:sp>
          <p:nvSpPr>
            <p:cNvPr id="25" name="椭圆 24"/>
            <p:cNvSpPr/>
            <p:nvPr/>
          </p:nvSpPr>
          <p:spPr>
            <a:xfrm>
              <a:off x="1907454" y="2380022"/>
              <a:ext cx="1331259" cy="13312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饼形 25"/>
            <p:cNvSpPr/>
            <p:nvPr/>
          </p:nvSpPr>
          <p:spPr>
            <a:xfrm rot="16200000">
              <a:off x="1911350" y="2382821"/>
              <a:ext cx="1327364" cy="1327364"/>
            </a:xfrm>
            <a:prstGeom prst="pie">
              <a:avLst>
                <a:gd name="adj1" fmla="val 0"/>
                <a:gd name="adj2" fmla="val 10824911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6861170" y="4885356"/>
            <a:ext cx="12074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/>
              <a:t>76%</a:t>
            </a:r>
            <a:endParaRPr lang="zh-CN" altLang="en-US" sz="4400" b="1" dirty="0"/>
          </a:p>
        </p:txBody>
      </p:sp>
      <p:sp>
        <p:nvSpPr>
          <p:cNvPr id="28" name="椭圆 27"/>
          <p:cNvSpPr/>
          <p:nvPr/>
        </p:nvSpPr>
        <p:spPr>
          <a:xfrm>
            <a:off x="9238967" y="4449807"/>
            <a:ext cx="1640542" cy="1633818"/>
          </a:xfrm>
          <a:prstGeom prst="ellipse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饼形 28"/>
          <p:cNvSpPr/>
          <p:nvPr/>
        </p:nvSpPr>
        <p:spPr>
          <a:xfrm rot="19339674">
            <a:off x="9238967" y="4443083"/>
            <a:ext cx="1640542" cy="1640542"/>
          </a:xfrm>
          <a:prstGeom prst="pie">
            <a:avLst>
              <a:gd name="adj1" fmla="val 5538732"/>
              <a:gd name="adj2" fmla="val 9710346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9393608" y="4604448"/>
            <a:ext cx="1331260" cy="1331259"/>
            <a:chOff x="1907454" y="2380022"/>
            <a:chExt cx="1331260" cy="1331259"/>
          </a:xfrm>
        </p:grpSpPr>
        <p:sp>
          <p:nvSpPr>
            <p:cNvPr id="31" name="椭圆 30"/>
            <p:cNvSpPr/>
            <p:nvPr/>
          </p:nvSpPr>
          <p:spPr>
            <a:xfrm>
              <a:off x="1907454" y="2380022"/>
              <a:ext cx="1331259" cy="13312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饼形 31"/>
            <p:cNvSpPr/>
            <p:nvPr/>
          </p:nvSpPr>
          <p:spPr>
            <a:xfrm rot="16200000">
              <a:off x="1911350" y="2382821"/>
              <a:ext cx="1327364" cy="1327364"/>
            </a:xfrm>
            <a:prstGeom prst="pie">
              <a:avLst>
                <a:gd name="adj1" fmla="val 0"/>
                <a:gd name="adj2" fmla="val 10824911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9517407" y="4885356"/>
            <a:ext cx="12074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/>
              <a:t>23%</a:t>
            </a:r>
            <a:endParaRPr lang="zh-CN" altLang="en-US" sz="4400" b="1" dirty="0"/>
          </a:p>
        </p:txBody>
      </p:sp>
      <p:cxnSp>
        <p:nvCxnSpPr>
          <p:cNvPr id="46" name="直接连接符 45"/>
          <p:cNvCxnSpPr/>
          <p:nvPr/>
        </p:nvCxnSpPr>
        <p:spPr>
          <a:xfrm flipV="1">
            <a:off x="1689121" y="3536759"/>
            <a:ext cx="2819400" cy="3429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 flipV="1">
            <a:off x="4508733" y="2641409"/>
            <a:ext cx="2894267" cy="89535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>
            <a:off x="7403000" y="2637273"/>
            <a:ext cx="2668121" cy="149358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文本框 33"/>
          <p:cNvSpPr txBox="1"/>
          <p:nvPr/>
        </p:nvSpPr>
        <p:spPr>
          <a:xfrm>
            <a:off x="482630" y="205006"/>
            <a:ext cx="24729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589913" y="605116"/>
            <a:ext cx="1990165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矩形 35"/>
          <p:cNvSpPr/>
          <p:nvPr/>
        </p:nvSpPr>
        <p:spPr>
          <a:xfrm>
            <a:off x="0" y="188259"/>
            <a:ext cx="430306" cy="80682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文本框 38"/>
          <p:cNvSpPr txBox="1"/>
          <p:nvPr/>
        </p:nvSpPr>
        <p:spPr>
          <a:xfrm>
            <a:off x="482630" y="644422"/>
            <a:ext cx="3887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875644" y="2712805"/>
            <a:ext cx="2035505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783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“开始”面板中可以对字体、字号、颜色、行距等进行修改。</a:t>
            </a:r>
            <a:endParaRPr lang="zh-CN" altLang="en-US" sz="14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875643" y="238768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783"/>
            <a:r>
              <a:rPr lang="zh-CN" altLang="en-US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  <a:endParaRPr lang="en-US" altLang="zh-CN" b="1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3549344" y="2375543"/>
            <a:ext cx="2035505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783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“开始”面板中可以对字体、字号、颜色、行距等进行修改。</a:t>
            </a:r>
            <a:endParaRPr lang="zh-CN" altLang="en-US" sz="14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549343" y="2050424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783"/>
            <a:r>
              <a:rPr lang="zh-CN" altLang="en-US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  <a:endParaRPr lang="en-US" altLang="zh-CN" b="1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6582731" y="1532066"/>
            <a:ext cx="2035505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783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“开始”面板中可以对字体、字号、颜色、行距等进行修改。</a:t>
            </a:r>
            <a:endParaRPr lang="zh-CN" altLang="en-US" sz="14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6582730" y="1206947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783"/>
            <a:r>
              <a:rPr lang="zh-CN" altLang="en-US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  <a:endParaRPr lang="en-US" altLang="zh-CN" b="1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9707115" y="2813378"/>
            <a:ext cx="2035505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783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“开始”面板中可以对字体、字号、颜色、行距等进行修改。</a:t>
            </a:r>
            <a:endParaRPr lang="zh-CN" altLang="en-US" sz="14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9707114" y="2488259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783"/>
            <a:r>
              <a:rPr lang="zh-CN" altLang="en-US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  <a:endParaRPr lang="en-US" altLang="zh-CN" b="1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14318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4000">
              <a:schemeClr val="bg1">
                <a:lumMod val="95000"/>
              </a:schemeClr>
            </a:gs>
            <a:gs pos="83000">
              <a:schemeClr val="bg1">
                <a:lumMod val="85000"/>
              </a:schemeClr>
            </a:gs>
            <a:gs pos="100000">
              <a:schemeClr val="bg1">
                <a:lumMod val="8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线连接符 12"/>
          <p:cNvCxnSpPr/>
          <p:nvPr/>
        </p:nvCxnSpPr>
        <p:spPr>
          <a:xfrm>
            <a:off x="4531421" y="3016306"/>
            <a:ext cx="878291" cy="415085"/>
          </a:xfrm>
          <a:prstGeom prst="line">
            <a:avLst/>
          </a:prstGeom>
          <a:ln w="12700" cmpd="sng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线连接符 17"/>
          <p:cNvCxnSpPr/>
          <p:nvPr/>
        </p:nvCxnSpPr>
        <p:spPr>
          <a:xfrm flipV="1">
            <a:off x="4337338" y="4069442"/>
            <a:ext cx="979306" cy="117613"/>
          </a:xfrm>
          <a:prstGeom prst="line">
            <a:avLst/>
          </a:prstGeom>
          <a:ln w="12700" cmpd="sng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482630" y="205006"/>
            <a:ext cx="24729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589913" y="605116"/>
            <a:ext cx="1990165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0" y="188259"/>
            <a:ext cx="430306" cy="80682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82630" y="644422"/>
            <a:ext cx="3887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5316644" y="2673081"/>
            <a:ext cx="3073839" cy="3073839"/>
          </a:xfrm>
          <a:prstGeom prst="ellipse">
            <a:avLst/>
          </a:prstGeom>
          <a:solidFill>
            <a:srgbClr val="00206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10" name="组 9"/>
          <p:cNvGrpSpPr/>
          <p:nvPr/>
        </p:nvGrpSpPr>
        <p:grpSpPr>
          <a:xfrm rot="19711646">
            <a:off x="5214063" y="2559852"/>
            <a:ext cx="3300291" cy="3300290"/>
            <a:chOff x="2918260" y="1156244"/>
            <a:chExt cx="2734538" cy="2734538"/>
          </a:xfrm>
        </p:grpSpPr>
        <p:sp>
          <p:nvSpPr>
            <p:cNvPr id="19" name="饼图 5"/>
            <p:cNvSpPr/>
            <p:nvPr/>
          </p:nvSpPr>
          <p:spPr>
            <a:xfrm>
              <a:off x="2918260" y="1156244"/>
              <a:ext cx="2734538" cy="2734538"/>
            </a:xfrm>
            <a:prstGeom prst="pie">
              <a:avLst>
                <a:gd name="adj1" fmla="val 12619270"/>
                <a:gd name="adj2" fmla="val 14744515"/>
              </a:avLst>
            </a:prstGeom>
            <a:solidFill>
              <a:srgbClr val="FF656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0" name="饼图 8"/>
            <p:cNvSpPr/>
            <p:nvPr/>
          </p:nvSpPr>
          <p:spPr>
            <a:xfrm>
              <a:off x="2918260" y="1156244"/>
              <a:ext cx="2734538" cy="2734538"/>
            </a:xfrm>
            <a:prstGeom prst="pie">
              <a:avLst>
                <a:gd name="adj1" fmla="val 12619270"/>
                <a:gd name="adj2" fmla="val 13740218"/>
              </a:avLst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饼图 7"/>
            <p:cNvSpPr/>
            <p:nvPr/>
          </p:nvSpPr>
          <p:spPr>
            <a:xfrm>
              <a:off x="3012076" y="1248288"/>
              <a:ext cx="2548681" cy="2548681"/>
            </a:xfrm>
            <a:prstGeom prst="pie">
              <a:avLst>
                <a:gd name="adj1" fmla="val 12619270"/>
                <a:gd name="adj2" fmla="val 14744515"/>
              </a:avLst>
            </a:prstGeom>
            <a:solidFill>
              <a:srgbClr val="00B0F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6937448" y="3825192"/>
            <a:ext cx="112883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6000" dirty="0">
                <a:solidFill>
                  <a:srgbClr val="FFFFFF"/>
                </a:solidFill>
              </a:rPr>
              <a:t>90</a:t>
            </a:r>
            <a:r>
              <a:rPr kumimoji="1" lang="en-US" altLang="zh-CN" dirty="0" smtClean="0">
                <a:solidFill>
                  <a:srgbClr val="FFFFFF"/>
                </a:solidFill>
              </a:rPr>
              <a:t>%</a:t>
            </a:r>
            <a:endParaRPr kumimoji="1" lang="zh-CN" altLang="en-US" dirty="0">
              <a:solidFill>
                <a:srgbClr val="FFFFFF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392190" y="3542791"/>
            <a:ext cx="9236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000" dirty="0">
                <a:solidFill>
                  <a:srgbClr val="FFFFFF"/>
                </a:solidFill>
              </a:rPr>
              <a:t>10</a:t>
            </a:r>
            <a:r>
              <a:rPr kumimoji="1" lang="en-US" altLang="zh-CN" sz="2400" dirty="0">
                <a:solidFill>
                  <a:srgbClr val="FFFFFF"/>
                </a:solidFill>
              </a:rPr>
              <a:t>%</a:t>
            </a:r>
            <a:endParaRPr kumimoji="1" lang="zh-CN" altLang="en-US" sz="2400" dirty="0">
              <a:solidFill>
                <a:srgbClr val="FFFFFF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3421948" y="2125751"/>
            <a:ext cx="1216159" cy="1216159"/>
          </a:xfrm>
          <a:prstGeom prst="ellipse">
            <a:avLst/>
          </a:prstGeom>
          <a:solidFill>
            <a:srgbClr val="FF656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3362104" y="3688794"/>
            <a:ext cx="996523" cy="996523"/>
          </a:xfrm>
          <a:prstGeom prst="ellipse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7" name="Freeform 13"/>
          <p:cNvSpPr>
            <a:spLocks noEditPoints="1"/>
          </p:cNvSpPr>
          <p:nvPr/>
        </p:nvSpPr>
        <p:spPr bwMode="auto">
          <a:xfrm>
            <a:off x="3824549" y="2318593"/>
            <a:ext cx="395048" cy="810325"/>
          </a:xfrm>
          <a:custGeom>
            <a:avLst/>
            <a:gdLst>
              <a:gd name="T0" fmla="*/ 108 w 664"/>
              <a:gd name="T1" fmla="*/ 0 h 1362"/>
              <a:gd name="T2" fmla="*/ 86 w 664"/>
              <a:gd name="T3" fmla="*/ 2 h 1362"/>
              <a:gd name="T4" fmla="*/ 46 w 664"/>
              <a:gd name="T5" fmla="*/ 18 h 1362"/>
              <a:gd name="T6" fmla="*/ 18 w 664"/>
              <a:gd name="T7" fmla="*/ 46 h 1362"/>
              <a:gd name="T8" fmla="*/ 2 w 664"/>
              <a:gd name="T9" fmla="*/ 86 h 1362"/>
              <a:gd name="T10" fmla="*/ 0 w 664"/>
              <a:gd name="T11" fmla="*/ 1254 h 1362"/>
              <a:gd name="T12" fmla="*/ 2 w 664"/>
              <a:gd name="T13" fmla="*/ 1276 h 1362"/>
              <a:gd name="T14" fmla="*/ 18 w 664"/>
              <a:gd name="T15" fmla="*/ 1314 h 1362"/>
              <a:gd name="T16" fmla="*/ 46 w 664"/>
              <a:gd name="T17" fmla="*/ 1344 h 1362"/>
              <a:gd name="T18" fmla="*/ 86 w 664"/>
              <a:gd name="T19" fmla="*/ 1360 h 1362"/>
              <a:gd name="T20" fmla="*/ 556 w 664"/>
              <a:gd name="T21" fmla="*/ 1362 h 1362"/>
              <a:gd name="T22" fmla="*/ 578 w 664"/>
              <a:gd name="T23" fmla="*/ 1360 h 1362"/>
              <a:gd name="T24" fmla="*/ 616 w 664"/>
              <a:gd name="T25" fmla="*/ 1344 h 1362"/>
              <a:gd name="T26" fmla="*/ 646 w 664"/>
              <a:gd name="T27" fmla="*/ 1314 h 1362"/>
              <a:gd name="T28" fmla="*/ 662 w 664"/>
              <a:gd name="T29" fmla="*/ 1276 h 1362"/>
              <a:gd name="T30" fmla="*/ 664 w 664"/>
              <a:gd name="T31" fmla="*/ 108 h 1362"/>
              <a:gd name="T32" fmla="*/ 662 w 664"/>
              <a:gd name="T33" fmla="*/ 86 h 1362"/>
              <a:gd name="T34" fmla="*/ 646 w 664"/>
              <a:gd name="T35" fmla="*/ 46 h 1362"/>
              <a:gd name="T36" fmla="*/ 616 w 664"/>
              <a:gd name="T37" fmla="*/ 18 h 1362"/>
              <a:gd name="T38" fmla="*/ 578 w 664"/>
              <a:gd name="T39" fmla="*/ 2 h 1362"/>
              <a:gd name="T40" fmla="*/ 556 w 664"/>
              <a:gd name="T41" fmla="*/ 0 h 1362"/>
              <a:gd name="T42" fmla="*/ 380 w 664"/>
              <a:gd name="T43" fmla="*/ 76 h 1362"/>
              <a:gd name="T44" fmla="*/ 384 w 664"/>
              <a:gd name="T45" fmla="*/ 78 h 1362"/>
              <a:gd name="T46" fmla="*/ 386 w 664"/>
              <a:gd name="T47" fmla="*/ 82 h 1362"/>
              <a:gd name="T48" fmla="*/ 380 w 664"/>
              <a:gd name="T49" fmla="*/ 88 h 1362"/>
              <a:gd name="T50" fmla="*/ 282 w 664"/>
              <a:gd name="T51" fmla="*/ 88 h 1362"/>
              <a:gd name="T52" fmla="*/ 278 w 664"/>
              <a:gd name="T53" fmla="*/ 82 h 1362"/>
              <a:gd name="T54" fmla="*/ 278 w 664"/>
              <a:gd name="T55" fmla="*/ 78 h 1362"/>
              <a:gd name="T56" fmla="*/ 282 w 664"/>
              <a:gd name="T57" fmla="*/ 76 h 1362"/>
              <a:gd name="T58" fmla="*/ 224 w 664"/>
              <a:gd name="T59" fmla="*/ 70 h 1362"/>
              <a:gd name="T60" fmla="*/ 234 w 664"/>
              <a:gd name="T61" fmla="*/ 74 h 1362"/>
              <a:gd name="T62" fmla="*/ 236 w 664"/>
              <a:gd name="T63" fmla="*/ 82 h 1362"/>
              <a:gd name="T64" fmla="*/ 236 w 664"/>
              <a:gd name="T65" fmla="*/ 88 h 1362"/>
              <a:gd name="T66" fmla="*/ 230 w 664"/>
              <a:gd name="T67" fmla="*/ 94 h 1362"/>
              <a:gd name="T68" fmla="*/ 224 w 664"/>
              <a:gd name="T69" fmla="*/ 94 h 1362"/>
              <a:gd name="T70" fmla="*/ 216 w 664"/>
              <a:gd name="T71" fmla="*/ 92 h 1362"/>
              <a:gd name="T72" fmla="*/ 212 w 664"/>
              <a:gd name="T73" fmla="*/ 82 h 1362"/>
              <a:gd name="T74" fmla="*/ 212 w 664"/>
              <a:gd name="T75" fmla="*/ 78 h 1362"/>
              <a:gd name="T76" fmla="*/ 220 w 664"/>
              <a:gd name="T77" fmla="*/ 70 h 1362"/>
              <a:gd name="T78" fmla="*/ 224 w 664"/>
              <a:gd name="T79" fmla="*/ 70 h 1362"/>
              <a:gd name="T80" fmla="*/ 332 w 664"/>
              <a:gd name="T81" fmla="*/ 1318 h 1362"/>
              <a:gd name="T82" fmla="*/ 310 w 664"/>
              <a:gd name="T83" fmla="*/ 1314 h 1362"/>
              <a:gd name="T84" fmla="*/ 294 w 664"/>
              <a:gd name="T85" fmla="*/ 1302 h 1362"/>
              <a:gd name="T86" fmla="*/ 282 w 664"/>
              <a:gd name="T87" fmla="*/ 1284 h 1362"/>
              <a:gd name="T88" fmla="*/ 278 w 664"/>
              <a:gd name="T89" fmla="*/ 1264 h 1362"/>
              <a:gd name="T90" fmla="*/ 278 w 664"/>
              <a:gd name="T91" fmla="*/ 1252 h 1362"/>
              <a:gd name="T92" fmla="*/ 286 w 664"/>
              <a:gd name="T93" fmla="*/ 1232 h 1362"/>
              <a:gd name="T94" fmla="*/ 302 w 664"/>
              <a:gd name="T95" fmla="*/ 1218 h 1362"/>
              <a:gd name="T96" fmla="*/ 320 w 664"/>
              <a:gd name="T97" fmla="*/ 1210 h 1362"/>
              <a:gd name="T98" fmla="*/ 332 w 664"/>
              <a:gd name="T99" fmla="*/ 1208 h 1362"/>
              <a:gd name="T100" fmla="*/ 352 w 664"/>
              <a:gd name="T101" fmla="*/ 1214 h 1362"/>
              <a:gd name="T102" fmla="*/ 370 w 664"/>
              <a:gd name="T103" fmla="*/ 1224 h 1362"/>
              <a:gd name="T104" fmla="*/ 382 w 664"/>
              <a:gd name="T105" fmla="*/ 1242 h 1362"/>
              <a:gd name="T106" fmla="*/ 386 w 664"/>
              <a:gd name="T107" fmla="*/ 1264 h 1362"/>
              <a:gd name="T108" fmla="*/ 386 w 664"/>
              <a:gd name="T109" fmla="*/ 1274 h 1362"/>
              <a:gd name="T110" fmla="*/ 376 w 664"/>
              <a:gd name="T111" fmla="*/ 1294 h 1362"/>
              <a:gd name="T112" fmla="*/ 362 w 664"/>
              <a:gd name="T113" fmla="*/ 1308 h 1362"/>
              <a:gd name="T114" fmla="*/ 342 w 664"/>
              <a:gd name="T115" fmla="*/ 1316 h 1362"/>
              <a:gd name="T116" fmla="*/ 332 w 664"/>
              <a:gd name="T117" fmla="*/ 1318 h 1362"/>
              <a:gd name="T118" fmla="*/ 44 w 664"/>
              <a:gd name="T119" fmla="*/ 1186 h 1362"/>
              <a:gd name="T120" fmla="*/ 620 w 664"/>
              <a:gd name="T121" fmla="*/ 166 h 1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64" h="1362">
                <a:moveTo>
                  <a:pt x="556" y="0"/>
                </a:moveTo>
                <a:lnTo>
                  <a:pt x="108" y="0"/>
                </a:lnTo>
                <a:lnTo>
                  <a:pt x="108" y="0"/>
                </a:lnTo>
                <a:lnTo>
                  <a:pt x="86" y="2"/>
                </a:lnTo>
                <a:lnTo>
                  <a:pt x="66" y="8"/>
                </a:lnTo>
                <a:lnTo>
                  <a:pt x="46" y="18"/>
                </a:lnTo>
                <a:lnTo>
                  <a:pt x="30" y="30"/>
                </a:lnTo>
                <a:lnTo>
                  <a:pt x="18" y="46"/>
                </a:lnTo>
                <a:lnTo>
                  <a:pt x="8" y="66"/>
                </a:lnTo>
                <a:lnTo>
                  <a:pt x="2" y="86"/>
                </a:lnTo>
                <a:lnTo>
                  <a:pt x="0" y="108"/>
                </a:lnTo>
                <a:lnTo>
                  <a:pt x="0" y="1254"/>
                </a:lnTo>
                <a:lnTo>
                  <a:pt x="0" y="1254"/>
                </a:lnTo>
                <a:lnTo>
                  <a:pt x="2" y="1276"/>
                </a:lnTo>
                <a:lnTo>
                  <a:pt x="8" y="1296"/>
                </a:lnTo>
                <a:lnTo>
                  <a:pt x="18" y="1314"/>
                </a:lnTo>
                <a:lnTo>
                  <a:pt x="30" y="1330"/>
                </a:lnTo>
                <a:lnTo>
                  <a:pt x="46" y="1344"/>
                </a:lnTo>
                <a:lnTo>
                  <a:pt x="66" y="1354"/>
                </a:lnTo>
                <a:lnTo>
                  <a:pt x="86" y="1360"/>
                </a:lnTo>
                <a:lnTo>
                  <a:pt x="108" y="1362"/>
                </a:lnTo>
                <a:lnTo>
                  <a:pt x="556" y="1362"/>
                </a:lnTo>
                <a:lnTo>
                  <a:pt x="556" y="1362"/>
                </a:lnTo>
                <a:lnTo>
                  <a:pt x="578" y="1360"/>
                </a:lnTo>
                <a:lnTo>
                  <a:pt x="598" y="1354"/>
                </a:lnTo>
                <a:lnTo>
                  <a:pt x="616" y="1344"/>
                </a:lnTo>
                <a:lnTo>
                  <a:pt x="632" y="1330"/>
                </a:lnTo>
                <a:lnTo>
                  <a:pt x="646" y="1314"/>
                </a:lnTo>
                <a:lnTo>
                  <a:pt x="656" y="1296"/>
                </a:lnTo>
                <a:lnTo>
                  <a:pt x="662" y="1276"/>
                </a:lnTo>
                <a:lnTo>
                  <a:pt x="664" y="1254"/>
                </a:lnTo>
                <a:lnTo>
                  <a:pt x="664" y="108"/>
                </a:lnTo>
                <a:lnTo>
                  <a:pt x="664" y="108"/>
                </a:lnTo>
                <a:lnTo>
                  <a:pt x="662" y="86"/>
                </a:lnTo>
                <a:lnTo>
                  <a:pt x="656" y="66"/>
                </a:lnTo>
                <a:lnTo>
                  <a:pt x="646" y="46"/>
                </a:lnTo>
                <a:lnTo>
                  <a:pt x="632" y="30"/>
                </a:lnTo>
                <a:lnTo>
                  <a:pt x="616" y="18"/>
                </a:lnTo>
                <a:lnTo>
                  <a:pt x="598" y="8"/>
                </a:lnTo>
                <a:lnTo>
                  <a:pt x="578" y="2"/>
                </a:lnTo>
                <a:lnTo>
                  <a:pt x="556" y="0"/>
                </a:lnTo>
                <a:lnTo>
                  <a:pt x="556" y="0"/>
                </a:lnTo>
                <a:close/>
                <a:moveTo>
                  <a:pt x="282" y="76"/>
                </a:moveTo>
                <a:lnTo>
                  <a:pt x="380" y="76"/>
                </a:lnTo>
                <a:lnTo>
                  <a:pt x="380" y="76"/>
                </a:lnTo>
                <a:lnTo>
                  <a:pt x="384" y="78"/>
                </a:lnTo>
                <a:lnTo>
                  <a:pt x="386" y="82"/>
                </a:lnTo>
                <a:lnTo>
                  <a:pt x="386" y="82"/>
                </a:lnTo>
                <a:lnTo>
                  <a:pt x="384" y="86"/>
                </a:lnTo>
                <a:lnTo>
                  <a:pt x="380" y="88"/>
                </a:lnTo>
                <a:lnTo>
                  <a:pt x="282" y="88"/>
                </a:lnTo>
                <a:lnTo>
                  <a:pt x="282" y="88"/>
                </a:lnTo>
                <a:lnTo>
                  <a:pt x="278" y="86"/>
                </a:lnTo>
                <a:lnTo>
                  <a:pt x="278" y="82"/>
                </a:lnTo>
                <a:lnTo>
                  <a:pt x="278" y="82"/>
                </a:lnTo>
                <a:lnTo>
                  <a:pt x="278" y="78"/>
                </a:lnTo>
                <a:lnTo>
                  <a:pt x="282" y="76"/>
                </a:lnTo>
                <a:lnTo>
                  <a:pt x="282" y="76"/>
                </a:lnTo>
                <a:close/>
                <a:moveTo>
                  <a:pt x="224" y="70"/>
                </a:moveTo>
                <a:lnTo>
                  <a:pt x="224" y="70"/>
                </a:lnTo>
                <a:lnTo>
                  <a:pt x="230" y="70"/>
                </a:lnTo>
                <a:lnTo>
                  <a:pt x="234" y="74"/>
                </a:lnTo>
                <a:lnTo>
                  <a:pt x="236" y="78"/>
                </a:lnTo>
                <a:lnTo>
                  <a:pt x="236" y="82"/>
                </a:lnTo>
                <a:lnTo>
                  <a:pt x="236" y="82"/>
                </a:lnTo>
                <a:lnTo>
                  <a:pt x="236" y="88"/>
                </a:lnTo>
                <a:lnTo>
                  <a:pt x="234" y="92"/>
                </a:lnTo>
                <a:lnTo>
                  <a:pt x="230" y="94"/>
                </a:lnTo>
                <a:lnTo>
                  <a:pt x="224" y="94"/>
                </a:lnTo>
                <a:lnTo>
                  <a:pt x="224" y="94"/>
                </a:lnTo>
                <a:lnTo>
                  <a:pt x="220" y="94"/>
                </a:lnTo>
                <a:lnTo>
                  <a:pt x="216" y="92"/>
                </a:lnTo>
                <a:lnTo>
                  <a:pt x="212" y="88"/>
                </a:lnTo>
                <a:lnTo>
                  <a:pt x="212" y="82"/>
                </a:lnTo>
                <a:lnTo>
                  <a:pt x="212" y="82"/>
                </a:lnTo>
                <a:lnTo>
                  <a:pt x="212" y="78"/>
                </a:lnTo>
                <a:lnTo>
                  <a:pt x="216" y="74"/>
                </a:lnTo>
                <a:lnTo>
                  <a:pt x="220" y="70"/>
                </a:lnTo>
                <a:lnTo>
                  <a:pt x="224" y="70"/>
                </a:lnTo>
                <a:lnTo>
                  <a:pt x="224" y="70"/>
                </a:lnTo>
                <a:close/>
                <a:moveTo>
                  <a:pt x="332" y="1318"/>
                </a:moveTo>
                <a:lnTo>
                  <a:pt x="332" y="1318"/>
                </a:lnTo>
                <a:lnTo>
                  <a:pt x="320" y="1316"/>
                </a:lnTo>
                <a:lnTo>
                  <a:pt x="310" y="1314"/>
                </a:lnTo>
                <a:lnTo>
                  <a:pt x="302" y="1308"/>
                </a:lnTo>
                <a:lnTo>
                  <a:pt x="294" y="1302"/>
                </a:lnTo>
                <a:lnTo>
                  <a:pt x="286" y="1294"/>
                </a:lnTo>
                <a:lnTo>
                  <a:pt x="282" y="1284"/>
                </a:lnTo>
                <a:lnTo>
                  <a:pt x="278" y="1274"/>
                </a:lnTo>
                <a:lnTo>
                  <a:pt x="278" y="1264"/>
                </a:lnTo>
                <a:lnTo>
                  <a:pt x="278" y="1264"/>
                </a:lnTo>
                <a:lnTo>
                  <a:pt x="278" y="1252"/>
                </a:lnTo>
                <a:lnTo>
                  <a:pt x="282" y="1242"/>
                </a:lnTo>
                <a:lnTo>
                  <a:pt x="286" y="1232"/>
                </a:lnTo>
                <a:lnTo>
                  <a:pt x="294" y="1224"/>
                </a:lnTo>
                <a:lnTo>
                  <a:pt x="302" y="1218"/>
                </a:lnTo>
                <a:lnTo>
                  <a:pt x="310" y="1214"/>
                </a:lnTo>
                <a:lnTo>
                  <a:pt x="320" y="1210"/>
                </a:lnTo>
                <a:lnTo>
                  <a:pt x="332" y="1208"/>
                </a:lnTo>
                <a:lnTo>
                  <a:pt x="332" y="1208"/>
                </a:lnTo>
                <a:lnTo>
                  <a:pt x="342" y="1210"/>
                </a:lnTo>
                <a:lnTo>
                  <a:pt x="352" y="1214"/>
                </a:lnTo>
                <a:lnTo>
                  <a:pt x="362" y="1218"/>
                </a:lnTo>
                <a:lnTo>
                  <a:pt x="370" y="1224"/>
                </a:lnTo>
                <a:lnTo>
                  <a:pt x="376" y="1232"/>
                </a:lnTo>
                <a:lnTo>
                  <a:pt x="382" y="1242"/>
                </a:lnTo>
                <a:lnTo>
                  <a:pt x="386" y="1252"/>
                </a:lnTo>
                <a:lnTo>
                  <a:pt x="386" y="1264"/>
                </a:lnTo>
                <a:lnTo>
                  <a:pt x="386" y="1264"/>
                </a:lnTo>
                <a:lnTo>
                  <a:pt x="386" y="1274"/>
                </a:lnTo>
                <a:lnTo>
                  <a:pt x="382" y="1284"/>
                </a:lnTo>
                <a:lnTo>
                  <a:pt x="376" y="1294"/>
                </a:lnTo>
                <a:lnTo>
                  <a:pt x="370" y="1302"/>
                </a:lnTo>
                <a:lnTo>
                  <a:pt x="362" y="1308"/>
                </a:lnTo>
                <a:lnTo>
                  <a:pt x="352" y="1314"/>
                </a:lnTo>
                <a:lnTo>
                  <a:pt x="342" y="1316"/>
                </a:lnTo>
                <a:lnTo>
                  <a:pt x="332" y="1318"/>
                </a:lnTo>
                <a:lnTo>
                  <a:pt x="332" y="1318"/>
                </a:lnTo>
                <a:close/>
                <a:moveTo>
                  <a:pt x="620" y="1186"/>
                </a:moveTo>
                <a:lnTo>
                  <a:pt x="44" y="1186"/>
                </a:lnTo>
                <a:lnTo>
                  <a:pt x="44" y="166"/>
                </a:lnTo>
                <a:lnTo>
                  <a:pt x="620" y="166"/>
                </a:lnTo>
                <a:lnTo>
                  <a:pt x="620" y="118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19"/>
          <p:cNvSpPr>
            <a:spLocks noEditPoints="1"/>
          </p:cNvSpPr>
          <p:nvPr/>
        </p:nvSpPr>
        <p:spPr bwMode="auto">
          <a:xfrm>
            <a:off x="3660506" y="3897270"/>
            <a:ext cx="404084" cy="579571"/>
          </a:xfrm>
          <a:custGeom>
            <a:avLst/>
            <a:gdLst/>
            <a:ahLst/>
            <a:cxnLst>
              <a:cxn ang="0">
                <a:pos x="20" y="0"/>
              </a:cxn>
              <a:cxn ang="0">
                <a:pos x="12" y="0"/>
              </a:cxn>
              <a:cxn ang="0">
                <a:pos x="0" y="12"/>
              </a:cxn>
              <a:cxn ang="0">
                <a:pos x="0" y="482"/>
              </a:cxn>
              <a:cxn ang="0">
                <a:pos x="0" y="490"/>
              </a:cxn>
              <a:cxn ang="0">
                <a:pos x="12" y="500"/>
              </a:cxn>
              <a:cxn ang="0">
                <a:pos x="330" y="502"/>
              </a:cxn>
              <a:cxn ang="0">
                <a:pos x="338" y="500"/>
              </a:cxn>
              <a:cxn ang="0">
                <a:pos x="348" y="490"/>
              </a:cxn>
              <a:cxn ang="0">
                <a:pos x="350" y="20"/>
              </a:cxn>
              <a:cxn ang="0">
                <a:pos x="348" y="12"/>
              </a:cxn>
              <a:cxn ang="0">
                <a:pos x="338" y="0"/>
              </a:cxn>
              <a:cxn ang="0">
                <a:pos x="330" y="0"/>
              </a:cxn>
              <a:cxn ang="0">
                <a:pos x="174" y="18"/>
              </a:cxn>
              <a:cxn ang="0">
                <a:pos x="178" y="22"/>
              </a:cxn>
              <a:cxn ang="0">
                <a:pos x="178" y="24"/>
              </a:cxn>
              <a:cxn ang="0">
                <a:pos x="174" y="26"/>
              </a:cxn>
              <a:cxn ang="0">
                <a:pos x="172" y="22"/>
              </a:cxn>
              <a:cxn ang="0">
                <a:pos x="172" y="20"/>
              </a:cxn>
              <a:cxn ang="0">
                <a:pos x="174" y="18"/>
              </a:cxn>
              <a:cxn ang="0">
                <a:pos x="174" y="494"/>
              </a:cxn>
              <a:cxn ang="0">
                <a:pos x="166" y="490"/>
              </a:cxn>
              <a:cxn ang="0">
                <a:pos x="162" y="482"/>
              </a:cxn>
              <a:cxn ang="0">
                <a:pos x="164" y="476"/>
              </a:cxn>
              <a:cxn ang="0">
                <a:pos x="170" y="470"/>
              </a:cxn>
              <a:cxn ang="0">
                <a:pos x="174" y="470"/>
              </a:cxn>
              <a:cxn ang="0">
                <a:pos x="184" y="474"/>
              </a:cxn>
              <a:cxn ang="0">
                <a:pos x="186" y="482"/>
              </a:cxn>
              <a:cxn ang="0">
                <a:pos x="186" y="486"/>
              </a:cxn>
              <a:cxn ang="0">
                <a:pos x="180" y="492"/>
              </a:cxn>
              <a:cxn ang="0">
                <a:pos x="174" y="494"/>
              </a:cxn>
              <a:cxn ang="0">
                <a:pos x="18" y="460"/>
              </a:cxn>
              <a:cxn ang="0">
                <a:pos x="332" y="42"/>
              </a:cxn>
            </a:cxnLst>
            <a:rect l="0" t="0" r="r" b="b"/>
            <a:pathLst>
              <a:path w="350" h="502">
                <a:moveTo>
                  <a:pt x="330" y="0"/>
                </a:moveTo>
                <a:lnTo>
                  <a:pt x="20" y="0"/>
                </a:lnTo>
                <a:lnTo>
                  <a:pt x="20" y="0"/>
                </a:lnTo>
                <a:lnTo>
                  <a:pt x="12" y="0"/>
                </a:lnTo>
                <a:lnTo>
                  <a:pt x="6" y="6"/>
                </a:lnTo>
                <a:lnTo>
                  <a:pt x="0" y="12"/>
                </a:lnTo>
                <a:lnTo>
                  <a:pt x="0" y="20"/>
                </a:lnTo>
                <a:lnTo>
                  <a:pt x="0" y="482"/>
                </a:lnTo>
                <a:lnTo>
                  <a:pt x="0" y="482"/>
                </a:lnTo>
                <a:lnTo>
                  <a:pt x="0" y="490"/>
                </a:lnTo>
                <a:lnTo>
                  <a:pt x="6" y="496"/>
                </a:lnTo>
                <a:lnTo>
                  <a:pt x="12" y="500"/>
                </a:lnTo>
                <a:lnTo>
                  <a:pt x="20" y="502"/>
                </a:lnTo>
                <a:lnTo>
                  <a:pt x="330" y="502"/>
                </a:lnTo>
                <a:lnTo>
                  <a:pt x="330" y="502"/>
                </a:lnTo>
                <a:lnTo>
                  <a:pt x="338" y="500"/>
                </a:lnTo>
                <a:lnTo>
                  <a:pt x="344" y="496"/>
                </a:lnTo>
                <a:lnTo>
                  <a:pt x="348" y="490"/>
                </a:lnTo>
                <a:lnTo>
                  <a:pt x="350" y="482"/>
                </a:lnTo>
                <a:lnTo>
                  <a:pt x="350" y="20"/>
                </a:lnTo>
                <a:lnTo>
                  <a:pt x="350" y="20"/>
                </a:lnTo>
                <a:lnTo>
                  <a:pt x="348" y="12"/>
                </a:lnTo>
                <a:lnTo>
                  <a:pt x="344" y="6"/>
                </a:lnTo>
                <a:lnTo>
                  <a:pt x="338" y="0"/>
                </a:lnTo>
                <a:lnTo>
                  <a:pt x="330" y="0"/>
                </a:lnTo>
                <a:lnTo>
                  <a:pt x="330" y="0"/>
                </a:lnTo>
                <a:close/>
                <a:moveTo>
                  <a:pt x="174" y="18"/>
                </a:moveTo>
                <a:lnTo>
                  <a:pt x="174" y="18"/>
                </a:lnTo>
                <a:lnTo>
                  <a:pt x="178" y="20"/>
                </a:lnTo>
                <a:lnTo>
                  <a:pt x="178" y="22"/>
                </a:lnTo>
                <a:lnTo>
                  <a:pt x="178" y="22"/>
                </a:lnTo>
                <a:lnTo>
                  <a:pt x="178" y="24"/>
                </a:lnTo>
                <a:lnTo>
                  <a:pt x="174" y="26"/>
                </a:lnTo>
                <a:lnTo>
                  <a:pt x="174" y="26"/>
                </a:lnTo>
                <a:lnTo>
                  <a:pt x="172" y="24"/>
                </a:lnTo>
                <a:lnTo>
                  <a:pt x="172" y="22"/>
                </a:lnTo>
                <a:lnTo>
                  <a:pt x="172" y="22"/>
                </a:lnTo>
                <a:lnTo>
                  <a:pt x="172" y="20"/>
                </a:lnTo>
                <a:lnTo>
                  <a:pt x="174" y="18"/>
                </a:lnTo>
                <a:lnTo>
                  <a:pt x="174" y="18"/>
                </a:lnTo>
                <a:close/>
                <a:moveTo>
                  <a:pt x="174" y="494"/>
                </a:moveTo>
                <a:lnTo>
                  <a:pt x="174" y="494"/>
                </a:lnTo>
                <a:lnTo>
                  <a:pt x="170" y="492"/>
                </a:lnTo>
                <a:lnTo>
                  <a:pt x="166" y="490"/>
                </a:lnTo>
                <a:lnTo>
                  <a:pt x="164" y="486"/>
                </a:lnTo>
                <a:lnTo>
                  <a:pt x="162" y="482"/>
                </a:lnTo>
                <a:lnTo>
                  <a:pt x="162" y="482"/>
                </a:lnTo>
                <a:lnTo>
                  <a:pt x="164" y="476"/>
                </a:lnTo>
                <a:lnTo>
                  <a:pt x="166" y="474"/>
                </a:lnTo>
                <a:lnTo>
                  <a:pt x="170" y="470"/>
                </a:lnTo>
                <a:lnTo>
                  <a:pt x="174" y="470"/>
                </a:lnTo>
                <a:lnTo>
                  <a:pt x="174" y="470"/>
                </a:lnTo>
                <a:lnTo>
                  <a:pt x="180" y="470"/>
                </a:lnTo>
                <a:lnTo>
                  <a:pt x="184" y="474"/>
                </a:lnTo>
                <a:lnTo>
                  <a:pt x="186" y="476"/>
                </a:lnTo>
                <a:lnTo>
                  <a:pt x="186" y="482"/>
                </a:lnTo>
                <a:lnTo>
                  <a:pt x="186" y="482"/>
                </a:lnTo>
                <a:lnTo>
                  <a:pt x="186" y="486"/>
                </a:lnTo>
                <a:lnTo>
                  <a:pt x="184" y="490"/>
                </a:lnTo>
                <a:lnTo>
                  <a:pt x="180" y="492"/>
                </a:lnTo>
                <a:lnTo>
                  <a:pt x="174" y="494"/>
                </a:lnTo>
                <a:lnTo>
                  <a:pt x="174" y="494"/>
                </a:lnTo>
                <a:close/>
                <a:moveTo>
                  <a:pt x="332" y="460"/>
                </a:moveTo>
                <a:lnTo>
                  <a:pt x="18" y="460"/>
                </a:lnTo>
                <a:lnTo>
                  <a:pt x="18" y="42"/>
                </a:lnTo>
                <a:lnTo>
                  <a:pt x="332" y="42"/>
                </a:lnTo>
                <a:lnTo>
                  <a:pt x="332" y="46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1243266" y="2266198"/>
            <a:ext cx="2035505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783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“开始”面板中可以对字体、字号、颜色、行距等进行修改。</a:t>
            </a:r>
            <a:endParaRPr lang="zh-CN" altLang="en-US" sz="14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243265" y="1941079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783"/>
            <a:r>
              <a:rPr lang="zh-CN" altLang="en-US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  <a:endParaRPr lang="en-US" altLang="zh-CN" b="1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243266" y="3904805"/>
            <a:ext cx="2035505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783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“开始”面板中可以对字体、字号、颜色、行距等进行修改。</a:t>
            </a:r>
            <a:endParaRPr lang="zh-CN" altLang="en-US" sz="14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243265" y="357968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783"/>
            <a:r>
              <a:rPr lang="zh-CN" altLang="en-US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  <a:endParaRPr lang="en-US" altLang="zh-CN" b="1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8667024" y="4575796"/>
            <a:ext cx="2944405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783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0000"/>
                </a:solidFill>
              </a:rPr>
              <a:t>顶部</a:t>
            </a:r>
            <a:r>
              <a:rPr lang="zh-CN" altLang="en-US" sz="1400" dirty="0">
                <a:solidFill>
                  <a:srgbClr val="000000"/>
                </a:solidFill>
              </a:rPr>
              <a:t>“开始”面板中可以对字体、字号、颜色、行距等进行修改。</a:t>
            </a:r>
            <a:endParaRPr lang="zh-CN" altLang="en-US" sz="1400" dirty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8667023" y="4250677"/>
            <a:ext cx="2270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783"/>
            <a:r>
              <a:rPr lang="zh-CN" altLang="en-US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  <a:endParaRPr lang="en-US" altLang="zh-CN" b="1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80035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自定义 4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1A9ED"/>
      </a:accent1>
      <a:accent2>
        <a:srgbClr val="00F2CA"/>
      </a:accent2>
      <a:accent3>
        <a:srgbClr val="17DBD6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像素">
    <a:dk1>
      <a:srgbClr val="103154"/>
    </a:dk1>
    <a:lt1>
      <a:srgbClr val="FFFFFF"/>
    </a:lt1>
    <a:dk2>
      <a:srgbClr val="00BFC3"/>
    </a:dk2>
    <a:lt2>
      <a:srgbClr val="0096FF"/>
    </a:lt2>
    <a:accent1>
      <a:srgbClr val="FF7F01"/>
    </a:accent1>
    <a:accent2>
      <a:srgbClr val="F1B015"/>
    </a:accent2>
    <a:accent3>
      <a:srgbClr val="FBEC85"/>
    </a:accent3>
    <a:accent4>
      <a:srgbClr val="D2C2F1"/>
    </a:accent4>
    <a:accent5>
      <a:srgbClr val="DA5AF4"/>
    </a:accent5>
    <a:accent6>
      <a:srgbClr val="9D09D1"/>
    </a:accent6>
    <a:hlink>
      <a:srgbClr val="1286C9"/>
    </a:hlink>
    <a:folHlink>
      <a:srgbClr val="A8C2E7"/>
    </a:folHlink>
  </a:clrScheme>
  <a:fontScheme name="奥斯汀">
    <a:majorFont>
      <a:latin typeface="Century Gothic"/>
      <a:ea typeface=""/>
      <a:cs typeface=""/>
      <a:font script="Jpan" typeface="ＭＳ ゴシック"/>
      <a:font script="Hang" typeface="HY중고딕"/>
      <a:font script="Hans" typeface="微软雅黑"/>
      <a:font script="Hant" typeface="微軟正黑體"/>
      <a:font script="Arab" typeface="Tahoma"/>
      <a:font script="Hebr" typeface="Gisha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Century Gothic"/>
      <a:ea typeface=""/>
      <a:cs typeface=""/>
      <a:font script="Jpan" typeface="ＭＳ ゴシック"/>
      <a:font script="Hang" typeface="HY중고딕"/>
      <a:font script="Hans" typeface="微软雅黑"/>
      <a:font script="Hant" typeface="微軟正黑體"/>
      <a:font script="Arab" typeface="Tahoma"/>
      <a:font script="Hebr" typeface="Gisha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Verdana"/>
      <a:font script="Uigh" typeface="Microsoft Uighur"/>
      <a:font script="Geor" typeface="Sylfaen"/>
    </a:minorFont>
  </a:fontScheme>
  <a:fmtScheme name="办公室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像素">
    <a:dk1>
      <a:srgbClr val="103154"/>
    </a:dk1>
    <a:lt1>
      <a:srgbClr val="FFFFFF"/>
    </a:lt1>
    <a:dk2>
      <a:srgbClr val="00BFC3"/>
    </a:dk2>
    <a:lt2>
      <a:srgbClr val="0096FF"/>
    </a:lt2>
    <a:accent1>
      <a:srgbClr val="FF7F01"/>
    </a:accent1>
    <a:accent2>
      <a:srgbClr val="F1B015"/>
    </a:accent2>
    <a:accent3>
      <a:srgbClr val="FBEC85"/>
    </a:accent3>
    <a:accent4>
      <a:srgbClr val="D2C2F1"/>
    </a:accent4>
    <a:accent5>
      <a:srgbClr val="DA5AF4"/>
    </a:accent5>
    <a:accent6>
      <a:srgbClr val="9D09D1"/>
    </a:accent6>
    <a:hlink>
      <a:srgbClr val="1286C9"/>
    </a:hlink>
    <a:folHlink>
      <a:srgbClr val="A8C2E7"/>
    </a:folHlink>
  </a:clrScheme>
  <a:fontScheme name="奥斯汀">
    <a:majorFont>
      <a:latin typeface="Century Gothic"/>
      <a:ea typeface=""/>
      <a:cs typeface=""/>
      <a:font script="Jpan" typeface="ＭＳ ゴシック"/>
      <a:font script="Hang" typeface="HY중고딕"/>
      <a:font script="Hans" typeface="微软雅黑"/>
      <a:font script="Hant" typeface="微軟正黑體"/>
      <a:font script="Arab" typeface="Tahoma"/>
      <a:font script="Hebr" typeface="Gisha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Century Gothic"/>
      <a:ea typeface=""/>
      <a:cs typeface=""/>
      <a:font script="Jpan" typeface="ＭＳ ゴシック"/>
      <a:font script="Hang" typeface="HY중고딕"/>
      <a:font script="Hans" typeface="微软雅黑"/>
      <a:font script="Hant" typeface="微軟正黑體"/>
      <a:font script="Arab" typeface="Tahoma"/>
      <a:font script="Hebr" typeface="Gisha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Verdana"/>
      <a:font script="Uigh" typeface="Microsoft Uighur"/>
      <a:font script="Geor" typeface="Sylfaen"/>
    </a:minorFont>
  </a:fontScheme>
  <a:fmtScheme name="办公室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像素">
    <a:dk1>
      <a:srgbClr val="103154"/>
    </a:dk1>
    <a:lt1>
      <a:srgbClr val="FFFFFF"/>
    </a:lt1>
    <a:dk2>
      <a:srgbClr val="00BFC3"/>
    </a:dk2>
    <a:lt2>
      <a:srgbClr val="0096FF"/>
    </a:lt2>
    <a:accent1>
      <a:srgbClr val="FF7F01"/>
    </a:accent1>
    <a:accent2>
      <a:srgbClr val="F1B015"/>
    </a:accent2>
    <a:accent3>
      <a:srgbClr val="FBEC85"/>
    </a:accent3>
    <a:accent4>
      <a:srgbClr val="D2C2F1"/>
    </a:accent4>
    <a:accent5>
      <a:srgbClr val="DA5AF4"/>
    </a:accent5>
    <a:accent6>
      <a:srgbClr val="9D09D1"/>
    </a:accent6>
    <a:hlink>
      <a:srgbClr val="1286C9"/>
    </a:hlink>
    <a:folHlink>
      <a:srgbClr val="A8C2E7"/>
    </a:folHlink>
  </a:clrScheme>
  <a:fontScheme name="奥斯汀">
    <a:majorFont>
      <a:latin typeface="Century Gothic"/>
      <a:ea typeface=""/>
      <a:cs typeface=""/>
      <a:font script="Jpan" typeface="ＭＳ ゴシック"/>
      <a:font script="Hang" typeface="HY중고딕"/>
      <a:font script="Hans" typeface="微软雅黑"/>
      <a:font script="Hant" typeface="微軟正黑體"/>
      <a:font script="Arab" typeface="Tahoma"/>
      <a:font script="Hebr" typeface="Gisha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Century Gothic"/>
      <a:ea typeface=""/>
      <a:cs typeface=""/>
      <a:font script="Jpan" typeface="ＭＳ ゴシック"/>
      <a:font script="Hang" typeface="HY중고딕"/>
      <a:font script="Hans" typeface="微软雅黑"/>
      <a:font script="Hant" typeface="微軟正黑體"/>
      <a:font script="Arab" typeface="Tahoma"/>
      <a:font script="Hebr" typeface="Gisha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Verdana"/>
      <a:font script="Uigh" typeface="Microsoft Uighur"/>
      <a:font script="Geor" typeface="Sylfaen"/>
    </a:minorFont>
  </a:fontScheme>
  <a:fmtScheme name="办公室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像素">
    <a:dk1>
      <a:srgbClr val="103154"/>
    </a:dk1>
    <a:lt1>
      <a:srgbClr val="FFFFFF"/>
    </a:lt1>
    <a:dk2>
      <a:srgbClr val="00BFC3"/>
    </a:dk2>
    <a:lt2>
      <a:srgbClr val="0096FF"/>
    </a:lt2>
    <a:accent1>
      <a:srgbClr val="FF7F01"/>
    </a:accent1>
    <a:accent2>
      <a:srgbClr val="F1B015"/>
    </a:accent2>
    <a:accent3>
      <a:srgbClr val="FBEC85"/>
    </a:accent3>
    <a:accent4>
      <a:srgbClr val="D2C2F1"/>
    </a:accent4>
    <a:accent5>
      <a:srgbClr val="DA5AF4"/>
    </a:accent5>
    <a:accent6>
      <a:srgbClr val="9D09D1"/>
    </a:accent6>
    <a:hlink>
      <a:srgbClr val="1286C9"/>
    </a:hlink>
    <a:folHlink>
      <a:srgbClr val="A8C2E7"/>
    </a:folHlink>
  </a:clrScheme>
  <a:fontScheme name="奥斯汀">
    <a:majorFont>
      <a:latin typeface="Century Gothic"/>
      <a:ea typeface=""/>
      <a:cs typeface=""/>
      <a:font script="Jpan" typeface="ＭＳ ゴシック"/>
      <a:font script="Hang" typeface="HY중고딕"/>
      <a:font script="Hans" typeface="微软雅黑"/>
      <a:font script="Hant" typeface="微軟正黑體"/>
      <a:font script="Arab" typeface="Tahoma"/>
      <a:font script="Hebr" typeface="Gisha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Century Gothic"/>
      <a:ea typeface=""/>
      <a:cs typeface=""/>
      <a:font script="Jpan" typeface="ＭＳ ゴシック"/>
      <a:font script="Hang" typeface="HY중고딕"/>
      <a:font script="Hans" typeface="微软雅黑"/>
      <a:font script="Hant" typeface="微軟正黑體"/>
      <a:font script="Arab" typeface="Tahoma"/>
      <a:font script="Hebr" typeface="Gisha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Verdana"/>
      <a:font script="Uigh" typeface="Microsoft Uighur"/>
      <a:font script="Geor" typeface="Sylfaen"/>
    </a:minorFont>
  </a:fontScheme>
  <a:fmtScheme name="办公室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像素">
    <a:dk1>
      <a:srgbClr val="103154"/>
    </a:dk1>
    <a:lt1>
      <a:srgbClr val="FFFFFF"/>
    </a:lt1>
    <a:dk2>
      <a:srgbClr val="00BFC3"/>
    </a:dk2>
    <a:lt2>
      <a:srgbClr val="0096FF"/>
    </a:lt2>
    <a:accent1>
      <a:srgbClr val="FF7F01"/>
    </a:accent1>
    <a:accent2>
      <a:srgbClr val="F1B015"/>
    </a:accent2>
    <a:accent3>
      <a:srgbClr val="FBEC85"/>
    </a:accent3>
    <a:accent4>
      <a:srgbClr val="D2C2F1"/>
    </a:accent4>
    <a:accent5>
      <a:srgbClr val="DA5AF4"/>
    </a:accent5>
    <a:accent6>
      <a:srgbClr val="9D09D1"/>
    </a:accent6>
    <a:hlink>
      <a:srgbClr val="1286C9"/>
    </a:hlink>
    <a:folHlink>
      <a:srgbClr val="A8C2E7"/>
    </a:folHlink>
  </a:clrScheme>
  <a:fontScheme name="奥斯汀">
    <a:majorFont>
      <a:latin typeface="Century Gothic"/>
      <a:ea typeface=""/>
      <a:cs typeface=""/>
      <a:font script="Jpan" typeface="ＭＳ ゴシック"/>
      <a:font script="Hang" typeface="HY중고딕"/>
      <a:font script="Hans" typeface="微软雅黑"/>
      <a:font script="Hant" typeface="微軟正黑體"/>
      <a:font script="Arab" typeface="Tahoma"/>
      <a:font script="Hebr" typeface="Gisha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Century Gothic"/>
      <a:ea typeface=""/>
      <a:cs typeface=""/>
      <a:font script="Jpan" typeface="ＭＳ ゴシック"/>
      <a:font script="Hang" typeface="HY중고딕"/>
      <a:font script="Hans" typeface="微软雅黑"/>
      <a:font script="Hant" typeface="微軟正黑體"/>
      <a:font script="Arab" typeface="Tahoma"/>
      <a:font script="Hebr" typeface="Gisha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Verdana"/>
      <a:font script="Uigh" typeface="Microsoft Uighur"/>
      <a:font script="Geor" typeface="Sylfaen"/>
    </a:minorFont>
  </a:fontScheme>
  <a:fmtScheme name="办公室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383</Words>
  <Application>Microsoft Macintosh PowerPoint</Application>
  <PresentationFormat>自定义</PresentationFormat>
  <Paragraphs>56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Office 主题</vt:lpstr>
      <vt:lpstr>幻灯片 1</vt:lpstr>
      <vt:lpstr>幻灯片 2</vt:lpstr>
      <vt:lpstr>幻灯片 3</vt:lpstr>
      <vt:lpstr>幻灯片 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帐户</dc:creator>
  <cp:lastModifiedBy>Administrator</cp:lastModifiedBy>
  <cp:revision>16</cp:revision>
  <dcterms:created xsi:type="dcterms:W3CDTF">2015-07-24T07:42:14Z</dcterms:created>
  <dcterms:modified xsi:type="dcterms:W3CDTF">2016-03-15T18:25:18Z</dcterms:modified>
</cp:coreProperties>
</file>