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6.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352" r:id="rId14"/>
    <p:sldId id="519" r:id="rId15"/>
    <p:sldId id="521" r:id="rId16"/>
    <p:sldId id="520" r:id="rId17"/>
    <p:sldId id="522" r:id="rId18"/>
    <p:sldId id="523" r:id="rId19"/>
    <p:sldId id="526" r:id="rId20"/>
    <p:sldId id="525" r:id="rId21"/>
    <p:sldId id="524" r:id="rId22"/>
    <p:sldId id="527" r:id="rId23"/>
    <p:sldId id="528" r:id="rId24"/>
    <p:sldId id="529" r:id="rId25"/>
    <p:sldId id="530" r:id="rId26"/>
    <p:sldId id="531" r:id="rId27"/>
    <p:sldId id="532" r:id="rId28"/>
    <p:sldId id="533" r:id="rId29"/>
    <p:sldId id="535" r:id="rId30"/>
    <p:sldId id="537" r:id="rId31"/>
    <p:sldId id="538" r:id="rId32"/>
    <p:sldId id="539" r:id="rId33"/>
    <p:sldId id="540"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E4A"/>
    <a:srgbClr val="92488E"/>
    <a:srgbClr val="889A4C"/>
    <a:srgbClr val="6A496A"/>
    <a:srgbClr val="66196B"/>
    <a:srgbClr val="67618E"/>
    <a:srgbClr val="966173"/>
    <a:srgbClr val="3C7F7C"/>
    <a:srgbClr val="F18A4C"/>
    <a:srgbClr val="873D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98" autoAdjust="0"/>
    <p:restoredTop sz="97778" autoAdjust="0"/>
  </p:normalViewPr>
  <p:slideViewPr>
    <p:cSldViewPr snapToGrid="0" showGuides="1">
      <p:cViewPr varScale="1">
        <p:scale>
          <a:sx n="16" d="100"/>
          <a:sy n="16" d="100"/>
        </p:scale>
        <p:origin x="42" y="109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2">
                <a:lumMod val="50000"/>
              </a:schemeClr>
            </a:solidFill>
            <a:ln>
              <a:noFill/>
            </a:ln>
          </c:spPr>
          <c:dPt>
            <c:idx val="0"/>
            <c:bubble3D val="0"/>
            <c:spPr>
              <a:solidFill>
                <a:srgbClr val="72AE4A"/>
              </a:solidFill>
              <a:ln w="19050">
                <a:noFill/>
              </a:ln>
              <a:effectLst/>
            </c:spPr>
            <c:extLst>
              <c:ext xmlns:c16="http://schemas.microsoft.com/office/drawing/2014/chart" uri="{C3380CC4-5D6E-409C-BE32-E72D297353CC}">
                <c16:uniqueId val="{00000001-A5AF-4E46-A9CA-03B771DB6ED4}"/>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A5AF-4E46-A9CA-03B771DB6ED4}"/>
              </c:ext>
            </c:extLst>
          </c:dPt>
          <c:cat>
            <c:strRef>
              <c:f>Sheet1!$A$2:$A$3</c:f>
              <c:strCache>
                <c:ptCount val="2"/>
                <c:pt idx="0">
                  <c:v>第一季度</c:v>
                </c:pt>
                <c:pt idx="1">
                  <c:v>第二季度</c:v>
                </c:pt>
              </c:strCache>
            </c:strRef>
          </c:cat>
          <c:val>
            <c:numRef>
              <c:f>Sheet1!$B$2:$B$3</c:f>
              <c:numCache>
                <c:formatCode>General</c:formatCode>
                <c:ptCount val="2"/>
                <c:pt idx="0">
                  <c:v>7.2</c:v>
                </c:pt>
                <c:pt idx="1">
                  <c:v>2.8</c:v>
                </c:pt>
              </c:numCache>
            </c:numRef>
          </c:val>
          <c:extLst>
            <c:ext xmlns:c16="http://schemas.microsoft.com/office/drawing/2014/chart" uri="{C3380CC4-5D6E-409C-BE32-E72D297353CC}">
              <c16:uniqueId val="{00000004-A5AF-4E46-A9CA-03B771DB6ED4}"/>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92488E"/>
              </a:solidFill>
              <a:ln w="19050">
                <a:noFill/>
              </a:ln>
              <a:effectLst/>
            </c:spPr>
            <c:extLst>
              <c:ext xmlns:c16="http://schemas.microsoft.com/office/drawing/2014/chart" uri="{C3380CC4-5D6E-409C-BE32-E72D297353CC}">
                <c16:uniqueId val="{00000001-2B5D-4541-B500-74719DBA8688}"/>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2B5D-4541-B500-74719DBA8688}"/>
              </c:ext>
            </c:extLst>
          </c:dPt>
          <c:cat>
            <c:strRef>
              <c:f>Sheet1!$A$2:$A$3</c:f>
              <c:strCache>
                <c:ptCount val="2"/>
                <c:pt idx="0">
                  <c:v>第一季度</c:v>
                </c:pt>
                <c:pt idx="1">
                  <c:v>第二季度</c:v>
                </c:pt>
              </c:strCache>
            </c:strRef>
          </c:cat>
          <c:val>
            <c:numRef>
              <c:f>Sheet1!$B$2:$B$3</c:f>
              <c:numCache>
                <c:formatCode>General</c:formatCode>
                <c:ptCount val="2"/>
                <c:pt idx="0">
                  <c:v>8.6</c:v>
                </c:pt>
                <c:pt idx="1">
                  <c:v>1.4</c:v>
                </c:pt>
              </c:numCache>
            </c:numRef>
          </c:val>
          <c:extLst>
            <c:ext xmlns:c16="http://schemas.microsoft.com/office/drawing/2014/chart" uri="{C3380CC4-5D6E-409C-BE32-E72D297353CC}">
              <c16:uniqueId val="{00000004-2B5D-4541-B500-74719DBA8688}"/>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72AE4A"/>
              </a:solidFill>
              <a:ln w="19050">
                <a:noFill/>
              </a:ln>
              <a:effectLst/>
            </c:spPr>
            <c:extLst>
              <c:ext xmlns:c16="http://schemas.microsoft.com/office/drawing/2014/chart" uri="{C3380CC4-5D6E-409C-BE32-E72D297353CC}">
                <c16:uniqueId val="{00000001-7AB3-4CF9-81CF-AA076500829B}"/>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7AB3-4CF9-81CF-AA076500829B}"/>
              </c:ext>
            </c:extLst>
          </c:dPt>
          <c:cat>
            <c:strRef>
              <c:f>Sheet1!$A$2:$A$3</c:f>
              <c:strCache>
                <c:ptCount val="2"/>
                <c:pt idx="0">
                  <c:v>第一季度</c:v>
                </c:pt>
                <c:pt idx="1">
                  <c:v>第二季度</c:v>
                </c:pt>
              </c:strCache>
            </c:strRef>
          </c:cat>
          <c:val>
            <c:numRef>
              <c:f>Sheet1!$B$2:$B$3</c:f>
              <c:numCache>
                <c:formatCode>General</c:formatCode>
                <c:ptCount val="2"/>
                <c:pt idx="0">
                  <c:v>6.9</c:v>
                </c:pt>
                <c:pt idx="1">
                  <c:v>3.1</c:v>
                </c:pt>
              </c:numCache>
            </c:numRef>
          </c:val>
          <c:extLst>
            <c:ext xmlns:c16="http://schemas.microsoft.com/office/drawing/2014/chart" uri="{C3380CC4-5D6E-409C-BE32-E72D297353CC}">
              <c16:uniqueId val="{00000004-7AB3-4CF9-81CF-AA076500829B}"/>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92488E"/>
              </a:solidFill>
              <a:ln w="19050">
                <a:noFill/>
              </a:ln>
              <a:effectLst/>
            </c:spPr>
            <c:extLst>
              <c:ext xmlns:c16="http://schemas.microsoft.com/office/drawing/2014/chart" uri="{C3380CC4-5D6E-409C-BE32-E72D297353CC}">
                <c16:uniqueId val="{00000001-CDD2-4004-9C6D-3858443AD784}"/>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CDD2-4004-9C6D-3858443AD784}"/>
              </c:ext>
            </c:extLst>
          </c:dPt>
          <c:cat>
            <c:strRef>
              <c:f>Sheet1!$A$2:$A$3</c:f>
              <c:strCache>
                <c:ptCount val="2"/>
                <c:pt idx="0">
                  <c:v>第一季度</c:v>
                </c:pt>
                <c:pt idx="1">
                  <c:v>第二季度</c:v>
                </c:pt>
              </c:strCache>
            </c:strRef>
          </c:cat>
          <c:val>
            <c:numRef>
              <c:f>Sheet1!$B$2:$B$3</c:f>
              <c:numCache>
                <c:formatCode>General</c:formatCode>
                <c:ptCount val="2"/>
                <c:pt idx="0">
                  <c:v>7.6</c:v>
                </c:pt>
                <c:pt idx="1">
                  <c:v>2.4</c:v>
                </c:pt>
              </c:numCache>
            </c:numRef>
          </c:val>
          <c:extLst>
            <c:ext xmlns:c16="http://schemas.microsoft.com/office/drawing/2014/chart" uri="{C3380CC4-5D6E-409C-BE32-E72D297353CC}">
              <c16:uniqueId val="{00000004-CDD2-4004-9C6D-3858443AD784}"/>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02002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584320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681522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21035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498892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435634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899463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823667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4499684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906824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114283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42089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877602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8932592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190847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4408594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184057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97053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515989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251819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861284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057021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3.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8.jpg"/><Relationship Id="rId5" Type="http://schemas.openxmlformats.org/officeDocument/2006/relationships/notesSlide" Target="../notesSlides/notesSlide16.xml"/><Relationship Id="rId4"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notesSlide" Target="../notesSlides/notesSlide17.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Layout" Target="../slideLayouts/slideLayout43.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tags" Target="../tags/tag27.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3.xml"/><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A61419C-863C-48F6-935C-6931B2D959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62"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46093" y="-1396459"/>
            <a:ext cx="609600" cy="609600"/>
          </a:xfrm>
          <a:prstGeom prst="rect">
            <a:avLst/>
          </a:prstGeom>
        </p:spPr>
      </p:pic>
      <p:sp>
        <p:nvSpPr>
          <p:cNvPr id="22" name="TextBox 4">
            <a:extLst>
              <a:ext uri="{FF2B5EF4-FFF2-40B4-BE49-F238E27FC236}">
                <a16:creationId xmlns:a16="http://schemas.microsoft.com/office/drawing/2014/main" id="{BB4A1766-7C70-4469-8F2A-17BFA1A6FF24}"/>
              </a:ext>
            </a:extLst>
          </p:cNvPr>
          <p:cNvSpPr txBox="1"/>
          <p:nvPr/>
        </p:nvSpPr>
        <p:spPr>
          <a:xfrm>
            <a:off x="4654048" y="1281324"/>
            <a:ext cx="2893741" cy="1569660"/>
          </a:xfrm>
          <a:prstGeom prst="rect">
            <a:avLst/>
          </a:prstGeom>
          <a:noFill/>
        </p:spPr>
        <p:txBody>
          <a:bodyPr wrap="none" rtlCol="0">
            <a:spAutoFit/>
          </a:bodyPr>
          <a:lstStyle/>
          <a:p>
            <a:pPr algn="ctr"/>
            <a:r>
              <a:rPr lang="zh-CN" altLang="en-US" sz="9600" dirty="0">
                <a:solidFill>
                  <a:srgbClr val="72AE4A"/>
                </a:solidFill>
                <a:latin typeface="文悦古典明朝体 (非商业使用) W5" pitchFamily="50" charset="-122"/>
                <a:ea typeface="文悦古典明朝体 (非商业使用) W5" pitchFamily="50" charset="-122"/>
              </a:rPr>
              <a:t>花 </a:t>
            </a:r>
            <a:r>
              <a:rPr lang="zh-CN" altLang="en-US" sz="9600" dirty="0">
                <a:solidFill>
                  <a:srgbClr val="92488E"/>
                </a:solidFill>
                <a:latin typeface="文悦古典明朝体 (非商业使用) W5" pitchFamily="50" charset="-122"/>
                <a:ea typeface="文悦古典明朝体 (非商业使用) W5" pitchFamily="50" charset="-122"/>
              </a:rPr>
              <a:t>开</a:t>
            </a:r>
            <a:endParaRPr lang="en-US" altLang="zh-CN" sz="9600" dirty="0">
              <a:solidFill>
                <a:srgbClr val="92488E"/>
              </a:solidFill>
              <a:latin typeface="文悦古典明朝体 (非商业使用) W5" pitchFamily="50" charset="-122"/>
              <a:ea typeface="文悦古典明朝体 (非商业使用) W5" pitchFamily="50" charset="-122"/>
            </a:endParaRPr>
          </a:p>
        </p:txBody>
      </p:sp>
      <p:sp>
        <p:nvSpPr>
          <p:cNvPr id="23" name="TextBox 4">
            <a:extLst>
              <a:ext uri="{FF2B5EF4-FFF2-40B4-BE49-F238E27FC236}">
                <a16:creationId xmlns:a16="http://schemas.microsoft.com/office/drawing/2014/main" id="{78D32C83-D686-451A-9E69-8BCE2BB38490}"/>
              </a:ext>
            </a:extLst>
          </p:cNvPr>
          <p:cNvSpPr txBox="1"/>
          <p:nvPr/>
        </p:nvSpPr>
        <p:spPr>
          <a:xfrm>
            <a:off x="4654047" y="2586249"/>
            <a:ext cx="2893741" cy="1569660"/>
          </a:xfrm>
          <a:prstGeom prst="rect">
            <a:avLst/>
          </a:prstGeom>
          <a:noFill/>
        </p:spPr>
        <p:txBody>
          <a:bodyPr wrap="none" rtlCol="0">
            <a:spAutoFit/>
          </a:bodyPr>
          <a:lstStyle/>
          <a:p>
            <a:pPr algn="ctr"/>
            <a:r>
              <a:rPr lang="zh-CN" altLang="en-US" sz="9600" dirty="0">
                <a:solidFill>
                  <a:srgbClr val="72AE4A"/>
                </a:solidFill>
                <a:latin typeface="文悦古典明朝体 (非商业使用) W5" pitchFamily="50" charset="-122"/>
                <a:ea typeface="文悦古典明朝体 (非商业使用) W5" pitchFamily="50" charset="-122"/>
              </a:rPr>
              <a:t>半 </a:t>
            </a:r>
            <a:r>
              <a:rPr lang="zh-CN" altLang="en-US" sz="9600" dirty="0">
                <a:solidFill>
                  <a:srgbClr val="92488E"/>
                </a:solidFill>
                <a:latin typeface="文悦古典明朝体 (非商业使用) W5" pitchFamily="50" charset="-122"/>
                <a:ea typeface="文悦古典明朝体 (非商业使用) W5" pitchFamily="50" charset="-122"/>
              </a:rPr>
              <a:t>夏</a:t>
            </a:r>
            <a:endParaRPr lang="en-US" altLang="zh-CN" sz="9600" dirty="0">
              <a:solidFill>
                <a:srgbClr val="92488E"/>
              </a:solidFill>
              <a:latin typeface="文悦古典明朝体 (非商业使用) W5" pitchFamily="50" charset="-122"/>
              <a:ea typeface="文悦古典明朝体 (非商业使用) W5" pitchFamily="50" charset="-122"/>
            </a:endParaRPr>
          </a:p>
        </p:txBody>
      </p:sp>
      <p:grpSp>
        <p:nvGrpSpPr>
          <p:cNvPr id="25" name="组合 24">
            <a:extLst>
              <a:ext uri="{FF2B5EF4-FFF2-40B4-BE49-F238E27FC236}">
                <a16:creationId xmlns:a16="http://schemas.microsoft.com/office/drawing/2014/main" id="{9EF9609A-51EE-46F6-8506-FB14D1D563F4}"/>
              </a:ext>
            </a:extLst>
          </p:cNvPr>
          <p:cNvGrpSpPr/>
          <p:nvPr/>
        </p:nvGrpSpPr>
        <p:grpSpPr>
          <a:xfrm>
            <a:off x="4477171" y="4168745"/>
            <a:ext cx="3295028" cy="646331"/>
            <a:chOff x="1975271" y="4477355"/>
            <a:chExt cx="3295028" cy="646331"/>
          </a:xfrm>
        </p:grpSpPr>
        <p:grpSp>
          <p:nvGrpSpPr>
            <p:cNvPr id="26" name="组合 25">
              <a:extLst>
                <a:ext uri="{FF2B5EF4-FFF2-40B4-BE49-F238E27FC236}">
                  <a16:creationId xmlns:a16="http://schemas.microsoft.com/office/drawing/2014/main" id="{FB5A6F63-9966-4849-A5B2-8C6C5223D281}"/>
                </a:ext>
              </a:extLst>
            </p:cNvPr>
            <p:cNvGrpSpPr/>
            <p:nvPr/>
          </p:nvGrpSpPr>
          <p:grpSpPr>
            <a:xfrm>
              <a:off x="2419569" y="4477718"/>
              <a:ext cx="2406429" cy="616289"/>
              <a:chOff x="2419569" y="4477718"/>
              <a:chExt cx="2406429" cy="616289"/>
            </a:xfrm>
          </p:grpSpPr>
          <p:sp>
            <p:nvSpPr>
              <p:cNvPr id="41" name="TextBox 4">
                <a:extLst>
                  <a:ext uri="{FF2B5EF4-FFF2-40B4-BE49-F238E27FC236}">
                    <a16:creationId xmlns:a16="http://schemas.microsoft.com/office/drawing/2014/main" id="{7B468BF4-2027-45BD-B79B-C203E6EF9A73}"/>
                  </a:ext>
                </a:extLst>
              </p:cNvPr>
              <p:cNvSpPr txBox="1"/>
              <p:nvPr/>
            </p:nvSpPr>
            <p:spPr>
              <a:xfrm>
                <a:off x="2419569" y="4477718"/>
                <a:ext cx="2406429" cy="400110"/>
              </a:xfrm>
              <a:prstGeom prst="rect">
                <a:avLst/>
              </a:prstGeom>
              <a:noFill/>
            </p:spPr>
            <p:txBody>
              <a:bodyPr wrap="none" rtlCol="0">
                <a:spAutoFit/>
              </a:bodyPr>
              <a:lstStyle/>
              <a:p>
                <a:pPr algn="ctr"/>
                <a:r>
                  <a:rPr lang="zh-CN" altLang="en-US" sz="2000" b="1" dirty="0">
                    <a:solidFill>
                      <a:srgbClr val="72AE4A"/>
                    </a:solidFill>
                    <a:latin typeface="张海山锐线体简" panose="02000000000000000000" pitchFamily="2" charset="-122"/>
                    <a:ea typeface="张海山锐线体简" panose="02000000000000000000" pitchFamily="2" charset="-122"/>
                  </a:rPr>
                  <a:t>小清新通</a:t>
                </a:r>
                <a:r>
                  <a:rPr lang="zh-CN" altLang="en-US" sz="2000" b="1" dirty="0">
                    <a:solidFill>
                      <a:srgbClr val="92488E"/>
                    </a:solidFill>
                    <a:latin typeface="张海山锐线体简" panose="02000000000000000000" pitchFamily="2" charset="-122"/>
                    <a:ea typeface="张海山锐线体简" panose="02000000000000000000" pitchFamily="2" charset="-122"/>
                  </a:rPr>
                  <a:t>用</a:t>
                </a:r>
                <a:r>
                  <a:rPr lang="en-US" altLang="zh-CN" sz="2000" b="1" dirty="0">
                    <a:solidFill>
                      <a:srgbClr val="92488E"/>
                    </a:solidFill>
                    <a:latin typeface="张海山锐线体简" panose="02000000000000000000" pitchFamily="2" charset="-122"/>
                    <a:ea typeface="张海山锐线体简" panose="02000000000000000000" pitchFamily="2" charset="-122"/>
                  </a:rPr>
                  <a:t>PPT</a:t>
                </a:r>
                <a:r>
                  <a:rPr lang="zh-CN" altLang="en-US" sz="2000" b="1" dirty="0">
                    <a:solidFill>
                      <a:srgbClr val="92488E"/>
                    </a:solidFill>
                    <a:latin typeface="张海山锐线体简" panose="02000000000000000000" pitchFamily="2" charset="-122"/>
                    <a:ea typeface="张海山锐线体简" panose="02000000000000000000" pitchFamily="2" charset="-122"/>
                  </a:rPr>
                  <a:t>模板</a:t>
                </a:r>
                <a:endParaRPr lang="en-US" altLang="zh-CN" sz="2000" b="1" dirty="0">
                  <a:solidFill>
                    <a:srgbClr val="92488E"/>
                  </a:solidFill>
                  <a:latin typeface="张海山锐线体简" panose="02000000000000000000" pitchFamily="2" charset="-122"/>
                  <a:ea typeface="张海山锐线体简" panose="02000000000000000000" pitchFamily="2" charset="-122"/>
                </a:endParaRPr>
              </a:p>
            </p:txBody>
          </p:sp>
          <p:sp>
            <p:nvSpPr>
              <p:cNvPr id="42" name="TextBox 4">
                <a:extLst>
                  <a:ext uri="{FF2B5EF4-FFF2-40B4-BE49-F238E27FC236}">
                    <a16:creationId xmlns:a16="http://schemas.microsoft.com/office/drawing/2014/main" id="{4B72C503-445E-44CF-ACDB-79C2C8C166F2}"/>
                  </a:ext>
                </a:extLst>
              </p:cNvPr>
              <p:cNvSpPr txBox="1"/>
              <p:nvPr/>
            </p:nvSpPr>
            <p:spPr>
              <a:xfrm>
                <a:off x="2544394" y="4804697"/>
                <a:ext cx="2206053" cy="289310"/>
              </a:xfrm>
              <a:prstGeom prst="rect">
                <a:avLst/>
              </a:prstGeom>
              <a:noFill/>
            </p:spPr>
            <p:txBody>
              <a:bodyPr wrap="none" rtlCol="0">
                <a:spAutoFit/>
              </a:bodyPr>
              <a:lstStyle/>
              <a:p>
                <a:pPr algn="ctr"/>
                <a:r>
                  <a:rPr lang="en-US" altLang="zh-CN" sz="1280" spc="300" dirty="0">
                    <a:solidFill>
                      <a:srgbClr val="72AE4A"/>
                    </a:solidFill>
                    <a:latin typeface="张海山锐线体简" panose="02000000000000000000" pitchFamily="2" charset="-122"/>
                    <a:ea typeface="张海山锐线体简" panose="02000000000000000000" pitchFamily="2" charset="-122"/>
                  </a:rPr>
                  <a:t>GENERAL </a:t>
                </a:r>
                <a:r>
                  <a:rPr lang="en-US" altLang="zh-CN" sz="1280" spc="300" dirty="0">
                    <a:solidFill>
                      <a:srgbClr val="92488E"/>
                    </a:solidFill>
                    <a:latin typeface="张海山锐线体简" panose="02000000000000000000" pitchFamily="2" charset="-122"/>
                    <a:ea typeface="张海山锐线体简" panose="02000000000000000000" pitchFamily="2" charset="-122"/>
                  </a:rPr>
                  <a:t>BUSINESS</a:t>
                </a:r>
              </a:p>
            </p:txBody>
          </p:sp>
        </p:grpSp>
        <p:sp>
          <p:nvSpPr>
            <p:cNvPr id="28" name="TextBox 4">
              <a:extLst>
                <a:ext uri="{FF2B5EF4-FFF2-40B4-BE49-F238E27FC236}">
                  <a16:creationId xmlns:a16="http://schemas.microsoft.com/office/drawing/2014/main" id="{F882542C-17D9-461A-A969-282A05576193}"/>
                </a:ext>
              </a:extLst>
            </p:cNvPr>
            <p:cNvSpPr txBox="1"/>
            <p:nvPr/>
          </p:nvSpPr>
          <p:spPr>
            <a:xfrm>
              <a:off x="1975271" y="4477355"/>
              <a:ext cx="646331" cy="646331"/>
            </a:xfrm>
            <a:prstGeom prst="rect">
              <a:avLst/>
            </a:prstGeom>
            <a:noFill/>
          </p:spPr>
          <p:txBody>
            <a:bodyPr wrap="none" rtlCol="0">
              <a:spAutoFit/>
            </a:bodyPr>
            <a:lstStyle/>
            <a:p>
              <a:pPr algn="ctr"/>
              <a:r>
                <a:rPr lang="en-US" altLang="zh-CN" sz="3600" dirty="0">
                  <a:solidFill>
                    <a:srgbClr val="72AE4A"/>
                  </a:solidFill>
                  <a:latin typeface="张海山锐线体简" panose="02000000000000000000" pitchFamily="2" charset="-122"/>
                  <a:ea typeface="张海山锐线体简" panose="02000000000000000000" pitchFamily="2" charset="-122"/>
                </a:rPr>
                <a:t>《</a:t>
              </a:r>
            </a:p>
          </p:txBody>
        </p:sp>
        <p:sp>
          <p:nvSpPr>
            <p:cNvPr id="29" name="TextBox 4">
              <a:extLst>
                <a:ext uri="{FF2B5EF4-FFF2-40B4-BE49-F238E27FC236}">
                  <a16:creationId xmlns:a16="http://schemas.microsoft.com/office/drawing/2014/main" id="{B27DFCC0-0495-4189-A6D2-A846CE41EDA1}"/>
                </a:ext>
              </a:extLst>
            </p:cNvPr>
            <p:cNvSpPr txBox="1"/>
            <p:nvPr/>
          </p:nvSpPr>
          <p:spPr>
            <a:xfrm flipH="1">
              <a:off x="4623967" y="4477355"/>
              <a:ext cx="646332" cy="646331"/>
            </a:xfrm>
            <a:prstGeom prst="rect">
              <a:avLst/>
            </a:prstGeom>
            <a:noFill/>
          </p:spPr>
          <p:txBody>
            <a:bodyPr wrap="none" rtlCol="0">
              <a:spAutoFit/>
            </a:bodyPr>
            <a:lstStyle/>
            <a:p>
              <a:pPr algn="ctr"/>
              <a:r>
                <a:rPr lang="en-US" altLang="zh-CN" sz="3600" dirty="0">
                  <a:solidFill>
                    <a:srgbClr val="92488E"/>
                  </a:solidFill>
                  <a:latin typeface="张海山锐线体简" panose="02000000000000000000" pitchFamily="2" charset="-122"/>
                  <a:ea typeface="张海山锐线体简" panose="02000000000000000000" pitchFamily="2" charset="-122"/>
                </a:rPr>
                <a:t>》</a:t>
              </a:r>
            </a:p>
          </p:txBody>
        </p:sp>
      </p:grpSp>
      <p:grpSp>
        <p:nvGrpSpPr>
          <p:cNvPr id="43" name="组合 42">
            <a:extLst>
              <a:ext uri="{FF2B5EF4-FFF2-40B4-BE49-F238E27FC236}">
                <a16:creationId xmlns:a16="http://schemas.microsoft.com/office/drawing/2014/main" id="{78BE5E49-48B1-4B30-A8DB-90CCDD175100}"/>
              </a:ext>
            </a:extLst>
          </p:cNvPr>
          <p:cNvGrpSpPr/>
          <p:nvPr/>
        </p:nvGrpSpPr>
        <p:grpSpPr>
          <a:xfrm>
            <a:off x="4717059" y="4924696"/>
            <a:ext cx="2767715" cy="95254"/>
            <a:chOff x="1839287" y="5184146"/>
            <a:chExt cx="2767715" cy="95254"/>
          </a:xfrm>
        </p:grpSpPr>
        <p:grpSp>
          <p:nvGrpSpPr>
            <p:cNvPr id="44" name="组合 43">
              <a:extLst>
                <a:ext uri="{FF2B5EF4-FFF2-40B4-BE49-F238E27FC236}">
                  <a16:creationId xmlns:a16="http://schemas.microsoft.com/office/drawing/2014/main" id="{68725B93-4C84-4FD4-8170-DFF4ED70AA14}"/>
                </a:ext>
              </a:extLst>
            </p:cNvPr>
            <p:cNvGrpSpPr/>
            <p:nvPr/>
          </p:nvGrpSpPr>
          <p:grpSpPr>
            <a:xfrm>
              <a:off x="2591031" y="5184150"/>
              <a:ext cx="2015971" cy="95250"/>
              <a:chOff x="2425983" y="5170170"/>
              <a:chExt cx="2015971" cy="156210"/>
            </a:xfrm>
          </p:grpSpPr>
          <p:grpSp>
            <p:nvGrpSpPr>
              <p:cNvPr id="60" name="组合 59">
                <a:extLst>
                  <a:ext uri="{FF2B5EF4-FFF2-40B4-BE49-F238E27FC236}">
                    <a16:creationId xmlns:a16="http://schemas.microsoft.com/office/drawing/2014/main" id="{D5F5994A-6C88-4721-8856-B4AA9F650747}"/>
                  </a:ext>
                </a:extLst>
              </p:cNvPr>
              <p:cNvGrpSpPr/>
              <p:nvPr/>
            </p:nvGrpSpPr>
            <p:grpSpPr>
              <a:xfrm>
                <a:off x="2425983" y="5179695"/>
                <a:ext cx="1009343" cy="146685"/>
                <a:chOff x="2425983" y="5179695"/>
                <a:chExt cx="1009343" cy="146685"/>
              </a:xfrm>
            </p:grpSpPr>
            <p:grpSp>
              <p:nvGrpSpPr>
                <p:cNvPr id="77" name="组合 76">
                  <a:extLst>
                    <a:ext uri="{FF2B5EF4-FFF2-40B4-BE49-F238E27FC236}">
                      <a16:creationId xmlns:a16="http://schemas.microsoft.com/office/drawing/2014/main" id="{2049824C-ECAA-47E3-978C-DF011EBC56A8}"/>
                    </a:ext>
                  </a:extLst>
                </p:cNvPr>
                <p:cNvGrpSpPr/>
                <p:nvPr/>
              </p:nvGrpSpPr>
              <p:grpSpPr>
                <a:xfrm>
                  <a:off x="2425983" y="5186045"/>
                  <a:ext cx="504518" cy="140335"/>
                  <a:chOff x="2425983" y="5186045"/>
                  <a:chExt cx="504518" cy="140335"/>
                </a:xfrm>
              </p:grpSpPr>
              <p:grpSp>
                <p:nvGrpSpPr>
                  <p:cNvPr id="85" name="组合 84">
                    <a:extLst>
                      <a:ext uri="{FF2B5EF4-FFF2-40B4-BE49-F238E27FC236}">
                        <a16:creationId xmlns:a16="http://schemas.microsoft.com/office/drawing/2014/main" id="{50584225-3F5C-47EE-A8C9-B70F6D373BDA}"/>
                      </a:ext>
                    </a:extLst>
                  </p:cNvPr>
                  <p:cNvGrpSpPr/>
                  <p:nvPr/>
                </p:nvGrpSpPr>
                <p:grpSpPr>
                  <a:xfrm>
                    <a:off x="2425983" y="5189220"/>
                    <a:ext cx="253693" cy="137160"/>
                    <a:chOff x="2425983" y="5189220"/>
                    <a:chExt cx="253693" cy="137160"/>
                  </a:xfrm>
                </p:grpSpPr>
                <p:cxnSp>
                  <p:nvCxnSpPr>
                    <p:cNvPr id="89" name="直接连接符 88">
                      <a:extLst>
                        <a:ext uri="{FF2B5EF4-FFF2-40B4-BE49-F238E27FC236}">
                          <a16:creationId xmlns:a16="http://schemas.microsoft.com/office/drawing/2014/main" id="{DABB17F5-CDA8-420D-9B05-D8E111A19ED1}"/>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16D41C9B-B8B7-48F6-B13C-F735C2A97951}"/>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86" name="组合 85">
                    <a:extLst>
                      <a:ext uri="{FF2B5EF4-FFF2-40B4-BE49-F238E27FC236}">
                        <a16:creationId xmlns:a16="http://schemas.microsoft.com/office/drawing/2014/main" id="{2DDD8DC4-CC80-49A1-B532-4BBB494FF89A}"/>
                      </a:ext>
                    </a:extLst>
                  </p:cNvPr>
                  <p:cNvGrpSpPr/>
                  <p:nvPr/>
                </p:nvGrpSpPr>
                <p:grpSpPr>
                  <a:xfrm>
                    <a:off x="2676808" y="5186045"/>
                    <a:ext cx="253693" cy="137160"/>
                    <a:chOff x="2425983" y="5189220"/>
                    <a:chExt cx="253693" cy="137160"/>
                  </a:xfrm>
                </p:grpSpPr>
                <p:cxnSp>
                  <p:nvCxnSpPr>
                    <p:cNvPr id="87" name="直接连接符 86">
                      <a:extLst>
                        <a:ext uri="{FF2B5EF4-FFF2-40B4-BE49-F238E27FC236}">
                          <a16:creationId xmlns:a16="http://schemas.microsoft.com/office/drawing/2014/main" id="{7C3F8B79-80E9-4CDD-BBEE-1567E80584A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57B7737B-B651-4C5D-8A89-382AA982732B}"/>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78" name="组合 77">
                  <a:extLst>
                    <a:ext uri="{FF2B5EF4-FFF2-40B4-BE49-F238E27FC236}">
                      <a16:creationId xmlns:a16="http://schemas.microsoft.com/office/drawing/2014/main" id="{C2CE85C5-389D-4F75-ABBC-0A837CCD9C39}"/>
                    </a:ext>
                  </a:extLst>
                </p:cNvPr>
                <p:cNvGrpSpPr/>
                <p:nvPr/>
              </p:nvGrpSpPr>
              <p:grpSpPr>
                <a:xfrm>
                  <a:off x="2930808" y="5179695"/>
                  <a:ext cx="504518" cy="140335"/>
                  <a:chOff x="2425983" y="5186045"/>
                  <a:chExt cx="504518" cy="140335"/>
                </a:xfrm>
              </p:grpSpPr>
              <p:grpSp>
                <p:nvGrpSpPr>
                  <p:cNvPr id="79" name="组合 78">
                    <a:extLst>
                      <a:ext uri="{FF2B5EF4-FFF2-40B4-BE49-F238E27FC236}">
                        <a16:creationId xmlns:a16="http://schemas.microsoft.com/office/drawing/2014/main" id="{AE2EE733-6034-4F5B-869A-1190F72C9C41}"/>
                      </a:ext>
                    </a:extLst>
                  </p:cNvPr>
                  <p:cNvGrpSpPr/>
                  <p:nvPr/>
                </p:nvGrpSpPr>
                <p:grpSpPr>
                  <a:xfrm>
                    <a:off x="2425983" y="5189220"/>
                    <a:ext cx="253693" cy="137160"/>
                    <a:chOff x="2425983" y="5189220"/>
                    <a:chExt cx="253693" cy="137160"/>
                  </a:xfrm>
                </p:grpSpPr>
                <p:cxnSp>
                  <p:nvCxnSpPr>
                    <p:cNvPr id="83" name="直接连接符 82">
                      <a:extLst>
                        <a:ext uri="{FF2B5EF4-FFF2-40B4-BE49-F238E27FC236}">
                          <a16:creationId xmlns:a16="http://schemas.microsoft.com/office/drawing/2014/main" id="{E4960081-4FB1-4ED5-8649-092C7E175586}"/>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E74FB70B-0CD0-4655-A3AB-DF5B8341BF5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80" name="组合 79">
                    <a:extLst>
                      <a:ext uri="{FF2B5EF4-FFF2-40B4-BE49-F238E27FC236}">
                        <a16:creationId xmlns:a16="http://schemas.microsoft.com/office/drawing/2014/main" id="{40369128-55E0-4531-B32D-79907378A61F}"/>
                      </a:ext>
                    </a:extLst>
                  </p:cNvPr>
                  <p:cNvGrpSpPr/>
                  <p:nvPr/>
                </p:nvGrpSpPr>
                <p:grpSpPr>
                  <a:xfrm>
                    <a:off x="2676808" y="5186045"/>
                    <a:ext cx="253693" cy="137160"/>
                    <a:chOff x="2425983" y="5189220"/>
                    <a:chExt cx="253693" cy="137160"/>
                  </a:xfrm>
                </p:grpSpPr>
                <p:cxnSp>
                  <p:nvCxnSpPr>
                    <p:cNvPr id="81" name="直接连接符 80">
                      <a:extLst>
                        <a:ext uri="{FF2B5EF4-FFF2-40B4-BE49-F238E27FC236}">
                          <a16:creationId xmlns:a16="http://schemas.microsoft.com/office/drawing/2014/main" id="{1D61041A-2F23-4DE9-95CF-F9EBD7E1269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8ECCE346-DE34-4029-8AE6-F6EDD5ABA5B4}"/>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61" name="组合 60">
                <a:extLst>
                  <a:ext uri="{FF2B5EF4-FFF2-40B4-BE49-F238E27FC236}">
                    <a16:creationId xmlns:a16="http://schemas.microsoft.com/office/drawing/2014/main" id="{F0A65BA8-5DC4-416A-854B-38B4A34149A6}"/>
                  </a:ext>
                </a:extLst>
              </p:cNvPr>
              <p:cNvGrpSpPr/>
              <p:nvPr/>
            </p:nvGrpSpPr>
            <p:grpSpPr>
              <a:xfrm>
                <a:off x="3432611" y="5170170"/>
                <a:ext cx="1009343" cy="146685"/>
                <a:chOff x="2425983" y="5179695"/>
                <a:chExt cx="1009343" cy="146685"/>
              </a:xfrm>
            </p:grpSpPr>
            <p:grpSp>
              <p:nvGrpSpPr>
                <p:cNvPr id="63" name="组合 62">
                  <a:extLst>
                    <a:ext uri="{FF2B5EF4-FFF2-40B4-BE49-F238E27FC236}">
                      <a16:creationId xmlns:a16="http://schemas.microsoft.com/office/drawing/2014/main" id="{2F30C1D3-167B-462E-93CD-3CE92EF6E25D}"/>
                    </a:ext>
                  </a:extLst>
                </p:cNvPr>
                <p:cNvGrpSpPr/>
                <p:nvPr/>
              </p:nvGrpSpPr>
              <p:grpSpPr>
                <a:xfrm>
                  <a:off x="2425983" y="5186045"/>
                  <a:ext cx="504518" cy="140335"/>
                  <a:chOff x="2425983" y="5186045"/>
                  <a:chExt cx="504518" cy="140335"/>
                </a:xfrm>
              </p:grpSpPr>
              <p:grpSp>
                <p:nvGrpSpPr>
                  <p:cNvPr id="71" name="组合 70">
                    <a:extLst>
                      <a:ext uri="{FF2B5EF4-FFF2-40B4-BE49-F238E27FC236}">
                        <a16:creationId xmlns:a16="http://schemas.microsoft.com/office/drawing/2014/main" id="{FAE5C31C-42BD-4142-8F80-1693E73000D1}"/>
                      </a:ext>
                    </a:extLst>
                  </p:cNvPr>
                  <p:cNvGrpSpPr/>
                  <p:nvPr/>
                </p:nvGrpSpPr>
                <p:grpSpPr>
                  <a:xfrm>
                    <a:off x="2425983" y="5189220"/>
                    <a:ext cx="253693" cy="137160"/>
                    <a:chOff x="2425983" y="5189220"/>
                    <a:chExt cx="253693" cy="137160"/>
                  </a:xfrm>
                </p:grpSpPr>
                <p:cxnSp>
                  <p:nvCxnSpPr>
                    <p:cNvPr id="75" name="直接连接符 74">
                      <a:extLst>
                        <a:ext uri="{FF2B5EF4-FFF2-40B4-BE49-F238E27FC236}">
                          <a16:creationId xmlns:a16="http://schemas.microsoft.com/office/drawing/2014/main" id="{D44450DE-574E-4A57-8E1A-B8B25EB46A21}"/>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4EA6AA4D-2A54-458C-AF2E-BAD40F25832D}"/>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id="{16646D4E-BEC1-4815-85DC-DDD6558D7030}"/>
                      </a:ext>
                    </a:extLst>
                  </p:cNvPr>
                  <p:cNvGrpSpPr/>
                  <p:nvPr/>
                </p:nvGrpSpPr>
                <p:grpSpPr>
                  <a:xfrm>
                    <a:off x="2676808" y="5186045"/>
                    <a:ext cx="253693" cy="137160"/>
                    <a:chOff x="2425983" y="5189220"/>
                    <a:chExt cx="253693" cy="137160"/>
                  </a:xfrm>
                </p:grpSpPr>
                <p:cxnSp>
                  <p:nvCxnSpPr>
                    <p:cNvPr id="73" name="直接连接符 72">
                      <a:extLst>
                        <a:ext uri="{FF2B5EF4-FFF2-40B4-BE49-F238E27FC236}">
                          <a16:creationId xmlns:a16="http://schemas.microsoft.com/office/drawing/2014/main" id="{884F1470-3C79-4681-BACC-B6C36A5F4F75}"/>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A30C3F17-ECBB-4F3F-983D-2914AF8C590F}"/>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64" name="组合 63">
                  <a:extLst>
                    <a:ext uri="{FF2B5EF4-FFF2-40B4-BE49-F238E27FC236}">
                      <a16:creationId xmlns:a16="http://schemas.microsoft.com/office/drawing/2014/main" id="{F1399413-2BAA-4D12-89CA-17E3587D64B3}"/>
                    </a:ext>
                  </a:extLst>
                </p:cNvPr>
                <p:cNvGrpSpPr/>
                <p:nvPr/>
              </p:nvGrpSpPr>
              <p:grpSpPr>
                <a:xfrm>
                  <a:off x="2930808" y="5179695"/>
                  <a:ext cx="504518" cy="140335"/>
                  <a:chOff x="2425983" y="5186045"/>
                  <a:chExt cx="504518" cy="140335"/>
                </a:xfrm>
              </p:grpSpPr>
              <p:grpSp>
                <p:nvGrpSpPr>
                  <p:cNvPr id="65" name="组合 64">
                    <a:extLst>
                      <a:ext uri="{FF2B5EF4-FFF2-40B4-BE49-F238E27FC236}">
                        <a16:creationId xmlns:a16="http://schemas.microsoft.com/office/drawing/2014/main" id="{2252DA0A-A650-4156-A549-8383B6B5F7E9}"/>
                      </a:ext>
                    </a:extLst>
                  </p:cNvPr>
                  <p:cNvGrpSpPr/>
                  <p:nvPr/>
                </p:nvGrpSpPr>
                <p:grpSpPr>
                  <a:xfrm>
                    <a:off x="2425983" y="5189220"/>
                    <a:ext cx="253693" cy="137160"/>
                    <a:chOff x="2425983" y="5189220"/>
                    <a:chExt cx="253693" cy="137160"/>
                  </a:xfrm>
                </p:grpSpPr>
                <p:cxnSp>
                  <p:nvCxnSpPr>
                    <p:cNvPr id="69" name="直接连接符 68">
                      <a:extLst>
                        <a:ext uri="{FF2B5EF4-FFF2-40B4-BE49-F238E27FC236}">
                          <a16:creationId xmlns:a16="http://schemas.microsoft.com/office/drawing/2014/main" id="{49FCD5E2-1BB7-4882-ABC5-F73CD4F5A368}"/>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3F8C26D2-C8E5-4155-93A4-28744FFD68CF}"/>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id="{ACEE6077-7F03-4E25-8952-72F472DD9E19}"/>
                      </a:ext>
                    </a:extLst>
                  </p:cNvPr>
                  <p:cNvGrpSpPr/>
                  <p:nvPr/>
                </p:nvGrpSpPr>
                <p:grpSpPr>
                  <a:xfrm>
                    <a:off x="2676808" y="5186045"/>
                    <a:ext cx="253693" cy="137160"/>
                    <a:chOff x="2425983" y="5189220"/>
                    <a:chExt cx="253693" cy="137160"/>
                  </a:xfrm>
                </p:grpSpPr>
                <p:cxnSp>
                  <p:nvCxnSpPr>
                    <p:cNvPr id="67" name="直接连接符 66">
                      <a:extLst>
                        <a:ext uri="{FF2B5EF4-FFF2-40B4-BE49-F238E27FC236}">
                          <a16:creationId xmlns:a16="http://schemas.microsoft.com/office/drawing/2014/main" id="{708D1AE9-FA3E-4843-A234-ACECB9E5474E}"/>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49A9C0BF-1B0B-44E4-9580-2227CCBFDA9F}"/>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49" name="组合 48">
              <a:extLst>
                <a:ext uri="{FF2B5EF4-FFF2-40B4-BE49-F238E27FC236}">
                  <a16:creationId xmlns:a16="http://schemas.microsoft.com/office/drawing/2014/main" id="{1F7BE683-85AE-46E5-820D-CC8C6387CF21}"/>
                </a:ext>
              </a:extLst>
            </p:cNvPr>
            <p:cNvGrpSpPr/>
            <p:nvPr/>
          </p:nvGrpSpPr>
          <p:grpSpPr>
            <a:xfrm>
              <a:off x="1839287" y="5184146"/>
              <a:ext cx="758518" cy="87506"/>
              <a:chOff x="2676808" y="5179695"/>
              <a:chExt cx="758518" cy="143510"/>
            </a:xfrm>
          </p:grpSpPr>
          <p:grpSp>
            <p:nvGrpSpPr>
              <p:cNvPr id="50" name="组合 49">
                <a:extLst>
                  <a:ext uri="{FF2B5EF4-FFF2-40B4-BE49-F238E27FC236}">
                    <a16:creationId xmlns:a16="http://schemas.microsoft.com/office/drawing/2014/main" id="{5EBD5732-5D04-4A35-8FED-E025A4E60129}"/>
                  </a:ext>
                </a:extLst>
              </p:cNvPr>
              <p:cNvGrpSpPr/>
              <p:nvPr/>
            </p:nvGrpSpPr>
            <p:grpSpPr>
              <a:xfrm>
                <a:off x="2676808" y="5186045"/>
                <a:ext cx="253693" cy="137160"/>
                <a:chOff x="2425983" y="5189220"/>
                <a:chExt cx="253693" cy="137160"/>
              </a:xfrm>
            </p:grpSpPr>
            <p:cxnSp>
              <p:nvCxnSpPr>
                <p:cNvPr id="58" name="直接连接符 57">
                  <a:extLst>
                    <a:ext uri="{FF2B5EF4-FFF2-40B4-BE49-F238E27FC236}">
                      <a16:creationId xmlns:a16="http://schemas.microsoft.com/office/drawing/2014/main" id="{85D011AE-F3A7-4F21-BCF5-C5B1926A249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9FD553DD-3854-4767-9DC0-E861F29B3777}"/>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8EACED2B-35A3-4E72-B533-34640E8B27C6}"/>
                  </a:ext>
                </a:extLst>
              </p:cNvPr>
              <p:cNvGrpSpPr/>
              <p:nvPr/>
            </p:nvGrpSpPr>
            <p:grpSpPr>
              <a:xfrm>
                <a:off x="2930808" y="5179695"/>
                <a:ext cx="504518" cy="140335"/>
                <a:chOff x="2425983" y="5186045"/>
                <a:chExt cx="504518" cy="140335"/>
              </a:xfrm>
            </p:grpSpPr>
            <p:grpSp>
              <p:nvGrpSpPr>
                <p:cNvPr id="52" name="组合 51">
                  <a:extLst>
                    <a:ext uri="{FF2B5EF4-FFF2-40B4-BE49-F238E27FC236}">
                      <a16:creationId xmlns:a16="http://schemas.microsoft.com/office/drawing/2014/main" id="{294A81F4-E3FC-4719-9A48-973DE5153D73}"/>
                    </a:ext>
                  </a:extLst>
                </p:cNvPr>
                <p:cNvGrpSpPr/>
                <p:nvPr/>
              </p:nvGrpSpPr>
              <p:grpSpPr>
                <a:xfrm>
                  <a:off x="2425983" y="5189220"/>
                  <a:ext cx="253693" cy="137160"/>
                  <a:chOff x="2425983" y="5189220"/>
                  <a:chExt cx="253693" cy="137160"/>
                </a:xfrm>
              </p:grpSpPr>
              <p:cxnSp>
                <p:nvCxnSpPr>
                  <p:cNvPr id="56" name="直接连接符 55">
                    <a:extLst>
                      <a:ext uri="{FF2B5EF4-FFF2-40B4-BE49-F238E27FC236}">
                        <a16:creationId xmlns:a16="http://schemas.microsoft.com/office/drawing/2014/main" id="{40294594-9D65-4163-8A99-E3FE2CCB06E1}"/>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FC1BE56C-0365-463E-BEED-63C541E489A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A0E0BF58-6C2C-4793-98BB-23E567B5BF5A}"/>
                    </a:ext>
                  </a:extLst>
                </p:cNvPr>
                <p:cNvGrpSpPr/>
                <p:nvPr/>
              </p:nvGrpSpPr>
              <p:grpSpPr>
                <a:xfrm>
                  <a:off x="2676808" y="5186045"/>
                  <a:ext cx="253693" cy="137160"/>
                  <a:chOff x="2425983" y="5189220"/>
                  <a:chExt cx="253693" cy="137160"/>
                </a:xfrm>
              </p:grpSpPr>
              <p:cxnSp>
                <p:nvCxnSpPr>
                  <p:cNvPr id="54" name="直接连接符 53">
                    <a:extLst>
                      <a:ext uri="{FF2B5EF4-FFF2-40B4-BE49-F238E27FC236}">
                        <a16:creationId xmlns:a16="http://schemas.microsoft.com/office/drawing/2014/main" id="{EDFB9D33-EAA9-4A74-AAA6-B29A7B153477}"/>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79677685-94BB-4E3C-9BA7-C4AEF83C4A5A}"/>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spTree>
    <p:extLst>
      <p:ext uri="{BB962C8B-B14F-4D97-AF65-F5344CB8AC3E}">
        <p14:creationId xmlns:p14="http://schemas.microsoft.com/office/powerpoint/2010/main" val="418321162"/>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2"/>
                                        </p:tgtEl>
                                      </p:cBhvr>
                                    </p:cmd>
                                  </p:childTnLst>
                                </p:cTn>
                              </p:par>
                              <p:par>
                                <p:cTn id="7" presetID="16" presetClass="entr" presetSubtype="21"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barn(inVertical)">
                                      <p:cBhvr>
                                        <p:cTn id="9" dur="750"/>
                                        <p:tgtEl>
                                          <p:spTgt spid="6"/>
                                        </p:tgtEl>
                                      </p:cBhvr>
                                    </p:animEffect>
                                  </p:childTnLst>
                                </p:cTn>
                              </p:par>
                            </p:childTnLst>
                          </p:cTn>
                        </p:par>
                        <p:par>
                          <p:cTn id="10" fill="hold">
                            <p:stCondLst>
                              <p:cond delay="750"/>
                            </p:stCondLst>
                            <p:childTnLst>
                              <p:par>
                                <p:cTn id="11" presetID="47"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750"/>
                                        <p:tgtEl>
                                          <p:spTgt spid="22"/>
                                        </p:tgtEl>
                                      </p:cBhvr>
                                    </p:animEffect>
                                    <p:anim calcmode="lin" valueType="num">
                                      <p:cBhvr>
                                        <p:cTn id="14" dur="750" fill="hold"/>
                                        <p:tgtEl>
                                          <p:spTgt spid="22"/>
                                        </p:tgtEl>
                                        <p:attrNameLst>
                                          <p:attrName>ppt_x</p:attrName>
                                        </p:attrNameLst>
                                      </p:cBhvr>
                                      <p:tavLst>
                                        <p:tav tm="0">
                                          <p:val>
                                            <p:strVal val="#ppt_x"/>
                                          </p:val>
                                        </p:tav>
                                        <p:tav tm="100000">
                                          <p:val>
                                            <p:strVal val="#ppt_x"/>
                                          </p:val>
                                        </p:tav>
                                      </p:tavLst>
                                    </p:anim>
                                    <p:anim calcmode="lin" valueType="num">
                                      <p:cBhvr>
                                        <p:cTn id="15" dur="75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750"/>
                                        <p:tgtEl>
                                          <p:spTgt spid="23"/>
                                        </p:tgtEl>
                                      </p:cBhvr>
                                    </p:animEffect>
                                    <p:anim calcmode="lin" valueType="num">
                                      <p:cBhvr>
                                        <p:cTn id="20" dur="750" fill="hold"/>
                                        <p:tgtEl>
                                          <p:spTgt spid="23"/>
                                        </p:tgtEl>
                                        <p:attrNameLst>
                                          <p:attrName>ppt_x</p:attrName>
                                        </p:attrNameLst>
                                      </p:cBhvr>
                                      <p:tavLst>
                                        <p:tav tm="0">
                                          <p:val>
                                            <p:strVal val="#ppt_x"/>
                                          </p:val>
                                        </p:tav>
                                        <p:tav tm="100000">
                                          <p:val>
                                            <p:strVal val="#ppt_x"/>
                                          </p:val>
                                        </p:tav>
                                      </p:tavLst>
                                    </p:anim>
                                    <p:anim calcmode="lin" valueType="num">
                                      <p:cBhvr>
                                        <p:cTn id="21" dur="75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2" presetClass="entr" presetSubtype="8"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0-#ppt_w/2"/>
                                          </p:val>
                                        </p:tav>
                                        <p:tav tm="100000">
                                          <p:val>
                                            <p:strVal val="#ppt_x"/>
                                          </p:val>
                                        </p:tav>
                                      </p:tavLst>
                                    </p:anim>
                                    <p:anim calcmode="lin" valueType="num">
                                      <p:cBhvr additive="base">
                                        <p:cTn id="26" dur="750" fill="hold"/>
                                        <p:tgtEl>
                                          <p:spTgt spid="25"/>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31" repeatCount="indefinite" fill="hold" display="0">
                  <p:stCondLst>
                    <p:cond delay="indefinite"/>
                  </p:stCondLst>
                  <p:endCondLst>
                    <p:cond evt="onStopAudio" delay="0">
                      <p:tgtEl>
                        <p:sldTgt/>
                      </p:tgtEl>
                    </p:cond>
                  </p:endCondLst>
                </p:cTn>
                <p:tgtEl>
                  <p:spTgt spid="62"/>
                </p:tgtEl>
              </p:cMediaNode>
            </p:audio>
          </p:childTnLst>
        </p:cTn>
      </p:par>
    </p:tnLst>
    <p:bldLst>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sp>
        <p:nvSpPr>
          <p:cNvPr id="51" name="五边形 33">
            <a:extLst>
              <a:ext uri="{FF2B5EF4-FFF2-40B4-BE49-F238E27FC236}">
                <a16:creationId xmlns:a16="http://schemas.microsoft.com/office/drawing/2014/main" id="{90796DC9-27AF-42DF-ACDE-1A880A70BF16}"/>
              </a:ext>
            </a:extLst>
          </p:cNvPr>
          <p:cNvSpPr/>
          <p:nvPr/>
        </p:nvSpPr>
        <p:spPr>
          <a:xfrm rot="16200000">
            <a:off x="793315" y="4883308"/>
            <a:ext cx="996450" cy="848445"/>
          </a:xfrm>
          <a:prstGeom prst="homePlate">
            <a:avLst/>
          </a:prstGeom>
          <a:solidFill>
            <a:srgbClr val="72AE4A"/>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2" name="五边形 34">
            <a:extLst>
              <a:ext uri="{FF2B5EF4-FFF2-40B4-BE49-F238E27FC236}">
                <a16:creationId xmlns:a16="http://schemas.microsoft.com/office/drawing/2014/main" id="{FB5E236D-5E70-4240-91BF-56A1F5B93FB9}"/>
              </a:ext>
            </a:extLst>
          </p:cNvPr>
          <p:cNvSpPr/>
          <p:nvPr/>
        </p:nvSpPr>
        <p:spPr>
          <a:xfrm rot="16200000">
            <a:off x="1641842" y="4772407"/>
            <a:ext cx="1218255" cy="848445"/>
          </a:xfrm>
          <a:prstGeom prst="homePlate">
            <a:avLst/>
          </a:prstGeom>
          <a:solidFill>
            <a:srgbClr val="92488E"/>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3" name="五边形 35">
            <a:extLst>
              <a:ext uri="{FF2B5EF4-FFF2-40B4-BE49-F238E27FC236}">
                <a16:creationId xmlns:a16="http://schemas.microsoft.com/office/drawing/2014/main" id="{7515AF06-2CB0-45AB-95B8-2EA9ACD5838E}"/>
              </a:ext>
            </a:extLst>
          </p:cNvPr>
          <p:cNvSpPr/>
          <p:nvPr/>
        </p:nvSpPr>
        <p:spPr>
          <a:xfrm rot="16200000">
            <a:off x="2477368" y="4651747"/>
            <a:ext cx="1459571" cy="848445"/>
          </a:xfrm>
          <a:prstGeom prst="homePlate">
            <a:avLst/>
          </a:prstGeom>
          <a:solidFill>
            <a:srgbClr val="72AE4A"/>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4" name="五边形 36">
            <a:extLst>
              <a:ext uri="{FF2B5EF4-FFF2-40B4-BE49-F238E27FC236}">
                <a16:creationId xmlns:a16="http://schemas.microsoft.com/office/drawing/2014/main" id="{E7341921-F330-4960-A544-4175F1838A1E}"/>
              </a:ext>
            </a:extLst>
          </p:cNvPr>
          <p:cNvSpPr/>
          <p:nvPr/>
        </p:nvSpPr>
        <p:spPr>
          <a:xfrm rot="16200000">
            <a:off x="3086468" y="4304667"/>
            <a:ext cx="2153737" cy="848445"/>
          </a:xfrm>
          <a:prstGeom prst="homePlate">
            <a:avLst/>
          </a:prstGeom>
          <a:solidFill>
            <a:srgbClr val="92488E"/>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5" name="五边形 37">
            <a:extLst>
              <a:ext uri="{FF2B5EF4-FFF2-40B4-BE49-F238E27FC236}">
                <a16:creationId xmlns:a16="http://schemas.microsoft.com/office/drawing/2014/main" id="{44AF28D9-1143-4BD6-BA76-F6696267C03A}"/>
              </a:ext>
            </a:extLst>
          </p:cNvPr>
          <p:cNvSpPr/>
          <p:nvPr/>
        </p:nvSpPr>
        <p:spPr>
          <a:xfrm rot="16200000">
            <a:off x="4271312" y="4515598"/>
            <a:ext cx="1731874" cy="848445"/>
          </a:xfrm>
          <a:prstGeom prst="homePlate">
            <a:avLst/>
          </a:prstGeom>
          <a:solidFill>
            <a:srgbClr val="72AE4A"/>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6" name="五边形 38">
            <a:extLst>
              <a:ext uri="{FF2B5EF4-FFF2-40B4-BE49-F238E27FC236}">
                <a16:creationId xmlns:a16="http://schemas.microsoft.com/office/drawing/2014/main" id="{4B8EBB9E-E346-4448-8D36-5194E68CB6A9}"/>
              </a:ext>
            </a:extLst>
          </p:cNvPr>
          <p:cNvSpPr/>
          <p:nvPr/>
        </p:nvSpPr>
        <p:spPr>
          <a:xfrm rot="16200000">
            <a:off x="5007249" y="4304667"/>
            <a:ext cx="2153735" cy="848445"/>
          </a:xfrm>
          <a:prstGeom prst="homePlate">
            <a:avLst/>
          </a:prstGeom>
          <a:solidFill>
            <a:srgbClr val="92488E"/>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7" name="五边形 39">
            <a:extLst>
              <a:ext uri="{FF2B5EF4-FFF2-40B4-BE49-F238E27FC236}">
                <a16:creationId xmlns:a16="http://schemas.microsoft.com/office/drawing/2014/main" id="{45D3F929-B2D6-4843-BD81-0DF5086360BC}"/>
              </a:ext>
            </a:extLst>
          </p:cNvPr>
          <p:cNvSpPr/>
          <p:nvPr/>
        </p:nvSpPr>
        <p:spPr>
          <a:xfrm rot="16200000">
            <a:off x="5498079" y="3829747"/>
            <a:ext cx="3103577" cy="848445"/>
          </a:xfrm>
          <a:prstGeom prst="homePlate">
            <a:avLst/>
          </a:prstGeom>
          <a:solidFill>
            <a:srgbClr val="72AE4A"/>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8" name="TextBox 40">
            <a:extLst>
              <a:ext uri="{FF2B5EF4-FFF2-40B4-BE49-F238E27FC236}">
                <a16:creationId xmlns:a16="http://schemas.microsoft.com/office/drawing/2014/main" id="{7E75CDB4-8118-46B4-B6DB-1183B10C141A}"/>
              </a:ext>
            </a:extLst>
          </p:cNvPr>
          <p:cNvSpPr txBox="1"/>
          <p:nvPr/>
        </p:nvSpPr>
        <p:spPr>
          <a:xfrm>
            <a:off x="896006" y="4464580"/>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6</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59" name="TextBox 41">
            <a:extLst>
              <a:ext uri="{FF2B5EF4-FFF2-40B4-BE49-F238E27FC236}">
                <a16:creationId xmlns:a16="http://schemas.microsoft.com/office/drawing/2014/main" id="{71AD9933-A85A-4762-B691-016348D0A661}"/>
              </a:ext>
            </a:extLst>
          </p:cNvPr>
          <p:cNvSpPr txBox="1"/>
          <p:nvPr/>
        </p:nvSpPr>
        <p:spPr>
          <a:xfrm>
            <a:off x="1869984" y="4039437"/>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7</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60" name="TextBox 42">
            <a:extLst>
              <a:ext uri="{FF2B5EF4-FFF2-40B4-BE49-F238E27FC236}">
                <a16:creationId xmlns:a16="http://schemas.microsoft.com/office/drawing/2014/main" id="{8D127C09-C65E-4959-8054-14E60D55AE04}"/>
              </a:ext>
            </a:extLst>
          </p:cNvPr>
          <p:cNvSpPr txBox="1"/>
          <p:nvPr/>
        </p:nvSpPr>
        <p:spPr>
          <a:xfrm>
            <a:off x="2782929" y="3604897"/>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8</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61" name="TextBox 43">
            <a:extLst>
              <a:ext uri="{FF2B5EF4-FFF2-40B4-BE49-F238E27FC236}">
                <a16:creationId xmlns:a16="http://schemas.microsoft.com/office/drawing/2014/main" id="{8B096C20-8E47-465C-ADF5-7882840212BE}"/>
              </a:ext>
            </a:extLst>
          </p:cNvPr>
          <p:cNvSpPr txBox="1"/>
          <p:nvPr/>
        </p:nvSpPr>
        <p:spPr>
          <a:xfrm>
            <a:off x="3771083" y="3082298"/>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9</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62" name="TextBox 44">
            <a:extLst>
              <a:ext uri="{FF2B5EF4-FFF2-40B4-BE49-F238E27FC236}">
                <a16:creationId xmlns:a16="http://schemas.microsoft.com/office/drawing/2014/main" id="{7826546E-C0EE-4445-ABFF-368526E69C9A}"/>
              </a:ext>
            </a:extLst>
          </p:cNvPr>
          <p:cNvSpPr txBox="1"/>
          <p:nvPr/>
        </p:nvSpPr>
        <p:spPr>
          <a:xfrm>
            <a:off x="4713026" y="3548322"/>
            <a:ext cx="1070917"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10</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63" name="TextBox 45">
            <a:extLst>
              <a:ext uri="{FF2B5EF4-FFF2-40B4-BE49-F238E27FC236}">
                <a16:creationId xmlns:a16="http://schemas.microsoft.com/office/drawing/2014/main" id="{C8ECEFE7-E987-4000-8310-416168E41F10}"/>
              </a:ext>
            </a:extLst>
          </p:cNvPr>
          <p:cNvSpPr txBox="1"/>
          <p:nvPr/>
        </p:nvSpPr>
        <p:spPr>
          <a:xfrm>
            <a:off x="5634401" y="3026906"/>
            <a:ext cx="983970"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11</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64" name="TextBox 46">
            <a:extLst>
              <a:ext uri="{FF2B5EF4-FFF2-40B4-BE49-F238E27FC236}">
                <a16:creationId xmlns:a16="http://schemas.microsoft.com/office/drawing/2014/main" id="{DE78137F-5A5A-4A29-A81F-A609FDCB4616}"/>
              </a:ext>
            </a:extLst>
          </p:cNvPr>
          <p:cNvSpPr txBox="1"/>
          <p:nvPr/>
        </p:nvSpPr>
        <p:spPr>
          <a:xfrm>
            <a:off x="6618366" y="2226941"/>
            <a:ext cx="1051001"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12</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65" name="矩形 30">
            <a:extLst>
              <a:ext uri="{FF2B5EF4-FFF2-40B4-BE49-F238E27FC236}">
                <a16:creationId xmlns:a16="http://schemas.microsoft.com/office/drawing/2014/main" id="{7731F8B3-6C53-4259-AF5C-997020AB9E2E}"/>
              </a:ext>
            </a:extLst>
          </p:cNvPr>
          <p:cNvSpPr>
            <a:spLocks noChangeArrowheads="1"/>
          </p:cNvSpPr>
          <p:nvPr/>
        </p:nvSpPr>
        <p:spPr bwMode="auto">
          <a:xfrm>
            <a:off x="8261892" y="3036846"/>
            <a:ext cx="3415832" cy="2932978"/>
          </a:xfrm>
          <a:prstGeom prst="rect">
            <a:avLst/>
          </a:prstGeom>
          <a:noFill/>
          <a:ln w="9525">
            <a:noFill/>
            <a:miter lim="800000"/>
            <a:headEnd/>
            <a:tailEnd/>
          </a:ln>
        </p:spPr>
        <p:txBody>
          <a:bodyPr wrap="square" lIns="155537" tIns="77769" rIns="155537" bIns="77769">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66" name="组合 65">
            <a:extLst>
              <a:ext uri="{FF2B5EF4-FFF2-40B4-BE49-F238E27FC236}">
                <a16:creationId xmlns:a16="http://schemas.microsoft.com/office/drawing/2014/main" id="{3C51CE79-A465-404A-8F79-A0832D1D5178}"/>
              </a:ext>
            </a:extLst>
          </p:cNvPr>
          <p:cNvGrpSpPr/>
          <p:nvPr/>
        </p:nvGrpSpPr>
        <p:grpSpPr>
          <a:xfrm>
            <a:off x="8365222" y="2321032"/>
            <a:ext cx="3312502" cy="560696"/>
            <a:chOff x="1190045" y="1445954"/>
            <a:chExt cx="2213972" cy="364058"/>
          </a:xfrm>
        </p:grpSpPr>
        <p:cxnSp>
          <p:nvCxnSpPr>
            <p:cNvPr id="67" name="Straight Connector 38">
              <a:extLst>
                <a:ext uri="{FF2B5EF4-FFF2-40B4-BE49-F238E27FC236}">
                  <a16:creationId xmlns:a16="http://schemas.microsoft.com/office/drawing/2014/main" id="{C02D4168-1188-4AA8-BE3E-1F16E3B35D68}"/>
                </a:ext>
              </a:extLst>
            </p:cNvPr>
            <p:cNvCxnSpPr/>
            <p:nvPr/>
          </p:nvCxnSpPr>
          <p:spPr bwMode="auto">
            <a:xfrm flipV="1">
              <a:off x="1190045" y="1810010"/>
              <a:ext cx="2034652" cy="2"/>
            </a:xfrm>
            <a:prstGeom prst="line">
              <a:avLst/>
            </a:prstGeom>
            <a:noFill/>
            <a:ln w="6350" cap="rnd" cmpd="sng" algn="ctr">
              <a:solidFill>
                <a:sysClr val="windowText" lastClr="000000">
                  <a:lumMod val="50000"/>
                  <a:lumOff val="50000"/>
                </a:sysClr>
              </a:solidFill>
              <a:prstDash val="solid"/>
            </a:ln>
            <a:effectLst/>
          </p:spPr>
        </p:cxnSp>
        <p:grpSp>
          <p:nvGrpSpPr>
            <p:cNvPr id="68" name="组合 67">
              <a:extLst>
                <a:ext uri="{FF2B5EF4-FFF2-40B4-BE49-F238E27FC236}">
                  <a16:creationId xmlns:a16="http://schemas.microsoft.com/office/drawing/2014/main" id="{7321D795-B661-437A-8353-38B045F9476D}"/>
                </a:ext>
              </a:extLst>
            </p:cNvPr>
            <p:cNvGrpSpPr/>
            <p:nvPr/>
          </p:nvGrpSpPr>
          <p:grpSpPr>
            <a:xfrm>
              <a:off x="1244794" y="1445954"/>
              <a:ext cx="2159223" cy="261752"/>
              <a:chOff x="1244794" y="1445954"/>
              <a:chExt cx="2159223" cy="261752"/>
            </a:xfrm>
          </p:grpSpPr>
          <p:sp>
            <p:nvSpPr>
              <p:cNvPr id="69" name="Rounded Rectangle 43">
                <a:extLst>
                  <a:ext uri="{FF2B5EF4-FFF2-40B4-BE49-F238E27FC236}">
                    <a16:creationId xmlns:a16="http://schemas.microsoft.com/office/drawing/2014/main" id="{D98FB818-B70C-4AC2-B7A9-19830FCE7860}"/>
                  </a:ext>
                </a:extLst>
              </p:cNvPr>
              <p:cNvSpPr/>
              <p:nvPr/>
            </p:nvSpPr>
            <p:spPr>
              <a:xfrm>
                <a:off x="1244794" y="1463818"/>
                <a:ext cx="720000" cy="243888"/>
              </a:xfrm>
              <a:prstGeom prst="roundRect">
                <a:avLst>
                  <a:gd name="adj" fmla="val 46832"/>
                </a:avLst>
              </a:prstGeom>
              <a:solidFill>
                <a:srgbClr val="72AE4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70" name="TextBox 52">
                <a:extLst>
                  <a:ext uri="{FF2B5EF4-FFF2-40B4-BE49-F238E27FC236}">
                    <a16:creationId xmlns:a16="http://schemas.microsoft.com/office/drawing/2014/main" id="{21A3F747-44B1-4A32-83F2-44130BF40C05}"/>
                  </a:ext>
                </a:extLst>
              </p:cNvPr>
              <p:cNvSpPr txBox="1"/>
              <p:nvPr/>
            </p:nvSpPr>
            <p:spPr>
              <a:xfrm>
                <a:off x="1285946" y="1467534"/>
                <a:ext cx="637695" cy="20983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添加内容</a:t>
                </a:r>
                <a:endParaRPr kumimoji="0" lang="id-ID"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71" name="TextBox 53">
                <a:extLst>
                  <a:ext uri="{FF2B5EF4-FFF2-40B4-BE49-F238E27FC236}">
                    <a16:creationId xmlns:a16="http://schemas.microsoft.com/office/drawing/2014/main" id="{A2A99AFF-C161-4959-819E-2E80E3CB8AE4}"/>
                  </a:ext>
                </a:extLst>
              </p:cNvPr>
              <p:cNvSpPr txBox="1"/>
              <p:nvPr/>
            </p:nvSpPr>
            <p:spPr>
              <a:xfrm>
                <a:off x="1953945" y="1445954"/>
                <a:ext cx="1450072" cy="259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lumMod val="50000"/>
                      </a:schemeClr>
                    </a:solidFill>
                    <a:effectLst/>
                    <a:uLnTx/>
                    <a:uFillTx/>
                    <a:latin typeface="方正兰亭纤黑_GBK" panose="02000000000000000000" pitchFamily="2" charset="-122"/>
                    <a:ea typeface="方正兰亭纤黑_GBK" panose="02000000000000000000" pitchFamily="2" charset="-122"/>
                  </a:rPr>
                  <a:t>Add Content</a:t>
                </a:r>
                <a:endParaRPr kumimoji="0" lang="zh-CN" altLang="en-US" sz="2000" b="0" i="0" u="none" strike="noStrike" kern="0" cap="none" spc="0" normalizeH="0" baseline="0" noProof="0" dirty="0">
                  <a:ln>
                    <a:noFill/>
                  </a:ln>
                  <a:solidFill>
                    <a:schemeClr val="bg1">
                      <a:lumMod val="50000"/>
                    </a:schemeClr>
                  </a:solidFill>
                  <a:effectLst/>
                  <a:uLnTx/>
                  <a:uFillTx/>
                  <a:latin typeface="方正兰亭纤黑_GBK" panose="02000000000000000000" pitchFamily="2" charset="-122"/>
                  <a:ea typeface="方正兰亭纤黑_GBK" panose="02000000000000000000" pitchFamily="2" charset="-122"/>
                </a:endParaRPr>
              </a:p>
            </p:txBody>
          </p:sp>
        </p:grpSp>
      </p:grpSp>
      <p:sp>
        <p:nvSpPr>
          <p:cNvPr id="72" name="TextBox 54">
            <a:extLst>
              <a:ext uri="{FF2B5EF4-FFF2-40B4-BE49-F238E27FC236}">
                <a16:creationId xmlns:a16="http://schemas.microsoft.com/office/drawing/2014/main" id="{501ED4E2-C0A8-432A-972B-FC0FACB7943A}"/>
              </a:ext>
            </a:extLst>
          </p:cNvPr>
          <p:cNvSpPr txBox="1"/>
          <p:nvPr/>
        </p:nvSpPr>
        <p:spPr>
          <a:xfrm>
            <a:off x="867325"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20%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73" name="TextBox 55">
            <a:extLst>
              <a:ext uri="{FF2B5EF4-FFF2-40B4-BE49-F238E27FC236}">
                <a16:creationId xmlns:a16="http://schemas.microsoft.com/office/drawing/2014/main" id="{5054CBA9-0C7A-4E2E-96AE-930FE44E1512}"/>
              </a:ext>
            </a:extLst>
          </p:cNvPr>
          <p:cNvSpPr txBox="1"/>
          <p:nvPr/>
        </p:nvSpPr>
        <p:spPr>
          <a:xfrm>
            <a:off x="1836338"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30%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74" name="TextBox 56">
            <a:extLst>
              <a:ext uri="{FF2B5EF4-FFF2-40B4-BE49-F238E27FC236}">
                <a16:creationId xmlns:a16="http://schemas.microsoft.com/office/drawing/2014/main" id="{EABD3543-5C6B-4448-BF8A-6E56E86A63EA}"/>
              </a:ext>
            </a:extLst>
          </p:cNvPr>
          <p:cNvSpPr txBox="1"/>
          <p:nvPr/>
        </p:nvSpPr>
        <p:spPr>
          <a:xfrm>
            <a:off x="2809291"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40%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75" name="TextBox 57">
            <a:extLst>
              <a:ext uri="{FF2B5EF4-FFF2-40B4-BE49-F238E27FC236}">
                <a16:creationId xmlns:a16="http://schemas.microsoft.com/office/drawing/2014/main" id="{8FB14AFF-2C7D-4DE6-8B6F-A308D717BEA6}"/>
              </a:ext>
            </a:extLst>
          </p:cNvPr>
          <p:cNvSpPr txBox="1"/>
          <p:nvPr/>
        </p:nvSpPr>
        <p:spPr>
          <a:xfrm>
            <a:off x="3793839"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65%</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76" name="TextBox 58">
            <a:extLst>
              <a:ext uri="{FF2B5EF4-FFF2-40B4-BE49-F238E27FC236}">
                <a16:creationId xmlns:a16="http://schemas.microsoft.com/office/drawing/2014/main" id="{6F3E7360-DC24-47BA-B614-0966BF968434}"/>
              </a:ext>
            </a:extLst>
          </p:cNvPr>
          <p:cNvSpPr txBox="1"/>
          <p:nvPr/>
        </p:nvSpPr>
        <p:spPr>
          <a:xfrm>
            <a:off x="4766911"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50%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77" name="TextBox 59">
            <a:extLst>
              <a:ext uri="{FF2B5EF4-FFF2-40B4-BE49-F238E27FC236}">
                <a16:creationId xmlns:a16="http://schemas.microsoft.com/office/drawing/2014/main" id="{EBC43860-25CB-4576-A284-76667ED83ECA}"/>
              </a:ext>
            </a:extLst>
          </p:cNvPr>
          <p:cNvSpPr txBox="1"/>
          <p:nvPr/>
        </p:nvSpPr>
        <p:spPr>
          <a:xfrm>
            <a:off x="5703033"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63%</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78" name="TextBox 60">
            <a:extLst>
              <a:ext uri="{FF2B5EF4-FFF2-40B4-BE49-F238E27FC236}">
                <a16:creationId xmlns:a16="http://schemas.microsoft.com/office/drawing/2014/main" id="{2F73DD90-07A4-437F-B572-6F3988FB2466}"/>
              </a:ext>
            </a:extLst>
          </p:cNvPr>
          <p:cNvSpPr txBox="1"/>
          <p:nvPr/>
        </p:nvSpPr>
        <p:spPr>
          <a:xfrm>
            <a:off x="6657593" y="520361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80%</a:t>
            </a:r>
            <a:endParaRPr kumimoji="0" lang="zh-CN" altLang="en-US" sz="18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41003236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2" presetClass="entr" presetSubtype="4"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300"/>
                                        <p:tgtEl>
                                          <p:spTgt spid="51"/>
                                        </p:tgtEl>
                                        <p:attrNameLst>
                                          <p:attrName>ppt_y</p:attrName>
                                        </p:attrNameLst>
                                      </p:cBhvr>
                                      <p:tavLst>
                                        <p:tav tm="0">
                                          <p:val>
                                            <p:strVal val="#ppt_y+#ppt_h*1.125000"/>
                                          </p:val>
                                        </p:tav>
                                        <p:tav tm="100000">
                                          <p:val>
                                            <p:strVal val="#ppt_y"/>
                                          </p:val>
                                        </p:tav>
                                      </p:tavLst>
                                    </p:anim>
                                    <p:animEffect transition="in" filter="wipe(up)">
                                      <p:cBhvr>
                                        <p:cTn id="14" dur="300"/>
                                        <p:tgtEl>
                                          <p:spTgt spid="5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500"/>
                                        <p:tgtEl>
                                          <p:spTgt spid="72"/>
                                        </p:tgtEl>
                                      </p:cBhvr>
                                    </p:animEffect>
                                  </p:childTnLst>
                                </p:cTn>
                              </p:par>
                            </p:childTnLst>
                          </p:cTn>
                        </p:par>
                        <p:par>
                          <p:cTn id="18" fill="hold">
                            <p:stCondLst>
                              <p:cond delay="1250"/>
                            </p:stCondLst>
                            <p:childTnLst>
                              <p:par>
                                <p:cTn id="19" presetID="12" presetClass="entr" presetSubtype="4"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300"/>
                                        <p:tgtEl>
                                          <p:spTgt spid="52"/>
                                        </p:tgtEl>
                                        <p:attrNameLst>
                                          <p:attrName>ppt_y</p:attrName>
                                        </p:attrNameLst>
                                      </p:cBhvr>
                                      <p:tavLst>
                                        <p:tav tm="0">
                                          <p:val>
                                            <p:strVal val="#ppt_y+#ppt_h*1.125000"/>
                                          </p:val>
                                        </p:tav>
                                        <p:tav tm="100000">
                                          <p:val>
                                            <p:strVal val="#ppt_y"/>
                                          </p:val>
                                        </p:tav>
                                      </p:tavLst>
                                    </p:anim>
                                    <p:animEffect transition="in" filter="wipe(up)">
                                      <p:cBhvr>
                                        <p:cTn id="22" dur="300"/>
                                        <p:tgtEl>
                                          <p:spTgt spid="5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childTnLst>
                          </p:cTn>
                        </p:par>
                        <p:par>
                          <p:cTn id="26" fill="hold">
                            <p:stCondLst>
                              <p:cond delay="1750"/>
                            </p:stCondLst>
                            <p:childTnLst>
                              <p:par>
                                <p:cTn id="27" presetID="12" presetClass="entr" presetSubtype="4"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additive="base">
                                        <p:cTn id="29" dur="300"/>
                                        <p:tgtEl>
                                          <p:spTgt spid="53"/>
                                        </p:tgtEl>
                                        <p:attrNameLst>
                                          <p:attrName>ppt_y</p:attrName>
                                        </p:attrNameLst>
                                      </p:cBhvr>
                                      <p:tavLst>
                                        <p:tav tm="0">
                                          <p:val>
                                            <p:strVal val="#ppt_y+#ppt_h*1.125000"/>
                                          </p:val>
                                        </p:tav>
                                        <p:tav tm="100000">
                                          <p:val>
                                            <p:strVal val="#ppt_y"/>
                                          </p:val>
                                        </p:tav>
                                      </p:tavLst>
                                    </p:anim>
                                    <p:animEffect transition="in" filter="wipe(up)">
                                      <p:cBhvr>
                                        <p:cTn id="30" dur="300"/>
                                        <p:tgtEl>
                                          <p:spTgt spid="5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p:stCondLst>
                              <p:cond delay="2250"/>
                            </p:stCondLst>
                            <p:childTnLst>
                              <p:par>
                                <p:cTn id="35" presetID="12" presetClass="entr" presetSubtype="4"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additive="base">
                                        <p:cTn id="37" dur="300"/>
                                        <p:tgtEl>
                                          <p:spTgt spid="54"/>
                                        </p:tgtEl>
                                        <p:attrNameLst>
                                          <p:attrName>ppt_y</p:attrName>
                                        </p:attrNameLst>
                                      </p:cBhvr>
                                      <p:tavLst>
                                        <p:tav tm="0">
                                          <p:val>
                                            <p:strVal val="#ppt_y+#ppt_h*1.125000"/>
                                          </p:val>
                                        </p:tav>
                                        <p:tav tm="100000">
                                          <p:val>
                                            <p:strVal val="#ppt_y"/>
                                          </p:val>
                                        </p:tav>
                                      </p:tavLst>
                                    </p:anim>
                                    <p:animEffect transition="in" filter="wipe(up)">
                                      <p:cBhvr>
                                        <p:cTn id="38" dur="300"/>
                                        <p:tgtEl>
                                          <p:spTgt spid="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childTnLst>
                          </p:cTn>
                        </p:par>
                        <p:par>
                          <p:cTn id="42" fill="hold">
                            <p:stCondLst>
                              <p:cond delay="2750"/>
                            </p:stCondLst>
                            <p:childTnLst>
                              <p:par>
                                <p:cTn id="43" presetID="12" presetClass="entr" presetSubtype="4"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300"/>
                                        <p:tgtEl>
                                          <p:spTgt spid="55"/>
                                        </p:tgtEl>
                                        <p:attrNameLst>
                                          <p:attrName>ppt_y</p:attrName>
                                        </p:attrNameLst>
                                      </p:cBhvr>
                                      <p:tavLst>
                                        <p:tav tm="0">
                                          <p:val>
                                            <p:strVal val="#ppt_y+#ppt_h*1.125000"/>
                                          </p:val>
                                        </p:tav>
                                        <p:tav tm="100000">
                                          <p:val>
                                            <p:strVal val="#ppt_y"/>
                                          </p:val>
                                        </p:tav>
                                      </p:tavLst>
                                    </p:anim>
                                    <p:animEffect transition="in" filter="wipe(up)">
                                      <p:cBhvr>
                                        <p:cTn id="46" dur="300"/>
                                        <p:tgtEl>
                                          <p:spTgt spid="5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childTnLst>
                          </p:cTn>
                        </p:par>
                        <p:par>
                          <p:cTn id="50" fill="hold">
                            <p:stCondLst>
                              <p:cond delay="3250"/>
                            </p:stCondLst>
                            <p:childTnLst>
                              <p:par>
                                <p:cTn id="51" presetID="1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300"/>
                                        <p:tgtEl>
                                          <p:spTgt spid="56"/>
                                        </p:tgtEl>
                                        <p:attrNameLst>
                                          <p:attrName>ppt_y</p:attrName>
                                        </p:attrNameLst>
                                      </p:cBhvr>
                                      <p:tavLst>
                                        <p:tav tm="0">
                                          <p:val>
                                            <p:strVal val="#ppt_y+#ppt_h*1.125000"/>
                                          </p:val>
                                        </p:tav>
                                        <p:tav tm="100000">
                                          <p:val>
                                            <p:strVal val="#ppt_y"/>
                                          </p:val>
                                        </p:tav>
                                      </p:tavLst>
                                    </p:anim>
                                    <p:animEffect transition="in" filter="wipe(up)">
                                      <p:cBhvr>
                                        <p:cTn id="54" dur="300"/>
                                        <p:tgtEl>
                                          <p:spTgt spid="5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3750"/>
                            </p:stCondLst>
                            <p:childTnLst>
                              <p:par>
                                <p:cTn id="59" presetID="12" presetClass="entr" presetSubtype="4" fill="hold" grpId="0" nodeType="after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300"/>
                                        <p:tgtEl>
                                          <p:spTgt spid="57"/>
                                        </p:tgtEl>
                                        <p:attrNameLst>
                                          <p:attrName>ppt_y</p:attrName>
                                        </p:attrNameLst>
                                      </p:cBhvr>
                                      <p:tavLst>
                                        <p:tav tm="0">
                                          <p:val>
                                            <p:strVal val="#ppt_y+#ppt_h*1.125000"/>
                                          </p:val>
                                        </p:tav>
                                        <p:tav tm="100000">
                                          <p:val>
                                            <p:strVal val="#ppt_y"/>
                                          </p:val>
                                        </p:tav>
                                      </p:tavLst>
                                    </p:anim>
                                    <p:animEffect transition="in" filter="wipe(up)">
                                      <p:cBhvr>
                                        <p:cTn id="62" dur="300"/>
                                        <p:tgtEl>
                                          <p:spTgt spid="5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500"/>
                                        <p:tgtEl>
                                          <p:spTgt spid="78"/>
                                        </p:tgtEl>
                                      </p:cBhvr>
                                    </p:animEffect>
                                  </p:childTnLst>
                                </p:cTn>
                              </p:par>
                            </p:childTnLst>
                          </p:cTn>
                        </p:par>
                        <p:par>
                          <p:cTn id="66" fill="hold">
                            <p:stCondLst>
                              <p:cond delay="4250"/>
                            </p:stCondLst>
                            <p:childTnLst>
                              <p:par>
                                <p:cTn id="67" presetID="10" presetClass="entr" presetSubtype="0" fill="hold" grpId="0" nodeType="after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1"/>
                                        </p:tgtEl>
                                        <p:attrNameLst>
                                          <p:attrName>style.visibility</p:attrName>
                                        </p:attrNameLst>
                                      </p:cBhvr>
                                      <p:to>
                                        <p:strVal val="visible"/>
                                      </p:to>
                                    </p:set>
                                    <p:animEffect transition="in" filter="fade">
                                      <p:cBhvr>
                                        <p:cTn id="78" dur="500"/>
                                        <p:tgtEl>
                                          <p:spTgt spid="6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2"/>
                                        </p:tgtEl>
                                        <p:attrNameLst>
                                          <p:attrName>style.visibility</p:attrName>
                                        </p:attrNameLst>
                                      </p:cBhvr>
                                      <p:to>
                                        <p:strVal val="visible"/>
                                      </p:to>
                                    </p:set>
                                    <p:animEffect transition="in" filter="fade">
                                      <p:cBhvr>
                                        <p:cTn id="81" dur="500"/>
                                        <p:tgtEl>
                                          <p:spTgt spid="6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fade">
                                      <p:cBhvr>
                                        <p:cTn id="84" dur="500"/>
                                        <p:tgtEl>
                                          <p:spTgt spid="6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fade">
                                      <p:cBhvr>
                                        <p:cTn id="87" dur="500"/>
                                        <p:tgtEl>
                                          <p:spTgt spid="64"/>
                                        </p:tgtEl>
                                      </p:cBhvr>
                                    </p:animEffect>
                                  </p:childTnLst>
                                </p:cTn>
                              </p:par>
                            </p:childTnLst>
                          </p:cTn>
                        </p:par>
                        <p:par>
                          <p:cTn id="88" fill="hold">
                            <p:stCondLst>
                              <p:cond delay="4750"/>
                            </p:stCondLst>
                            <p:childTnLst>
                              <p:par>
                                <p:cTn id="89" presetID="14" presetClass="entr" presetSubtype="10" fill="hold"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randombar(horizontal)">
                                      <p:cBhvr>
                                        <p:cTn id="91" dur="500"/>
                                        <p:tgtEl>
                                          <p:spTgt spid="66"/>
                                        </p:tgtEl>
                                      </p:cBhvr>
                                    </p:animEffect>
                                  </p:childTnLst>
                                </p:cTn>
                              </p:par>
                            </p:childTnLst>
                          </p:cTn>
                        </p:par>
                        <p:par>
                          <p:cTn id="92" fill="hold">
                            <p:stCondLst>
                              <p:cond delay="5250"/>
                            </p:stCondLst>
                            <p:childTnLst>
                              <p:par>
                                <p:cTn id="93" presetID="12" presetClass="entr" presetSubtype="1"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 calcmode="lin" valueType="num">
                                      <p:cBhvr additive="base">
                                        <p:cTn id="95" dur="1000"/>
                                        <p:tgtEl>
                                          <p:spTgt spid="65"/>
                                        </p:tgtEl>
                                        <p:attrNameLst>
                                          <p:attrName>ppt_y</p:attrName>
                                        </p:attrNameLst>
                                      </p:cBhvr>
                                      <p:tavLst>
                                        <p:tav tm="0">
                                          <p:val>
                                            <p:strVal val="#ppt_y-#ppt_h*1.125000"/>
                                          </p:val>
                                        </p:tav>
                                        <p:tav tm="100000">
                                          <p:val>
                                            <p:strVal val="#ppt_y"/>
                                          </p:val>
                                        </p:tav>
                                      </p:tavLst>
                                    </p:anim>
                                    <p:animEffect transition="in" filter="wipe(down)">
                                      <p:cBhvr>
                                        <p:cTn id="96"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62" grpId="0"/>
      <p:bldP spid="63" grpId="0"/>
      <p:bldP spid="64" grpId="0"/>
      <p:bldP spid="65" grpId="0"/>
      <p:bldP spid="72" grpId="0"/>
      <p:bldP spid="73" grpId="0"/>
      <p:bldP spid="74" grpId="0"/>
      <p:bldP spid="75" grpId="0"/>
      <p:bldP spid="76" grpId="0"/>
      <p:bldP spid="77" grpId="0"/>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sp>
        <p:nvSpPr>
          <p:cNvPr id="90" name="Oval 15">
            <a:extLst>
              <a:ext uri="{FF2B5EF4-FFF2-40B4-BE49-F238E27FC236}">
                <a16:creationId xmlns:a16="http://schemas.microsoft.com/office/drawing/2014/main" id="{E890F1BD-A7CD-4AF5-9E29-E8347954B526}"/>
              </a:ext>
            </a:extLst>
          </p:cNvPr>
          <p:cNvSpPr>
            <a:spLocks noChangeArrowheads="1"/>
          </p:cNvSpPr>
          <p:nvPr/>
        </p:nvSpPr>
        <p:spPr bwMode="auto">
          <a:xfrm>
            <a:off x="7212835" y="2219128"/>
            <a:ext cx="466832" cy="466976"/>
          </a:xfrm>
          <a:prstGeom prst="ellipse">
            <a:avLst/>
          </a:prstGeom>
          <a:solidFill>
            <a:srgbClr val="72AE4A"/>
          </a:solidFill>
          <a:ln>
            <a:noFill/>
          </a:ln>
        </p:spPr>
        <p:txBody>
          <a:bodyPr/>
          <a:lstStyle/>
          <a:p>
            <a:endParaRPr lang="zh-CN" altLang="en-US" sz="4000">
              <a:solidFill>
                <a:schemeClr val="bg1">
                  <a:lumMod val="50000"/>
                </a:schemeClr>
              </a:solidFill>
            </a:endParaRPr>
          </a:p>
        </p:txBody>
      </p:sp>
      <p:sp>
        <p:nvSpPr>
          <p:cNvPr id="91" name="Oval 16">
            <a:extLst>
              <a:ext uri="{FF2B5EF4-FFF2-40B4-BE49-F238E27FC236}">
                <a16:creationId xmlns:a16="http://schemas.microsoft.com/office/drawing/2014/main" id="{C138B4DA-E11D-4745-B607-0CC1775B1680}"/>
              </a:ext>
            </a:extLst>
          </p:cNvPr>
          <p:cNvSpPr>
            <a:spLocks noChangeArrowheads="1"/>
          </p:cNvSpPr>
          <p:nvPr/>
        </p:nvSpPr>
        <p:spPr bwMode="auto">
          <a:xfrm>
            <a:off x="7212835" y="3258380"/>
            <a:ext cx="466832" cy="466976"/>
          </a:xfrm>
          <a:prstGeom prst="ellipse">
            <a:avLst/>
          </a:prstGeom>
          <a:solidFill>
            <a:srgbClr val="92488E"/>
          </a:solidFill>
          <a:ln>
            <a:noFill/>
          </a:ln>
        </p:spPr>
        <p:txBody>
          <a:bodyPr/>
          <a:lstStyle/>
          <a:p>
            <a:endParaRPr lang="zh-CN" altLang="en-US" sz="4000">
              <a:solidFill>
                <a:schemeClr val="bg1">
                  <a:lumMod val="50000"/>
                </a:schemeClr>
              </a:solidFill>
            </a:endParaRPr>
          </a:p>
        </p:txBody>
      </p:sp>
      <p:sp>
        <p:nvSpPr>
          <p:cNvPr id="92" name="Oval 17">
            <a:extLst>
              <a:ext uri="{FF2B5EF4-FFF2-40B4-BE49-F238E27FC236}">
                <a16:creationId xmlns:a16="http://schemas.microsoft.com/office/drawing/2014/main" id="{14085C3B-937C-42FB-B4E0-8E7CD8EC2936}"/>
              </a:ext>
            </a:extLst>
          </p:cNvPr>
          <p:cNvSpPr>
            <a:spLocks noChangeArrowheads="1"/>
          </p:cNvSpPr>
          <p:nvPr/>
        </p:nvSpPr>
        <p:spPr bwMode="auto">
          <a:xfrm>
            <a:off x="7212835" y="4302208"/>
            <a:ext cx="466832" cy="462398"/>
          </a:xfrm>
          <a:prstGeom prst="ellipse">
            <a:avLst/>
          </a:prstGeom>
          <a:solidFill>
            <a:srgbClr val="72AE4A"/>
          </a:solidFill>
          <a:ln>
            <a:noFill/>
          </a:ln>
        </p:spPr>
        <p:txBody>
          <a:bodyPr/>
          <a:lstStyle/>
          <a:p>
            <a:endParaRPr lang="zh-CN" altLang="en-US" sz="4000">
              <a:solidFill>
                <a:schemeClr val="bg1">
                  <a:lumMod val="50000"/>
                </a:schemeClr>
              </a:solidFill>
            </a:endParaRPr>
          </a:p>
        </p:txBody>
      </p:sp>
      <p:sp>
        <p:nvSpPr>
          <p:cNvPr id="93" name="Oval 18">
            <a:extLst>
              <a:ext uri="{FF2B5EF4-FFF2-40B4-BE49-F238E27FC236}">
                <a16:creationId xmlns:a16="http://schemas.microsoft.com/office/drawing/2014/main" id="{D5FF9073-EE99-4501-893B-3BF24D64526C}"/>
              </a:ext>
            </a:extLst>
          </p:cNvPr>
          <p:cNvSpPr>
            <a:spLocks noChangeArrowheads="1"/>
          </p:cNvSpPr>
          <p:nvPr/>
        </p:nvSpPr>
        <p:spPr bwMode="auto">
          <a:xfrm>
            <a:off x="7212835" y="5330012"/>
            <a:ext cx="466832" cy="466976"/>
          </a:xfrm>
          <a:prstGeom prst="ellipse">
            <a:avLst/>
          </a:prstGeom>
          <a:solidFill>
            <a:srgbClr val="92488E"/>
          </a:solidFill>
          <a:ln>
            <a:noFill/>
          </a:ln>
        </p:spPr>
        <p:txBody>
          <a:bodyPr/>
          <a:lstStyle/>
          <a:p>
            <a:endParaRPr lang="zh-CN" altLang="en-US" sz="4000">
              <a:solidFill>
                <a:schemeClr val="bg1">
                  <a:lumMod val="50000"/>
                </a:schemeClr>
              </a:solidFill>
            </a:endParaRPr>
          </a:p>
        </p:txBody>
      </p:sp>
      <p:grpSp>
        <p:nvGrpSpPr>
          <p:cNvPr id="94" name="Group 25">
            <a:extLst>
              <a:ext uri="{FF2B5EF4-FFF2-40B4-BE49-F238E27FC236}">
                <a16:creationId xmlns:a16="http://schemas.microsoft.com/office/drawing/2014/main" id="{4291279D-B145-4908-9A25-5A7D706EA94E}"/>
              </a:ext>
            </a:extLst>
          </p:cNvPr>
          <p:cNvGrpSpPr/>
          <p:nvPr/>
        </p:nvGrpSpPr>
        <p:grpSpPr bwMode="auto">
          <a:xfrm>
            <a:off x="7375313" y="5460491"/>
            <a:ext cx="141880" cy="210597"/>
            <a:chOff x="0" y="0"/>
            <a:chExt cx="85" cy="127"/>
          </a:xfrm>
        </p:grpSpPr>
        <p:sp>
          <p:nvSpPr>
            <p:cNvPr id="95" name="Freeform 26">
              <a:extLst>
                <a:ext uri="{FF2B5EF4-FFF2-40B4-BE49-F238E27FC236}">
                  <a16:creationId xmlns:a16="http://schemas.microsoft.com/office/drawing/2014/main" id="{D0768412-DC87-49C6-8A31-EB585B861496}"/>
                </a:ext>
              </a:extLst>
            </p:cNvPr>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96" name="Freeform 27">
              <a:extLst>
                <a:ext uri="{FF2B5EF4-FFF2-40B4-BE49-F238E27FC236}">
                  <a16:creationId xmlns:a16="http://schemas.microsoft.com/office/drawing/2014/main" id="{A4AB1BEC-8956-423D-9C20-9E5790E09446}"/>
                </a:ext>
              </a:extLst>
            </p:cNvPr>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97" name="Group 28">
            <a:extLst>
              <a:ext uri="{FF2B5EF4-FFF2-40B4-BE49-F238E27FC236}">
                <a16:creationId xmlns:a16="http://schemas.microsoft.com/office/drawing/2014/main" id="{C5C6A29D-2C99-48FD-B5B0-FE193FF4CB8E}"/>
              </a:ext>
            </a:extLst>
          </p:cNvPr>
          <p:cNvGrpSpPr/>
          <p:nvPr/>
        </p:nvGrpSpPr>
        <p:grpSpPr bwMode="auto">
          <a:xfrm>
            <a:off x="7336408" y="4432687"/>
            <a:ext cx="219686" cy="178549"/>
            <a:chOff x="0" y="0"/>
            <a:chExt cx="132" cy="109"/>
          </a:xfrm>
        </p:grpSpPr>
        <p:sp>
          <p:nvSpPr>
            <p:cNvPr id="98" name="Freeform 29">
              <a:extLst>
                <a:ext uri="{FF2B5EF4-FFF2-40B4-BE49-F238E27FC236}">
                  <a16:creationId xmlns:a16="http://schemas.microsoft.com/office/drawing/2014/main" id="{FFB48F3D-811E-4542-972E-92A2CE2B35A7}"/>
                </a:ext>
              </a:extLst>
            </p:cNvPr>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99" name="Freeform 30">
              <a:extLst>
                <a:ext uri="{FF2B5EF4-FFF2-40B4-BE49-F238E27FC236}">
                  <a16:creationId xmlns:a16="http://schemas.microsoft.com/office/drawing/2014/main" id="{A0A8A055-A990-48EE-BC1C-A25B1AEAEF2A}"/>
                </a:ext>
              </a:extLst>
            </p:cNvPr>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100" name="Freeform 31">
            <a:extLst>
              <a:ext uri="{FF2B5EF4-FFF2-40B4-BE49-F238E27FC236}">
                <a16:creationId xmlns:a16="http://schemas.microsoft.com/office/drawing/2014/main" id="{111B4350-564F-4685-9D8E-318F5DC7C60F}"/>
              </a:ext>
            </a:extLst>
          </p:cNvPr>
          <p:cNvSpPr>
            <a:spLocks noEditPoints="1"/>
          </p:cNvSpPr>
          <p:nvPr/>
        </p:nvSpPr>
        <p:spPr bwMode="auto">
          <a:xfrm>
            <a:off x="7338699" y="3416325"/>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nvGrpSpPr>
          <p:cNvPr id="101" name="Group 32">
            <a:extLst>
              <a:ext uri="{FF2B5EF4-FFF2-40B4-BE49-F238E27FC236}">
                <a16:creationId xmlns:a16="http://schemas.microsoft.com/office/drawing/2014/main" id="{3F4C3EA5-6821-454F-91D8-DA237DDBA634}"/>
              </a:ext>
            </a:extLst>
          </p:cNvPr>
          <p:cNvGrpSpPr/>
          <p:nvPr/>
        </p:nvGrpSpPr>
        <p:grpSpPr bwMode="auto">
          <a:xfrm>
            <a:off x="7352427" y="2379366"/>
            <a:ext cx="192225" cy="155658"/>
            <a:chOff x="0" y="0"/>
            <a:chExt cx="116" cy="94"/>
          </a:xfrm>
        </p:grpSpPr>
        <p:sp>
          <p:nvSpPr>
            <p:cNvPr id="102" name="Freeform 33">
              <a:extLst>
                <a:ext uri="{FF2B5EF4-FFF2-40B4-BE49-F238E27FC236}">
                  <a16:creationId xmlns:a16="http://schemas.microsoft.com/office/drawing/2014/main" id="{FF1D11C6-5CB6-445E-8830-EDDD776752FB}"/>
                </a:ext>
              </a:extLst>
            </p:cNvPr>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03" name="Freeform 34">
              <a:extLst>
                <a:ext uri="{FF2B5EF4-FFF2-40B4-BE49-F238E27FC236}">
                  <a16:creationId xmlns:a16="http://schemas.microsoft.com/office/drawing/2014/main" id="{4A08ED63-1DC2-4982-B85D-A452E16EE6F8}"/>
                </a:ext>
              </a:extLst>
            </p:cNvPr>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104" name="Rectangle 43">
            <a:extLst>
              <a:ext uri="{FF2B5EF4-FFF2-40B4-BE49-F238E27FC236}">
                <a16:creationId xmlns:a16="http://schemas.microsoft.com/office/drawing/2014/main" id="{189C5E80-ECC2-4583-B1FC-B4A90A84B568}"/>
              </a:ext>
            </a:extLst>
          </p:cNvPr>
          <p:cNvSpPr>
            <a:spLocks noChangeArrowheads="1"/>
          </p:cNvSpPr>
          <p:nvPr/>
        </p:nvSpPr>
        <p:spPr bwMode="auto">
          <a:xfrm>
            <a:off x="7956563" y="2127564"/>
            <a:ext cx="291083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dirty="0">
                <a:solidFill>
                  <a:schemeClr val="bg1">
                    <a:lumMod val="50000"/>
                  </a:schemeClr>
                </a:solidFill>
              </a:rPr>
              <a:t>TOPIC HEADER ONE</a:t>
            </a:r>
            <a:endParaRPr lang="zh-CN" altLang="en-US" sz="1400" dirty="0">
              <a:solidFill>
                <a:schemeClr val="bg1">
                  <a:lumMod val="50000"/>
                </a:schemeClr>
              </a:solidFill>
            </a:endParaRPr>
          </a:p>
          <a:p>
            <a:pPr>
              <a:lnSpc>
                <a:spcPct val="120000"/>
              </a:lnSpc>
            </a:pPr>
            <a:r>
              <a:rPr lang="en-US" altLang="zh-CN" sz="1400" dirty="0">
                <a:solidFill>
                  <a:schemeClr val="bg1">
                    <a:lumMod val="50000"/>
                  </a:schemeClr>
                </a:solidFill>
              </a:rPr>
              <a:t>We have many PowerPoint </a:t>
            </a:r>
            <a:r>
              <a:rPr lang="zh-CN" altLang="en-US" sz="1400" dirty="0">
                <a:solidFill>
                  <a:schemeClr val="bg1">
                    <a:lumMod val="50000"/>
                  </a:schemeClr>
                </a:solidFill>
              </a:rPr>
              <a:t>templates</a:t>
            </a:r>
            <a:r>
              <a:rPr lang="en-US" altLang="zh-CN" sz="1400" dirty="0">
                <a:solidFill>
                  <a:schemeClr val="bg1">
                    <a:lumMod val="50000"/>
                  </a:schemeClr>
                </a:solidFill>
              </a:rPr>
              <a:t> that has been specifically designed</a:t>
            </a:r>
            <a:r>
              <a:rPr lang="zh-CN" altLang="en-US" sz="1400" dirty="0">
                <a:solidFill>
                  <a:schemeClr val="bg1">
                    <a:lumMod val="50000"/>
                  </a:schemeClr>
                </a:solidFill>
              </a:rPr>
              <a:t>.</a:t>
            </a:r>
          </a:p>
        </p:txBody>
      </p:sp>
      <p:sp>
        <p:nvSpPr>
          <p:cNvPr id="105" name="Rectangle 44">
            <a:extLst>
              <a:ext uri="{FF2B5EF4-FFF2-40B4-BE49-F238E27FC236}">
                <a16:creationId xmlns:a16="http://schemas.microsoft.com/office/drawing/2014/main" id="{AB80B64A-526D-4E44-9A81-40BA6F858145}"/>
              </a:ext>
            </a:extLst>
          </p:cNvPr>
          <p:cNvSpPr>
            <a:spLocks noChangeArrowheads="1"/>
          </p:cNvSpPr>
          <p:nvPr/>
        </p:nvSpPr>
        <p:spPr bwMode="auto">
          <a:xfrm>
            <a:off x="7956563" y="3162237"/>
            <a:ext cx="291083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a:solidFill>
                  <a:schemeClr val="bg1">
                    <a:lumMod val="50000"/>
                  </a:schemeClr>
                </a:solidFill>
              </a:rPr>
              <a:t>TOPIC HEADER TWO</a:t>
            </a:r>
            <a:endParaRPr lang="zh-CN" altLang="en-US" sz="1400">
              <a:solidFill>
                <a:schemeClr val="bg1">
                  <a:lumMod val="50000"/>
                </a:schemeClr>
              </a:solidFill>
            </a:endParaRPr>
          </a:p>
          <a:p>
            <a:pPr>
              <a:lnSpc>
                <a:spcPct val="120000"/>
              </a:lnSpc>
            </a:pPr>
            <a:r>
              <a:rPr lang="en-US" altLang="zh-CN" sz="1400">
                <a:solidFill>
                  <a:schemeClr val="bg1">
                    <a:lumMod val="50000"/>
                  </a:schemeClr>
                </a:solidFill>
              </a:rPr>
              <a:t>We have many PowerPoint </a:t>
            </a:r>
            <a:r>
              <a:rPr lang="zh-CN" altLang="en-US" sz="1400">
                <a:solidFill>
                  <a:schemeClr val="bg1">
                    <a:lumMod val="50000"/>
                  </a:schemeClr>
                </a:solidFill>
              </a:rPr>
              <a:t>templates</a:t>
            </a:r>
            <a:r>
              <a:rPr lang="en-US" altLang="zh-CN" sz="1400">
                <a:solidFill>
                  <a:schemeClr val="bg1">
                    <a:lumMod val="50000"/>
                  </a:schemeClr>
                </a:solidFill>
              </a:rPr>
              <a:t> that has been specifically designed</a:t>
            </a:r>
            <a:r>
              <a:rPr lang="zh-CN" altLang="en-US" sz="1400">
                <a:solidFill>
                  <a:schemeClr val="bg1">
                    <a:lumMod val="50000"/>
                  </a:schemeClr>
                </a:solidFill>
              </a:rPr>
              <a:t>.</a:t>
            </a:r>
          </a:p>
        </p:txBody>
      </p:sp>
      <p:sp>
        <p:nvSpPr>
          <p:cNvPr id="106" name="Rectangle 45">
            <a:extLst>
              <a:ext uri="{FF2B5EF4-FFF2-40B4-BE49-F238E27FC236}">
                <a16:creationId xmlns:a16="http://schemas.microsoft.com/office/drawing/2014/main" id="{6513DD72-96D8-4E9A-B351-CA75B0FED034}"/>
              </a:ext>
            </a:extLst>
          </p:cNvPr>
          <p:cNvSpPr>
            <a:spLocks noChangeArrowheads="1"/>
          </p:cNvSpPr>
          <p:nvPr/>
        </p:nvSpPr>
        <p:spPr bwMode="auto">
          <a:xfrm>
            <a:off x="7956563" y="4215221"/>
            <a:ext cx="291083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a:solidFill>
                  <a:schemeClr val="bg1">
                    <a:lumMod val="50000"/>
                  </a:schemeClr>
                </a:solidFill>
              </a:rPr>
              <a:t>TOPIC HEADER THREE</a:t>
            </a:r>
            <a:endParaRPr lang="zh-CN" altLang="en-US" sz="1400">
              <a:solidFill>
                <a:schemeClr val="bg1">
                  <a:lumMod val="50000"/>
                </a:schemeClr>
              </a:solidFill>
            </a:endParaRPr>
          </a:p>
          <a:p>
            <a:pPr>
              <a:lnSpc>
                <a:spcPct val="120000"/>
              </a:lnSpc>
            </a:pPr>
            <a:r>
              <a:rPr lang="en-US" altLang="zh-CN" sz="1400">
                <a:solidFill>
                  <a:schemeClr val="bg1">
                    <a:lumMod val="50000"/>
                  </a:schemeClr>
                </a:solidFill>
              </a:rPr>
              <a:t>We have many PowerPoint </a:t>
            </a:r>
            <a:r>
              <a:rPr lang="zh-CN" altLang="en-US" sz="1400">
                <a:solidFill>
                  <a:schemeClr val="bg1">
                    <a:lumMod val="50000"/>
                  </a:schemeClr>
                </a:solidFill>
              </a:rPr>
              <a:t>templates</a:t>
            </a:r>
            <a:r>
              <a:rPr lang="en-US" altLang="zh-CN" sz="1400">
                <a:solidFill>
                  <a:schemeClr val="bg1">
                    <a:lumMod val="50000"/>
                  </a:schemeClr>
                </a:solidFill>
              </a:rPr>
              <a:t> that has been specifically designed</a:t>
            </a:r>
            <a:r>
              <a:rPr lang="zh-CN" altLang="en-US" sz="1400">
                <a:solidFill>
                  <a:schemeClr val="bg1">
                    <a:lumMod val="50000"/>
                  </a:schemeClr>
                </a:solidFill>
              </a:rPr>
              <a:t>.</a:t>
            </a:r>
          </a:p>
        </p:txBody>
      </p:sp>
      <p:sp>
        <p:nvSpPr>
          <p:cNvPr id="107" name="Rectangle 46">
            <a:extLst>
              <a:ext uri="{FF2B5EF4-FFF2-40B4-BE49-F238E27FC236}">
                <a16:creationId xmlns:a16="http://schemas.microsoft.com/office/drawing/2014/main" id="{1100C377-A0E6-42D3-A59F-79890150AA66}"/>
              </a:ext>
            </a:extLst>
          </p:cNvPr>
          <p:cNvSpPr>
            <a:spLocks noChangeArrowheads="1"/>
          </p:cNvSpPr>
          <p:nvPr/>
        </p:nvSpPr>
        <p:spPr bwMode="auto">
          <a:xfrm>
            <a:off x="7956563" y="5231581"/>
            <a:ext cx="291083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a:solidFill>
                  <a:schemeClr val="bg1">
                    <a:lumMod val="50000"/>
                  </a:schemeClr>
                </a:solidFill>
              </a:rPr>
              <a:t>TOPIC HEADER FOUR</a:t>
            </a:r>
            <a:endParaRPr lang="zh-CN" altLang="en-US" sz="1400">
              <a:solidFill>
                <a:schemeClr val="bg1">
                  <a:lumMod val="50000"/>
                </a:schemeClr>
              </a:solidFill>
            </a:endParaRPr>
          </a:p>
          <a:p>
            <a:pPr>
              <a:lnSpc>
                <a:spcPct val="120000"/>
              </a:lnSpc>
            </a:pPr>
            <a:r>
              <a:rPr lang="en-US" altLang="zh-CN" sz="1400">
                <a:solidFill>
                  <a:schemeClr val="bg1">
                    <a:lumMod val="50000"/>
                  </a:schemeClr>
                </a:solidFill>
              </a:rPr>
              <a:t>We have many PowerPoint </a:t>
            </a:r>
            <a:r>
              <a:rPr lang="zh-CN" altLang="en-US" sz="1400">
                <a:solidFill>
                  <a:schemeClr val="bg1">
                    <a:lumMod val="50000"/>
                  </a:schemeClr>
                </a:solidFill>
              </a:rPr>
              <a:t>templates</a:t>
            </a:r>
            <a:r>
              <a:rPr lang="en-US" altLang="zh-CN" sz="1400">
                <a:solidFill>
                  <a:schemeClr val="bg1">
                    <a:lumMod val="50000"/>
                  </a:schemeClr>
                </a:solidFill>
              </a:rPr>
              <a:t> that has been specifically designed</a:t>
            </a:r>
            <a:r>
              <a:rPr lang="zh-CN" altLang="en-US" sz="1400">
                <a:solidFill>
                  <a:schemeClr val="bg1">
                    <a:lumMod val="50000"/>
                  </a:schemeClr>
                </a:solidFill>
              </a:rPr>
              <a:t>.</a:t>
            </a:r>
          </a:p>
        </p:txBody>
      </p:sp>
      <p:grpSp>
        <p:nvGrpSpPr>
          <p:cNvPr id="3" name="组合 2">
            <a:extLst>
              <a:ext uri="{FF2B5EF4-FFF2-40B4-BE49-F238E27FC236}">
                <a16:creationId xmlns:a16="http://schemas.microsoft.com/office/drawing/2014/main" id="{F3A00429-2D57-4BF0-B3C3-5C24A64258D5}"/>
              </a:ext>
            </a:extLst>
          </p:cNvPr>
          <p:cNvGrpSpPr/>
          <p:nvPr/>
        </p:nvGrpSpPr>
        <p:grpSpPr>
          <a:xfrm>
            <a:off x="1759121" y="2059577"/>
            <a:ext cx="3892154" cy="3936450"/>
            <a:chOff x="6965260" y="1537734"/>
            <a:chExt cx="4506971" cy="4558265"/>
          </a:xfrm>
        </p:grpSpPr>
        <p:sp>
          <p:nvSpPr>
            <p:cNvPr id="108" name="Freeform 8">
              <a:extLst>
                <a:ext uri="{FF2B5EF4-FFF2-40B4-BE49-F238E27FC236}">
                  <a16:creationId xmlns:a16="http://schemas.microsoft.com/office/drawing/2014/main" id="{3F42753C-F4A8-419C-A323-D0C2F09E8782}"/>
                </a:ext>
              </a:extLst>
            </p:cNvPr>
            <p:cNvSpPr/>
            <p:nvPr/>
          </p:nvSpPr>
          <p:spPr bwMode="auto">
            <a:xfrm>
              <a:off x="6976102" y="1542075"/>
              <a:ext cx="3350950" cy="1891863"/>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rgbClr val="72AE4A"/>
            </a:solidFill>
            <a:ln>
              <a:noFill/>
            </a:ln>
          </p:spPr>
          <p:txBody>
            <a:bodyPr/>
            <a:lstStyle/>
            <a:p>
              <a:endParaRPr lang="zh-CN" altLang="en-US" sz="3200"/>
            </a:p>
          </p:txBody>
        </p:sp>
        <p:sp>
          <p:nvSpPr>
            <p:cNvPr id="109" name="Freeform 9">
              <a:extLst>
                <a:ext uri="{FF2B5EF4-FFF2-40B4-BE49-F238E27FC236}">
                  <a16:creationId xmlns:a16="http://schemas.microsoft.com/office/drawing/2014/main" id="{1FD47AA7-4C88-4B2D-9520-6D5F49872F52}"/>
                </a:ext>
              </a:extLst>
            </p:cNvPr>
            <p:cNvSpPr/>
            <p:nvPr/>
          </p:nvSpPr>
          <p:spPr bwMode="auto">
            <a:xfrm>
              <a:off x="9552755" y="1537734"/>
              <a:ext cx="1908631" cy="3349815"/>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rgbClr val="92488E"/>
            </a:solidFill>
            <a:ln>
              <a:noFill/>
            </a:ln>
          </p:spPr>
          <p:txBody>
            <a:bodyPr/>
            <a:lstStyle/>
            <a:p>
              <a:endParaRPr lang="zh-CN" altLang="en-US" sz="3200"/>
            </a:p>
          </p:txBody>
        </p:sp>
        <p:sp>
          <p:nvSpPr>
            <p:cNvPr id="110" name="Freeform 10">
              <a:extLst>
                <a:ext uri="{FF2B5EF4-FFF2-40B4-BE49-F238E27FC236}">
                  <a16:creationId xmlns:a16="http://schemas.microsoft.com/office/drawing/2014/main" id="{2EB98561-4ED5-4F9E-8422-5E4DDAED6CF6}"/>
                </a:ext>
              </a:extLst>
            </p:cNvPr>
            <p:cNvSpPr/>
            <p:nvPr/>
          </p:nvSpPr>
          <p:spPr bwMode="auto">
            <a:xfrm>
              <a:off x="8073565" y="4280071"/>
              <a:ext cx="3398666" cy="1815928"/>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rgbClr val="72AE4A"/>
            </a:solidFill>
            <a:ln>
              <a:noFill/>
            </a:ln>
          </p:spPr>
          <p:txBody>
            <a:bodyPr/>
            <a:lstStyle/>
            <a:p>
              <a:endParaRPr lang="zh-CN" altLang="en-US" sz="3200"/>
            </a:p>
          </p:txBody>
        </p:sp>
        <p:sp>
          <p:nvSpPr>
            <p:cNvPr id="111" name="Freeform 11">
              <a:extLst>
                <a:ext uri="{FF2B5EF4-FFF2-40B4-BE49-F238E27FC236}">
                  <a16:creationId xmlns:a16="http://schemas.microsoft.com/office/drawing/2014/main" id="{C0075DAD-747F-45FB-ABC8-56952D723C03}"/>
                </a:ext>
              </a:extLst>
            </p:cNvPr>
            <p:cNvSpPr/>
            <p:nvPr/>
          </p:nvSpPr>
          <p:spPr bwMode="auto">
            <a:xfrm>
              <a:off x="6965260" y="2700625"/>
              <a:ext cx="1826213" cy="339537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rgbClr val="92488E"/>
            </a:solidFill>
            <a:ln>
              <a:noFill/>
            </a:ln>
          </p:spPr>
          <p:txBody>
            <a:bodyPr/>
            <a:lstStyle/>
            <a:p>
              <a:endParaRPr lang="zh-CN" altLang="en-US" sz="3200"/>
            </a:p>
          </p:txBody>
        </p:sp>
        <p:sp>
          <p:nvSpPr>
            <p:cNvPr id="112" name="Oval 12">
              <a:extLst>
                <a:ext uri="{FF2B5EF4-FFF2-40B4-BE49-F238E27FC236}">
                  <a16:creationId xmlns:a16="http://schemas.microsoft.com/office/drawing/2014/main" id="{38FD855C-37BD-4C97-8CD9-77D47D3C5933}"/>
                </a:ext>
              </a:extLst>
            </p:cNvPr>
            <p:cNvSpPr>
              <a:spLocks noChangeArrowheads="1"/>
            </p:cNvSpPr>
            <p:nvPr/>
          </p:nvSpPr>
          <p:spPr bwMode="auto">
            <a:xfrm>
              <a:off x="8424927" y="3078129"/>
              <a:ext cx="1468345" cy="1468798"/>
            </a:xfrm>
            <a:prstGeom prst="ellipse">
              <a:avLst/>
            </a:prstGeom>
            <a:solidFill>
              <a:schemeClr val="bg1">
                <a:lumMod val="65000"/>
              </a:schemeClr>
            </a:solidFill>
            <a:ln>
              <a:noFill/>
            </a:ln>
          </p:spPr>
          <p:txBody>
            <a:bodyPr/>
            <a:lstStyle/>
            <a:p>
              <a:endParaRPr lang="zh-CN" altLang="en-US" sz="3200"/>
            </a:p>
          </p:txBody>
        </p:sp>
        <p:sp>
          <p:nvSpPr>
            <p:cNvPr id="113" name="Freeform 13">
              <a:extLst>
                <a:ext uri="{FF2B5EF4-FFF2-40B4-BE49-F238E27FC236}">
                  <a16:creationId xmlns:a16="http://schemas.microsoft.com/office/drawing/2014/main" id="{154AC614-A721-41E4-A05C-76FFF5000199}"/>
                </a:ext>
              </a:extLst>
            </p:cNvPr>
            <p:cNvSpPr>
              <a:spLocks noEditPoints="1"/>
            </p:cNvSpPr>
            <p:nvPr/>
          </p:nvSpPr>
          <p:spPr bwMode="auto">
            <a:xfrm>
              <a:off x="10498395" y="4985178"/>
              <a:ext cx="364375" cy="410050"/>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p>
          </p:txBody>
        </p:sp>
        <p:sp>
          <p:nvSpPr>
            <p:cNvPr id="114" name="Freeform 14">
              <a:extLst>
                <a:ext uri="{FF2B5EF4-FFF2-40B4-BE49-F238E27FC236}">
                  <a16:creationId xmlns:a16="http://schemas.microsoft.com/office/drawing/2014/main" id="{00DFF357-5E12-412A-BE9D-D71FB5EB6B1D}"/>
                </a:ext>
              </a:extLst>
            </p:cNvPr>
            <p:cNvSpPr/>
            <p:nvPr/>
          </p:nvSpPr>
          <p:spPr bwMode="auto">
            <a:xfrm>
              <a:off x="10563463" y="1830626"/>
              <a:ext cx="368713" cy="39920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p>
          </p:txBody>
        </p:sp>
        <p:sp>
          <p:nvSpPr>
            <p:cNvPr id="115" name="Freeform 15">
              <a:extLst>
                <a:ext uri="{FF2B5EF4-FFF2-40B4-BE49-F238E27FC236}">
                  <a16:creationId xmlns:a16="http://schemas.microsoft.com/office/drawing/2014/main" id="{734E8F61-19EB-43A0-8060-65EDCBAE88C1}"/>
                </a:ext>
              </a:extLst>
            </p:cNvPr>
            <p:cNvSpPr>
              <a:spLocks noEditPoints="1"/>
            </p:cNvSpPr>
            <p:nvPr/>
          </p:nvSpPr>
          <p:spPr bwMode="auto">
            <a:xfrm>
              <a:off x="7527003" y="4948297"/>
              <a:ext cx="418598" cy="414387"/>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p>
          </p:txBody>
        </p:sp>
        <p:sp>
          <p:nvSpPr>
            <p:cNvPr id="116" name="Freeform 16">
              <a:extLst>
                <a:ext uri="{FF2B5EF4-FFF2-40B4-BE49-F238E27FC236}">
                  <a16:creationId xmlns:a16="http://schemas.microsoft.com/office/drawing/2014/main" id="{362ECA06-3520-4EBE-8B48-E97A39B5D638}"/>
                </a:ext>
              </a:extLst>
            </p:cNvPr>
            <p:cNvSpPr>
              <a:spLocks noEditPoints="1"/>
            </p:cNvSpPr>
            <p:nvPr/>
          </p:nvSpPr>
          <p:spPr bwMode="auto">
            <a:xfrm>
              <a:off x="7579058" y="1826287"/>
              <a:ext cx="310153" cy="410050"/>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p>
          </p:txBody>
        </p:sp>
        <p:sp>
          <p:nvSpPr>
            <p:cNvPr id="117" name="Rectangle 17">
              <a:extLst>
                <a:ext uri="{FF2B5EF4-FFF2-40B4-BE49-F238E27FC236}">
                  <a16:creationId xmlns:a16="http://schemas.microsoft.com/office/drawing/2014/main" id="{B2C708B7-DCE0-457F-8203-1519345F28BF}"/>
                </a:ext>
              </a:extLst>
            </p:cNvPr>
            <p:cNvSpPr>
              <a:spLocks noChangeArrowheads="1"/>
            </p:cNvSpPr>
            <p:nvPr/>
          </p:nvSpPr>
          <p:spPr bwMode="auto">
            <a:xfrm>
              <a:off x="7301439" y="2325288"/>
              <a:ext cx="882743" cy="24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400" b="1">
                  <a:solidFill>
                    <a:schemeClr val="bg1"/>
                  </a:solidFill>
                </a:rPr>
                <a:t>Option 01</a:t>
              </a:r>
              <a:endParaRPr lang="zh-CN" altLang="en-US" sz="1400" b="1">
                <a:solidFill>
                  <a:schemeClr val="bg1"/>
                </a:solidFill>
              </a:endParaRPr>
            </a:p>
          </p:txBody>
        </p:sp>
        <p:sp>
          <p:nvSpPr>
            <p:cNvPr id="118" name="Rectangle 18">
              <a:extLst>
                <a:ext uri="{FF2B5EF4-FFF2-40B4-BE49-F238E27FC236}">
                  <a16:creationId xmlns:a16="http://schemas.microsoft.com/office/drawing/2014/main" id="{E264A4B0-53D0-4183-9B07-54FE39822DFC}"/>
                </a:ext>
              </a:extLst>
            </p:cNvPr>
            <p:cNvSpPr>
              <a:spLocks noChangeArrowheads="1"/>
            </p:cNvSpPr>
            <p:nvPr/>
          </p:nvSpPr>
          <p:spPr bwMode="auto">
            <a:xfrm>
              <a:off x="10290182" y="2325288"/>
              <a:ext cx="882743" cy="24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400" b="1">
                  <a:solidFill>
                    <a:schemeClr val="bg1"/>
                  </a:solidFill>
                </a:rPr>
                <a:t>Option 02</a:t>
              </a:r>
              <a:endParaRPr lang="zh-CN" altLang="zh-CN" sz="1400" b="1">
                <a:solidFill>
                  <a:schemeClr val="bg1"/>
                </a:solidFill>
              </a:endParaRPr>
            </a:p>
          </p:txBody>
        </p:sp>
        <p:sp>
          <p:nvSpPr>
            <p:cNvPr id="119" name="Rectangle 19">
              <a:extLst>
                <a:ext uri="{FF2B5EF4-FFF2-40B4-BE49-F238E27FC236}">
                  <a16:creationId xmlns:a16="http://schemas.microsoft.com/office/drawing/2014/main" id="{B31E310F-27C9-4A5D-A697-AD77E0539AA2}"/>
                </a:ext>
              </a:extLst>
            </p:cNvPr>
            <p:cNvSpPr>
              <a:spLocks noChangeArrowheads="1"/>
            </p:cNvSpPr>
            <p:nvPr/>
          </p:nvSpPr>
          <p:spPr bwMode="auto">
            <a:xfrm>
              <a:off x="7366506" y="5531910"/>
              <a:ext cx="882743" cy="24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400" b="1">
                  <a:solidFill>
                    <a:schemeClr val="bg1"/>
                  </a:solidFill>
                </a:rPr>
                <a:t>Option 03</a:t>
              </a:r>
              <a:endParaRPr lang="zh-CN" altLang="zh-CN" sz="1400" b="1">
                <a:solidFill>
                  <a:schemeClr val="bg1"/>
                </a:solidFill>
              </a:endParaRPr>
            </a:p>
          </p:txBody>
        </p:sp>
        <p:sp>
          <p:nvSpPr>
            <p:cNvPr id="120" name="Rectangle 20">
              <a:extLst>
                <a:ext uri="{FF2B5EF4-FFF2-40B4-BE49-F238E27FC236}">
                  <a16:creationId xmlns:a16="http://schemas.microsoft.com/office/drawing/2014/main" id="{1319C2F9-80F8-4ADC-B349-6A233357E497}"/>
                </a:ext>
              </a:extLst>
            </p:cNvPr>
            <p:cNvSpPr>
              <a:spLocks noChangeArrowheads="1"/>
            </p:cNvSpPr>
            <p:nvPr/>
          </p:nvSpPr>
          <p:spPr bwMode="auto">
            <a:xfrm>
              <a:off x="10192581" y="5531910"/>
              <a:ext cx="882741" cy="24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400" b="1">
                  <a:solidFill>
                    <a:schemeClr val="bg1"/>
                  </a:solidFill>
                </a:rPr>
                <a:t>Option 04</a:t>
              </a:r>
              <a:endParaRPr lang="zh-CN" altLang="zh-CN" sz="1400" b="1">
                <a:solidFill>
                  <a:schemeClr val="bg1"/>
                </a:solidFill>
              </a:endParaRPr>
            </a:p>
          </p:txBody>
        </p:sp>
        <p:sp>
          <p:nvSpPr>
            <p:cNvPr id="121" name="Rectangle 21">
              <a:extLst>
                <a:ext uri="{FF2B5EF4-FFF2-40B4-BE49-F238E27FC236}">
                  <a16:creationId xmlns:a16="http://schemas.microsoft.com/office/drawing/2014/main" id="{D0E2A801-6CFF-426B-893A-51DB9338559F}"/>
                </a:ext>
              </a:extLst>
            </p:cNvPr>
            <p:cNvSpPr>
              <a:spLocks noChangeArrowheads="1"/>
            </p:cNvSpPr>
            <p:nvPr/>
          </p:nvSpPr>
          <p:spPr bwMode="auto">
            <a:xfrm>
              <a:off x="8549640" y="3717265"/>
              <a:ext cx="1223260" cy="24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charset="0"/>
                <a:buNone/>
              </a:pPr>
              <a:r>
                <a:rPr lang="en-US" altLang="zh-CN" sz="1400" dirty="0">
                  <a:solidFill>
                    <a:schemeClr val="bg1"/>
                  </a:solidFill>
                  <a:latin typeface="Impact" pitchFamily="34" charset="0"/>
                </a:rPr>
                <a:t>KEY WORDS</a:t>
              </a:r>
              <a:endParaRPr lang="zh-CN" altLang="zh-CN" sz="1400" dirty="0">
                <a:solidFill>
                  <a:schemeClr val="bg1"/>
                </a:solidFill>
                <a:latin typeface="Impact" pitchFamily="34" charset="0"/>
              </a:endParaRPr>
            </a:p>
          </p:txBody>
        </p:sp>
      </p:grpSp>
    </p:spTree>
    <p:extLst>
      <p:ext uri="{BB962C8B-B14F-4D97-AF65-F5344CB8AC3E}">
        <p14:creationId xmlns:p14="http://schemas.microsoft.com/office/powerpoint/2010/main" val="18512798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 presetClass="entr" presetSubtype="2" fill="hold" grpId="0" nodeType="afterEffect">
                                  <p:stCondLst>
                                    <p:cond delay="0"/>
                                  </p:stCondLst>
                                  <p:childTnLst>
                                    <p:set>
                                      <p:cBhvr>
                                        <p:cTn id="17" dur="1" fill="hold">
                                          <p:stCondLst>
                                            <p:cond delay="0"/>
                                          </p:stCondLst>
                                        </p:cTn>
                                        <p:tgtEl>
                                          <p:spTgt spid="90"/>
                                        </p:tgtEl>
                                        <p:attrNameLst>
                                          <p:attrName>style.visibility</p:attrName>
                                        </p:attrNameLst>
                                      </p:cBhvr>
                                      <p:to>
                                        <p:strVal val="visible"/>
                                      </p:to>
                                    </p:set>
                                    <p:anim calcmode="lin" valueType="num">
                                      <p:cBhvr additive="base">
                                        <p:cTn id="18" dur="500" fill="hold"/>
                                        <p:tgtEl>
                                          <p:spTgt spid="90"/>
                                        </p:tgtEl>
                                        <p:attrNameLst>
                                          <p:attrName>ppt_x</p:attrName>
                                        </p:attrNameLst>
                                      </p:cBhvr>
                                      <p:tavLst>
                                        <p:tav tm="0">
                                          <p:val>
                                            <p:strVal val="1+#ppt_w/2"/>
                                          </p:val>
                                        </p:tav>
                                        <p:tav tm="100000">
                                          <p:val>
                                            <p:strVal val="#ppt_x"/>
                                          </p:val>
                                        </p:tav>
                                      </p:tavLst>
                                    </p:anim>
                                    <p:anim calcmode="lin" valueType="num">
                                      <p:cBhvr additive="base">
                                        <p:cTn id="19" dur="500" fill="hold"/>
                                        <p:tgtEl>
                                          <p:spTgt spid="90"/>
                                        </p:tgtEl>
                                        <p:attrNameLst>
                                          <p:attrName>ppt_y</p:attrName>
                                        </p:attrNameLst>
                                      </p:cBhvr>
                                      <p:tavLst>
                                        <p:tav tm="0">
                                          <p:val>
                                            <p:strVal val="#ppt_y"/>
                                          </p:val>
                                        </p:tav>
                                        <p:tav tm="100000">
                                          <p:val>
                                            <p:strVal val="#ppt_y"/>
                                          </p:val>
                                        </p:tav>
                                      </p:tavLst>
                                    </p:anim>
                                  </p:childTnLst>
                                </p:cTn>
                              </p:par>
                            </p:childTnLst>
                          </p:cTn>
                        </p:par>
                        <p:par>
                          <p:cTn id="20" fill="hold">
                            <p:stCondLst>
                              <p:cond delay="1750"/>
                            </p:stCondLst>
                            <p:childTnLst>
                              <p:par>
                                <p:cTn id="21" presetID="2" presetClass="entr" presetSubtype="2"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500" fill="hold"/>
                                        <p:tgtEl>
                                          <p:spTgt spid="91"/>
                                        </p:tgtEl>
                                        <p:attrNameLst>
                                          <p:attrName>ppt_x</p:attrName>
                                        </p:attrNameLst>
                                      </p:cBhvr>
                                      <p:tavLst>
                                        <p:tav tm="0">
                                          <p:val>
                                            <p:strVal val="1+#ppt_w/2"/>
                                          </p:val>
                                        </p:tav>
                                        <p:tav tm="100000">
                                          <p:val>
                                            <p:strVal val="#ppt_x"/>
                                          </p:val>
                                        </p:tav>
                                      </p:tavLst>
                                    </p:anim>
                                    <p:anim calcmode="lin" valueType="num">
                                      <p:cBhvr additive="base">
                                        <p:cTn id="24" dur="500" fill="hold"/>
                                        <p:tgtEl>
                                          <p:spTgt spid="91"/>
                                        </p:tgtEl>
                                        <p:attrNameLst>
                                          <p:attrName>ppt_y</p:attrName>
                                        </p:attrNameLst>
                                      </p:cBhvr>
                                      <p:tavLst>
                                        <p:tav tm="0">
                                          <p:val>
                                            <p:strVal val="#ppt_y"/>
                                          </p:val>
                                        </p:tav>
                                        <p:tav tm="100000">
                                          <p:val>
                                            <p:strVal val="#ppt_y"/>
                                          </p:val>
                                        </p:tav>
                                      </p:tavLst>
                                    </p:anim>
                                  </p:childTnLst>
                                </p:cTn>
                              </p:par>
                            </p:childTnLst>
                          </p:cTn>
                        </p:par>
                        <p:par>
                          <p:cTn id="25" fill="hold">
                            <p:stCondLst>
                              <p:cond delay="2250"/>
                            </p:stCondLst>
                            <p:childTnLst>
                              <p:par>
                                <p:cTn id="26" presetID="2" presetClass="entr" presetSubtype="2" fill="hold" grpId="0" nodeType="afterEffect">
                                  <p:stCondLst>
                                    <p:cond delay="0"/>
                                  </p:stCondLst>
                                  <p:childTnLst>
                                    <p:set>
                                      <p:cBhvr>
                                        <p:cTn id="27" dur="1" fill="hold">
                                          <p:stCondLst>
                                            <p:cond delay="0"/>
                                          </p:stCondLst>
                                        </p:cTn>
                                        <p:tgtEl>
                                          <p:spTgt spid="92"/>
                                        </p:tgtEl>
                                        <p:attrNameLst>
                                          <p:attrName>style.visibility</p:attrName>
                                        </p:attrNameLst>
                                      </p:cBhvr>
                                      <p:to>
                                        <p:strVal val="visible"/>
                                      </p:to>
                                    </p:set>
                                    <p:anim calcmode="lin" valueType="num">
                                      <p:cBhvr additive="base">
                                        <p:cTn id="28" dur="500" fill="hold"/>
                                        <p:tgtEl>
                                          <p:spTgt spid="92"/>
                                        </p:tgtEl>
                                        <p:attrNameLst>
                                          <p:attrName>ppt_x</p:attrName>
                                        </p:attrNameLst>
                                      </p:cBhvr>
                                      <p:tavLst>
                                        <p:tav tm="0">
                                          <p:val>
                                            <p:strVal val="1+#ppt_w/2"/>
                                          </p:val>
                                        </p:tav>
                                        <p:tav tm="100000">
                                          <p:val>
                                            <p:strVal val="#ppt_x"/>
                                          </p:val>
                                        </p:tav>
                                      </p:tavLst>
                                    </p:anim>
                                    <p:anim calcmode="lin" valueType="num">
                                      <p:cBhvr additive="base">
                                        <p:cTn id="29" dur="500" fill="hold"/>
                                        <p:tgtEl>
                                          <p:spTgt spid="92"/>
                                        </p:tgtEl>
                                        <p:attrNameLst>
                                          <p:attrName>ppt_y</p:attrName>
                                        </p:attrNameLst>
                                      </p:cBhvr>
                                      <p:tavLst>
                                        <p:tav tm="0">
                                          <p:val>
                                            <p:strVal val="#ppt_y"/>
                                          </p:val>
                                        </p:tav>
                                        <p:tav tm="100000">
                                          <p:val>
                                            <p:strVal val="#ppt_y"/>
                                          </p:val>
                                        </p:tav>
                                      </p:tavLst>
                                    </p:anim>
                                  </p:childTnLst>
                                </p:cTn>
                              </p:par>
                            </p:childTnLst>
                          </p:cTn>
                        </p:par>
                        <p:par>
                          <p:cTn id="30" fill="hold">
                            <p:stCondLst>
                              <p:cond delay="2750"/>
                            </p:stCondLst>
                            <p:childTnLst>
                              <p:par>
                                <p:cTn id="31" presetID="2" presetClass="entr" presetSubtype="2" fill="hold" grpId="0" nodeType="afterEffect">
                                  <p:stCondLst>
                                    <p:cond delay="0"/>
                                  </p:stCondLst>
                                  <p:childTnLst>
                                    <p:set>
                                      <p:cBhvr>
                                        <p:cTn id="32" dur="1" fill="hold">
                                          <p:stCondLst>
                                            <p:cond delay="0"/>
                                          </p:stCondLst>
                                        </p:cTn>
                                        <p:tgtEl>
                                          <p:spTgt spid="93"/>
                                        </p:tgtEl>
                                        <p:attrNameLst>
                                          <p:attrName>style.visibility</p:attrName>
                                        </p:attrNameLst>
                                      </p:cBhvr>
                                      <p:to>
                                        <p:strVal val="visible"/>
                                      </p:to>
                                    </p:set>
                                    <p:anim calcmode="lin" valueType="num">
                                      <p:cBhvr additive="base">
                                        <p:cTn id="33" dur="500" fill="hold"/>
                                        <p:tgtEl>
                                          <p:spTgt spid="93"/>
                                        </p:tgtEl>
                                        <p:attrNameLst>
                                          <p:attrName>ppt_x</p:attrName>
                                        </p:attrNameLst>
                                      </p:cBhvr>
                                      <p:tavLst>
                                        <p:tav tm="0">
                                          <p:val>
                                            <p:strVal val="1+#ppt_w/2"/>
                                          </p:val>
                                        </p:tav>
                                        <p:tav tm="100000">
                                          <p:val>
                                            <p:strVal val="#ppt_x"/>
                                          </p:val>
                                        </p:tav>
                                      </p:tavLst>
                                    </p:anim>
                                    <p:anim calcmode="lin" valueType="num">
                                      <p:cBhvr additive="base">
                                        <p:cTn id="34" dur="500" fill="hold"/>
                                        <p:tgtEl>
                                          <p:spTgt spid="93"/>
                                        </p:tgtEl>
                                        <p:attrNameLst>
                                          <p:attrName>ppt_y</p:attrName>
                                        </p:attrNameLst>
                                      </p:cBhvr>
                                      <p:tavLst>
                                        <p:tav tm="0">
                                          <p:val>
                                            <p:strVal val="#ppt_y"/>
                                          </p:val>
                                        </p:tav>
                                        <p:tav tm="100000">
                                          <p:val>
                                            <p:strVal val="#ppt_y"/>
                                          </p:val>
                                        </p:tav>
                                      </p:tavLst>
                                    </p:anim>
                                  </p:childTnLst>
                                </p:cTn>
                              </p:par>
                            </p:childTnLst>
                          </p:cTn>
                        </p:par>
                        <p:par>
                          <p:cTn id="35" fill="hold">
                            <p:stCondLst>
                              <p:cond delay="3250"/>
                            </p:stCondLst>
                            <p:childTnLst>
                              <p:par>
                                <p:cTn id="36" presetID="2" presetClass="entr" presetSubtype="2" fill="hold" nodeType="afterEffect">
                                  <p:stCondLst>
                                    <p:cond delay="0"/>
                                  </p:stCondLst>
                                  <p:childTnLst>
                                    <p:set>
                                      <p:cBhvr>
                                        <p:cTn id="37" dur="1" fill="hold">
                                          <p:stCondLst>
                                            <p:cond delay="0"/>
                                          </p:stCondLst>
                                        </p:cTn>
                                        <p:tgtEl>
                                          <p:spTgt spid="94"/>
                                        </p:tgtEl>
                                        <p:attrNameLst>
                                          <p:attrName>style.visibility</p:attrName>
                                        </p:attrNameLst>
                                      </p:cBhvr>
                                      <p:to>
                                        <p:strVal val="visible"/>
                                      </p:to>
                                    </p:set>
                                    <p:anim calcmode="lin" valueType="num">
                                      <p:cBhvr additive="base">
                                        <p:cTn id="38" dur="500" fill="hold"/>
                                        <p:tgtEl>
                                          <p:spTgt spid="94"/>
                                        </p:tgtEl>
                                        <p:attrNameLst>
                                          <p:attrName>ppt_x</p:attrName>
                                        </p:attrNameLst>
                                      </p:cBhvr>
                                      <p:tavLst>
                                        <p:tav tm="0">
                                          <p:val>
                                            <p:strVal val="1+#ppt_w/2"/>
                                          </p:val>
                                        </p:tav>
                                        <p:tav tm="100000">
                                          <p:val>
                                            <p:strVal val="#ppt_x"/>
                                          </p:val>
                                        </p:tav>
                                      </p:tavLst>
                                    </p:anim>
                                    <p:anim calcmode="lin" valueType="num">
                                      <p:cBhvr additive="base">
                                        <p:cTn id="39" dur="500" fill="hold"/>
                                        <p:tgtEl>
                                          <p:spTgt spid="94"/>
                                        </p:tgtEl>
                                        <p:attrNameLst>
                                          <p:attrName>ppt_y</p:attrName>
                                        </p:attrNameLst>
                                      </p:cBhvr>
                                      <p:tavLst>
                                        <p:tav tm="0">
                                          <p:val>
                                            <p:strVal val="#ppt_y"/>
                                          </p:val>
                                        </p:tav>
                                        <p:tav tm="100000">
                                          <p:val>
                                            <p:strVal val="#ppt_y"/>
                                          </p:val>
                                        </p:tav>
                                      </p:tavLst>
                                    </p:anim>
                                  </p:childTnLst>
                                </p:cTn>
                              </p:par>
                            </p:childTnLst>
                          </p:cTn>
                        </p:par>
                        <p:par>
                          <p:cTn id="40" fill="hold">
                            <p:stCondLst>
                              <p:cond delay="3750"/>
                            </p:stCondLst>
                            <p:childTnLst>
                              <p:par>
                                <p:cTn id="41" presetID="2" presetClass="entr" presetSubtype="2" fill="hold" nodeType="afterEffect">
                                  <p:stCondLst>
                                    <p:cond delay="0"/>
                                  </p:stCondLst>
                                  <p:childTnLst>
                                    <p:set>
                                      <p:cBhvr>
                                        <p:cTn id="42" dur="1" fill="hold">
                                          <p:stCondLst>
                                            <p:cond delay="0"/>
                                          </p:stCondLst>
                                        </p:cTn>
                                        <p:tgtEl>
                                          <p:spTgt spid="97"/>
                                        </p:tgtEl>
                                        <p:attrNameLst>
                                          <p:attrName>style.visibility</p:attrName>
                                        </p:attrNameLst>
                                      </p:cBhvr>
                                      <p:to>
                                        <p:strVal val="visible"/>
                                      </p:to>
                                    </p:set>
                                    <p:anim calcmode="lin" valueType="num">
                                      <p:cBhvr additive="base">
                                        <p:cTn id="43" dur="500" fill="hold"/>
                                        <p:tgtEl>
                                          <p:spTgt spid="97"/>
                                        </p:tgtEl>
                                        <p:attrNameLst>
                                          <p:attrName>ppt_x</p:attrName>
                                        </p:attrNameLst>
                                      </p:cBhvr>
                                      <p:tavLst>
                                        <p:tav tm="0">
                                          <p:val>
                                            <p:strVal val="1+#ppt_w/2"/>
                                          </p:val>
                                        </p:tav>
                                        <p:tav tm="100000">
                                          <p:val>
                                            <p:strVal val="#ppt_x"/>
                                          </p:val>
                                        </p:tav>
                                      </p:tavLst>
                                    </p:anim>
                                    <p:anim calcmode="lin" valueType="num">
                                      <p:cBhvr additive="base">
                                        <p:cTn id="44" dur="500" fill="hold"/>
                                        <p:tgtEl>
                                          <p:spTgt spid="97"/>
                                        </p:tgtEl>
                                        <p:attrNameLst>
                                          <p:attrName>ppt_y</p:attrName>
                                        </p:attrNameLst>
                                      </p:cBhvr>
                                      <p:tavLst>
                                        <p:tav tm="0">
                                          <p:val>
                                            <p:strVal val="#ppt_y"/>
                                          </p:val>
                                        </p:tav>
                                        <p:tav tm="100000">
                                          <p:val>
                                            <p:strVal val="#ppt_y"/>
                                          </p:val>
                                        </p:tav>
                                      </p:tavLst>
                                    </p:anim>
                                  </p:childTnLst>
                                </p:cTn>
                              </p:par>
                            </p:childTnLst>
                          </p:cTn>
                        </p:par>
                        <p:par>
                          <p:cTn id="45" fill="hold">
                            <p:stCondLst>
                              <p:cond delay="4250"/>
                            </p:stCondLst>
                            <p:childTnLst>
                              <p:par>
                                <p:cTn id="46" presetID="2" presetClass="entr" presetSubtype="2" fill="hold" grpId="0" nodeType="afterEffect">
                                  <p:stCondLst>
                                    <p:cond delay="0"/>
                                  </p:stCondLst>
                                  <p:childTnLst>
                                    <p:set>
                                      <p:cBhvr>
                                        <p:cTn id="47" dur="1" fill="hold">
                                          <p:stCondLst>
                                            <p:cond delay="0"/>
                                          </p:stCondLst>
                                        </p:cTn>
                                        <p:tgtEl>
                                          <p:spTgt spid="100"/>
                                        </p:tgtEl>
                                        <p:attrNameLst>
                                          <p:attrName>style.visibility</p:attrName>
                                        </p:attrNameLst>
                                      </p:cBhvr>
                                      <p:to>
                                        <p:strVal val="visible"/>
                                      </p:to>
                                    </p:set>
                                    <p:anim calcmode="lin" valueType="num">
                                      <p:cBhvr additive="base">
                                        <p:cTn id="48" dur="500" fill="hold"/>
                                        <p:tgtEl>
                                          <p:spTgt spid="100"/>
                                        </p:tgtEl>
                                        <p:attrNameLst>
                                          <p:attrName>ppt_x</p:attrName>
                                        </p:attrNameLst>
                                      </p:cBhvr>
                                      <p:tavLst>
                                        <p:tav tm="0">
                                          <p:val>
                                            <p:strVal val="1+#ppt_w/2"/>
                                          </p:val>
                                        </p:tav>
                                        <p:tav tm="100000">
                                          <p:val>
                                            <p:strVal val="#ppt_x"/>
                                          </p:val>
                                        </p:tav>
                                      </p:tavLst>
                                    </p:anim>
                                    <p:anim calcmode="lin" valueType="num">
                                      <p:cBhvr additive="base">
                                        <p:cTn id="49" dur="500" fill="hold"/>
                                        <p:tgtEl>
                                          <p:spTgt spid="100"/>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 presetClass="entr" presetSubtype="2" fill="hold" nodeType="afterEffect">
                                  <p:stCondLst>
                                    <p:cond delay="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1+#ppt_w/2"/>
                                          </p:val>
                                        </p:tav>
                                        <p:tav tm="100000">
                                          <p:val>
                                            <p:strVal val="#ppt_x"/>
                                          </p:val>
                                        </p:tav>
                                      </p:tavLst>
                                    </p:anim>
                                    <p:anim calcmode="lin" valueType="num">
                                      <p:cBhvr additive="base">
                                        <p:cTn id="54" dur="500" fill="hold"/>
                                        <p:tgtEl>
                                          <p:spTgt spid="101"/>
                                        </p:tgtEl>
                                        <p:attrNameLst>
                                          <p:attrName>ppt_y</p:attrName>
                                        </p:attrNameLst>
                                      </p:cBhvr>
                                      <p:tavLst>
                                        <p:tav tm="0">
                                          <p:val>
                                            <p:strVal val="#ppt_y"/>
                                          </p:val>
                                        </p:tav>
                                        <p:tav tm="100000">
                                          <p:val>
                                            <p:strVal val="#ppt_y"/>
                                          </p:val>
                                        </p:tav>
                                      </p:tavLst>
                                    </p:anim>
                                  </p:childTnLst>
                                </p:cTn>
                              </p:par>
                            </p:childTnLst>
                          </p:cTn>
                        </p:par>
                        <p:par>
                          <p:cTn id="55" fill="hold">
                            <p:stCondLst>
                              <p:cond delay="5250"/>
                            </p:stCondLst>
                            <p:childTnLst>
                              <p:par>
                                <p:cTn id="56" presetID="2" presetClass="entr" presetSubtype="2"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1+#ppt_w/2"/>
                                          </p:val>
                                        </p:tav>
                                        <p:tav tm="100000">
                                          <p:val>
                                            <p:strVal val="#ppt_x"/>
                                          </p:val>
                                        </p:tav>
                                      </p:tavLst>
                                    </p:anim>
                                    <p:anim calcmode="lin" valueType="num">
                                      <p:cBhvr additive="base">
                                        <p:cTn id="59" dur="500" fill="hold"/>
                                        <p:tgtEl>
                                          <p:spTgt spid="104"/>
                                        </p:tgtEl>
                                        <p:attrNameLst>
                                          <p:attrName>ppt_y</p:attrName>
                                        </p:attrNameLst>
                                      </p:cBhvr>
                                      <p:tavLst>
                                        <p:tav tm="0">
                                          <p:val>
                                            <p:strVal val="#ppt_y"/>
                                          </p:val>
                                        </p:tav>
                                        <p:tav tm="100000">
                                          <p:val>
                                            <p:strVal val="#ppt_y"/>
                                          </p:val>
                                        </p:tav>
                                      </p:tavLst>
                                    </p:anim>
                                  </p:childTnLst>
                                </p:cTn>
                              </p:par>
                            </p:childTnLst>
                          </p:cTn>
                        </p:par>
                        <p:par>
                          <p:cTn id="60" fill="hold">
                            <p:stCondLst>
                              <p:cond delay="5750"/>
                            </p:stCondLst>
                            <p:childTnLst>
                              <p:par>
                                <p:cTn id="61" presetID="2" presetClass="entr" presetSubtype="2"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 calcmode="lin" valueType="num">
                                      <p:cBhvr additive="base">
                                        <p:cTn id="63" dur="500" fill="hold"/>
                                        <p:tgtEl>
                                          <p:spTgt spid="105"/>
                                        </p:tgtEl>
                                        <p:attrNameLst>
                                          <p:attrName>ppt_x</p:attrName>
                                        </p:attrNameLst>
                                      </p:cBhvr>
                                      <p:tavLst>
                                        <p:tav tm="0">
                                          <p:val>
                                            <p:strVal val="1+#ppt_w/2"/>
                                          </p:val>
                                        </p:tav>
                                        <p:tav tm="100000">
                                          <p:val>
                                            <p:strVal val="#ppt_x"/>
                                          </p:val>
                                        </p:tav>
                                      </p:tavLst>
                                    </p:anim>
                                    <p:anim calcmode="lin" valueType="num">
                                      <p:cBhvr additive="base">
                                        <p:cTn id="64" dur="500" fill="hold"/>
                                        <p:tgtEl>
                                          <p:spTgt spid="105"/>
                                        </p:tgtEl>
                                        <p:attrNameLst>
                                          <p:attrName>ppt_y</p:attrName>
                                        </p:attrNameLst>
                                      </p:cBhvr>
                                      <p:tavLst>
                                        <p:tav tm="0">
                                          <p:val>
                                            <p:strVal val="#ppt_y"/>
                                          </p:val>
                                        </p:tav>
                                        <p:tav tm="100000">
                                          <p:val>
                                            <p:strVal val="#ppt_y"/>
                                          </p:val>
                                        </p:tav>
                                      </p:tavLst>
                                    </p:anim>
                                  </p:childTnLst>
                                </p:cTn>
                              </p:par>
                            </p:childTnLst>
                          </p:cTn>
                        </p:par>
                        <p:par>
                          <p:cTn id="65" fill="hold">
                            <p:stCondLst>
                              <p:cond delay="6250"/>
                            </p:stCondLst>
                            <p:childTnLst>
                              <p:par>
                                <p:cTn id="66" presetID="2" presetClass="entr" presetSubtype="2" fill="hold" grpId="0" nodeType="afterEffect">
                                  <p:stCondLst>
                                    <p:cond delay="0"/>
                                  </p:stCondLst>
                                  <p:childTnLst>
                                    <p:set>
                                      <p:cBhvr>
                                        <p:cTn id="67" dur="1" fill="hold">
                                          <p:stCondLst>
                                            <p:cond delay="0"/>
                                          </p:stCondLst>
                                        </p:cTn>
                                        <p:tgtEl>
                                          <p:spTgt spid="106"/>
                                        </p:tgtEl>
                                        <p:attrNameLst>
                                          <p:attrName>style.visibility</p:attrName>
                                        </p:attrNameLst>
                                      </p:cBhvr>
                                      <p:to>
                                        <p:strVal val="visible"/>
                                      </p:to>
                                    </p:set>
                                    <p:anim calcmode="lin" valueType="num">
                                      <p:cBhvr additive="base">
                                        <p:cTn id="68" dur="500" fill="hold"/>
                                        <p:tgtEl>
                                          <p:spTgt spid="106"/>
                                        </p:tgtEl>
                                        <p:attrNameLst>
                                          <p:attrName>ppt_x</p:attrName>
                                        </p:attrNameLst>
                                      </p:cBhvr>
                                      <p:tavLst>
                                        <p:tav tm="0">
                                          <p:val>
                                            <p:strVal val="1+#ppt_w/2"/>
                                          </p:val>
                                        </p:tav>
                                        <p:tav tm="100000">
                                          <p:val>
                                            <p:strVal val="#ppt_x"/>
                                          </p:val>
                                        </p:tav>
                                      </p:tavLst>
                                    </p:anim>
                                    <p:anim calcmode="lin" valueType="num">
                                      <p:cBhvr additive="base">
                                        <p:cTn id="69" dur="500" fill="hold"/>
                                        <p:tgtEl>
                                          <p:spTgt spid="106"/>
                                        </p:tgtEl>
                                        <p:attrNameLst>
                                          <p:attrName>ppt_y</p:attrName>
                                        </p:attrNameLst>
                                      </p:cBhvr>
                                      <p:tavLst>
                                        <p:tav tm="0">
                                          <p:val>
                                            <p:strVal val="#ppt_y"/>
                                          </p:val>
                                        </p:tav>
                                        <p:tav tm="100000">
                                          <p:val>
                                            <p:strVal val="#ppt_y"/>
                                          </p:val>
                                        </p:tav>
                                      </p:tavLst>
                                    </p:anim>
                                  </p:childTnLst>
                                </p:cTn>
                              </p:par>
                            </p:childTnLst>
                          </p:cTn>
                        </p:par>
                        <p:par>
                          <p:cTn id="70" fill="hold">
                            <p:stCondLst>
                              <p:cond delay="6750"/>
                            </p:stCondLst>
                            <p:childTnLst>
                              <p:par>
                                <p:cTn id="71" presetID="2" presetClass="entr" presetSubtype="2" fill="hold" grpId="0" nodeType="afterEffect">
                                  <p:stCondLst>
                                    <p:cond delay="0"/>
                                  </p:stCondLst>
                                  <p:childTnLst>
                                    <p:set>
                                      <p:cBhvr>
                                        <p:cTn id="72" dur="1" fill="hold">
                                          <p:stCondLst>
                                            <p:cond delay="0"/>
                                          </p:stCondLst>
                                        </p:cTn>
                                        <p:tgtEl>
                                          <p:spTgt spid="107"/>
                                        </p:tgtEl>
                                        <p:attrNameLst>
                                          <p:attrName>style.visibility</p:attrName>
                                        </p:attrNameLst>
                                      </p:cBhvr>
                                      <p:to>
                                        <p:strVal val="visible"/>
                                      </p:to>
                                    </p:set>
                                    <p:anim calcmode="lin" valueType="num">
                                      <p:cBhvr additive="base">
                                        <p:cTn id="73" dur="500" fill="hold"/>
                                        <p:tgtEl>
                                          <p:spTgt spid="107"/>
                                        </p:tgtEl>
                                        <p:attrNameLst>
                                          <p:attrName>ppt_x</p:attrName>
                                        </p:attrNameLst>
                                      </p:cBhvr>
                                      <p:tavLst>
                                        <p:tav tm="0">
                                          <p:val>
                                            <p:strVal val="1+#ppt_w/2"/>
                                          </p:val>
                                        </p:tav>
                                        <p:tav tm="100000">
                                          <p:val>
                                            <p:strVal val="#ppt_x"/>
                                          </p:val>
                                        </p:tav>
                                      </p:tavLst>
                                    </p:anim>
                                    <p:anim calcmode="lin" valueType="num">
                                      <p:cBhvr additive="base">
                                        <p:cTn id="74"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0" grpId="0" animBg="1"/>
      <p:bldP spid="104" grpId="0"/>
      <p:bldP spid="105" grpId="0"/>
      <p:bldP spid="106" grpId="0"/>
      <p:bldP spid="10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pSp>
        <p:nvGrpSpPr>
          <p:cNvPr id="82" name="组合 81">
            <a:extLst>
              <a:ext uri="{FF2B5EF4-FFF2-40B4-BE49-F238E27FC236}">
                <a16:creationId xmlns:a16="http://schemas.microsoft.com/office/drawing/2014/main" id="{79A9C5BE-D8B7-440F-9C6A-0A40A6935E14}"/>
              </a:ext>
            </a:extLst>
          </p:cNvPr>
          <p:cNvGrpSpPr/>
          <p:nvPr/>
        </p:nvGrpSpPr>
        <p:grpSpPr>
          <a:xfrm flipH="1">
            <a:off x="1581239" y="2282226"/>
            <a:ext cx="9029122" cy="3636950"/>
            <a:chOff x="345597" y="1993900"/>
            <a:chExt cx="10532162" cy="4242375"/>
          </a:xfrm>
        </p:grpSpPr>
        <p:sp>
          <p:nvSpPr>
            <p:cNvPr id="83" name="Freeform 5">
              <a:extLst>
                <a:ext uri="{FF2B5EF4-FFF2-40B4-BE49-F238E27FC236}">
                  <a16:creationId xmlns:a16="http://schemas.microsoft.com/office/drawing/2014/main" id="{F1BB7AE1-7015-457F-ACA3-E08A077BD90C}"/>
                </a:ext>
              </a:extLst>
            </p:cNvPr>
            <p:cNvSpPr>
              <a:spLocks/>
            </p:cNvSpPr>
            <p:nvPr/>
          </p:nvSpPr>
          <p:spPr bwMode="auto">
            <a:xfrm rot="16200000">
              <a:off x="5511529" y="2704867"/>
              <a:ext cx="2348959" cy="2376466"/>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rgbClr val="92488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sp>
          <p:nvSpPr>
            <p:cNvPr id="84" name="Freeform 6">
              <a:extLst>
                <a:ext uri="{FF2B5EF4-FFF2-40B4-BE49-F238E27FC236}">
                  <a16:creationId xmlns:a16="http://schemas.microsoft.com/office/drawing/2014/main" id="{E12C3C42-433B-4308-A33C-D3B2F78F506E}"/>
                </a:ext>
              </a:extLst>
            </p:cNvPr>
            <p:cNvSpPr>
              <a:spLocks/>
            </p:cNvSpPr>
            <p:nvPr/>
          </p:nvSpPr>
          <p:spPr bwMode="auto">
            <a:xfrm rot="16200000">
              <a:off x="8160112" y="2834177"/>
              <a:ext cx="2363628" cy="237463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rgbClr val="72AE4A"/>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sp>
          <p:nvSpPr>
            <p:cNvPr id="85" name="Freeform 7">
              <a:extLst>
                <a:ext uri="{FF2B5EF4-FFF2-40B4-BE49-F238E27FC236}">
                  <a16:creationId xmlns:a16="http://schemas.microsoft.com/office/drawing/2014/main" id="{A4ECB4D4-66AE-4FF6-A30F-EAF75A061E83}"/>
                </a:ext>
              </a:extLst>
            </p:cNvPr>
            <p:cNvSpPr>
              <a:spLocks/>
            </p:cNvSpPr>
            <p:nvPr/>
          </p:nvSpPr>
          <p:spPr bwMode="auto">
            <a:xfrm rot="16200000">
              <a:off x="3011777" y="2834177"/>
              <a:ext cx="2361796" cy="237463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rgbClr val="72AE4A"/>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sp>
          <p:nvSpPr>
            <p:cNvPr id="86" name="Freeform 8">
              <a:extLst>
                <a:ext uri="{FF2B5EF4-FFF2-40B4-BE49-F238E27FC236}">
                  <a16:creationId xmlns:a16="http://schemas.microsoft.com/office/drawing/2014/main" id="{A7B32B8D-E710-46FA-AB3A-903109A9F645}"/>
                </a:ext>
              </a:extLst>
            </p:cNvPr>
            <p:cNvSpPr>
              <a:spLocks/>
            </p:cNvSpPr>
            <p:nvPr/>
          </p:nvSpPr>
          <p:spPr bwMode="auto">
            <a:xfrm rot="16200000">
              <a:off x="356599" y="2704867"/>
              <a:ext cx="2354461" cy="2376466"/>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rgbClr val="92488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cxnSp>
          <p:nvCxnSpPr>
            <p:cNvPr id="87" name="直接连接符 36">
              <a:extLst>
                <a:ext uri="{FF2B5EF4-FFF2-40B4-BE49-F238E27FC236}">
                  <a16:creationId xmlns:a16="http://schemas.microsoft.com/office/drawing/2014/main" id="{20825134-5D52-46A2-960D-F5E899BA71B1}"/>
                </a:ext>
              </a:extLst>
            </p:cNvPr>
            <p:cNvCxnSpPr>
              <a:cxnSpLocks noChangeShapeType="1"/>
            </p:cNvCxnSpPr>
            <p:nvPr/>
          </p:nvCxnSpPr>
          <p:spPr bwMode="auto">
            <a:xfrm flipH="1">
              <a:off x="8888205" y="4107962"/>
              <a:ext cx="1450451" cy="0"/>
            </a:xfrm>
            <a:prstGeom prst="line">
              <a:avLst/>
            </a:prstGeom>
            <a:noFill/>
            <a:ln w="6350" algn="ctr">
              <a:solidFill>
                <a:schemeClr val="bg1"/>
              </a:solidFill>
              <a:miter lim="800000"/>
              <a:headEnd/>
              <a:tailEnd/>
            </a:ln>
            <a:extLst>
              <a:ext uri="{909E8E84-426E-40DD-AFC4-6F175D3DCCD1}">
                <a14:hiddenFill xmlns:a14="http://schemas.microsoft.com/office/drawing/2010/main">
                  <a:noFill/>
                </a14:hiddenFill>
              </a:ext>
            </a:extLst>
          </p:spPr>
        </p:cxnSp>
        <p:cxnSp>
          <p:nvCxnSpPr>
            <p:cNvPr id="88" name="直接连接符 40">
              <a:extLst>
                <a:ext uri="{FF2B5EF4-FFF2-40B4-BE49-F238E27FC236}">
                  <a16:creationId xmlns:a16="http://schemas.microsoft.com/office/drawing/2014/main" id="{0D8AA57A-A59F-4ACA-B286-9B8B5AB1FA13}"/>
                </a:ext>
              </a:extLst>
            </p:cNvPr>
            <p:cNvCxnSpPr>
              <a:cxnSpLocks noChangeShapeType="1"/>
            </p:cNvCxnSpPr>
            <p:nvPr/>
          </p:nvCxnSpPr>
          <p:spPr bwMode="auto">
            <a:xfrm flipH="1">
              <a:off x="3642091" y="4107962"/>
              <a:ext cx="1450451" cy="0"/>
            </a:xfrm>
            <a:prstGeom prst="line">
              <a:avLst/>
            </a:prstGeom>
            <a:noFill/>
            <a:ln w="6350" algn="ctr">
              <a:solidFill>
                <a:schemeClr val="bg1"/>
              </a:solidFill>
              <a:miter lim="800000"/>
              <a:headEnd/>
              <a:tailEnd/>
            </a:ln>
            <a:extLst>
              <a:ext uri="{909E8E84-426E-40DD-AFC4-6F175D3DCCD1}">
                <a14:hiddenFill xmlns:a14="http://schemas.microsoft.com/office/drawing/2010/main">
                  <a:noFill/>
                </a14:hiddenFill>
              </a:ext>
            </a:extLst>
          </p:spPr>
        </p:cxnSp>
        <p:cxnSp>
          <p:nvCxnSpPr>
            <p:cNvPr id="89" name="直接连接符 44">
              <a:extLst>
                <a:ext uri="{FF2B5EF4-FFF2-40B4-BE49-F238E27FC236}">
                  <a16:creationId xmlns:a16="http://schemas.microsoft.com/office/drawing/2014/main" id="{9AC76AB0-607E-4BDA-8EEA-C9A9C81968AC}"/>
                </a:ext>
              </a:extLst>
            </p:cNvPr>
            <p:cNvCxnSpPr>
              <a:cxnSpLocks noChangeShapeType="1"/>
            </p:cNvCxnSpPr>
            <p:nvPr/>
          </p:nvCxnSpPr>
          <p:spPr bwMode="auto">
            <a:xfrm flipH="1">
              <a:off x="5625117" y="3902589"/>
              <a:ext cx="1450451" cy="0"/>
            </a:xfrm>
            <a:prstGeom prst="line">
              <a:avLst/>
            </a:prstGeom>
            <a:noFill/>
            <a:ln w="6350" algn="ctr">
              <a:solidFill>
                <a:schemeClr val="bg1"/>
              </a:solidFill>
              <a:miter lim="800000"/>
              <a:headEnd/>
              <a:tailEnd/>
            </a:ln>
            <a:extLst>
              <a:ext uri="{909E8E84-426E-40DD-AFC4-6F175D3DCCD1}">
                <a14:hiddenFill xmlns:a14="http://schemas.microsoft.com/office/drawing/2010/main">
                  <a:noFill/>
                </a14:hiddenFill>
              </a:ext>
            </a:extLst>
          </p:spPr>
        </p:cxnSp>
        <p:cxnSp>
          <p:nvCxnSpPr>
            <p:cNvPr id="90" name="直接连接符 48">
              <a:extLst>
                <a:ext uri="{FF2B5EF4-FFF2-40B4-BE49-F238E27FC236}">
                  <a16:creationId xmlns:a16="http://schemas.microsoft.com/office/drawing/2014/main" id="{EFC3D6F9-7D54-466C-ADEB-F439EEA249AF}"/>
                </a:ext>
              </a:extLst>
            </p:cNvPr>
            <p:cNvCxnSpPr>
              <a:cxnSpLocks noChangeShapeType="1"/>
            </p:cNvCxnSpPr>
            <p:nvPr/>
          </p:nvCxnSpPr>
          <p:spPr bwMode="auto">
            <a:xfrm flipH="1">
              <a:off x="441615" y="3902589"/>
              <a:ext cx="1450451" cy="0"/>
            </a:xfrm>
            <a:prstGeom prst="line">
              <a:avLst/>
            </a:prstGeom>
            <a:noFill/>
            <a:ln w="6350" algn="ctr">
              <a:solidFill>
                <a:schemeClr val="bg1"/>
              </a:solidFill>
              <a:miter lim="800000"/>
              <a:headEnd/>
              <a:tailEnd/>
            </a:ln>
            <a:extLst>
              <a:ext uri="{909E8E84-426E-40DD-AFC4-6F175D3DCCD1}">
                <a14:hiddenFill xmlns:a14="http://schemas.microsoft.com/office/drawing/2010/main">
                  <a:noFill/>
                </a14:hiddenFill>
              </a:ext>
            </a:extLst>
          </p:spPr>
        </p:cxnSp>
        <p:sp>
          <p:nvSpPr>
            <p:cNvPr id="91" name="矩形 90">
              <a:extLst>
                <a:ext uri="{FF2B5EF4-FFF2-40B4-BE49-F238E27FC236}">
                  <a16:creationId xmlns:a16="http://schemas.microsoft.com/office/drawing/2014/main" id="{EE840E12-7F97-4A81-B67B-BB5F759DB85E}"/>
                </a:ext>
              </a:extLst>
            </p:cNvPr>
            <p:cNvSpPr/>
            <p:nvPr/>
          </p:nvSpPr>
          <p:spPr>
            <a:xfrm flipH="1">
              <a:off x="8976235" y="4231422"/>
              <a:ext cx="1264093" cy="359011"/>
            </a:xfrm>
            <a:prstGeom prst="rect">
              <a:avLst/>
            </a:prstGeom>
          </p:spPr>
          <p:txBody>
            <a:bodyPr wrap="non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2" name="矩形 91">
              <a:extLst>
                <a:ext uri="{FF2B5EF4-FFF2-40B4-BE49-F238E27FC236}">
                  <a16:creationId xmlns:a16="http://schemas.microsoft.com/office/drawing/2014/main" id="{04FC83AA-BA6A-4CD2-833B-6D69959ACF9A}"/>
                </a:ext>
              </a:extLst>
            </p:cNvPr>
            <p:cNvSpPr/>
            <p:nvPr/>
          </p:nvSpPr>
          <p:spPr>
            <a:xfrm flipH="1">
              <a:off x="5724714" y="4038238"/>
              <a:ext cx="1264093" cy="359011"/>
            </a:xfrm>
            <a:prstGeom prst="rect">
              <a:avLst/>
            </a:prstGeom>
          </p:spPr>
          <p:txBody>
            <a:bodyPr wrap="non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3" name="矩形 92">
              <a:extLst>
                <a:ext uri="{FF2B5EF4-FFF2-40B4-BE49-F238E27FC236}">
                  <a16:creationId xmlns:a16="http://schemas.microsoft.com/office/drawing/2014/main" id="{F3AD3F85-5BC6-4326-A759-CD179C35B8EB}"/>
                </a:ext>
              </a:extLst>
            </p:cNvPr>
            <p:cNvSpPr/>
            <p:nvPr/>
          </p:nvSpPr>
          <p:spPr>
            <a:xfrm flipH="1">
              <a:off x="3772862" y="4231422"/>
              <a:ext cx="1264093" cy="359011"/>
            </a:xfrm>
            <a:prstGeom prst="rect">
              <a:avLst/>
            </a:prstGeom>
          </p:spPr>
          <p:txBody>
            <a:bodyPr wrap="non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4" name="矩形 93">
              <a:extLst>
                <a:ext uri="{FF2B5EF4-FFF2-40B4-BE49-F238E27FC236}">
                  <a16:creationId xmlns:a16="http://schemas.microsoft.com/office/drawing/2014/main" id="{F4CC230C-4CDB-4FFB-9187-B3C3723E5553}"/>
                </a:ext>
              </a:extLst>
            </p:cNvPr>
            <p:cNvSpPr/>
            <p:nvPr/>
          </p:nvSpPr>
          <p:spPr>
            <a:xfrm flipH="1">
              <a:off x="603906" y="4038238"/>
              <a:ext cx="1264093" cy="359011"/>
            </a:xfrm>
            <a:prstGeom prst="rect">
              <a:avLst/>
            </a:prstGeom>
          </p:spPr>
          <p:txBody>
            <a:bodyPr wrap="non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5" name="组合 94">
              <a:extLst>
                <a:ext uri="{FF2B5EF4-FFF2-40B4-BE49-F238E27FC236}">
                  <a16:creationId xmlns:a16="http://schemas.microsoft.com/office/drawing/2014/main" id="{9BF3A431-0931-4196-9A02-D2C5C3C98BAB}"/>
                </a:ext>
              </a:extLst>
            </p:cNvPr>
            <p:cNvGrpSpPr>
              <a:grpSpLocks noChangeAspect="1"/>
            </p:cNvGrpSpPr>
            <p:nvPr/>
          </p:nvGrpSpPr>
          <p:grpSpPr>
            <a:xfrm flipH="1">
              <a:off x="6147310" y="3285038"/>
              <a:ext cx="1403652" cy="495044"/>
              <a:chOff x="6068389" y="3275006"/>
              <a:chExt cx="1276786" cy="450303"/>
            </a:xfrm>
            <a:solidFill>
              <a:schemeClr val="bg1"/>
            </a:solidFill>
            <a:effectLst/>
          </p:grpSpPr>
          <p:sp>
            <p:nvSpPr>
              <p:cNvPr id="113" name="Freeform 108">
                <a:extLst>
                  <a:ext uri="{FF2B5EF4-FFF2-40B4-BE49-F238E27FC236}">
                    <a16:creationId xmlns:a16="http://schemas.microsoft.com/office/drawing/2014/main" id="{19085F31-0376-438E-AD90-145410B88770}"/>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14" name="Freeform 109">
                <a:extLst>
                  <a:ext uri="{FF2B5EF4-FFF2-40B4-BE49-F238E27FC236}">
                    <a16:creationId xmlns:a16="http://schemas.microsoft.com/office/drawing/2014/main" id="{710ED7A0-49D6-4C67-BEB0-2EF32B16A890}"/>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15" name="Freeform 110">
                <a:extLst>
                  <a:ext uri="{FF2B5EF4-FFF2-40B4-BE49-F238E27FC236}">
                    <a16:creationId xmlns:a16="http://schemas.microsoft.com/office/drawing/2014/main" id="{503060CF-CE3B-47A1-949A-DC4F89D7B8E5}"/>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16" name="Freeform 111">
                <a:extLst>
                  <a:ext uri="{FF2B5EF4-FFF2-40B4-BE49-F238E27FC236}">
                    <a16:creationId xmlns:a16="http://schemas.microsoft.com/office/drawing/2014/main" id="{6F64F213-FC38-41C9-8A39-8E95558A210A}"/>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17" name="Freeform 112">
                <a:extLst>
                  <a:ext uri="{FF2B5EF4-FFF2-40B4-BE49-F238E27FC236}">
                    <a16:creationId xmlns:a16="http://schemas.microsoft.com/office/drawing/2014/main" id="{702B7011-FC58-40E9-BAB4-F62A6A521D4A}"/>
                  </a:ext>
                </a:extLst>
              </p:cNvPr>
              <p:cNvSpPr>
                <a:spLocks noEditPoints="1"/>
              </p:cNvSpPr>
              <p:nvPr/>
            </p:nvSpPr>
            <p:spPr bwMode="auto">
              <a:xfrm>
                <a:off x="6942519"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grpSp>
          <p:nvGrpSpPr>
            <p:cNvPr id="96" name="组合 95">
              <a:extLst>
                <a:ext uri="{FF2B5EF4-FFF2-40B4-BE49-F238E27FC236}">
                  <a16:creationId xmlns:a16="http://schemas.microsoft.com/office/drawing/2014/main" id="{4434EE07-4B76-4B74-A5D0-22802415DCD3}"/>
                </a:ext>
              </a:extLst>
            </p:cNvPr>
            <p:cNvGrpSpPr/>
            <p:nvPr/>
          </p:nvGrpSpPr>
          <p:grpSpPr>
            <a:xfrm flipH="1">
              <a:off x="958802" y="3268724"/>
              <a:ext cx="486720" cy="477444"/>
              <a:chOff x="5742794" y="4872552"/>
              <a:chExt cx="468580" cy="459645"/>
            </a:xfrm>
            <a:solidFill>
              <a:schemeClr val="bg1"/>
            </a:solidFill>
            <a:effectLst/>
          </p:grpSpPr>
          <p:sp>
            <p:nvSpPr>
              <p:cNvPr id="110" name="Freeform 148">
                <a:extLst>
                  <a:ext uri="{FF2B5EF4-FFF2-40B4-BE49-F238E27FC236}">
                    <a16:creationId xmlns:a16="http://schemas.microsoft.com/office/drawing/2014/main" id="{64A36C2D-D2F3-41EB-9F35-B945140CB1E4}"/>
                  </a:ext>
                </a:extLst>
              </p:cNvPr>
              <p:cNvSpPr>
                <a:spLocks noEditPoints="1"/>
              </p:cNvSpPr>
              <p:nvPr/>
            </p:nvSpPr>
            <p:spPr bwMode="auto">
              <a:xfrm>
                <a:off x="5860102" y="4872552"/>
                <a:ext cx="351272"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11" name="Freeform 149">
                <a:extLst>
                  <a:ext uri="{FF2B5EF4-FFF2-40B4-BE49-F238E27FC236}">
                    <a16:creationId xmlns:a16="http://schemas.microsoft.com/office/drawing/2014/main" id="{E0F58C17-92FD-4D7B-AC37-5189BEF177FF}"/>
                  </a:ext>
                </a:extLst>
              </p:cNvPr>
              <p:cNvSpPr>
                <a:spLocks noEditPoints="1"/>
              </p:cNvSpPr>
              <p:nvPr/>
            </p:nvSpPr>
            <p:spPr bwMode="auto">
              <a:xfrm>
                <a:off x="5742794" y="5104243"/>
                <a:ext cx="231693"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12" name="Oval 150">
                <a:extLst>
                  <a:ext uri="{FF2B5EF4-FFF2-40B4-BE49-F238E27FC236}">
                    <a16:creationId xmlns:a16="http://schemas.microsoft.com/office/drawing/2014/main" id="{CEC967B6-2C11-4E4C-A711-03BC2C4F1D79}"/>
                  </a:ext>
                </a:extLst>
              </p:cNvPr>
              <p:cNvSpPr>
                <a:spLocks noChangeArrowheads="1"/>
              </p:cNvSpPr>
              <p:nvPr/>
            </p:nvSpPr>
            <p:spPr bwMode="auto">
              <a:xfrm>
                <a:off x="6049558" y="5199535"/>
                <a:ext cx="37370" cy="373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grpSp>
          <p:nvGrpSpPr>
            <p:cNvPr id="97" name="组合 96">
              <a:extLst>
                <a:ext uri="{FF2B5EF4-FFF2-40B4-BE49-F238E27FC236}">
                  <a16:creationId xmlns:a16="http://schemas.microsoft.com/office/drawing/2014/main" id="{97BED569-1EFB-4794-AF58-992CD80A578C}"/>
                </a:ext>
              </a:extLst>
            </p:cNvPr>
            <p:cNvGrpSpPr/>
            <p:nvPr/>
          </p:nvGrpSpPr>
          <p:grpSpPr>
            <a:xfrm flipH="1">
              <a:off x="4192626" y="3507446"/>
              <a:ext cx="405996" cy="401810"/>
              <a:chOff x="6967126" y="4092464"/>
              <a:chExt cx="453105" cy="448433"/>
            </a:xfrm>
            <a:solidFill>
              <a:schemeClr val="bg1"/>
            </a:solidFill>
            <a:effectLst/>
          </p:grpSpPr>
          <p:sp>
            <p:nvSpPr>
              <p:cNvPr id="108" name="Freeform 136">
                <a:extLst>
                  <a:ext uri="{FF2B5EF4-FFF2-40B4-BE49-F238E27FC236}">
                    <a16:creationId xmlns:a16="http://schemas.microsoft.com/office/drawing/2014/main" id="{D16BDE19-46B2-4111-AA23-04BBF86175DD}"/>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09" name="Freeform 137">
                <a:extLst>
                  <a:ext uri="{FF2B5EF4-FFF2-40B4-BE49-F238E27FC236}">
                    <a16:creationId xmlns:a16="http://schemas.microsoft.com/office/drawing/2014/main" id="{B032B65F-760D-499E-BBB0-800A623B674A}"/>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grpSp>
          <p:nvGrpSpPr>
            <p:cNvPr id="98" name="组合 97">
              <a:extLst>
                <a:ext uri="{FF2B5EF4-FFF2-40B4-BE49-F238E27FC236}">
                  <a16:creationId xmlns:a16="http://schemas.microsoft.com/office/drawing/2014/main" id="{5580C613-6D70-4279-A932-2EA6CAEDC864}"/>
                </a:ext>
              </a:extLst>
            </p:cNvPr>
            <p:cNvGrpSpPr/>
            <p:nvPr/>
          </p:nvGrpSpPr>
          <p:grpSpPr>
            <a:xfrm flipH="1">
              <a:off x="9383724" y="3438013"/>
              <a:ext cx="422882" cy="455087"/>
              <a:chOff x="7005429" y="4859473"/>
              <a:chExt cx="466184" cy="501686"/>
            </a:xfrm>
            <a:effectLst/>
          </p:grpSpPr>
          <p:sp>
            <p:nvSpPr>
              <p:cNvPr id="103" name="Freeform 154">
                <a:extLst>
                  <a:ext uri="{FF2B5EF4-FFF2-40B4-BE49-F238E27FC236}">
                    <a16:creationId xmlns:a16="http://schemas.microsoft.com/office/drawing/2014/main" id="{AB3809D4-FBE6-4BF8-BF54-29265109965C}"/>
                  </a:ext>
                </a:extLst>
              </p:cNvPr>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04" name="Rectangle 155">
                <a:extLst>
                  <a:ext uri="{FF2B5EF4-FFF2-40B4-BE49-F238E27FC236}">
                    <a16:creationId xmlns:a16="http://schemas.microsoft.com/office/drawing/2014/main" id="{BC47A64F-1661-44D7-8121-87AA8BF1B694}"/>
                  </a:ext>
                </a:extLst>
              </p:cNvPr>
              <p:cNvSpPr>
                <a:spLocks noChangeArrowheads="1"/>
              </p:cNvSpPr>
              <p:nvPr/>
            </p:nvSpPr>
            <p:spPr bwMode="auto">
              <a:xfrm>
                <a:off x="7166118" y="5278945"/>
                <a:ext cx="9342" cy="326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05" name="Freeform 156">
                <a:extLst>
                  <a:ext uri="{FF2B5EF4-FFF2-40B4-BE49-F238E27FC236}">
                    <a16:creationId xmlns:a16="http://schemas.microsoft.com/office/drawing/2014/main" id="{A4611790-5F2A-4339-9532-328CE9B25E50}"/>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06" name="Freeform 157">
                <a:extLst>
                  <a:ext uri="{FF2B5EF4-FFF2-40B4-BE49-F238E27FC236}">
                    <a16:creationId xmlns:a16="http://schemas.microsoft.com/office/drawing/2014/main" id="{DCBA3101-C48E-40C1-93EF-E42635A18FE5}"/>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07" name="Freeform 158">
                <a:extLst>
                  <a:ext uri="{FF2B5EF4-FFF2-40B4-BE49-F238E27FC236}">
                    <a16:creationId xmlns:a16="http://schemas.microsoft.com/office/drawing/2014/main" id="{4AC6CD3A-A9FF-4E30-8CB9-BEA814D3359D}"/>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sp>
          <p:nvSpPr>
            <p:cNvPr id="99" name="文本框 44">
              <a:extLst>
                <a:ext uri="{FF2B5EF4-FFF2-40B4-BE49-F238E27FC236}">
                  <a16:creationId xmlns:a16="http://schemas.microsoft.com/office/drawing/2014/main" id="{0BEB9B63-8244-4DEA-BFAB-C7060507D4C6}"/>
                </a:ext>
              </a:extLst>
            </p:cNvPr>
            <p:cNvSpPr txBox="1"/>
            <p:nvPr/>
          </p:nvSpPr>
          <p:spPr>
            <a:xfrm flipH="1">
              <a:off x="8420095" y="5338749"/>
              <a:ext cx="2457664" cy="897526"/>
            </a:xfrm>
            <a:prstGeom prst="rect">
              <a:avLst/>
            </a:prstGeom>
            <a:noFill/>
            <a:effectLst/>
          </p:spPr>
          <p:txBody>
            <a:bodyPr wrap="square" rtlCol="0">
              <a:spAutoFit/>
            </a:bodyPr>
            <a:lstStyle/>
            <a:p>
              <a:r>
                <a:rPr lang="zh-CN" altLang="en-US" sz="1100" dirty="0">
                  <a:solidFill>
                    <a:srgbClr val="FFFFFF">
                      <a:lumMod val="50000"/>
                    </a:srgbClr>
                  </a:solidFill>
                  <a:latin typeface="微软雅黑" panose="020B0503020204020204" pitchFamily="34" charset="-122"/>
                  <a:ea typeface="微软雅黑" panose="020B0503020204020204" pitchFamily="34" charset="-122"/>
                </a:rPr>
                <a:t>点击输入简要文字内容，言简意赅的说明分项内容</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COOLLA</a:t>
              </a:r>
              <a:r>
                <a:rPr lang="zh-CN" altLang="en-US" sz="1100" dirty="0">
                  <a:solidFill>
                    <a:srgbClr val="FFFFFF">
                      <a:lumMod val="50000"/>
                    </a:srgbClr>
                  </a:solidFill>
                  <a:latin typeface="微软雅黑" panose="020B0503020204020204" pitchFamily="34" charset="-122"/>
                  <a:ea typeface="微软雅黑" panose="020B0503020204020204" pitchFamily="34" charset="-122"/>
                </a:rPr>
                <a:t>专业设计</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a:t>
              </a:r>
            </a:p>
            <a:p>
              <a:endParaRPr lang="en-US" altLang="zh-CN" sz="11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00" name="文本框 45">
              <a:extLst>
                <a:ext uri="{FF2B5EF4-FFF2-40B4-BE49-F238E27FC236}">
                  <a16:creationId xmlns:a16="http://schemas.microsoft.com/office/drawing/2014/main" id="{0B49FB7D-80D7-4A4E-9297-8F6078FFA631}"/>
                </a:ext>
              </a:extLst>
            </p:cNvPr>
            <p:cNvSpPr txBox="1"/>
            <p:nvPr/>
          </p:nvSpPr>
          <p:spPr>
            <a:xfrm flipH="1">
              <a:off x="6190844" y="2009271"/>
              <a:ext cx="2229251" cy="700071"/>
            </a:xfrm>
            <a:prstGeom prst="rect">
              <a:avLst/>
            </a:prstGeom>
            <a:noFill/>
            <a:effectLst/>
          </p:spPr>
          <p:txBody>
            <a:bodyPr wrap="square" rtlCol="0">
              <a:spAutoFit/>
            </a:bodyPr>
            <a:lstStyle/>
            <a:p>
              <a:pPr lvl="0" algn="just"/>
              <a:r>
                <a:rPr lang="zh-CN" altLang="en-US" sz="1100" dirty="0">
                  <a:solidFill>
                    <a:srgbClr val="FFFFFF">
                      <a:lumMod val="50000"/>
                    </a:srgbClr>
                  </a:solidFill>
                  <a:latin typeface="微软雅黑" panose="020B0503020204020204" pitchFamily="34" charset="-122"/>
                  <a:ea typeface="微软雅黑" panose="020B0503020204020204" pitchFamily="34" charset="-122"/>
                </a:rPr>
                <a:t>点击输入简要文字内容，言简意赅的说明分项内容</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COOLLA</a:t>
              </a:r>
              <a:r>
                <a:rPr lang="zh-CN" altLang="en-US" sz="1100" dirty="0">
                  <a:solidFill>
                    <a:srgbClr val="FFFFFF">
                      <a:lumMod val="50000"/>
                    </a:srgbClr>
                  </a:solidFill>
                  <a:latin typeface="微软雅黑" panose="020B0503020204020204" pitchFamily="34" charset="-122"/>
                  <a:ea typeface="微软雅黑" panose="020B0503020204020204" pitchFamily="34" charset="-122"/>
                </a:rPr>
                <a:t>专业设计</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a:t>
              </a:r>
            </a:p>
          </p:txBody>
        </p:sp>
        <p:sp>
          <p:nvSpPr>
            <p:cNvPr id="101" name="文本框 46">
              <a:extLst>
                <a:ext uri="{FF2B5EF4-FFF2-40B4-BE49-F238E27FC236}">
                  <a16:creationId xmlns:a16="http://schemas.microsoft.com/office/drawing/2014/main" id="{8F5D65DD-E6E2-4DB6-AEE4-6FE13DF51A1E}"/>
                </a:ext>
              </a:extLst>
            </p:cNvPr>
            <p:cNvSpPr txBox="1"/>
            <p:nvPr/>
          </p:nvSpPr>
          <p:spPr>
            <a:xfrm flipH="1">
              <a:off x="3172669" y="5296788"/>
              <a:ext cx="2413138" cy="897526"/>
            </a:xfrm>
            <a:prstGeom prst="rect">
              <a:avLst/>
            </a:prstGeom>
            <a:noFill/>
            <a:effectLst/>
          </p:spPr>
          <p:txBody>
            <a:bodyPr wrap="square" rtlCol="0">
              <a:spAutoFit/>
            </a:bodyPr>
            <a:lstStyle/>
            <a:p>
              <a:r>
                <a:rPr lang="zh-CN" altLang="en-US" sz="1100" dirty="0">
                  <a:solidFill>
                    <a:srgbClr val="FFFFFF">
                      <a:lumMod val="50000"/>
                    </a:srgbClr>
                  </a:solidFill>
                  <a:latin typeface="微软雅黑" panose="020B0503020204020204" pitchFamily="34" charset="-122"/>
                  <a:ea typeface="微软雅黑" panose="020B0503020204020204" pitchFamily="34" charset="-122"/>
                </a:rPr>
                <a:t>点击输入简要文字内容，言简意赅的说明分项内容</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COOLLA</a:t>
              </a:r>
              <a:r>
                <a:rPr lang="zh-CN" altLang="en-US" sz="1100" dirty="0">
                  <a:solidFill>
                    <a:srgbClr val="FFFFFF">
                      <a:lumMod val="50000"/>
                    </a:srgbClr>
                  </a:solidFill>
                  <a:latin typeface="微软雅黑" panose="020B0503020204020204" pitchFamily="34" charset="-122"/>
                  <a:ea typeface="微软雅黑" panose="020B0503020204020204" pitchFamily="34" charset="-122"/>
                </a:rPr>
                <a:t>专业设计</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a:t>
              </a:r>
            </a:p>
            <a:p>
              <a:endParaRPr lang="en-US" altLang="zh-CN" sz="11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02" name="文本框 47">
              <a:extLst>
                <a:ext uri="{FF2B5EF4-FFF2-40B4-BE49-F238E27FC236}">
                  <a16:creationId xmlns:a16="http://schemas.microsoft.com/office/drawing/2014/main" id="{B0A11F90-D2D9-41CA-BB34-8FAFD8EF30E7}"/>
                </a:ext>
              </a:extLst>
            </p:cNvPr>
            <p:cNvSpPr txBox="1"/>
            <p:nvPr/>
          </p:nvSpPr>
          <p:spPr>
            <a:xfrm flipH="1">
              <a:off x="1035922" y="1993900"/>
              <a:ext cx="2354461" cy="897526"/>
            </a:xfrm>
            <a:prstGeom prst="rect">
              <a:avLst/>
            </a:prstGeom>
            <a:noFill/>
            <a:effectLst/>
          </p:spPr>
          <p:txBody>
            <a:bodyPr wrap="square" rtlCol="0">
              <a:spAutoFit/>
            </a:bodyPr>
            <a:lstStyle/>
            <a:p>
              <a:r>
                <a:rPr lang="zh-CN" altLang="en-US" sz="1100" dirty="0">
                  <a:solidFill>
                    <a:srgbClr val="FFFFFF">
                      <a:lumMod val="50000"/>
                    </a:srgbClr>
                  </a:solidFill>
                  <a:latin typeface="微软雅黑" panose="020B0503020204020204" pitchFamily="34" charset="-122"/>
                  <a:ea typeface="微软雅黑" panose="020B0503020204020204" pitchFamily="34" charset="-122"/>
                </a:rPr>
                <a:t>点击输入简要文字内容，言简意赅的说明分项内容</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COOLLA</a:t>
              </a:r>
              <a:r>
                <a:rPr lang="zh-CN" altLang="en-US" sz="1100" dirty="0">
                  <a:solidFill>
                    <a:srgbClr val="FFFFFF">
                      <a:lumMod val="50000"/>
                    </a:srgbClr>
                  </a:solidFill>
                  <a:latin typeface="微软雅黑" panose="020B0503020204020204" pitchFamily="34" charset="-122"/>
                  <a:ea typeface="微软雅黑" panose="020B0503020204020204" pitchFamily="34" charset="-122"/>
                </a:rPr>
                <a:t>专业设计</a:t>
              </a:r>
              <a:r>
                <a:rPr lang="en-US" altLang="zh-CN" sz="1100" dirty="0">
                  <a:solidFill>
                    <a:srgbClr val="FFFFFF">
                      <a:lumMod val="50000"/>
                    </a:srgbClr>
                  </a:solidFill>
                  <a:latin typeface="微软雅黑" panose="020B0503020204020204" pitchFamily="34" charset="-122"/>
                  <a:ea typeface="微软雅黑" panose="020B0503020204020204" pitchFamily="34" charset="-122"/>
                </a:rPr>
                <a:t>……</a:t>
              </a:r>
            </a:p>
            <a:p>
              <a:endParaRPr lang="en-US" altLang="zh-CN" sz="1100" dirty="0">
                <a:solidFill>
                  <a:schemeClr val="bg1">
                    <a:lumMod val="50000"/>
                  </a:schemeClr>
                </a:solidFill>
                <a:latin typeface="方正姚体" panose="02010601030101010101" pitchFamily="2" charset="-122"/>
                <a:ea typeface="方正姚体" panose="02010601030101010101" pitchFamily="2" charset="-122"/>
              </a:endParaRPr>
            </a:p>
          </p:txBody>
        </p:sp>
      </p:grpSp>
    </p:spTree>
    <p:extLst>
      <p:ext uri="{BB962C8B-B14F-4D97-AF65-F5344CB8AC3E}">
        <p14:creationId xmlns:p14="http://schemas.microsoft.com/office/powerpoint/2010/main" val="41408331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fade">
                                      <p:cBhvr>
                                        <p:cTn id="13" dur="1000"/>
                                        <p:tgtEl>
                                          <p:spTgt spid="82"/>
                                        </p:tgtEl>
                                      </p:cBhvr>
                                    </p:animEffect>
                                    <p:anim calcmode="lin" valueType="num">
                                      <p:cBhvr>
                                        <p:cTn id="14" dur="1000" fill="hold"/>
                                        <p:tgtEl>
                                          <p:spTgt spid="82"/>
                                        </p:tgtEl>
                                        <p:attrNameLst>
                                          <p:attrName>ppt_x</p:attrName>
                                        </p:attrNameLst>
                                      </p:cBhvr>
                                      <p:tavLst>
                                        <p:tav tm="0">
                                          <p:val>
                                            <p:strVal val="#ppt_x"/>
                                          </p:val>
                                        </p:tav>
                                        <p:tav tm="100000">
                                          <p:val>
                                            <p:strVal val="#ppt_x"/>
                                          </p:val>
                                        </p:tav>
                                      </p:tavLst>
                                    </p:anim>
                                    <p:anim calcmode="lin" valueType="num">
                                      <p:cBhvr>
                                        <p:cTn id="15"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sp>
        <p:nvSpPr>
          <p:cNvPr id="51" name="TextBox 54">
            <a:extLst>
              <a:ext uri="{FF2B5EF4-FFF2-40B4-BE49-F238E27FC236}">
                <a16:creationId xmlns:a16="http://schemas.microsoft.com/office/drawing/2014/main" id="{B2107B00-7B86-4F3C-881A-1234E7519D63}"/>
              </a:ext>
            </a:extLst>
          </p:cNvPr>
          <p:cNvSpPr txBox="1"/>
          <p:nvPr/>
        </p:nvSpPr>
        <p:spPr>
          <a:xfrm>
            <a:off x="6538648" y="3123585"/>
            <a:ext cx="553631" cy="711838"/>
          </a:xfrm>
          <a:prstGeom prst="rect">
            <a:avLst/>
          </a:prstGeom>
          <a:noFill/>
        </p:spPr>
        <p:txBody>
          <a:bodyPr wrap="square" lIns="49634" tIns="24817" rIns="49634" bIns="24817" rtlCol="0">
            <a:spAutoFit/>
          </a:bodyPr>
          <a:lstStyle/>
          <a:p>
            <a:r>
              <a:rPr lang="id-ID" sz="4300" dirty="0">
                <a:solidFill>
                  <a:schemeClr val="bg1">
                    <a:lumMod val="50000"/>
                  </a:schemeClr>
                </a:solidFill>
                <a:latin typeface="+mj-lt"/>
              </a:rPr>
              <a:t>1</a:t>
            </a:r>
            <a:r>
              <a:rPr lang="en-US" sz="4300" dirty="0">
                <a:solidFill>
                  <a:schemeClr val="bg1">
                    <a:lumMod val="50000"/>
                  </a:schemeClr>
                </a:solidFill>
                <a:latin typeface="+mj-lt"/>
              </a:rPr>
              <a:t>.</a:t>
            </a:r>
            <a:endParaRPr lang="id-ID" sz="4300" dirty="0">
              <a:solidFill>
                <a:schemeClr val="bg1">
                  <a:lumMod val="50000"/>
                </a:schemeClr>
              </a:solidFill>
              <a:latin typeface="+mj-lt"/>
            </a:endParaRPr>
          </a:p>
        </p:txBody>
      </p:sp>
      <p:sp>
        <p:nvSpPr>
          <p:cNvPr id="52" name="Rectangle 19">
            <a:extLst>
              <a:ext uri="{FF2B5EF4-FFF2-40B4-BE49-F238E27FC236}">
                <a16:creationId xmlns:a16="http://schemas.microsoft.com/office/drawing/2014/main" id="{9B6B4BD9-E7D7-4D5F-967C-C4ED29A949A8}"/>
              </a:ext>
            </a:extLst>
          </p:cNvPr>
          <p:cNvSpPr/>
          <p:nvPr/>
        </p:nvSpPr>
        <p:spPr>
          <a:xfrm>
            <a:off x="7019737" y="3206010"/>
            <a:ext cx="3925109" cy="51178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sp>
        <p:nvSpPr>
          <p:cNvPr id="53" name="TextBox 56">
            <a:extLst>
              <a:ext uri="{FF2B5EF4-FFF2-40B4-BE49-F238E27FC236}">
                <a16:creationId xmlns:a16="http://schemas.microsoft.com/office/drawing/2014/main" id="{38AEF92C-486E-45E9-BD0D-C86E58393B7F}"/>
              </a:ext>
            </a:extLst>
          </p:cNvPr>
          <p:cNvSpPr txBox="1"/>
          <p:nvPr/>
        </p:nvSpPr>
        <p:spPr>
          <a:xfrm>
            <a:off x="6538648" y="4086569"/>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2.</a:t>
            </a:r>
            <a:endParaRPr lang="id-ID" sz="4300" dirty="0">
              <a:solidFill>
                <a:schemeClr val="bg1">
                  <a:lumMod val="50000"/>
                </a:schemeClr>
              </a:solidFill>
              <a:latin typeface="+mj-lt"/>
            </a:endParaRPr>
          </a:p>
        </p:txBody>
      </p:sp>
      <p:sp>
        <p:nvSpPr>
          <p:cNvPr id="54" name="Rectangle 19">
            <a:extLst>
              <a:ext uri="{FF2B5EF4-FFF2-40B4-BE49-F238E27FC236}">
                <a16:creationId xmlns:a16="http://schemas.microsoft.com/office/drawing/2014/main" id="{B5163D7B-9842-45FB-909C-2C12800F6638}"/>
              </a:ext>
            </a:extLst>
          </p:cNvPr>
          <p:cNvSpPr/>
          <p:nvPr/>
        </p:nvSpPr>
        <p:spPr>
          <a:xfrm>
            <a:off x="7019737" y="4168996"/>
            <a:ext cx="3925109" cy="50633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sp>
        <p:nvSpPr>
          <p:cNvPr id="55" name="TextBox 58">
            <a:extLst>
              <a:ext uri="{FF2B5EF4-FFF2-40B4-BE49-F238E27FC236}">
                <a16:creationId xmlns:a16="http://schemas.microsoft.com/office/drawing/2014/main" id="{E81F19CF-A0AD-4EE5-AEFA-EDD8AE0E5867}"/>
              </a:ext>
            </a:extLst>
          </p:cNvPr>
          <p:cNvSpPr txBox="1"/>
          <p:nvPr/>
        </p:nvSpPr>
        <p:spPr>
          <a:xfrm>
            <a:off x="6538648" y="5050374"/>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3.</a:t>
            </a:r>
            <a:endParaRPr lang="id-ID" sz="4300" dirty="0">
              <a:solidFill>
                <a:schemeClr val="bg1">
                  <a:lumMod val="50000"/>
                </a:schemeClr>
              </a:solidFill>
              <a:latin typeface="+mj-lt"/>
            </a:endParaRPr>
          </a:p>
        </p:txBody>
      </p:sp>
      <p:sp>
        <p:nvSpPr>
          <p:cNvPr id="56" name="Rectangle 19">
            <a:extLst>
              <a:ext uri="{FF2B5EF4-FFF2-40B4-BE49-F238E27FC236}">
                <a16:creationId xmlns:a16="http://schemas.microsoft.com/office/drawing/2014/main" id="{E6E4AA6E-F731-4F8D-9D14-EE79C993C334}"/>
              </a:ext>
            </a:extLst>
          </p:cNvPr>
          <p:cNvSpPr/>
          <p:nvPr/>
        </p:nvSpPr>
        <p:spPr>
          <a:xfrm>
            <a:off x="7019737" y="5132800"/>
            <a:ext cx="3925109" cy="506334"/>
          </a:xfrm>
          <a:prstGeom prst="rect">
            <a:avLst/>
          </a:prstGeom>
        </p:spPr>
        <p:txBody>
          <a:bodyPr wrap="square" lIns="49634" tIns="24817" rIns="49634" bIns="24817">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50" dirty="0">
              <a:solidFill>
                <a:schemeClr val="bg1">
                  <a:lumMod val="50000"/>
                </a:schemeClr>
              </a:solidFill>
              <a:latin typeface="微软雅黑" pitchFamily="34" charset="-122"/>
              <a:ea typeface="微软雅黑" pitchFamily="34" charset="-122"/>
            </a:endParaRPr>
          </a:p>
        </p:txBody>
      </p:sp>
      <p:cxnSp>
        <p:nvCxnSpPr>
          <p:cNvPr id="57" name="直接连接符 56">
            <a:extLst>
              <a:ext uri="{FF2B5EF4-FFF2-40B4-BE49-F238E27FC236}">
                <a16:creationId xmlns:a16="http://schemas.microsoft.com/office/drawing/2014/main" id="{5BBA81FD-221A-4A80-B4D2-A3217B398516}"/>
              </a:ext>
            </a:extLst>
          </p:cNvPr>
          <p:cNvCxnSpPr/>
          <p:nvPr/>
        </p:nvCxnSpPr>
        <p:spPr>
          <a:xfrm>
            <a:off x="6686028" y="4036103"/>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66B6716A-C361-467A-8528-63233BCC64C3}"/>
              </a:ext>
            </a:extLst>
          </p:cNvPr>
          <p:cNvCxnSpPr/>
          <p:nvPr/>
        </p:nvCxnSpPr>
        <p:spPr>
          <a:xfrm>
            <a:off x="6686028" y="4946752"/>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9" name="圆角矩形 6">
            <a:extLst>
              <a:ext uri="{FF2B5EF4-FFF2-40B4-BE49-F238E27FC236}">
                <a16:creationId xmlns:a16="http://schemas.microsoft.com/office/drawing/2014/main" id="{248EEF2A-C12C-48A5-AC6C-657BE8A4D5F7}"/>
              </a:ext>
            </a:extLst>
          </p:cNvPr>
          <p:cNvSpPr>
            <a:spLocks noChangeArrowheads="1"/>
          </p:cNvSpPr>
          <p:nvPr/>
        </p:nvSpPr>
        <p:spPr bwMode="auto">
          <a:xfrm>
            <a:off x="6625443" y="2381983"/>
            <a:ext cx="2471738" cy="461963"/>
          </a:xfrm>
          <a:prstGeom prst="roundRect">
            <a:avLst>
              <a:gd name="adj" fmla="val 16667"/>
            </a:avLst>
          </a:prstGeom>
          <a:solidFill>
            <a:srgbClr val="72AE4A"/>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60" name="文本框 7">
            <a:extLst>
              <a:ext uri="{FF2B5EF4-FFF2-40B4-BE49-F238E27FC236}">
                <a16:creationId xmlns:a16="http://schemas.microsoft.com/office/drawing/2014/main" id="{6C36097D-A4FF-442B-969C-8E27AE21279C}"/>
              </a:ext>
            </a:extLst>
          </p:cNvPr>
          <p:cNvSpPr txBox="1">
            <a:spLocks noChangeArrowheads="1"/>
          </p:cNvSpPr>
          <p:nvPr/>
        </p:nvSpPr>
        <p:spPr bwMode="auto">
          <a:xfrm>
            <a:off x="6830508" y="2429608"/>
            <a:ext cx="206002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a:extLst>
              <a:ext uri="{FF2B5EF4-FFF2-40B4-BE49-F238E27FC236}">
                <a16:creationId xmlns:a16="http://schemas.microsoft.com/office/drawing/2014/main" id="{29986E96-B567-402B-AD81-5FD09BD9EB4D}"/>
              </a:ext>
            </a:extLst>
          </p:cNvPr>
          <p:cNvGrpSpPr/>
          <p:nvPr/>
        </p:nvGrpSpPr>
        <p:grpSpPr>
          <a:xfrm>
            <a:off x="1647755" y="2344031"/>
            <a:ext cx="3947882" cy="3384143"/>
            <a:chOff x="7703840" y="2548919"/>
            <a:chExt cx="2880321" cy="2376264"/>
          </a:xfrm>
        </p:grpSpPr>
        <p:sp>
          <p:nvSpPr>
            <p:cNvPr id="62" name="Пятиугольник 2">
              <a:extLst>
                <a:ext uri="{FF2B5EF4-FFF2-40B4-BE49-F238E27FC236}">
                  <a16:creationId xmlns:a16="http://schemas.microsoft.com/office/drawing/2014/main" id="{36A46C8B-DBC2-4B5B-8878-933CE588F64D}"/>
                </a:ext>
              </a:extLst>
            </p:cNvPr>
            <p:cNvSpPr/>
            <p:nvPr/>
          </p:nvSpPr>
          <p:spPr>
            <a:xfrm rot="5400000">
              <a:off x="8567936" y="2908959"/>
              <a:ext cx="1152128" cy="2880320"/>
            </a:xfrm>
            <a:prstGeom prst="homePlate">
              <a:avLst>
                <a:gd name="adj" fmla="val 27874"/>
              </a:avLst>
            </a:prstGeom>
            <a:solidFill>
              <a:srgbClr val="72AE4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63" name="Пятиугольник 3">
              <a:extLst>
                <a:ext uri="{FF2B5EF4-FFF2-40B4-BE49-F238E27FC236}">
                  <a16:creationId xmlns:a16="http://schemas.microsoft.com/office/drawing/2014/main" id="{DEE7BA15-06E2-4A47-9C75-E57D3DD0DEFE}"/>
                </a:ext>
              </a:extLst>
            </p:cNvPr>
            <p:cNvSpPr/>
            <p:nvPr/>
          </p:nvSpPr>
          <p:spPr>
            <a:xfrm rot="5400000">
              <a:off x="8531933" y="2224883"/>
              <a:ext cx="1224136" cy="2880320"/>
            </a:xfrm>
            <a:prstGeom prst="homePlate">
              <a:avLst>
                <a:gd name="adj" fmla="val 27874"/>
              </a:avLst>
            </a:prstGeom>
            <a:solidFill>
              <a:srgbClr val="92488E"/>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64" name="Пятиугольник 4">
              <a:extLst>
                <a:ext uri="{FF2B5EF4-FFF2-40B4-BE49-F238E27FC236}">
                  <a16:creationId xmlns:a16="http://schemas.microsoft.com/office/drawing/2014/main" id="{90B95012-DC40-4718-8766-E12A55B563AB}"/>
                </a:ext>
              </a:extLst>
            </p:cNvPr>
            <p:cNvSpPr/>
            <p:nvPr/>
          </p:nvSpPr>
          <p:spPr>
            <a:xfrm rot="5400000">
              <a:off x="8603940" y="1648819"/>
              <a:ext cx="1080120" cy="2880320"/>
            </a:xfrm>
            <a:prstGeom prst="homePlate">
              <a:avLst>
                <a:gd name="adj" fmla="val 27874"/>
              </a:avLst>
            </a:prstGeom>
            <a:solidFill>
              <a:srgbClr val="72AE4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65" name="Freeform 8">
              <a:extLst>
                <a:ext uri="{FF2B5EF4-FFF2-40B4-BE49-F238E27FC236}">
                  <a16:creationId xmlns:a16="http://schemas.microsoft.com/office/drawing/2014/main" id="{3A95AC4C-E1B6-463F-9BCD-3F8624785995}"/>
                </a:ext>
              </a:extLst>
            </p:cNvPr>
            <p:cNvSpPr>
              <a:spLocks noEditPoints="1"/>
            </p:cNvSpPr>
            <p:nvPr/>
          </p:nvSpPr>
          <p:spPr bwMode="auto">
            <a:xfrm>
              <a:off x="8920131" y="4386213"/>
              <a:ext cx="454632" cy="398730"/>
            </a:xfrm>
            <a:custGeom>
              <a:avLst/>
              <a:gdLst>
                <a:gd name="T0" fmla="*/ 168 w 336"/>
                <a:gd name="T1" fmla="*/ 0 h 294"/>
                <a:gd name="T2" fmla="*/ 0 w 336"/>
                <a:gd name="T3" fmla="*/ 126 h 294"/>
                <a:gd name="T4" fmla="*/ 74 w 336"/>
                <a:gd name="T5" fmla="*/ 230 h 294"/>
                <a:gd name="T6" fmla="*/ 74 w 336"/>
                <a:gd name="T7" fmla="*/ 231 h 294"/>
                <a:gd name="T8" fmla="*/ 53 w 336"/>
                <a:gd name="T9" fmla="*/ 281 h 294"/>
                <a:gd name="T10" fmla="*/ 53 w 336"/>
                <a:gd name="T11" fmla="*/ 281 h 294"/>
                <a:gd name="T12" fmla="*/ 53 w 336"/>
                <a:gd name="T13" fmla="*/ 284 h 294"/>
                <a:gd name="T14" fmla="*/ 62 w 336"/>
                <a:gd name="T15" fmla="*/ 294 h 294"/>
                <a:gd name="T16" fmla="*/ 65 w 336"/>
                <a:gd name="T17" fmla="*/ 294 h 294"/>
                <a:gd name="T18" fmla="*/ 136 w 336"/>
                <a:gd name="T19" fmla="*/ 250 h 294"/>
                <a:gd name="T20" fmla="*/ 168 w 336"/>
                <a:gd name="T21" fmla="*/ 252 h 294"/>
                <a:gd name="T22" fmla="*/ 336 w 336"/>
                <a:gd name="T23" fmla="*/ 126 h 294"/>
                <a:gd name="T24" fmla="*/ 168 w 336"/>
                <a:gd name="T25" fmla="*/ 0 h 294"/>
                <a:gd name="T26" fmla="*/ 168 w 336"/>
                <a:gd name="T27" fmla="*/ 231 h 294"/>
                <a:gd name="T28" fmla="*/ 139 w 336"/>
                <a:gd name="T29" fmla="*/ 229 h 294"/>
                <a:gd name="T30" fmla="*/ 136 w 336"/>
                <a:gd name="T31" fmla="*/ 229 h 294"/>
                <a:gd name="T32" fmla="*/ 119 w 336"/>
                <a:gd name="T33" fmla="*/ 236 h 294"/>
                <a:gd name="T34" fmla="*/ 87 w 336"/>
                <a:gd name="T35" fmla="*/ 263 h 294"/>
                <a:gd name="T36" fmla="*/ 94 w 336"/>
                <a:gd name="T37" fmla="*/ 232 h 294"/>
                <a:gd name="T38" fmla="*/ 95 w 336"/>
                <a:gd name="T39" fmla="*/ 230 h 294"/>
                <a:gd name="T40" fmla="*/ 83 w 336"/>
                <a:gd name="T41" fmla="*/ 212 h 294"/>
                <a:gd name="T42" fmla="*/ 21 w 336"/>
                <a:gd name="T43" fmla="*/ 126 h 294"/>
                <a:gd name="T44" fmla="*/ 168 w 336"/>
                <a:gd name="T45" fmla="*/ 21 h 294"/>
                <a:gd name="T46" fmla="*/ 315 w 336"/>
                <a:gd name="T47" fmla="*/ 126 h 294"/>
                <a:gd name="T48" fmla="*/ 168 w 336"/>
                <a:gd name="T49" fmla="*/ 23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294">
                  <a:moveTo>
                    <a:pt x="168" y="0"/>
                  </a:moveTo>
                  <a:cubicBezTo>
                    <a:pt x="75" y="0"/>
                    <a:pt x="0" y="56"/>
                    <a:pt x="0" y="126"/>
                  </a:cubicBezTo>
                  <a:cubicBezTo>
                    <a:pt x="0" y="169"/>
                    <a:pt x="29" y="208"/>
                    <a:pt x="74" y="230"/>
                  </a:cubicBezTo>
                  <a:cubicBezTo>
                    <a:pt x="74" y="231"/>
                    <a:pt x="74" y="231"/>
                    <a:pt x="74" y="231"/>
                  </a:cubicBezTo>
                  <a:cubicBezTo>
                    <a:pt x="74" y="250"/>
                    <a:pt x="59" y="270"/>
                    <a:pt x="53" y="281"/>
                  </a:cubicBezTo>
                  <a:cubicBezTo>
                    <a:pt x="53" y="281"/>
                    <a:pt x="53" y="281"/>
                    <a:pt x="53" y="281"/>
                  </a:cubicBezTo>
                  <a:cubicBezTo>
                    <a:pt x="53" y="282"/>
                    <a:pt x="53" y="283"/>
                    <a:pt x="53" y="284"/>
                  </a:cubicBezTo>
                  <a:cubicBezTo>
                    <a:pt x="53" y="290"/>
                    <a:pt x="57" y="294"/>
                    <a:pt x="62" y="294"/>
                  </a:cubicBezTo>
                  <a:cubicBezTo>
                    <a:pt x="63" y="294"/>
                    <a:pt x="65" y="294"/>
                    <a:pt x="65" y="294"/>
                  </a:cubicBezTo>
                  <a:cubicBezTo>
                    <a:pt x="98" y="288"/>
                    <a:pt x="128" y="258"/>
                    <a:pt x="136" y="250"/>
                  </a:cubicBezTo>
                  <a:cubicBezTo>
                    <a:pt x="146" y="251"/>
                    <a:pt x="157" y="252"/>
                    <a:pt x="168" y="252"/>
                  </a:cubicBezTo>
                  <a:cubicBezTo>
                    <a:pt x="261" y="252"/>
                    <a:pt x="336" y="196"/>
                    <a:pt x="336" y="126"/>
                  </a:cubicBezTo>
                  <a:cubicBezTo>
                    <a:pt x="336" y="56"/>
                    <a:pt x="261" y="0"/>
                    <a:pt x="168" y="0"/>
                  </a:cubicBezTo>
                  <a:close/>
                  <a:moveTo>
                    <a:pt x="168" y="231"/>
                  </a:moveTo>
                  <a:cubicBezTo>
                    <a:pt x="158" y="231"/>
                    <a:pt x="148" y="230"/>
                    <a:pt x="139" y="229"/>
                  </a:cubicBezTo>
                  <a:cubicBezTo>
                    <a:pt x="138" y="229"/>
                    <a:pt x="137" y="229"/>
                    <a:pt x="136" y="229"/>
                  </a:cubicBezTo>
                  <a:cubicBezTo>
                    <a:pt x="129" y="229"/>
                    <a:pt x="123" y="231"/>
                    <a:pt x="119" y="236"/>
                  </a:cubicBezTo>
                  <a:cubicBezTo>
                    <a:pt x="115" y="242"/>
                    <a:pt x="102" y="254"/>
                    <a:pt x="87" y="263"/>
                  </a:cubicBezTo>
                  <a:cubicBezTo>
                    <a:pt x="91" y="254"/>
                    <a:pt x="94" y="243"/>
                    <a:pt x="94" y="232"/>
                  </a:cubicBezTo>
                  <a:cubicBezTo>
                    <a:pt x="95" y="231"/>
                    <a:pt x="95" y="231"/>
                    <a:pt x="95" y="230"/>
                  </a:cubicBezTo>
                  <a:cubicBezTo>
                    <a:pt x="95" y="222"/>
                    <a:pt x="90" y="215"/>
                    <a:pt x="83" y="212"/>
                  </a:cubicBezTo>
                  <a:cubicBezTo>
                    <a:pt x="44" y="192"/>
                    <a:pt x="21" y="160"/>
                    <a:pt x="21" y="126"/>
                  </a:cubicBezTo>
                  <a:cubicBezTo>
                    <a:pt x="21" y="68"/>
                    <a:pt x="87" y="21"/>
                    <a:pt x="168" y="21"/>
                  </a:cubicBezTo>
                  <a:cubicBezTo>
                    <a:pt x="249" y="21"/>
                    <a:pt x="315" y="68"/>
                    <a:pt x="315" y="126"/>
                  </a:cubicBezTo>
                  <a:cubicBezTo>
                    <a:pt x="315" y="184"/>
                    <a:pt x="249" y="231"/>
                    <a:pt x="168" y="2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6" name="Freeform 11">
              <a:extLst>
                <a:ext uri="{FF2B5EF4-FFF2-40B4-BE49-F238E27FC236}">
                  <a16:creationId xmlns:a16="http://schemas.microsoft.com/office/drawing/2014/main" id="{743D2EE1-4A2D-414A-9158-2128DFD3DCA4}"/>
                </a:ext>
              </a:extLst>
            </p:cNvPr>
            <p:cNvSpPr>
              <a:spLocks noEditPoints="1"/>
            </p:cNvSpPr>
            <p:nvPr/>
          </p:nvSpPr>
          <p:spPr bwMode="auto">
            <a:xfrm>
              <a:off x="8901880" y="2879419"/>
              <a:ext cx="446326" cy="445000"/>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67" name="Group 83">
              <a:extLst>
                <a:ext uri="{FF2B5EF4-FFF2-40B4-BE49-F238E27FC236}">
                  <a16:creationId xmlns:a16="http://schemas.microsoft.com/office/drawing/2014/main" id="{4FF55F82-B2C0-4B62-9F57-DC70069D135A}"/>
                </a:ext>
              </a:extLst>
            </p:cNvPr>
            <p:cNvGrpSpPr/>
            <p:nvPr/>
          </p:nvGrpSpPr>
          <p:grpSpPr>
            <a:xfrm>
              <a:off x="8936473" y="3741103"/>
              <a:ext cx="435094" cy="435095"/>
              <a:chOff x="-2771775" y="66675"/>
              <a:chExt cx="827087" cy="827088"/>
            </a:xfrm>
            <a:solidFill>
              <a:schemeClr val="bg1"/>
            </a:solidFill>
          </p:grpSpPr>
          <p:sp>
            <p:nvSpPr>
              <p:cNvPr id="68" name="Freeform 19">
                <a:extLst>
                  <a:ext uri="{FF2B5EF4-FFF2-40B4-BE49-F238E27FC236}">
                    <a16:creationId xmlns:a16="http://schemas.microsoft.com/office/drawing/2014/main" id="{95C31DAB-78E5-481E-9820-CBA14719C0FE}"/>
                  </a:ext>
                </a:extLst>
              </p:cNvPr>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20">
                <a:extLst>
                  <a:ext uri="{FF2B5EF4-FFF2-40B4-BE49-F238E27FC236}">
                    <a16:creationId xmlns:a16="http://schemas.microsoft.com/office/drawing/2014/main" id="{2901AE8A-BAFF-4C63-84BC-303A7D9B6953}"/>
                  </a:ext>
                </a:extLst>
              </p:cNvPr>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21">
                <a:extLst>
                  <a:ext uri="{FF2B5EF4-FFF2-40B4-BE49-F238E27FC236}">
                    <a16:creationId xmlns:a16="http://schemas.microsoft.com/office/drawing/2014/main" id="{C1933739-A953-41E5-A0C8-E95EA393663A}"/>
                  </a:ext>
                </a:extLst>
              </p:cNvPr>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Tree>
    <p:extLst>
      <p:ext uri="{BB962C8B-B14F-4D97-AF65-F5344CB8AC3E}">
        <p14:creationId xmlns:p14="http://schemas.microsoft.com/office/powerpoint/2010/main" val="356544620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ppt_x"/>
                                          </p:val>
                                        </p:tav>
                                        <p:tav tm="100000">
                                          <p:val>
                                            <p:strVal val="#ppt_x"/>
                                          </p:val>
                                        </p:tav>
                                      </p:tavLst>
                                    </p:anim>
                                    <p:anim calcmode="lin" valueType="num">
                                      <p:cBhvr additive="base">
                                        <p:cTn id="14" dur="500" fill="hold"/>
                                        <p:tgtEl>
                                          <p:spTgt spid="61"/>
                                        </p:tgtEl>
                                        <p:attrNameLst>
                                          <p:attrName>ppt_y</p:attrName>
                                        </p:attrNameLst>
                                      </p:cBhvr>
                                      <p:tavLst>
                                        <p:tav tm="0">
                                          <p:val>
                                            <p:strVal val="1+#ppt_h/2"/>
                                          </p:val>
                                        </p:tav>
                                        <p:tav tm="100000">
                                          <p:val>
                                            <p:strVal val="#ppt_y"/>
                                          </p:val>
                                        </p:tav>
                                      </p:tavLst>
                                    </p:anim>
                                  </p:childTnLst>
                                </p:cTn>
                              </p:par>
                            </p:childTnLst>
                          </p:cTn>
                        </p:par>
                        <p:par>
                          <p:cTn id="15" fill="hold">
                            <p:stCondLst>
                              <p:cond delay="1250"/>
                            </p:stCondLst>
                            <p:childTnLst>
                              <p:par>
                                <p:cTn id="16" presetID="14" presetClass="entr" presetSubtype="10"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randombar(horizontal)">
                                      <p:cBhvr>
                                        <p:cTn id="18" dur="500"/>
                                        <p:tgtEl>
                                          <p:spTgt spid="51"/>
                                        </p:tgtEl>
                                      </p:cBhvr>
                                    </p:animEffect>
                                  </p:childTnLst>
                                </p:cTn>
                              </p:par>
                            </p:childTnLst>
                          </p:cTn>
                        </p:par>
                        <p:par>
                          <p:cTn id="19" fill="hold">
                            <p:stCondLst>
                              <p:cond delay="1750"/>
                            </p:stCondLst>
                            <p:childTnLst>
                              <p:par>
                                <p:cTn id="20" presetID="12" presetClass="entr" presetSubtype="4" fill="hold" grpId="0"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p:tgtEl>
                                          <p:spTgt spid="52"/>
                                        </p:tgtEl>
                                        <p:attrNameLst>
                                          <p:attrName>ppt_y</p:attrName>
                                        </p:attrNameLst>
                                      </p:cBhvr>
                                      <p:tavLst>
                                        <p:tav tm="0">
                                          <p:val>
                                            <p:strVal val="#ppt_y+#ppt_h*1.125000"/>
                                          </p:val>
                                        </p:tav>
                                        <p:tav tm="100000">
                                          <p:val>
                                            <p:strVal val="#ppt_y"/>
                                          </p:val>
                                        </p:tav>
                                      </p:tavLst>
                                    </p:anim>
                                    <p:animEffect transition="in" filter="wipe(up)">
                                      <p:cBhvr>
                                        <p:cTn id="23" dur="500"/>
                                        <p:tgtEl>
                                          <p:spTgt spid="52"/>
                                        </p:tgtEl>
                                      </p:cBhvr>
                                    </p:animEffect>
                                  </p:childTnLst>
                                </p:cTn>
                              </p:par>
                            </p:childTnLst>
                          </p:cTn>
                        </p:par>
                        <p:par>
                          <p:cTn id="24" fill="hold">
                            <p:stCondLst>
                              <p:cond delay="2250"/>
                            </p:stCondLst>
                            <p:childTnLst>
                              <p:par>
                                <p:cTn id="25" presetID="12" presetClass="entr" presetSubtype="4"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p:tgtEl>
                                          <p:spTgt spid="57"/>
                                        </p:tgtEl>
                                        <p:attrNameLst>
                                          <p:attrName>ppt_y</p:attrName>
                                        </p:attrNameLst>
                                      </p:cBhvr>
                                      <p:tavLst>
                                        <p:tav tm="0">
                                          <p:val>
                                            <p:strVal val="#ppt_y+#ppt_h*1.125000"/>
                                          </p:val>
                                        </p:tav>
                                        <p:tav tm="100000">
                                          <p:val>
                                            <p:strVal val="#ppt_y"/>
                                          </p:val>
                                        </p:tav>
                                      </p:tavLst>
                                    </p:anim>
                                    <p:animEffect transition="in" filter="wipe(up)">
                                      <p:cBhvr>
                                        <p:cTn id="28" dur="500"/>
                                        <p:tgtEl>
                                          <p:spTgt spid="57"/>
                                        </p:tgtEl>
                                      </p:cBhvr>
                                    </p:animEffect>
                                  </p:childTnLst>
                                </p:cTn>
                              </p:par>
                            </p:childTnLst>
                          </p:cTn>
                        </p:par>
                        <p:par>
                          <p:cTn id="29" fill="hold">
                            <p:stCondLst>
                              <p:cond delay="2750"/>
                            </p:stCondLst>
                            <p:childTnLst>
                              <p:par>
                                <p:cTn id="30" presetID="14" presetClass="entr" presetSubtype="10"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randombar(horizontal)">
                                      <p:cBhvr>
                                        <p:cTn id="32" dur="500"/>
                                        <p:tgtEl>
                                          <p:spTgt spid="53"/>
                                        </p:tgtEl>
                                      </p:cBhvr>
                                    </p:animEffect>
                                  </p:childTnLst>
                                </p:cTn>
                              </p:par>
                            </p:childTnLst>
                          </p:cTn>
                        </p:par>
                        <p:par>
                          <p:cTn id="33" fill="hold">
                            <p:stCondLst>
                              <p:cond delay="3250"/>
                            </p:stCondLst>
                            <p:childTnLst>
                              <p:par>
                                <p:cTn id="34" presetID="12" presetClass="entr" presetSubtype="4"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p:tgtEl>
                                          <p:spTgt spid="54"/>
                                        </p:tgtEl>
                                        <p:attrNameLst>
                                          <p:attrName>ppt_y</p:attrName>
                                        </p:attrNameLst>
                                      </p:cBhvr>
                                      <p:tavLst>
                                        <p:tav tm="0">
                                          <p:val>
                                            <p:strVal val="#ppt_y+#ppt_h*1.125000"/>
                                          </p:val>
                                        </p:tav>
                                        <p:tav tm="100000">
                                          <p:val>
                                            <p:strVal val="#ppt_y"/>
                                          </p:val>
                                        </p:tav>
                                      </p:tavLst>
                                    </p:anim>
                                    <p:animEffect transition="in" filter="wipe(up)">
                                      <p:cBhvr>
                                        <p:cTn id="37" dur="500"/>
                                        <p:tgtEl>
                                          <p:spTgt spid="54"/>
                                        </p:tgtEl>
                                      </p:cBhvr>
                                    </p:animEffect>
                                  </p:childTnLst>
                                </p:cTn>
                              </p:par>
                            </p:childTnLst>
                          </p:cTn>
                        </p:par>
                        <p:par>
                          <p:cTn id="38" fill="hold">
                            <p:stCondLst>
                              <p:cond delay="3750"/>
                            </p:stCondLst>
                            <p:childTnLst>
                              <p:par>
                                <p:cTn id="39" presetID="12" presetClass="entr" presetSubtype="4"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p:tgtEl>
                                          <p:spTgt spid="58"/>
                                        </p:tgtEl>
                                        <p:attrNameLst>
                                          <p:attrName>ppt_y</p:attrName>
                                        </p:attrNameLst>
                                      </p:cBhvr>
                                      <p:tavLst>
                                        <p:tav tm="0">
                                          <p:val>
                                            <p:strVal val="#ppt_y+#ppt_h*1.125000"/>
                                          </p:val>
                                        </p:tav>
                                        <p:tav tm="100000">
                                          <p:val>
                                            <p:strVal val="#ppt_y"/>
                                          </p:val>
                                        </p:tav>
                                      </p:tavLst>
                                    </p:anim>
                                    <p:animEffect transition="in" filter="wipe(up)">
                                      <p:cBhvr>
                                        <p:cTn id="42" dur="500"/>
                                        <p:tgtEl>
                                          <p:spTgt spid="58"/>
                                        </p:tgtEl>
                                      </p:cBhvr>
                                    </p:animEffect>
                                  </p:childTnLst>
                                </p:cTn>
                              </p:par>
                            </p:childTnLst>
                          </p:cTn>
                        </p:par>
                        <p:par>
                          <p:cTn id="43" fill="hold">
                            <p:stCondLst>
                              <p:cond delay="4250"/>
                            </p:stCondLst>
                            <p:childTnLst>
                              <p:par>
                                <p:cTn id="44" presetID="14" presetClass="entr" presetSubtype="1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randombar(horizontal)">
                                      <p:cBhvr>
                                        <p:cTn id="46" dur="500"/>
                                        <p:tgtEl>
                                          <p:spTgt spid="55"/>
                                        </p:tgtEl>
                                      </p:cBhvr>
                                    </p:animEffect>
                                  </p:childTnLst>
                                </p:cTn>
                              </p:par>
                            </p:childTnLst>
                          </p:cTn>
                        </p:par>
                        <p:par>
                          <p:cTn id="47" fill="hold">
                            <p:stCondLst>
                              <p:cond delay="4750"/>
                            </p:stCondLst>
                            <p:childTnLst>
                              <p:par>
                                <p:cTn id="48" presetID="12" presetClass="entr" presetSubtype="4"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additive="base">
                                        <p:cTn id="50" dur="500"/>
                                        <p:tgtEl>
                                          <p:spTgt spid="56"/>
                                        </p:tgtEl>
                                        <p:attrNameLst>
                                          <p:attrName>ppt_y</p:attrName>
                                        </p:attrNameLst>
                                      </p:cBhvr>
                                      <p:tavLst>
                                        <p:tav tm="0">
                                          <p:val>
                                            <p:strVal val="#ppt_y+#ppt_h*1.125000"/>
                                          </p:val>
                                        </p:tav>
                                        <p:tav tm="100000">
                                          <p:val>
                                            <p:strVal val="#ppt_y"/>
                                          </p:val>
                                        </p:tav>
                                      </p:tavLst>
                                    </p:anim>
                                    <p:animEffect transition="in" filter="wipe(up)">
                                      <p:cBhvr>
                                        <p:cTn id="51" dur="500"/>
                                        <p:tgtEl>
                                          <p:spTgt spid="56"/>
                                        </p:tgtEl>
                                      </p:cBhvr>
                                    </p:animEffect>
                                  </p:childTnLst>
                                </p:cTn>
                              </p:par>
                            </p:childTnLst>
                          </p:cTn>
                        </p:par>
                        <p:par>
                          <p:cTn id="52" fill="hold">
                            <p:stCondLst>
                              <p:cond delay="5250"/>
                            </p:stCondLst>
                            <p:childTnLst>
                              <p:par>
                                <p:cTn id="53" presetID="42"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50"/>
                                        <p:tgtEl>
                                          <p:spTgt spid="59"/>
                                        </p:tgtEl>
                                      </p:cBhvr>
                                    </p:animEffect>
                                    <p:anim calcmode="lin" valueType="num">
                                      <p:cBhvr>
                                        <p:cTn id="56" dur="250" fill="hold"/>
                                        <p:tgtEl>
                                          <p:spTgt spid="59"/>
                                        </p:tgtEl>
                                        <p:attrNameLst>
                                          <p:attrName>ppt_x</p:attrName>
                                        </p:attrNameLst>
                                      </p:cBhvr>
                                      <p:tavLst>
                                        <p:tav tm="0">
                                          <p:val>
                                            <p:strVal val="#ppt_x"/>
                                          </p:val>
                                        </p:tav>
                                        <p:tav tm="100000">
                                          <p:val>
                                            <p:strVal val="#ppt_x"/>
                                          </p:val>
                                        </p:tav>
                                      </p:tavLst>
                                    </p:anim>
                                    <p:anim calcmode="lin" valueType="num">
                                      <p:cBhvr>
                                        <p:cTn id="57" dur="250" fill="hold"/>
                                        <p:tgtEl>
                                          <p:spTgt spid="59"/>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fade">
                                      <p:cBhvr>
                                        <p:cTn id="61" dur="250"/>
                                        <p:tgtEl>
                                          <p:spTgt spid="60"/>
                                        </p:tgtEl>
                                      </p:cBhvr>
                                    </p:animEffect>
                                    <p:anim calcmode="lin" valueType="num">
                                      <p:cBhvr>
                                        <p:cTn id="62" dur="250" fill="hold"/>
                                        <p:tgtEl>
                                          <p:spTgt spid="60"/>
                                        </p:tgtEl>
                                        <p:attrNameLst>
                                          <p:attrName>ppt_x</p:attrName>
                                        </p:attrNameLst>
                                      </p:cBhvr>
                                      <p:tavLst>
                                        <p:tav tm="0">
                                          <p:val>
                                            <p:strVal val="#ppt_x"/>
                                          </p:val>
                                        </p:tav>
                                        <p:tav tm="100000">
                                          <p:val>
                                            <p:strVal val="#ppt_x"/>
                                          </p:val>
                                        </p:tav>
                                      </p:tavLst>
                                    </p:anim>
                                    <p:anim calcmode="lin" valueType="num">
                                      <p:cBhvr>
                                        <p:cTn id="63" dur="25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9" grpId="0" animBg="1"/>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aphicFrame>
        <p:nvGraphicFramePr>
          <p:cNvPr id="51" name="图表 50">
            <a:extLst>
              <a:ext uri="{FF2B5EF4-FFF2-40B4-BE49-F238E27FC236}">
                <a16:creationId xmlns:a16="http://schemas.microsoft.com/office/drawing/2014/main" id="{92925576-854D-472B-90D7-161E3A2161B5}"/>
              </a:ext>
            </a:extLst>
          </p:cNvPr>
          <p:cNvGraphicFramePr/>
          <p:nvPr>
            <p:extLst>
              <p:ext uri="{D42A27DB-BD31-4B8C-83A1-F6EECF244321}">
                <p14:modId xmlns:p14="http://schemas.microsoft.com/office/powerpoint/2010/main" val="2385369490"/>
              </p:ext>
            </p:extLst>
          </p:nvPr>
        </p:nvGraphicFramePr>
        <p:xfrm>
          <a:off x="839788" y="2115675"/>
          <a:ext cx="2160000" cy="216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2" name="图表 51">
            <a:extLst>
              <a:ext uri="{FF2B5EF4-FFF2-40B4-BE49-F238E27FC236}">
                <a16:creationId xmlns:a16="http://schemas.microsoft.com/office/drawing/2014/main" id="{AF9766CA-5FB0-4256-A882-36E98D6340FA}"/>
              </a:ext>
            </a:extLst>
          </p:cNvPr>
          <p:cNvGraphicFramePr/>
          <p:nvPr>
            <p:extLst>
              <p:ext uri="{D42A27DB-BD31-4B8C-83A1-F6EECF244321}">
                <p14:modId xmlns:p14="http://schemas.microsoft.com/office/powerpoint/2010/main" val="2205471255"/>
              </p:ext>
            </p:extLst>
          </p:nvPr>
        </p:nvGraphicFramePr>
        <p:xfrm>
          <a:off x="3623930" y="2115675"/>
          <a:ext cx="2160000" cy="216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3" name="图表 52">
            <a:extLst>
              <a:ext uri="{FF2B5EF4-FFF2-40B4-BE49-F238E27FC236}">
                <a16:creationId xmlns:a16="http://schemas.microsoft.com/office/drawing/2014/main" id="{60C25510-E637-4671-A195-D319A07C9212}"/>
              </a:ext>
            </a:extLst>
          </p:cNvPr>
          <p:cNvGraphicFramePr/>
          <p:nvPr>
            <p:extLst>
              <p:ext uri="{D42A27DB-BD31-4B8C-83A1-F6EECF244321}">
                <p14:modId xmlns:p14="http://schemas.microsoft.com/office/powerpoint/2010/main" val="2114890450"/>
              </p:ext>
            </p:extLst>
          </p:nvPr>
        </p:nvGraphicFramePr>
        <p:xfrm>
          <a:off x="6408072" y="2115675"/>
          <a:ext cx="2160000" cy="216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4" name="图表 53">
            <a:extLst>
              <a:ext uri="{FF2B5EF4-FFF2-40B4-BE49-F238E27FC236}">
                <a16:creationId xmlns:a16="http://schemas.microsoft.com/office/drawing/2014/main" id="{6FB3D627-715D-43D0-99F0-50871724A647}"/>
              </a:ext>
            </a:extLst>
          </p:cNvPr>
          <p:cNvGraphicFramePr/>
          <p:nvPr>
            <p:extLst>
              <p:ext uri="{D42A27DB-BD31-4B8C-83A1-F6EECF244321}">
                <p14:modId xmlns:p14="http://schemas.microsoft.com/office/powerpoint/2010/main" val="2805111064"/>
              </p:ext>
            </p:extLst>
          </p:nvPr>
        </p:nvGraphicFramePr>
        <p:xfrm>
          <a:off x="9192213" y="2115675"/>
          <a:ext cx="2160000" cy="2160000"/>
        </p:xfrm>
        <a:graphic>
          <a:graphicData uri="http://schemas.openxmlformats.org/drawingml/2006/chart">
            <c:chart xmlns:c="http://schemas.openxmlformats.org/drawingml/2006/chart" xmlns:r="http://schemas.openxmlformats.org/officeDocument/2006/relationships" r:id="rId6"/>
          </a:graphicData>
        </a:graphic>
      </p:graphicFrame>
      <p:sp>
        <p:nvSpPr>
          <p:cNvPr id="55" name="文本框 9">
            <a:extLst>
              <a:ext uri="{FF2B5EF4-FFF2-40B4-BE49-F238E27FC236}">
                <a16:creationId xmlns:a16="http://schemas.microsoft.com/office/drawing/2014/main" id="{7F6F116B-A2F8-4CE0-8C00-B89C0F083D49}"/>
              </a:ext>
            </a:extLst>
          </p:cNvPr>
          <p:cNvSpPr txBox="1"/>
          <p:nvPr/>
        </p:nvSpPr>
        <p:spPr>
          <a:xfrm>
            <a:off x="1398770" y="2794291"/>
            <a:ext cx="1071127" cy="804836"/>
          </a:xfrm>
          <a:prstGeom prst="rect">
            <a:avLst/>
          </a:prstGeom>
          <a:noFill/>
        </p:spPr>
        <p:txBody>
          <a:bodyPr wrap="none" rtlCol="0">
            <a:spAutoFit/>
          </a:bodyPr>
          <a:lstStyle/>
          <a:p>
            <a:pPr algn="ctr">
              <a:lnSpc>
                <a:spcPct val="125000"/>
              </a:lnSpc>
              <a:spcAft>
                <a:spcPts val="800"/>
              </a:spcAft>
            </a:pPr>
            <a:r>
              <a:rPr lang="en-US" altLang="zh-CN" sz="4000" dirty="0">
                <a:solidFill>
                  <a:schemeClr val="bg1">
                    <a:lumMod val="50000"/>
                  </a:schemeClr>
                </a:solidFill>
                <a:latin typeface="+mj-lt"/>
              </a:rPr>
              <a:t>72%</a:t>
            </a:r>
            <a:endParaRPr lang="zh-CN" altLang="en-US" sz="4000" dirty="0">
              <a:solidFill>
                <a:schemeClr val="bg1">
                  <a:lumMod val="50000"/>
                </a:schemeClr>
              </a:solidFill>
              <a:latin typeface="+mj-lt"/>
            </a:endParaRPr>
          </a:p>
        </p:txBody>
      </p:sp>
      <p:sp>
        <p:nvSpPr>
          <p:cNvPr id="56" name="文本框 10">
            <a:extLst>
              <a:ext uri="{FF2B5EF4-FFF2-40B4-BE49-F238E27FC236}">
                <a16:creationId xmlns:a16="http://schemas.microsoft.com/office/drawing/2014/main" id="{95A04BC2-9EC9-4A0C-A5B9-3CB4D41B6DB1}"/>
              </a:ext>
            </a:extLst>
          </p:cNvPr>
          <p:cNvSpPr txBox="1"/>
          <p:nvPr/>
        </p:nvSpPr>
        <p:spPr>
          <a:xfrm>
            <a:off x="4176916" y="2794291"/>
            <a:ext cx="1071126" cy="804836"/>
          </a:xfrm>
          <a:prstGeom prst="rect">
            <a:avLst/>
          </a:prstGeom>
          <a:noFill/>
        </p:spPr>
        <p:txBody>
          <a:bodyPr wrap="none" rtlCol="0">
            <a:spAutoFit/>
          </a:bodyPr>
          <a:lstStyle/>
          <a:p>
            <a:pPr algn="ctr">
              <a:lnSpc>
                <a:spcPct val="125000"/>
              </a:lnSpc>
              <a:spcAft>
                <a:spcPts val="800"/>
              </a:spcAft>
            </a:pPr>
            <a:r>
              <a:rPr lang="en-US" altLang="zh-CN" sz="4000" dirty="0">
                <a:solidFill>
                  <a:schemeClr val="bg1">
                    <a:lumMod val="50000"/>
                  </a:schemeClr>
                </a:solidFill>
                <a:latin typeface="+mj-lt"/>
              </a:rPr>
              <a:t>86%</a:t>
            </a:r>
            <a:endParaRPr lang="zh-CN" altLang="en-US" sz="4000" dirty="0">
              <a:solidFill>
                <a:schemeClr val="bg1">
                  <a:lumMod val="50000"/>
                </a:schemeClr>
              </a:solidFill>
              <a:latin typeface="+mj-lt"/>
            </a:endParaRPr>
          </a:p>
        </p:txBody>
      </p:sp>
      <p:sp>
        <p:nvSpPr>
          <p:cNvPr id="57" name="文本框 11">
            <a:extLst>
              <a:ext uri="{FF2B5EF4-FFF2-40B4-BE49-F238E27FC236}">
                <a16:creationId xmlns:a16="http://schemas.microsoft.com/office/drawing/2014/main" id="{805B4CE7-5925-46D1-965C-49CF522059D7}"/>
              </a:ext>
            </a:extLst>
          </p:cNvPr>
          <p:cNvSpPr txBox="1"/>
          <p:nvPr/>
        </p:nvSpPr>
        <p:spPr>
          <a:xfrm>
            <a:off x="6955062" y="2794291"/>
            <a:ext cx="1071126" cy="804836"/>
          </a:xfrm>
          <a:prstGeom prst="rect">
            <a:avLst/>
          </a:prstGeom>
          <a:noFill/>
        </p:spPr>
        <p:txBody>
          <a:bodyPr wrap="none" rtlCol="0">
            <a:spAutoFit/>
          </a:bodyPr>
          <a:lstStyle/>
          <a:p>
            <a:pPr algn="ctr">
              <a:lnSpc>
                <a:spcPct val="125000"/>
              </a:lnSpc>
              <a:spcAft>
                <a:spcPts val="800"/>
              </a:spcAft>
            </a:pPr>
            <a:r>
              <a:rPr lang="en-US" altLang="zh-CN" sz="4000" dirty="0">
                <a:solidFill>
                  <a:schemeClr val="bg1">
                    <a:lumMod val="50000"/>
                  </a:schemeClr>
                </a:solidFill>
                <a:latin typeface="+mj-lt"/>
              </a:rPr>
              <a:t>69%</a:t>
            </a:r>
            <a:endParaRPr lang="zh-CN" altLang="en-US" sz="4000" dirty="0">
              <a:solidFill>
                <a:schemeClr val="bg1">
                  <a:lumMod val="50000"/>
                </a:schemeClr>
              </a:solidFill>
              <a:latin typeface="+mj-lt"/>
            </a:endParaRPr>
          </a:p>
        </p:txBody>
      </p:sp>
      <p:sp>
        <p:nvSpPr>
          <p:cNvPr id="58" name="文本框 12">
            <a:extLst>
              <a:ext uri="{FF2B5EF4-FFF2-40B4-BE49-F238E27FC236}">
                <a16:creationId xmlns:a16="http://schemas.microsoft.com/office/drawing/2014/main" id="{5A1441AC-96D0-47D3-B0C8-FD23B12D601C}"/>
              </a:ext>
            </a:extLst>
          </p:cNvPr>
          <p:cNvSpPr txBox="1"/>
          <p:nvPr/>
        </p:nvSpPr>
        <p:spPr>
          <a:xfrm>
            <a:off x="9739032" y="2794291"/>
            <a:ext cx="1071127" cy="804836"/>
          </a:xfrm>
          <a:prstGeom prst="rect">
            <a:avLst/>
          </a:prstGeom>
          <a:noFill/>
        </p:spPr>
        <p:txBody>
          <a:bodyPr wrap="none" rtlCol="0">
            <a:spAutoFit/>
          </a:bodyPr>
          <a:lstStyle/>
          <a:p>
            <a:pPr algn="ctr">
              <a:lnSpc>
                <a:spcPct val="125000"/>
              </a:lnSpc>
              <a:spcAft>
                <a:spcPts val="800"/>
              </a:spcAft>
            </a:pPr>
            <a:r>
              <a:rPr lang="en-US" altLang="zh-CN" sz="4000" dirty="0">
                <a:solidFill>
                  <a:schemeClr val="bg1">
                    <a:lumMod val="50000"/>
                  </a:schemeClr>
                </a:solidFill>
                <a:latin typeface="+mj-lt"/>
              </a:rPr>
              <a:t>76%</a:t>
            </a:r>
            <a:endParaRPr lang="zh-CN" altLang="en-US" sz="4000" dirty="0">
              <a:solidFill>
                <a:schemeClr val="bg1">
                  <a:lumMod val="50000"/>
                </a:schemeClr>
              </a:solidFill>
              <a:latin typeface="+mj-lt"/>
            </a:endParaRPr>
          </a:p>
        </p:txBody>
      </p:sp>
      <p:sp>
        <p:nvSpPr>
          <p:cNvPr id="59" name="椭圆 58">
            <a:extLst>
              <a:ext uri="{FF2B5EF4-FFF2-40B4-BE49-F238E27FC236}">
                <a16:creationId xmlns:a16="http://schemas.microsoft.com/office/drawing/2014/main" id="{3B818124-4E24-43C5-B5FA-85661316D882}"/>
              </a:ext>
            </a:extLst>
          </p:cNvPr>
          <p:cNvSpPr>
            <a:spLocks noChangeAspect="1"/>
          </p:cNvSpPr>
          <p:nvPr/>
        </p:nvSpPr>
        <p:spPr>
          <a:xfrm>
            <a:off x="4442479" y="3749460"/>
            <a:ext cx="540000" cy="540000"/>
          </a:xfrm>
          <a:prstGeom prst="ellipse">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64A2B759-04DA-4BAB-BE7E-76FFD993B4DE}"/>
              </a:ext>
            </a:extLst>
          </p:cNvPr>
          <p:cNvSpPr>
            <a:spLocks noChangeAspect="1"/>
          </p:cNvSpPr>
          <p:nvPr/>
        </p:nvSpPr>
        <p:spPr>
          <a:xfrm>
            <a:off x="10004596" y="3749460"/>
            <a:ext cx="540000" cy="540000"/>
          </a:xfrm>
          <a:prstGeom prst="ellipse">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F7D7120F-72DD-470F-BF66-198E45E793CE}"/>
              </a:ext>
            </a:extLst>
          </p:cNvPr>
          <p:cNvSpPr>
            <a:spLocks noChangeAspect="1"/>
          </p:cNvSpPr>
          <p:nvPr/>
        </p:nvSpPr>
        <p:spPr>
          <a:xfrm>
            <a:off x="1661421" y="3749460"/>
            <a:ext cx="540000" cy="540000"/>
          </a:xfrm>
          <a:prstGeom prst="ellipse">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42D914D7-94DF-48FD-AD65-43388978923E}"/>
              </a:ext>
            </a:extLst>
          </p:cNvPr>
          <p:cNvSpPr>
            <a:spLocks noChangeAspect="1"/>
          </p:cNvSpPr>
          <p:nvPr/>
        </p:nvSpPr>
        <p:spPr>
          <a:xfrm>
            <a:off x="7223537" y="3749460"/>
            <a:ext cx="540000" cy="540000"/>
          </a:xfrm>
          <a:prstGeom prst="ellipse">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a:extLst>
              <a:ext uri="{FF2B5EF4-FFF2-40B4-BE49-F238E27FC236}">
                <a16:creationId xmlns:a16="http://schemas.microsoft.com/office/drawing/2014/main" id="{DCF2DF26-E4D5-4401-9F2C-B3BD274C8FCD}"/>
              </a:ext>
            </a:extLst>
          </p:cNvPr>
          <p:cNvCxnSpPr/>
          <p:nvPr/>
        </p:nvCxnSpPr>
        <p:spPr>
          <a:xfrm>
            <a:off x="1931421" y="4283484"/>
            <a:ext cx="0" cy="360000"/>
          </a:xfrm>
          <a:prstGeom prst="line">
            <a:avLst/>
          </a:prstGeom>
          <a:ln w="19050">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510CA5D3-0AED-4109-9C4C-CD059F7DD798}"/>
              </a:ext>
            </a:extLst>
          </p:cNvPr>
          <p:cNvCxnSpPr/>
          <p:nvPr/>
        </p:nvCxnSpPr>
        <p:spPr>
          <a:xfrm>
            <a:off x="4712479" y="4283484"/>
            <a:ext cx="0" cy="360000"/>
          </a:xfrm>
          <a:prstGeom prst="line">
            <a:avLst/>
          </a:prstGeom>
          <a:ln w="19050">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49A89B5-954D-4B27-8A7D-07DE74BF16FD}"/>
              </a:ext>
            </a:extLst>
          </p:cNvPr>
          <p:cNvCxnSpPr/>
          <p:nvPr/>
        </p:nvCxnSpPr>
        <p:spPr>
          <a:xfrm>
            <a:off x="7511575" y="4283484"/>
            <a:ext cx="0" cy="360000"/>
          </a:xfrm>
          <a:prstGeom prst="line">
            <a:avLst/>
          </a:prstGeom>
          <a:ln w="19050">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42B4A9C5-30C8-4170-90DC-4415070A4FA4}"/>
              </a:ext>
            </a:extLst>
          </p:cNvPr>
          <p:cNvCxnSpPr/>
          <p:nvPr/>
        </p:nvCxnSpPr>
        <p:spPr>
          <a:xfrm>
            <a:off x="10274596" y="4283484"/>
            <a:ext cx="0" cy="360000"/>
          </a:xfrm>
          <a:prstGeom prst="line">
            <a:avLst/>
          </a:prstGeom>
          <a:ln w="19050">
            <a:solidFill>
              <a:srgbClr val="92488E"/>
            </a:solidFill>
          </a:ln>
        </p:spPr>
        <p:style>
          <a:lnRef idx="1">
            <a:schemeClr val="accent1"/>
          </a:lnRef>
          <a:fillRef idx="0">
            <a:schemeClr val="accent1"/>
          </a:fillRef>
          <a:effectRef idx="0">
            <a:schemeClr val="accent1"/>
          </a:effectRef>
          <a:fontRef idx="minor">
            <a:schemeClr val="tx1"/>
          </a:fontRef>
        </p:style>
      </p:cxnSp>
      <p:sp>
        <p:nvSpPr>
          <p:cNvPr id="67" name="文本框 21">
            <a:extLst>
              <a:ext uri="{FF2B5EF4-FFF2-40B4-BE49-F238E27FC236}">
                <a16:creationId xmlns:a16="http://schemas.microsoft.com/office/drawing/2014/main" id="{D217BD53-36B1-4F5E-92ED-9600C910C4A6}"/>
              </a:ext>
            </a:extLst>
          </p:cNvPr>
          <p:cNvSpPr txBox="1"/>
          <p:nvPr/>
        </p:nvSpPr>
        <p:spPr>
          <a:xfrm>
            <a:off x="1391850" y="4666159"/>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68" name="文本框 22">
            <a:extLst>
              <a:ext uri="{FF2B5EF4-FFF2-40B4-BE49-F238E27FC236}">
                <a16:creationId xmlns:a16="http://schemas.microsoft.com/office/drawing/2014/main" id="{99D60E38-58FF-47A4-8965-04151E8C3E25}"/>
              </a:ext>
            </a:extLst>
          </p:cNvPr>
          <p:cNvSpPr txBox="1"/>
          <p:nvPr/>
        </p:nvSpPr>
        <p:spPr>
          <a:xfrm>
            <a:off x="4178884" y="4666159"/>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69" name="文本框 68">
            <a:extLst>
              <a:ext uri="{FF2B5EF4-FFF2-40B4-BE49-F238E27FC236}">
                <a16:creationId xmlns:a16="http://schemas.microsoft.com/office/drawing/2014/main" id="{A1806BF3-C7D0-4DED-BE42-F6746254D6DE}"/>
              </a:ext>
            </a:extLst>
          </p:cNvPr>
          <p:cNvSpPr txBox="1"/>
          <p:nvPr/>
        </p:nvSpPr>
        <p:spPr>
          <a:xfrm>
            <a:off x="6975973" y="4666159"/>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70" name="文本框 69">
            <a:extLst>
              <a:ext uri="{FF2B5EF4-FFF2-40B4-BE49-F238E27FC236}">
                <a16:creationId xmlns:a16="http://schemas.microsoft.com/office/drawing/2014/main" id="{4CC7377D-7301-4B29-81FC-E465EF5259CE}"/>
              </a:ext>
            </a:extLst>
          </p:cNvPr>
          <p:cNvSpPr txBox="1"/>
          <p:nvPr/>
        </p:nvSpPr>
        <p:spPr>
          <a:xfrm>
            <a:off x="9735025" y="4666159"/>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71" name="文本框 70">
            <a:extLst>
              <a:ext uri="{FF2B5EF4-FFF2-40B4-BE49-F238E27FC236}">
                <a16:creationId xmlns:a16="http://schemas.microsoft.com/office/drawing/2014/main" id="{BF92F7F7-D0DC-47B9-830C-B23EA8EA7D47}"/>
              </a:ext>
            </a:extLst>
          </p:cNvPr>
          <p:cNvSpPr txBox="1"/>
          <p:nvPr/>
        </p:nvSpPr>
        <p:spPr>
          <a:xfrm>
            <a:off x="1380336" y="5264218"/>
            <a:ext cx="9448258" cy="900246"/>
          </a:xfrm>
          <a:prstGeom prst="rect">
            <a:avLst/>
          </a:prstGeom>
          <a:noFill/>
        </p:spPr>
        <p:txBody>
          <a:bodyPr wrap="square" rtlCol="0">
            <a:spAutoFit/>
          </a:bodyPr>
          <a:lstStyle/>
          <a:p>
            <a:pPr algn="ctr">
              <a:lnSpc>
                <a:spcPct val="125000"/>
              </a:lnSpc>
              <a:spcAft>
                <a:spcPts val="800"/>
              </a:spcAft>
            </a:pPr>
            <a:r>
              <a:rPr lang="en-US" altLang="zh-CN" sz="1400" dirty="0">
                <a:solidFill>
                  <a:schemeClr val="bg1">
                    <a:lumMod val="50000"/>
                  </a:schemeClr>
                </a:solidFill>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lang="zh-CN" altLang="en-US" sz="1400" dirty="0">
              <a:solidFill>
                <a:schemeClr val="bg1">
                  <a:lumMod val="50000"/>
                </a:schemeClr>
              </a:solidFill>
            </a:endParaRPr>
          </a:p>
        </p:txBody>
      </p:sp>
      <p:sp>
        <p:nvSpPr>
          <p:cNvPr id="72" name="KSO_Shape">
            <a:extLst>
              <a:ext uri="{FF2B5EF4-FFF2-40B4-BE49-F238E27FC236}">
                <a16:creationId xmlns:a16="http://schemas.microsoft.com/office/drawing/2014/main" id="{FEE1CA90-6CD7-4131-9CE7-AC9E17FF11DC}"/>
              </a:ext>
            </a:extLst>
          </p:cNvPr>
          <p:cNvSpPr>
            <a:spLocks noChangeAspect="1" noChangeArrowheads="1"/>
          </p:cNvSpPr>
          <p:nvPr/>
        </p:nvSpPr>
        <p:spPr bwMode="auto">
          <a:xfrm>
            <a:off x="1751421" y="3863144"/>
            <a:ext cx="360000" cy="300000"/>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a:extLst/>
        </p:spPr>
        <p:txBody>
          <a:bodyPr bIns="432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73" name="KSO_Shape">
            <a:extLst>
              <a:ext uri="{FF2B5EF4-FFF2-40B4-BE49-F238E27FC236}">
                <a16:creationId xmlns:a16="http://schemas.microsoft.com/office/drawing/2014/main" id="{284CBF10-916B-487B-8D99-337313872676}"/>
              </a:ext>
            </a:extLst>
          </p:cNvPr>
          <p:cNvSpPr>
            <a:spLocks noChangeAspect="1"/>
          </p:cNvSpPr>
          <p:nvPr/>
        </p:nvSpPr>
        <p:spPr bwMode="auto">
          <a:xfrm>
            <a:off x="4616479" y="3838700"/>
            <a:ext cx="192000" cy="360000"/>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p>
        </p:txBody>
      </p:sp>
      <p:sp>
        <p:nvSpPr>
          <p:cNvPr id="74" name="KSO_Shape">
            <a:extLst>
              <a:ext uri="{FF2B5EF4-FFF2-40B4-BE49-F238E27FC236}">
                <a16:creationId xmlns:a16="http://schemas.microsoft.com/office/drawing/2014/main" id="{5F2D9002-C3D5-4CAE-A7D7-3E42FCC7B00D}"/>
              </a:ext>
            </a:extLst>
          </p:cNvPr>
          <p:cNvSpPr>
            <a:spLocks noChangeAspect="1"/>
          </p:cNvSpPr>
          <p:nvPr/>
        </p:nvSpPr>
        <p:spPr bwMode="auto">
          <a:xfrm>
            <a:off x="10094596" y="3874948"/>
            <a:ext cx="360000" cy="269400"/>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75" name="KSO_Shape">
            <a:extLst>
              <a:ext uri="{FF2B5EF4-FFF2-40B4-BE49-F238E27FC236}">
                <a16:creationId xmlns:a16="http://schemas.microsoft.com/office/drawing/2014/main" id="{9F73A7B3-37AD-4419-8462-88C2F847D754}"/>
              </a:ext>
            </a:extLst>
          </p:cNvPr>
          <p:cNvSpPr>
            <a:spLocks noChangeAspect="1"/>
          </p:cNvSpPr>
          <p:nvPr/>
        </p:nvSpPr>
        <p:spPr bwMode="auto">
          <a:xfrm>
            <a:off x="7331575" y="3884144"/>
            <a:ext cx="360000" cy="25800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11707029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1000"/>
                                        <p:tgtEl>
                                          <p:spTgt spid="53"/>
                                        </p:tgtEl>
                                      </p:cBhvr>
                                    </p:animEffect>
                                    <p:anim calcmode="lin" valueType="num">
                                      <p:cBhvr>
                                        <p:cTn id="24" dur="1000" fill="hold"/>
                                        <p:tgtEl>
                                          <p:spTgt spid="53"/>
                                        </p:tgtEl>
                                        <p:attrNameLst>
                                          <p:attrName>ppt_x</p:attrName>
                                        </p:attrNameLst>
                                      </p:cBhvr>
                                      <p:tavLst>
                                        <p:tav tm="0">
                                          <p:val>
                                            <p:strVal val="#ppt_x"/>
                                          </p:val>
                                        </p:tav>
                                        <p:tav tm="100000">
                                          <p:val>
                                            <p:strVal val="#ppt_x"/>
                                          </p:val>
                                        </p:tav>
                                      </p:tavLst>
                                    </p:anim>
                                    <p:anim calcmode="lin" valueType="num">
                                      <p:cBhvr>
                                        <p:cTn id="25" dur="1000" fill="hold"/>
                                        <p:tgtEl>
                                          <p:spTgt spid="5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1000"/>
                                        <p:tgtEl>
                                          <p:spTgt spid="55"/>
                                        </p:tgtEl>
                                      </p:cBhvr>
                                    </p:animEffect>
                                    <p:anim calcmode="lin" valueType="num">
                                      <p:cBhvr>
                                        <p:cTn id="34" dur="1000" fill="hold"/>
                                        <p:tgtEl>
                                          <p:spTgt spid="55"/>
                                        </p:tgtEl>
                                        <p:attrNameLst>
                                          <p:attrName>ppt_x</p:attrName>
                                        </p:attrNameLst>
                                      </p:cBhvr>
                                      <p:tavLst>
                                        <p:tav tm="0">
                                          <p:val>
                                            <p:strVal val="#ppt_x"/>
                                          </p:val>
                                        </p:tav>
                                        <p:tav tm="100000">
                                          <p:val>
                                            <p:strVal val="#ppt_x"/>
                                          </p:val>
                                        </p:tav>
                                      </p:tavLst>
                                    </p:anim>
                                    <p:anim calcmode="lin" valueType="num">
                                      <p:cBhvr>
                                        <p:cTn id="35" dur="1000" fill="hold"/>
                                        <p:tgtEl>
                                          <p:spTgt spid="5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anim calcmode="lin" valueType="num">
                                      <p:cBhvr>
                                        <p:cTn id="44" dur="1000" fill="hold"/>
                                        <p:tgtEl>
                                          <p:spTgt spid="57"/>
                                        </p:tgtEl>
                                        <p:attrNameLst>
                                          <p:attrName>ppt_x</p:attrName>
                                        </p:attrNameLst>
                                      </p:cBhvr>
                                      <p:tavLst>
                                        <p:tav tm="0">
                                          <p:val>
                                            <p:strVal val="#ppt_x"/>
                                          </p:val>
                                        </p:tav>
                                        <p:tav tm="100000">
                                          <p:val>
                                            <p:strVal val="#ppt_x"/>
                                          </p:val>
                                        </p:tav>
                                      </p:tavLst>
                                    </p:anim>
                                    <p:anim calcmode="lin" valueType="num">
                                      <p:cBhvr>
                                        <p:cTn id="45" dur="1000" fill="hold"/>
                                        <p:tgtEl>
                                          <p:spTgt spid="5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1000"/>
                                        <p:tgtEl>
                                          <p:spTgt spid="58"/>
                                        </p:tgtEl>
                                      </p:cBhvr>
                                    </p:animEffect>
                                    <p:anim calcmode="lin" valueType="num">
                                      <p:cBhvr>
                                        <p:cTn id="49" dur="1000" fill="hold"/>
                                        <p:tgtEl>
                                          <p:spTgt spid="58"/>
                                        </p:tgtEl>
                                        <p:attrNameLst>
                                          <p:attrName>ppt_x</p:attrName>
                                        </p:attrNameLst>
                                      </p:cBhvr>
                                      <p:tavLst>
                                        <p:tav tm="0">
                                          <p:val>
                                            <p:strVal val="#ppt_x"/>
                                          </p:val>
                                        </p:tav>
                                        <p:tav tm="100000">
                                          <p:val>
                                            <p:strVal val="#ppt_x"/>
                                          </p:val>
                                        </p:tav>
                                      </p:tavLst>
                                    </p:anim>
                                    <p:anim calcmode="lin" valueType="num">
                                      <p:cBhvr>
                                        <p:cTn id="50" dur="1000" fill="hold"/>
                                        <p:tgtEl>
                                          <p:spTgt spid="5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1000"/>
                                        <p:tgtEl>
                                          <p:spTgt spid="59"/>
                                        </p:tgtEl>
                                      </p:cBhvr>
                                    </p:animEffect>
                                    <p:anim calcmode="lin" valueType="num">
                                      <p:cBhvr>
                                        <p:cTn id="54" dur="1000" fill="hold"/>
                                        <p:tgtEl>
                                          <p:spTgt spid="59"/>
                                        </p:tgtEl>
                                        <p:attrNameLst>
                                          <p:attrName>ppt_x</p:attrName>
                                        </p:attrNameLst>
                                      </p:cBhvr>
                                      <p:tavLst>
                                        <p:tav tm="0">
                                          <p:val>
                                            <p:strVal val="#ppt_x"/>
                                          </p:val>
                                        </p:tav>
                                        <p:tav tm="100000">
                                          <p:val>
                                            <p:strVal val="#ppt_x"/>
                                          </p:val>
                                        </p:tav>
                                      </p:tavLst>
                                    </p:anim>
                                    <p:anim calcmode="lin" valueType="num">
                                      <p:cBhvr>
                                        <p:cTn id="55" dur="1000" fill="hold"/>
                                        <p:tgtEl>
                                          <p:spTgt spid="5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1000"/>
                                        <p:tgtEl>
                                          <p:spTgt spid="60"/>
                                        </p:tgtEl>
                                      </p:cBhvr>
                                    </p:animEffect>
                                    <p:anim calcmode="lin" valueType="num">
                                      <p:cBhvr>
                                        <p:cTn id="59" dur="1000" fill="hold"/>
                                        <p:tgtEl>
                                          <p:spTgt spid="60"/>
                                        </p:tgtEl>
                                        <p:attrNameLst>
                                          <p:attrName>ppt_x</p:attrName>
                                        </p:attrNameLst>
                                      </p:cBhvr>
                                      <p:tavLst>
                                        <p:tav tm="0">
                                          <p:val>
                                            <p:strVal val="#ppt_x"/>
                                          </p:val>
                                        </p:tav>
                                        <p:tav tm="100000">
                                          <p:val>
                                            <p:strVal val="#ppt_x"/>
                                          </p:val>
                                        </p:tav>
                                      </p:tavLst>
                                    </p:anim>
                                    <p:anim calcmode="lin" valueType="num">
                                      <p:cBhvr>
                                        <p:cTn id="60" dur="1000" fill="hold"/>
                                        <p:tgtEl>
                                          <p:spTgt spid="6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fade">
                                      <p:cBhvr>
                                        <p:cTn id="63" dur="1000"/>
                                        <p:tgtEl>
                                          <p:spTgt spid="61"/>
                                        </p:tgtEl>
                                      </p:cBhvr>
                                    </p:animEffect>
                                    <p:anim calcmode="lin" valueType="num">
                                      <p:cBhvr>
                                        <p:cTn id="64" dur="1000" fill="hold"/>
                                        <p:tgtEl>
                                          <p:spTgt spid="61"/>
                                        </p:tgtEl>
                                        <p:attrNameLst>
                                          <p:attrName>ppt_x</p:attrName>
                                        </p:attrNameLst>
                                      </p:cBhvr>
                                      <p:tavLst>
                                        <p:tav tm="0">
                                          <p:val>
                                            <p:strVal val="#ppt_x"/>
                                          </p:val>
                                        </p:tav>
                                        <p:tav tm="100000">
                                          <p:val>
                                            <p:strVal val="#ppt_x"/>
                                          </p:val>
                                        </p:tav>
                                      </p:tavLst>
                                    </p:anim>
                                    <p:anim calcmode="lin" valueType="num">
                                      <p:cBhvr>
                                        <p:cTn id="65" dur="1000" fill="hold"/>
                                        <p:tgtEl>
                                          <p:spTgt spid="6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1000"/>
                                        <p:tgtEl>
                                          <p:spTgt spid="62"/>
                                        </p:tgtEl>
                                      </p:cBhvr>
                                    </p:animEffect>
                                    <p:anim calcmode="lin" valueType="num">
                                      <p:cBhvr>
                                        <p:cTn id="69" dur="1000" fill="hold"/>
                                        <p:tgtEl>
                                          <p:spTgt spid="62"/>
                                        </p:tgtEl>
                                        <p:attrNameLst>
                                          <p:attrName>ppt_x</p:attrName>
                                        </p:attrNameLst>
                                      </p:cBhvr>
                                      <p:tavLst>
                                        <p:tav tm="0">
                                          <p:val>
                                            <p:strVal val="#ppt_x"/>
                                          </p:val>
                                        </p:tav>
                                        <p:tav tm="100000">
                                          <p:val>
                                            <p:strVal val="#ppt_x"/>
                                          </p:val>
                                        </p:tav>
                                      </p:tavLst>
                                    </p:anim>
                                    <p:anim calcmode="lin" valueType="num">
                                      <p:cBhvr>
                                        <p:cTn id="70" dur="1000" fill="hold"/>
                                        <p:tgtEl>
                                          <p:spTgt spid="62"/>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63"/>
                                        </p:tgtEl>
                                        <p:attrNameLst>
                                          <p:attrName>style.visibility</p:attrName>
                                        </p:attrNameLst>
                                      </p:cBhvr>
                                      <p:to>
                                        <p:strVal val="visible"/>
                                      </p:to>
                                    </p:set>
                                    <p:animEffect transition="in" filter="fade">
                                      <p:cBhvr>
                                        <p:cTn id="73" dur="1000"/>
                                        <p:tgtEl>
                                          <p:spTgt spid="63"/>
                                        </p:tgtEl>
                                      </p:cBhvr>
                                    </p:animEffect>
                                    <p:anim calcmode="lin" valueType="num">
                                      <p:cBhvr>
                                        <p:cTn id="74" dur="1000" fill="hold"/>
                                        <p:tgtEl>
                                          <p:spTgt spid="63"/>
                                        </p:tgtEl>
                                        <p:attrNameLst>
                                          <p:attrName>ppt_x</p:attrName>
                                        </p:attrNameLst>
                                      </p:cBhvr>
                                      <p:tavLst>
                                        <p:tav tm="0">
                                          <p:val>
                                            <p:strVal val="#ppt_x"/>
                                          </p:val>
                                        </p:tav>
                                        <p:tav tm="100000">
                                          <p:val>
                                            <p:strVal val="#ppt_x"/>
                                          </p:val>
                                        </p:tav>
                                      </p:tavLst>
                                    </p:anim>
                                    <p:anim calcmode="lin" valueType="num">
                                      <p:cBhvr>
                                        <p:cTn id="75" dur="1000" fill="hold"/>
                                        <p:tgtEl>
                                          <p:spTgt spid="63"/>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fade">
                                      <p:cBhvr>
                                        <p:cTn id="78" dur="1000"/>
                                        <p:tgtEl>
                                          <p:spTgt spid="64"/>
                                        </p:tgtEl>
                                      </p:cBhvr>
                                    </p:animEffect>
                                    <p:anim calcmode="lin" valueType="num">
                                      <p:cBhvr>
                                        <p:cTn id="79" dur="1000" fill="hold"/>
                                        <p:tgtEl>
                                          <p:spTgt spid="64"/>
                                        </p:tgtEl>
                                        <p:attrNameLst>
                                          <p:attrName>ppt_x</p:attrName>
                                        </p:attrNameLst>
                                      </p:cBhvr>
                                      <p:tavLst>
                                        <p:tav tm="0">
                                          <p:val>
                                            <p:strVal val="#ppt_x"/>
                                          </p:val>
                                        </p:tav>
                                        <p:tav tm="100000">
                                          <p:val>
                                            <p:strVal val="#ppt_x"/>
                                          </p:val>
                                        </p:tav>
                                      </p:tavLst>
                                    </p:anim>
                                    <p:anim calcmode="lin" valueType="num">
                                      <p:cBhvr>
                                        <p:cTn id="80" dur="1000" fill="hold"/>
                                        <p:tgtEl>
                                          <p:spTgt spid="64"/>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fade">
                                      <p:cBhvr>
                                        <p:cTn id="83" dur="1000"/>
                                        <p:tgtEl>
                                          <p:spTgt spid="65"/>
                                        </p:tgtEl>
                                      </p:cBhvr>
                                    </p:animEffect>
                                    <p:anim calcmode="lin" valueType="num">
                                      <p:cBhvr>
                                        <p:cTn id="84" dur="1000" fill="hold"/>
                                        <p:tgtEl>
                                          <p:spTgt spid="65"/>
                                        </p:tgtEl>
                                        <p:attrNameLst>
                                          <p:attrName>ppt_x</p:attrName>
                                        </p:attrNameLst>
                                      </p:cBhvr>
                                      <p:tavLst>
                                        <p:tav tm="0">
                                          <p:val>
                                            <p:strVal val="#ppt_x"/>
                                          </p:val>
                                        </p:tav>
                                        <p:tav tm="100000">
                                          <p:val>
                                            <p:strVal val="#ppt_x"/>
                                          </p:val>
                                        </p:tav>
                                      </p:tavLst>
                                    </p:anim>
                                    <p:anim calcmode="lin" valueType="num">
                                      <p:cBhvr>
                                        <p:cTn id="85" dur="1000" fill="hold"/>
                                        <p:tgtEl>
                                          <p:spTgt spid="65"/>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fade">
                                      <p:cBhvr>
                                        <p:cTn id="93" dur="1000"/>
                                        <p:tgtEl>
                                          <p:spTgt spid="67"/>
                                        </p:tgtEl>
                                      </p:cBhvr>
                                    </p:animEffect>
                                    <p:anim calcmode="lin" valueType="num">
                                      <p:cBhvr>
                                        <p:cTn id="94" dur="1000" fill="hold"/>
                                        <p:tgtEl>
                                          <p:spTgt spid="67"/>
                                        </p:tgtEl>
                                        <p:attrNameLst>
                                          <p:attrName>ppt_x</p:attrName>
                                        </p:attrNameLst>
                                      </p:cBhvr>
                                      <p:tavLst>
                                        <p:tav tm="0">
                                          <p:val>
                                            <p:strVal val="#ppt_x"/>
                                          </p:val>
                                        </p:tav>
                                        <p:tav tm="100000">
                                          <p:val>
                                            <p:strVal val="#ppt_x"/>
                                          </p:val>
                                        </p:tav>
                                      </p:tavLst>
                                    </p:anim>
                                    <p:anim calcmode="lin" valueType="num">
                                      <p:cBhvr>
                                        <p:cTn id="95" dur="1000" fill="hold"/>
                                        <p:tgtEl>
                                          <p:spTgt spid="67"/>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1000"/>
                                        <p:tgtEl>
                                          <p:spTgt spid="68"/>
                                        </p:tgtEl>
                                      </p:cBhvr>
                                    </p:animEffect>
                                    <p:anim calcmode="lin" valueType="num">
                                      <p:cBhvr>
                                        <p:cTn id="99" dur="1000" fill="hold"/>
                                        <p:tgtEl>
                                          <p:spTgt spid="68"/>
                                        </p:tgtEl>
                                        <p:attrNameLst>
                                          <p:attrName>ppt_x</p:attrName>
                                        </p:attrNameLst>
                                      </p:cBhvr>
                                      <p:tavLst>
                                        <p:tav tm="0">
                                          <p:val>
                                            <p:strVal val="#ppt_x"/>
                                          </p:val>
                                        </p:tav>
                                        <p:tav tm="100000">
                                          <p:val>
                                            <p:strVal val="#ppt_x"/>
                                          </p:val>
                                        </p:tav>
                                      </p:tavLst>
                                    </p:anim>
                                    <p:anim calcmode="lin" valueType="num">
                                      <p:cBhvr>
                                        <p:cTn id="100" dur="1000" fill="hold"/>
                                        <p:tgtEl>
                                          <p:spTgt spid="6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9"/>
                                        </p:tgtEl>
                                        <p:attrNameLst>
                                          <p:attrName>style.visibility</p:attrName>
                                        </p:attrNameLst>
                                      </p:cBhvr>
                                      <p:to>
                                        <p:strVal val="visible"/>
                                      </p:to>
                                    </p:set>
                                    <p:animEffect transition="in" filter="fade">
                                      <p:cBhvr>
                                        <p:cTn id="103" dur="1000"/>
                                        <p:tgtEl>
                                          <p:spTgt spid="69"/>
                                        </p:tgtEl>
                                      </p:cBhvr>
                                    </p:animEffect>
                                    <p:anim calcmode="lin" valueType="num">
                                      <p:cBhvr>
                                        <p:cTn id="104" dur="1000" fill="hold"/>
                                        <p:tgtEl>
                                          <p:spTgt spid="69"/>
                                        </p:tgtEl>
                                        <p:attrNameLst>
                                          <p:attrName>ppt_x</p:attrName>
                                        </p:attrNameLst>
                                      </p:cBhvr>
                                      <p:tavLst>
                                        <p:tav tm="0">
                                          <p:val>
                                            <p:strVal val="#ppt_x"/>
                                          </p:val>
                                        </p:tav>
                                        <p:tav tm="100000">
                                          <p:val>
                                            <p:strVal val="#ppt_x"/>
                                          </p:val>
                                        </p:tav>
                                      </p:tavLst>
                                    </p:anim>
                                    <p:anim calcmode="lin" valueType="num">
                                      <p:cBhvr>
                                        <p:cTn id="105" dur="1000" fill="hold"/>
                                        <p:tgtEl>
                                          <p:spTgt spid="69"/>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70"/>
                                        </p:tgtEl>
                                        <p:attrNameLst>
                                          <p:attrName>style.visibility</p:attrName>
                                        </p:attrNameLst>
                                      </p:cBhvr>
                                      <p:to>
                                        <p:strVal val="visible"/>
                                      </p:to>
                                    </p:set>
                                    <p:animEffect transition="in" filter="fade">
                                      <p:cBhvr>
                                        <p:cTn id="108" dur="1000"/>
                                        <p:tgtEl>
                                          <p:spTgt spid="70"/>
                                        </p:tgtEl>
                                      </p:cBhvr>
                                    </p:animEffect>
                                    <p:anim calcmode="lin" valueType="num">
                                      <p:cBhvr>
                                        <p:cTn id="109" dur="1000" fill="hold"/>
                                        <p:tgtEl>
                                          <p:spTgt spid="70"/>
                                        </p:tgtEl>
                                        <p:attrNameLst>
                                          <p:attrName>ppt_x</p:attrName>
                                        </p:attrNameLst>
                                      </p:cBhvr>
                                      <p:tavLst>
                                        <p:tav tm="0">
                                          <p:val>
                                            <p:strVal val="#ppt_x"/>
                                          </p:val>
                                        </p:tav>
                                        <p:tav tm="100000">
                                          <p:val>
                                            <p:strVal val="#ppt_x"/>
                                          </p:val>
                                        </p:tav>
                                      </p:tavLst>
                                    </p:anim>
                                    <p:anim calcmode="lin" valueType="num">
                                      <p:cBhvr>
                                        <p:cTn id="110" dur="1000" fill="hold"/>
                                        <p:tgtEl>
                                          <p:spTgt spid="70"/>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71"/>
                                        </p:tgtEl>
                                        <p:attrNameLst>
                                          <p:attrName>style.visibility</p:attrName>
                                        </p:attrNameLst>
                                      </p:cBhvr>
                                      <p:to>
                                        <p:strVal val="visible"/>
                                      </p:to>
                                    </p:set>
                                    <p:animEffect transition="in" filter="fade">
                                      <p:cBhvr>
                                        <p:cTn id="113" dur="1000"/>
                                        <p:tgtEl>
                                          <p:spTgt spid="71"/>
                                        </p:tgtEl>
                                      </p:cBhvr>
                                    </p:animEffect>
                                    <p:anim calcmode="lin" valueType="num">
                                      <p:cBhvr>
                                        <p:cTn id="114" dur="1000" fill="hold"/>
                                        <p:tgtEl>
                                          <p:spTgt spid="71"/>
                                        </p:tgtEl>
                                        <p:attrNameLst>
                                          <p:attrName>ppt_x</p:attrName>
                                        </p:attrNameLst>
                                      </p:cBhvr>
                                      <p:tavLst>
                                        <p:tav tm="0">
                                          <p:val>
                                            <p:strVal val="#ppt_x"/>
                                          </p:val>
                                        </p:tav>
                                        <p:tav tm="100000">
                                          <p:val>
                                            <p:strVal val="#ppt_x"/>
                                          </p:val>
                                        </p:tav>
                                      </p:tavLst>
                                    </p:anim>
                                    <p:anim calcmode="lin" valueType="num">
                                      <p:cBhvr>
                                        <p:cTn id="115" dur="1000" fill="hold"/>
                                        <p:tgtEl>
                                          <p:spTgt spid="71"/>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73"/>
                                        </p:tgtEl>
                                        <p:attrNameLst>
                                          <p:attrName>style.visibility</p:attrName>
                                        </p:attrNameLst>
                                      </p:cBhvr>
                                      <p:to>
                                        <p:strVal val="visible"/>
                                      </p:to>
                                    </p:set>
                                    <p:animEffect transition="in" filter="fade">
                                      <p:cBhvr>
                                        <p:cTn id="123" dur="1000"/>
                                        <p:tgtEl>
                                          <p:spTgt spid="73"/>
                                        </p:tgtEl>
                                      </p:cBhvr>
                                    </p:animEffect>
                                    <p:anim calcmode="lin" valueType="num">
                                      <p:cBhvr>
                                        <p:cTn id="124" dur="1000" fill="hold"/>
                                        <p:tgtEl>
                                          <p:spTgt spid="73"/>
                                        </p:tgtEl>
                                        <p:attrNameLst>
                                          <p:attrName>ppt_x</p:attrName>
                                        </p:attrNameLst>
                                      </p:cBhvr>
                                      <p:tavLst>
                                        <p:tav tm="0">
                                          <p:val>
                                            <p:strVal val="#ppt_x"/>
                                          </p:val>
                                        </p:tav>
                                        <p:tav tm="100000">
                                          <p:val>
                                            <p:strVal val="#ppt_x"/>
                                          </p:val>
                                        </p:tav>
                                      </p:tavLst>
                                    </p:anim>
                                    <p:anim calcmode="lin" valueType="num">
                                      <p:cBhvr>
                                        <p:cTn id="125" dur="1000" fill="hold"/>
                                        <p:tgtEl>
                                          <p:spTgt spid="7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fade">
                                      <p:cBhvr>
                                        <p:cTn id="128" dur="1000"/>
                                        <p:tgtEl>
                                          <p:spTgt spid="74"/>
                                        </p:tgtEl>
                                      </p:cBhvr>
                                    </p:animEffect>
                                    <p:anim calcmode="lin" valueType="num">
                                      <p:cBhvr>
                                        <p:cTn id="129" dur="1000" fill="hold"/>
                                        <p:tgtEl>
                                          <p:spTgt spid="74"/>
                                        </p:tgtEl>
                                        <p:attrNameLst>
                                          <p:attrName>ppt_x</p:attrName>
                                        </p:attrNameLst>
                                      </p:cBhvr>
                                      <p:tavLst>
                                        <p:tav tm="0">
                                          <p:val>
                                            <p:strVal val="#ppt_x"/>
                                          </p:val>
                                        </p:tav>
                                        <p:tav tm="100000">
                                          <p:val>
                                            <p:strVal val="#ppt_x"/>
                                          </p:val>
                                        </p:tav>
                                      </p:tavLst>
                                    </p:anim>
                                    <p:anim calcmode="lin" valueType="num">
                                      <p:cBhvr>
                                        <p:cTn id="130" dur="1000" fill="hold"/>
                                        <p:tgtEl>
                                          <p:spTgt spid="74"/>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75"/>
                                        </p:tgtEl>
                                        <p:attrNameLst>
                                          <p:attrName>style.visibility</p:attrName>
                                        </p:attrNameLst>
                                      </p:cBhvr>
                                      <p:to>
                                        <p:strVal val="visible"/>
                                      </p:to>
                                    </p:set>
                                    <p:animEffect transition="in" filter="fade">
                                      <p:cBhvr>
                                        <p:cTn id="133" dur="1000"/>
                                        <p:tgtEl>
                                          <p:spTgt spid="75"/>
                                        </p:tgtEl>
                                      </p:cBhvr>
                                    </p:animEffect>
                                    <p:anim calcmode="lin" valueType="num">
                                      <p:cBhvr>
                                        <p:cTn id="134" dur="1000" fill="hold"/>
                                        <p:tgtEl>
                                          <p:spTgt spid="75"/>
                                        </p:tgtEl>
                                        <p:attrNameLst>
                                          <p:attrName>ppt_x</p:attrName>
                                        </p:attrNameLst>
                                      </p:cBhvr>
                                      <p:tavLst>
                                        <p:tav tm="0">
                                          <p:val>
                                            <p:strVal val="#ppt_x"/>
                                          </p:val>
                                        </p:tav>
                                        <p:tav tm="100000">
                                          <p:val>
                                            <p:strVal val="#ppt_x"/>
                                          </p:val>
                                        </p:tav>
                                      </p:tavLst>
                                    </p:anim>
                                    <p:anim calcmode="lin" valueType="num">
                                      <p:cBhvr>
                                        <p:cTn id="135"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1" grpId="0">
        <p:bldAsOne/>
      </p:bldGraphic>
      <p:bldGraphic spid="52" grpId="0">
        <p:bldAsOne/>
      </p:bldGraphic>
      <p:bldGraphic spid="53" grpId="0">
        <p:bldAsOne/>
      </p:bldGraphic>
      <p:bldGraphic spid="54" grpId="0">
        <p:bldAsOne/>
      </p:bldGraphic>
      <p:bldP spid="55" grpId="0"/>
      <p:bldP spid="56" grpId="0"/>
      <p:bldP spid="57" grpId="0"/>
      <p:bldP spid="58" grpId="0"/>
      <p:bldP spid="59" grpId="0" animBg="1"/>
      <p:bldP spid="60" grpId="0" animBg="1"/>
      <p:bldP spid="61" grpId="0" animBg="1"/>
      <p:bldP spid="62" grpId="0" animBg="1"/>
      <p:bldP spid="67" grpId="0"/>
      <p:bldP spid="68" grpId="0"/>
      <p:bldP spid="69" grpId="0"/>
      <p:bldP spid="70" grpId="0"/>
      <p:bldP spid="71" grpId="0"/>
      <p:bldP spid="72" grpId="0" animBg="1"/>
      <p:bldP spid="73" grpId="0" animBg="1"/>
      <p:bldP spid="74" grpId="0" animBg="1"/>
      <p:bldP spid="7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CE59E4B-AFF3-439D-8501-370F457FFD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9" name="文本框 5">
            <a:extLst>
              <a:ext uri="{FF2B5EF4-FFF2-40B4-BE49-F238E27FC236}">
                <a16:creationId xmlns:a16="http://schemas.microsoft.com/office/drawing/2014/main" id="{E500282F-320C-466D-97BA-A71C94942741}"/>
              </a:ext>
            </a:extLst>
          </p:cNvPr>
          <p:cNvSpPr txBox="1"/>
          <p:nvPr/>
        </p:nvSpPr>
        <p:spPr>
          <a:xfrm>
            <a:off x="4635871" y="1752312"/>
            <a:ext cx="2842553" cy="830996"/>
          </a:xfrm>
          <a:prstGeom prst="rect">
            <a:avLst/>
          </a:prstGeom>
          <a:noFill/>
        </p:spPr>
        <p:txBody>
          <a:bodyPr wrap="square" rtlCol="0">
            <a:spAutoFit/>
          </a:bodyPr>
          <a:lstStyle/>
          <a:p>
            <a:pPr algn="ctr"/>
            <a:r>
              <a:rPr lang="en-US" altLang="zh-CN" sz="4800" dirty="0">
                <a:solidFill>
                  <a:srgbClr val="72AE4A"/>
                </a:solidFill>
                <a:latin typeface="文悦古典明朝体 (非商业使用) W5" pitchFamily="50" charset="-122"/>
                <a:ea typeface="文悦古典明朝体 (非商业使用) W5" pitchFamily="50" charset="-122"/>
              </a:rPr>
              <a:t>0</a:t>
            </a:r>
            <a:r>
              <a:rPr lang="en-US" altLang="zh-CN" sz="4800" dirty="0">
                <a:solidFill>
                  <a:srgbClr val="92488E"/>
                </a:solidFill>
                <a:latin typeface="文悦古典明朝体 (非商业使用) W5" pitchFamily="50" charset="-122"/>
                <a:ea typeface="文悦古典明朝体 (非商业使用) W5" pitchFamily="50" charset="-122"/>
              </a:rPr>
              <a:t>3</a:t>
            </a:r>
            <a:endParaRPr lang="zh-CN" altLang="en-US" sz="4800" dirty="0">
              <a:solidFill>
                <a:srgbClr val="92488E"/>
              </a:solidFill>
              <a:latin typeface="文悦古典明朝体 (非商业使用) W5" pitchFamily="50" charset="-122"/>
              <a:ea typeface="文悦古典明朝体 (非商业使用) W5" pitchFamily="50" charset="-122"/>
            </a:endParaRPr>
          </a:p>
        </p:txBody>
      </p:sp>
      <p:grpSp>
        <p:nvGrpSpPr>
          <p:cNvPr id="16" name="组合 15">
            <a:extLst>
              <a:ext uri="{FF2B5EF4-FFF2-40B4-BE49-F238E27FC236}">
                <a16:creationId xmlns:a16="http://schemas.microsoft.com/office/drawing/2014/main" id="{D38E8753-1E5E-4D8C-A9FF-04AFAFDC8ECB}"/>
              </a:ext>
            </a:extLst>
          </p:cNvPr>
          <p:cNvGrpSpPr/>
          <p:nvPr/>
        </p:nvGrpSpPr>
        <p:grpSpPr>
          <a:xfrm>
            <a:off x="4399681" y="1863695"/>
            <a:ext cx="3372518" cy="646331"/>
            <a:chOff x="1897781" y="4477355"/>
            <a:chExt cx="3372518" cy="646331"/>
          </a:xfrm>
        </p:grpSpPr>
        <p:sp>
          <p:nvSpPr>
            <p:cNvPr id="18" name="TextBox 4">
              <a:extLst>
                <a:ext uri="{FF2B5EF4-FFF2-40B4-BE49-F238E27FC236}">
                  <a16:creationId xmlns:a16="http://schemas.microsoft.com/office/drawing/2014/main" id="{63DC4EB7-32C7-491A-B743-D19DC0CEA8AF}"/>
                </a:ext>
              </a:extLst>
            </p:cNvPr>
            <p:cNvSpPr txBox="1"/>
            <p:nvPr/>
          </p:nvSpPr>
          <p:spPr>
            <a:xfrm>
              <a:off x="1897781" y="4477355"/>
              <a:ext cx="646331" cy="646331"/>
            </a:xfrm>
            <a:prstGeom prst="rect">
              <a:avLst/>
            </a:prstGeom>
            <a:noFill/>
          </p:spPr>
          <p:txBody>
            <a:bodyPr wrap="none" rtlCol="0">
              <a:spAutoFit/>
            </a:bodyPr>
            <a:lstStyle/>
            <a:p>
              <a:pPr algn="ctr"/>
              <a:r>
                <a:rPr lang="en-US" altLang="zh-CN" sz="3600" dirty="0">
                  <a:solidFill>
                    <a:srgbClr val="72AE4A"/>
                  </a:solidFill>
                  <a:latin typeface="文悦古典明朝体 (非商业使用) W5" pitchFamily="50" charset="-122"/>
                  <a:ea typeface="文悦古典明朝体 (非商业使用) W5" pitchFamily="50" charset="-122"/>
                </a:rPr>
                <a:t>《</a:t>
              </a:r>
            </a:p>
          </p:txBody>
        </p:sp>
        <p:sp>
          <p:nvSpPr>
            <p:cNvPr id="19" name="TextBox 4">
              <a:extLst>
                <a:ext uri="{FF2B5EF4-FFF2-40B4-BE49-F238E27FC236}">
                  <a16:creationId xmlns:a16="http://schemas.microsoft.com/office/drawing/2014/main" id="{5E85BC6D-D29F-4BFC-A4B4-B529F5CD5F38}"/>
                </a:ext>
              </a:extLst>
            </p:cNvPr>
            <p:cNvSpPr txBox="1"/>
            <p:nvPr/>
          </p:nvSpPr>
          <p:spPr>
            <a:xfrm flipH="1">
              <a:off x="4623967" y="4477355"/>
              <a:ext cx="646332" cy="646331"/>
            </a:xfrm>
            <a:prstGeom prst="rect">
              <a:avLst/>
            </a:prstGeom>
            <a:noFill/>
          </p:spPr>
          <p:txBody>
            <a:bodyPr wrap="none" rtlCol="0">
              <a:spAutoFit/>
            </a:bodyPr>
            <a:lstStyle/>
            <a:p>
              <a:pPr algn="ctr"/>
              <a:r>
                <a:rPr lang="en-US" altLang="zh-CN" sz="3600" dirty="0">
                  <a:solidFill>
                    <a:srgbClr val="92488E"/>
                  </a:solidFill>
                  <a:latin typeface="文悦古典明朝体 (非商业使用) W5" pitchFamily="50" charset="-122"/>
                  <a:ea typeface="文悦古典明朝体 (非商业使用) W5" pitchFamily="50" charset="-122"/>
                </a:rPr>
                <a:t>》</a:t>
              </a:r>
            </a:p>
          </p:txBody>
        </p:sp>
      </p:grpSp>
      <p:grpSp>
        <p:nvGrpSpPr>
          <p:cNvPr id="22" name="组合 21">
            <a:extLst>
              <a:ext uri="{FF2B5EF4-FFF2-40B4-BE49-F238E27FC236}">
                <a16:creationId xmlns:a16="http://schemas.microsoft.com/office/drawing/2014/main" id="{5AC2A6D7-BE5F-4F33-9A69-8FDAF14F4ABC}"/>
              </a:ext>
            </a:extLst>
          </p:cNvPr>
          <p:cNvGrpSpPr/>
          <p:nvPr/>
        </p:nvGrpSpPr>
        <p:grpSpPr>
          <a:xfrm>
            <a:off x="4717059" y="2619646"/>
            <a:ext cx="2767715" cy="95254"/>
            <a:chOff x="1839287" y="5184146"/>
            <a:chExt cx="2767715" cy="95254"/>
          </a:xfrm>
        </p:grpSpPr>
        <p:grpSp>
          <p:nvGrpSpPr>
            <p:cNvPr id="23" name="组合 22">
              <a:extLst>
                <a:ext uri="{FF2B5EF4-FFF2-40B4-BE49-F238E27FC236}">
                  <a16:creationId xmlns:a16="http://schemas.microsoft.com/office/drawing/2014/main" id="{436C1534-5DDA-4A3D-A271-4CFDABC0D0B9}"/>
                </a:ext>
              </a:extLst>
            </p:cNvPr>
            <p:cNvGrpSpPr/>
            <p:nvPr/>
          </p:nvGrpSpPr>
          <p:grpSpPr>
            <a:xfrm>
              <a:off x="2591031" y="5184150"/>
              <a:ext cx="2015971" cy="95250"/>
              <a:chOff x="2425983" y="5170170"/>
              <a:chExt cx="2015971" cy="156210"/>
            </a:xfrm>
          </p:grpSpPr>
          <p:grpSp>
            <p:nvGrpSpPr>
              <p:cNvPr id="47" name="组合 46">
                <a:extLst>
                  <a:ext uri="{FF2B5EF4-FFF2-40B4-BE49-F238E27FC236}">
                    <a16:creationId xmlns:a16="http://schemas.microsoft.com/office/drawing/2014/main" id="{190D061C-0745-42EE-BA91-41B94D31A229}"/>
                  </a:ext>
                </a:extLst>
              </p:cNvPr>
              <p:cNvGrpSpPr/>
              <p:nvPr/>
            </p:nvGrpSpPr>
            <p:grpSpPr>
              <a:xfrm>
                <a:off x="2425983" y="5179695"/>
                <a:ext cx="1009343" cy="146685"/>
                <a:chOff x="2425983" y="5179695"/>
                <a:chExt cx="1009343" cy="146685"/>
              </a:xfrm>
            </p:grpSpPr>
            <p:grpSp>
              <p:nvGrpSpPr>
                <p:cNvPr id="63" name="组合 62">
                  <a:extLst>
                    <a:ext uri="{FF2B5EF4-FFF2-40B4-BE49-F238E27FC236}">
                      <a16:creationId xmlns:a16="http://schemas.microsoft.com/office/drawing/2014/main" id="{0B6EC894-DB98-4476-A488-5246306CDA54}"/>
                    </a:ext>
                  </a:extLst>
                </p:cNvPr>
                <p:cNvGrpSpPr/>
                <p:nvPr/>
              </p:nvGrpSpPr>
              <p:grpSpPr>
                <a:xfrm>
                  <a:off x="2425983" y="5186045"/>
                  <a:ext cx="504518" cy="140335"/>
                  <a:chOff x="2425983" y="5186045"/>
                  <a:chExt cx="504518" cy="140335"/>
                </a:xfrm>
              </p:grpSpPr>
              <p:grpSp>
                <p:nvGrpSpPr>
                  <p:cNvPr id="71" name="组合 70">
                    <a:extLst>
                      <a:ext uri="{FF2B5EF4-FFF2-40B4-BE49-F238E27FC236}">
                        <a16:creationId xmlns:a16="http://schemas.microsoft.com/office/drawing/2014/main" id="{C50607A3-FE72-458E-91C9-51ADB3BBC750}"/>
                      </a:ext>
                    </a:extLst>
                  </p:cNvPr>
                  <p:cNvGrpSpPr/>
                  <p:nvPr/>
                </p:nvGrpSpPr>
                <p:grpSpPr>
                  <a:xfrm>
                    <a:off x="2425983" y="5189220"/>
                    <a:ext cx="253693" cy="137160"/>
                    <a:chOff x="2425983" y="5189220"/>
                    <a:chExt cx="253693" cy="137160"/>
                  </a:xfrm>
                </p:grpSpPr>
                <p:cxnSp>
                  <p:nvCxnSpPr>
                    <p:cNvPr id="75" name="直接连接符 74">
                      <a:extLst>
                        <a:ext uri="{FF2B5EF4-FFF2-40B4-BE49-F238E27FC236}">
                          <a16:creationId xmlns:a16="http://schemas.microsoft.com/office/drawing/2014/main" id="{CB37767F-1DFF-4055-84D5-912FF80793D7}"/>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81D0E612-CF28-43D7-9D66-241AA170F0C7}"/>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id="{FB31409C-5477-4106-8A15-0E7618FBD122}"/>
                      </a:ext>
                    </a:extLst>
                  </p:cNvPr>
                  <p:cNvGrpSpPr/>
                  <p:nvPr/>
                </p:nvGrpSpPr>
                <p:grpSpPr>
                  <a:xfrm>
                    <a:off x="2676808" y="5186045"/>
                    <a:ext cx="253693" cy="137160"/>
                    <a:chOff x="2425983" y="5189220"/>
                    <a:chExt cx="253693" cy="137160"/>
                  </a:xfrm>
                </p:grpSpPr>
                <p:cxnSp>
                  <p:nvCxnSpPr>
                    <p:cNvPr id="73" name="直接连接符 72">
                      <a:extLst>
                        <a:ext uri="{FF2B5EF4-FFF2-40B4-BE49-F238E27FC236}">
                          <a16:creationId xmlns:a16="http://schemas.microsoft.com/office/drawing/2014/main" id="{60CC5454-ED56-40A8-8D38-8EBAA2DB1B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5482511E-E5AB-4685-B72A-B1D1C6739110}"/>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64" name="组合 63">
                  <a:extLst>
                    <a:ext uri="{FF2B5EF4-FFF2-40B4-BE49-F238E27FC236}">
                      <a16:creationId xmlns:a16="http://schemas.microsoft.com/office/drawing/2014/main" id="{26555EAD-2F30-4925-98AE-AAFFFB538F90}"/>
                    </a:ext>
                  </a:extLst>
                </p:cNvPr>
                <p:cNvGrpSpPr/>
                <p:nvPr/>
              </p:nvGrpSpPr>
              <p:grpSpPr>
                <a:xfrm>
                  <a:off x="2930808" y="5179695"/>
                  <a:ext cx="504518" cy="140335"/>
                  <a:chOff x="2425983" y="5186045"/>
                  <a:chExt cx="504518" cy="140335"/>
                </a:xfrm>
              </p:grpSpPr>
              <p:grpSp>
                <p:nvGrpSpPr>
                  <p:cNvPr id="65" name="组合 64">
                    <a:extLst>
                      <a:ext uri="{FF2B5EF4-FFF2-40B4-BE49-F238E27FC236}">
                        <a16:creationId xmlns:a16="http://schemas.microsoft.com/office/drawing/2014/main" id="{8701A3F3-6031-4486-9311-E205158269C9}"/>
                      </a:ext>
                    </a:extLst>
                  </p:cNvPr>
                  <p:cNvGrpSpPr/>
                  <p:nvPr/>
                </p:nvGrpSpPr>
                <p:grpSpPr>
                  <a:xfrm>
                    <a:off x="2425983" y="5189220"/>
                    <a:ext cx="253693" cy="137160"/>
                    <a:chOff x="2425983" y="5189220"/>
                    <a:chExt cx="253693" cy="137160"/>
                  </a:xfrm>
                </p:grpSpPr>
                <p:cxnSp>
                  <p:nvCxnSpPr>
                    <p:cNvPr id="69" name="直接连接符 68">
                      <a:extLst>
                        <a:ext uri="{FF2B5EF4-FFF2-40B4-BE49-F238E27FC236}">
                          <a16:creationId xmlns:a16="http://schemas.microsoft.com/office/drawing/2014/main" id="{5867AE52-243C-447F-A622-744A7BE4EB22}"/>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1BF35A35-E267-4E79-827B-18C58ED44DFC}"/>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id="{66933D52-CE92-4C87-974B-71E255DFE626}"/>
                      </a:ext>
                    </a:extLst>
                  </p:cNvPr>
                  <p:cNvGrpSpPr/>
                  <p:nvPr/>
                </p:nvGrpSpPr>
                <p:grpSpPr>
                  <a:xfrm>
                    <a:off x="2676808" y="5186045"/>
                    <a:ext cx="253693" cy="137160"/>
                    <a:chOff x="2425983" y="5189220"/>
                    <a:chExt cx="253693" cy="137160"/>
                  </a:xfrm>
                </p:grpSpPr>
                <p:cxnSp>
                  <p:nvCxnSpPr>
                    <p:cNvPr id="67" name="直接连接符 66">
                      <a:extLst>
                        <a:ext uri="{FF2B5EF4-FFF2-40B4-BE49-F238E27FC236}">
                          <a16:creationId xmlns:a16="http://schemas.microsoft.com/office/drawing/2014/main" id="{2FAA0AF2-C576-4E16-9A3D-F999D2463A3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854171D4-1816-4ED7-937F-616E146850C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48" name="组合 47">
                <a:extLst>
                  <a:ext uri="{FF2B5EF4-FFF2-40B4-BE49-F238E27FC236}">
                    <a16:creationId xmlns:a16="http://schemas.microsoft.com/office/drawing/2014/main" id="{8D50FE4E-E733-4B57-A3DD-50112BFCAA57}"/>
                  </a:ext>
                </a:extLst>
              </p:cNvPr>
              <p:cNvGrpSpPr/>
              <p:nvPr/>
            </p:nvGrpSpPr>
            <p:grpSpPr>
              <a:xfrm>
                <a:off x="3432611" y="5170170"/>
                <a:ext cx="1009343" cy="146685"/>
                <a:chOff x="2425983" y="5179695"/>
                <a:chExt cx="1009343" cy="146685"/>
              </a:xfrm>
            </p:grpSpPr>
            <p:grpSp>
              <p:nvGrpSpPr>
                <p:cNvPr id="49" name="组合 48">
                  <a:extLst>
                    <a:ext uri="{FF2B5EF4-FFF2-40B4-BE49-F238E27FC236}">
                      <a16:creationId xmlns:a16="http://schemas.microsoft.com/office/drawing/2014/main" id="{C3821E19-A4D9-40AD-8112-45CB2236551F}"/>
                    </a:ext>
                  </a:extLst>
                </p:cNvPr>
                <p:cNvGrpSpPr/>
                <p:nvPr/>
              </p:nvGrpSpPr>
              <p:grpSpPr>
                <a:xfrm>
                  <a:off x="2425983" y="5186045"/>
                  <a:ext cx="504518" cy="140335"/>
                  <a:chOff x="2425983" y="5186045"/>
                  <a:chExt cx="504518" cy="140335"/>
                </a:xfrm>
              </p:grpSpPr>
              <p:grpSp>
                <p:nvGrpSpPr>
                  <p:cNvPr id="57" name="组合 56">
                    <a:extLst>
                      <a:ext uri="{FF2B5EF4-FFF2-40B4-BE49-F238E27FC236}">
                        <a16:creationId xmlns:a16="http://schemas.microsoft.com/office/drawing/2014/main" id="{1629C7E7-94C0-45E4-BDD0-DB85775A03B3}"/>
                      </a:ext>
                    </a:extLst>
                  </p:cNvPr>
                  <p:cNvGrpSpPr/>
                  <p:nvPr/>
                </p:nvGrpSpPr>
                <p:grpSpPr>
                  <a:xfrm>
                    <a:off x="2425983" y="5189220"/>
                    <a:ext cx="253693" cy="137160"/>
                    <a:chOff x="2425983" y="5189220"/>
                    <a:chExt cx="253693" cy="137160"/>
                  </a:xfrm>
                </p:grpSpPr>
                <p:cxnSp>
                  <p:nvCxnSpPr>
                    <p:cNvPr id="61" name="直接连接符 60">
                      <a:extLst>
                        <a:ext uri="{FF2B5EF4-FFF2-40B4-BE49-F238E27FC236}">
                          <a16:creationId xmlns:a16="http://schemas.microsoft.com/office/drawing/2014/main" id="{863964DD-CD5E-4A05-8F0C-20761E9ABFF1}"/>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E96F02C4-2780-4DCC-8FD2-99F2601D9E6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a16="http://schemas.microsoft.com/office/drawing/2014/main" id="{DC2D96F9-C7C7-4C60-B50F-94BF7FAB39DC}"/>
                      </a:ext>
                    </a:extLst>
                  </p:cNvPr>
                  <p:cNvGrpSpPr/>
                  <p:nvPr/>
                </p:nvGrpSpPr>
                <p:grpSpPr>
                  <a:xfrm>
                    <a:off x="2676808" y="5186045"/>
                    <a:ext cx="253693" cy="137160"/>
                    <a:chOff x="2425983" y="5189220"/>
                    <a:chExt cx="253693" cy="137160"/>
                  </a:xfrm>
                </p:grpSpPr>
                <p:cxnSp>
                  <p:nvCxnSpPr>
                    <p:cNvPr id="59" name="直接连接符 58">
                      <a:extLst>
                        <a:ext uri="{FF2B5EF4-FFF2-40B4-BE49-F238E27FC236}">
                          <a16:creationId xmlns:a16="http://schemas.microsoft.com/office/drawing/2014/main" id="{9CB569DC-12AF-4F78-B5C1-C484DC55E2D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46A5863-5EA6-4F26-8FE6-BDDFCF0424FA}"/>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50" name="组合 49">
                  <a:extLst>
                    <a:ext uri="{FF2B5EF4-FFF2-40B4-BE49-F238E27FC236}">
                      <a16:creationId xmlns:a16="http://schemas.microsoft.com/office/drawing/2014/main" id="{226D5842-42AF-4ABC-BD96-1AB643317AC7}"/>
                    </a:ext>
                  </a:extLst>
                </p:cNvPr>
                <p:cNvGrpSpPr/>
                <p:nvPr/>
              </p:nvGrpSpPr>
              <p:grpSpPr>
                <a:xfrm>
                  <a:off x="2930808" y="5179695"/>
                  <a:ext cx="504518" cy="140335"/>
                  <a:chOff x="2425983" y="5186045"/>
                  <a:chExt cx="504518" cy="140335"/>
                </a:xfrm>
              </p:grpSpPr>
              <p:grpSp>
                <p:nvGrpSpPr>
                  <p:cNvPr id="51" name="组合 50">
                    <a:extLst>
                      <a:ext uri="{FF2B5EF4-FFF2-40B4-BE49-F238E27FC236}">
                        <a16:creationId xmlns:a16="http://schemas.microsoft.com/office/drawing/2014/main" id="{F122E97F-7169-4687-BAE7-38074087C566}"/>
                      </a:ext>
                    </a:extLst>
                  </p:cNvPr>
                  <p:cNvGrpSpPr/>
                  <p:nvPr/>
                </p:nvGrpSpPr>
                <p:grpSpPr>
                  <a:xfrm>
                    <a:off x="2425983" y="5189220"/>
                    <a:ext cx="253693" cy="137160"/>
                    <a:chOff x="2425983" y="5189220"/>
                    <a:chExt cx="253693" cy="137160"/>
                  </a:xfrm>
                </p:grpSpPr>
                <p:cxnSp>
                  <p:nvCxnSpPr>
                    <p:cNvPr id="55" name="直接连接符 54">
                      <a:extLst>
                        <a:ext uri="{FF2B5EF4-FFF2-40B4-BE49-F238E27FC236}">
                          <a16:creationId xmlns:a16="http://schemas.microsoft.com/office/drawing/2014/main" id="{D02BFE4A-D1F0-4405-9F20-818CFD63A5B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2CE5EE1E-3B84-4207-AD59-94E8BE9BC485}"/>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id="{8D73A954-07D3-4843-8170-216442845BE5}"/>
                      </a:ext>
                    </a:extLst>
                  </p:cNvPr>
                  <p:cNvGrpSpPr/>
                  <p:nvPr/>
                </p:nvGrpSpPr>
                <p:grpSpPr>
                  <a:xfrm>
                    <a:off x="2676808" y="5186045"/>
                    <a:ext cx="253693" cy="137160"/>
                    <a:chOff x="2425983" y="5189220"/>
                    <a:chExt cx="253693" cy="137160"/>
                  </a:xfrm>
                </p:grpSpPr>
                <p:cxnSp>
                  <p:nvCxnSpPr>
                    <p:cNvPr id="53" name="直接连接符 52">
                      <a:extLst>
                        <a:ext uri="{FF2B5EF4-FFF2-40B4-BE49-F238E27FC236}">
                          <a16:creationId xmlns:a16="http://schemas.microsoft.com/office/drawing/2014/main" id="{A3532D19-0C26-4C77-B8B4-EC8E6657D0F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5BCCAFEB-C461-45E7-B472-BB1102F277A5}"/>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36" name="组合 35">
              <a:extLst>
                <a:ext uri="{FF2B5EF4-FFF2-40B4-BE49-F238E27FC236}">
                  <a16:creationId xmlns:a16="http://schemas.microsoft.com/office/drawing/2014/main" id="{456D720D-EC42-447D-BA91-9C5D3CE8A2C6}"/>
                </a:ext>
              </a:extLst>
            </p:cNvPr>
            <p:cNvGrpSpPr/>
            <p:nvPr/>
          </p:nvGrpSpPr>
          <p:grpSpPr>
            <a:xfrm>
              <a:off x="1839287" y="5184146"/>
              <a:ext cx="758518" cy="87506"/>
              <a:chOff x="2676808" y="5179695"/>
              <a:chExt cx="758518" cy="143510"/>
            </a:xfrm>
          </p:grpSpPr>
          <p:grpSp>
            <p:nvGrpSpPr>
              <p:cNvPr id="37" name="组合 36">
                <a:extLst>
                  <a:ext uri="{FF2B5EF4-FFF2-40B4-BE49-F238E27FC236}">
                    <a16:creationId xmlns:a16="http://schemas.microsoft.com/office/drawing/2014/main" id="{F72BEA30-4D34-46E9-8981-210069AA19A5}"/>
                  </a:ext>
                </a:extLst>
              </p:cNvPr>
              <p:cNvGrpSpPr/>
              <p:nvPr/>
            </p:nvGrpSpPr>
            <p:grpSpPr>
              <a:xfrm>
                <a:off x="2676808" y="5186045"/>
                <a:ext cx="253693" cy="137160"/>
                <a:chOff x="2425983" y="5189220"/>
                <a:chExt cx="253693" cy="137160"/>
              </a:xfrm>
            </p:grpSpPr>
            <p:cxnSp>
              <p:nvCxnSpPr>
                <p:cNvPr id="45" name="直接连接符 44">
                  <a:extLst>
                    <a:ext uri="{FF2B5EF4-FFF2-40B4-BE49-F238E27FC236}">
                      <a16:creationId xmlns:a16="http://schemas.microsoft.com/office/drawing/2014/main" id="{733E6EB4-76D2-4865-94EE-DEE931AA7315}"/>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1B3F588F-DE58-4EA2-AB2F-9E395EA887BF}"/>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233746F1-4281-4642-A1E3-A8F50B6E67DF}"/>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55EA6530-D51E-4BE3-BED1-CC9304B01BA2}"/>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F447CECA-6396-45EF-8346-AEBBF4BDE523}"/>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AE75C0EB-116A-4FB7-AD40-7B17DB45281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25E60452-068D-47E1-B780-75459C334D4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DD9E9D82-E2D4-46CC-BE8B-A7F069203CEA}"/>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3CD5836B-CEFB-4C1C-95C9-95A6EB4D47BC}"/>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nvGrpSpPr>
          <p:cNvPr id="82" name="组合 81">
            <a:extLst>
              <a:ext uri="{FF2B5EF4-FFF2-40B4-BE49-F238E27FC236}">
                <a16:creationId xmlns:a16="http://schemas.microsoft.com/office/drawing/2014/main" id="{BC2B3163-C32F-47F0-AA10-1127B49D9EAC}"/>
              </a:ext>
            </a:extLst>
          </p:cNvPr>
          <p:cNvGrpSpPr/>
          <p:nvPr/>
        </p:nvGrpSpPr>
        <p:grpSpPr>
          <a:xfrm>
            <a:off x="3924454" y="3017723"/>
            <a:ext cx="4396800" cy="1754259"/>
            <a:chOff x="5756295" y="2639572"/>
            <a:chExt cx="4396800" cy="1754259"/>
          </a:xfrm>
        </p:grpSpPr>
        <p:sp>
          <p:nvSpPr>
            <p:cNvPr id="83" name="矩形 82">
              <a:extLst>
                <a:ext uri="{FF2B5EF4-FFF2-40B4-BE49-F238E27FC236}">
                  <a16:creationId xmlns:a16="http://schemas.microsoft.com/office/drawing/2014/main" id="{D7281F42-0084-4A72-BFB6-5F4C3D6805F8}"/>
                </a:ext>
              </a:extLst>
            </p:cNvPr>
            <p:cNvSpPr/>
            <p:nvPr/>
          </p:nvSpPr>
          <p:spPr>
            <a:xfrm>
              <a:off x="5756295" y="2639572"/>
              <a:ext cx="4339650" cy="923330"/>
            </a:xfrm>
            <a:prstGeom prst="rect">
              <a:avLst/>
            </a:prstGeom>
          </p:spPr>
          <p:txBody>
            <a:bodyPr wrap="none">
              <a:spAutoFit/>
            </a:bodyPr>
            <a:lstStyle/>
            <a:p>
              <a:pPr algn="ctr"/>
              <a:r>
                <a:rPr kumimoji="1" lang="zh-CN" altLang="en-US" sz="5400" dirty="0">
                  <a:solidFill>
                    <a:srgbClr val="72AE4A"/>
                  </a:solidFill>
                  <a:latin typeface="文悦古典明朝体 (非商业使用) W5" pitchFamily="50" charset="-122"/>
                  <a:ea typeface="文悦古典明朝体 (非商业使用) W5" pitchFamily="50" charset="-122"/>
                </a:rPr>
                <a:t>加入你</a:t>
              </a:r>
              <a:r>
                <a:rPr kumimoji="1" lang="zh-CN" altLang="en-US" sz="5400" dirty="0">
                  <a:solidFill>
                    <a:srgbClr val="92488E"/>
                  </a:solidFill>
                  <a:latin typeface="文悦古典明朝体 (非商业使用) W5" pitchFamily="50" charset="-122"/>
                  <a:ea typeface="文悦古典明朝体 (非商业使用) W5" pitchFamily="50" charset="-122"/>
                </a:rPr>
                <a:t>的标题</a:t>
              </a:r>
            </a:p>
          </p:txBody>
        </p:sp>
        <p:sp>
          <p:nvSpPr>
            <p:cNvPr id="84" name="矩形 83">
              <a:extLst>
                <a:ext uri="{FF2B5EF4-FFF2-40B4-BE49-F238E27FC236}">
                  <a16:creationId xmlns:a16="http://schemas.microsoft.com/office/drawing/2014/main" id="{A67C5E71-A7F8-49BD-8AB3-76A72731D43A}"/>
                </a:ext>
              </a:extLst>
            </p:cNvPr>
            <p:cNvSpPr/>
            <p:nvPr/>
          </p:nvSpPr>
          <p:spPr>
            <a:xfrm>
              <a:off x="5813445" y="3501471"/>
              <a:ext cx="4339650" cy="892360"/>
            </a:xfrm>
            <a:prstGeom prst="rect">
              <a:avLst/>
            </a:prstGeom>
          </p:spPr>
          <p:txBody>
            <a:bodyPr wrap="square">
              <a:spAutoFit/>
            </a:bodyPr>
            <a:lstStyle/>
            <a:p>
              <a:pPr algn="ctr">
                <a:lnSpc>
                  <a:spcPct val="130000"/>
                </a:lnSpc>
              </a:pPr>
              <a:r>
                <a:rPr lang="zh-CN" altLang="en-US" sz="1333" dirty="0">
                  <a:solidFill>
                    <a:schemeClr val="bg1">
                      <a:lumMod val="75000"/>
                    </a:schemeClr>
                  </a:solidFill>
                  <a:latin typeface="文悦古典明朝体 (非商业使用) W5" pitchFamily="50" charset="-122"/>
                  <a:ea typeface="文悦古典明朝体 (非商业使用) W5" pitchFamily="50"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75000"/>
                  </a:schemeClr>
                </a:solidFill>
                <a:latin typeface="文悦古典明朝体 (非商业使用) W5" pitchFamily="50" charset="-122"/>
                <a:ea typeface="文悦古典明朝体 (非商业使用) W5" pitchFamily="50" charset="-122"/>
              </a:endParaRPr>
            </a:p>
          </p:txBody>
        </p:sp>
      </p:grpSp>
    </p:spTree>
    <p:extLst>
      <p:ext uri="{BB962C8B-B14F-4D97-AF65-F5344CB8AC3E}">
        <p14:creationId xmlns:p14="http://schemas.microsoft.com/office/powerpoint/2010/main" val="890025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fade">
                                      <p:cBhvr>
                                        <p:cTn id="16" dur="750"/>
                                        <p:tgtEl>
                                          <p:spTgt spid="79"/>
                                        </p:tgtEl>
                                      </p:cBhvr>
                                    </p:animEffect>
                                    <p:anim calcmode="lin" valueType="num">
                                      <p:cBhvr>
                                        <p:cTn id="17" dur="750" fill="hold"/>
                                        <p:tgtEl>
                                          <p:spTgt spid="79"/>
                                        </p:tgtEl>
                                        <p:attrNameLst>
                                          <p:attrName>ppt_x</p:attrName>
                                        </p:attrNameLst>
                                      </p:cBhvr>
                                      <p:tavLst>
                                        <p:tav tm="0">
                                          <p:val>
                                            <p:strVal val="#ppt_x"/>
                                          </p:val>
                                        </p:tav>
                                        <p:tav tm="100000">
                                          <p:val>
                                            <p:strVal val="#ppt_x"/>
                                          </p:val>
                                        </p:tav>
                                      </p:tavLst>
                                    </p:anim>
                                    <p:anim calcmode="lin" valueType="num">
                                      <p:cBhvr>
                                        <p:cTn id="18" dur="750" fill="hold"/>
                                        <p:tgtEl>
                                          <p:spTgt spid="79"/>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750"/>
                                        <p:tgtEl>
                                          <p:spTgt spid="22"/>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wipe(left)">
                                      <p:cBhvr>
                                        <p:cTn id="26" dur="75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pSp>
        <p:nvGrpSpPr>
          <p:cNvPr id="51" name="组合 50">
            <a:extLst>
              <a:ext uri="{FF2B5EF4-FFF2-40B4-BE49-F238E27FC236}">
                <a16:creationId xmlns:a16="http://schemas.microsoft.com/office/drawing/2014/main" id="{53933616-4EEB-43ED-8DC1-0C9EA1E6DD6F}"/>
              </a:ext>
            </a:extLst>
          </p:cNvPr>
          <p:cNvGrpSpPr/>
          <p:nvPr/>
        </p:nvGrpSpPr>
        <p:grpSpPr>
          <a:xfrm>
            <a:off x="872384" y="2193347"/>
            <a:ext cx="4999502" cy="3954279"/>
            <a:chOff x="6408665" y="1809469"/>
            <a:chExt cx="2672855" cy="3426058"/>
          </a:xfrm>
        </p:grpSpPr>
        <p:sp>
          <p:nvSpPr>
            <p:cNvPr id="52" name="矩形 51">
              <a:extLst>
                <a:ext uri="{FF2B5EF4-FFF2-40B4-BE49-F238E27FC236}">
                  <a16:creationId xmlns:a16="http://schemas.microsoft.com/office/drawing/2014/main" id="{4415CAD4-95C5-4FDC-A0BE-41E3A9B797BB}"/>
                </a:ext>
              </a:extLst>
            </p:cNvPr>
            <p:cNvSpPr/>
            <p:nvPr/>
          </p:nvSpPr>
          <p:spPr>
            <a:xfrm>
              <a:off x="6408665" y="1809469"/>
              <a:ext cx="2672855" cy="2158862"/>
            </a:xfrm>
            <a:prstGeom prst="rect">
              <a:avLst/>
            </a:prstGeom>
            <a:blipFill dpi="0" rotWithShape="1">
              <a:blip r:embed="rId6"/>
              <a:srcRect/>
              <a:tile tx="0" ty="-254000" sx="15000" sy="15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Calibri"/>
                <a:ea typeface="宋体"/>
              </a:endParaRPr>
            </a:p>
          </p:txBody>
        </p:sp>
        <p:sp>
          <p:nvSpPr>
            <p:cNvPr id="53" name="矩形 52">
              <a:extLst>
                <a:ext uri="{FF2B5EF4-FFF2-40B4-BE49-F238E27FC236}">
                  <a16:creationId xmlns:a16="http://schemas.microsoft.com/office/drawing/2014/main" id="{79356902-FCF6-489E-A90D-331DCD5B0C93}"/>
                </a:ext>
              </a:extLst>
            </p:cNvPr>
            <p:cNvSpPr/>
            <p:nvPr/>
          </p:nvSpPr>
          <p:spPr>
            <a:xfrm>
              <a:off x="6408665" y="3965646"/>
              <a:ext cx="2672855" cy="336229"/>
            </a:xfrm>
            <a:prstGeom prst="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4" name="文本框 4">
              <a:extLst>
                <a:ext uri="{FF2B5EF4-FFF2-40B4-BE49-F238E27FC236}">
                  <a16:creationId xmlns:a16="http://schemas.microsoft.com/office/drawing/2014/main" id="{7797E585-1977-44A4-86E6-02BA8CB726D3}"/>
                </a:ext>
              </a:extLst>
            </p:cNvPr>
            <p:cNvSpPr txBox="1"/>
            <p:nvPr/>
          </p:nvSpPr>
          <p:spPr>
            <a:xfrm>
              <a:off x="6714937" y="3944803"/>
              <a:ext cx="1942228" cy="322648"/>
            </a:xfrm>
            <a:prstGeom prst="rect">
              <a:avLst/>
            </a:prstGeom>
            <a:noFill/>
          </p:spPr>
          <p:txBody>
            <a:bodyPr wrap="square" lIns="91424" tIns="45712" rIns="91424" bIns="45712" rtlCol="0">
              <a:spAutoFit/>
            </a:bodyPr>
            <a:lstStyle/>
            <a:p>
              <a:pPr algn="ctr" defTabSz="457106">
                <a:lnSpc>
                  <a:spcPct val="130000"/>
                </a:lnSpc>
              </a:pPr>
              <a:r>
                <a:rPr lang="zh-CN" altLang="en-US" sz="1400" dirty="0">
                  <a:solidFill>
                    <a:schemeClr val="bg1"/>
                  </a:solidFill>
                  <a:latin typeface="Century Gothic"/>
                  <a:ea typeface="微软雅黑" panose="020B0503020204020204" pitchFamily="34" charset="-122"/>
                </a:rPr>
                <a:t>添加标题</a:t>
              </a:r>
              <a:endParaRPr lang="en-US" altLang="zh-CN" sz="1400" dirty="0">
                <a:solidFill>
                  <a:schemeClr val="bg1"/>
                </a:solidFill>
                <a:latin typeface="Century Gothic"/>
                <a:ea typeface="微软雅黑" panose="020B0503020204020204" pitchFamily="34" charset="-122"/>
              </a:endParaRPr>
            </a:p>
          </p:txBody>
        </p:sp>
        <p:grpSp>
          <p:nvGrpSpPr>
            <p:cNvPr id="55" name="组合 54">
              <a:extLst>
                <a:ext uri="{FF2B5EF4-FFF2-40B4-BE49-F238E27FC236}">
                  <a16:creationId xmlns:a16="http://schemas.microsoft.com/office/drawing/2014/main" id="{B9B278BC-5CFA-4679-852F-23278CCD54C1}"/>
                </a:ext>
              </a:extLst>
            </p:cNvPr>
            <p:cNvGrpSpPr/>
            <p:nvPr/>
          </p:nvGrpSpPr>
          <p:grpSpPr>
            <a:xfrm>
              <a:off x="6513954" y="4470046"/>
              <a:ext cx="2499891" cy="765481"/>
              <a:chOff x="1865754" y="4700356"/>
              <a:chExt cx="2499891" cy="765481"/>
            </a:xfrm>
          </p:grpSpPr>
          <p:sp>
            <p:nvSpPr>
              <p:cNvPr id="56" name="PA_KSO_Shape">
                <a:extLst>
                  <a:ext uri="{FF2B5EF4-FFF2-40B4-BE49-F238E27FC236}">
                    <a16:creationId xmlns:a16="http://schemas.microsoft.com/office/drawing/2014/main" id="{34ADB482-F62A-490E-96C1-3899F75E4CB7}"/>
                  </a:ext>
                </a:extLst>
              </p:cNvPr>
              <p:cNvSpPr/>
              <p:nvPr>
                <p:custDataLst>
                  <p:tags r:id="rId1"/>
                </p:custDataLst>
              </p:nvPr>
            </p:nvSpPr>
            <p:spPr>
              <a:xfrm>
                <a:off x="1865754" y="4726065"/>
                <a:ext cx="285272"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p>
            </p:txBody>
          </p:sp>
          <p:sp>
            <p:nvSpPr>
              <p:cNvPr id="57" name="出品 26">
                <a:extLst>
                  <a:ext uri="{FF2B5EF4-FFF2-40B4-BE49-F238E27FC236}">
                    <a16:creationId xmlns:a16="http://schemas.microsoft.com/office/drawing/2014/main" id="{1C94C465-5371-41A8-A425-E725637A2860}"/>
                  </a:ext>
                </a:extLst>
              </p:cNvPr>
              <p:cNvSpPr txBox="1"/>
              <p:nvPr>
                <p:custDataLst>
                  <p:tags r:id="rId2"/>
                </p:custDataLst>
              </p:nvPr>
            </p:nvSpPr>
            <p:spPr>
              <a:xfrm>
                <a:off x="2172026" y="4700356"/>
                <a:ext cx="679776" cy="293329"/>
              </a:xfrm>
              <a:prstGeom prst="rect">
                <a:avLst/>
              </a:prstGeom>
              <a:noFill/>
            </p:spPr>
            <p:txBody>
              <a:bodyPr wrap="none" rtlCol="0">
                <a:spAutoFit/>
              </a:bodyPr>
              <a:lstStyle/>
              <a:p>
                <a:r>
                  <a:rPr lang="en-US" altLang="zh-CN" sz="16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品 15">
                <a:extLst>
                  <a:ext uri="{FF2B5EF4-FFF2-40B4-BE49-F238E27FC236}">
                    <a16:creationId xmlns:a16="http://schemas.microsoft.com/office/drawing/2014/main" id="{169EBEB8-BCE0-436C-B749-7D29025B3CB5}"/>
                  </a:ext>
                </a:extLst>
              </p:cNvPr>
              <p:cNvSpPr txBox="1"/>
              <p:nvPr>
                <p:custDataLst>
                  <p:tags r:id="rId3"/>
                </p:custDataLst>
              </p:nvPr>
            </p:nvSpPr>
            <p:spPr>
              <a:xfrm>
                <a:off x="2172026" y="4971733"/>
                <a:ext cx="2193619" cy="494104"/>
              </a:xfrm>
              <a:prstGeom prst="rect">
                <a:avLst/>
              </a:prstGeom>
              <a:noFill/>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这里输入简单的文字概述这里输入简单字概述这里输入简单简单的文字概述这里输这里输入简单的文字概述这里输入简单字概述</a:t>
                </a:r>
              </a:p>
            </p:txBody>
          </p:sp>
        </p:grpSp>
      </p:grpSp>
      <p:grpSp>
        <p:nvGrpSpPr>
          <p:cNvPr id="59" name="组合 58">
            <a:extLst>
              <a:ext uri="{FF2B5EF4-FFF2-40B4-BE49-F238E27FC236}">
                <a16:creationId xmlns:a16="http://schemas.microsoft.com/office/drawing/2014/main" id="{BA0A3EBC-0A5F-4057-AD99-BD9870637BF4}"/>
              </a:ext>
            </a:extLst>
          </p:cNvPr>
          <p:cNvGrpSpPr/>
          <p:nvPr/>
        </p:nvGrpSpPr>
        <p:grpSpPr>
          <a:xfrm>
            <a:off x="6450031" y="2341308"/>
            <a:ext cx="4785945" cy="3685292"/>
            <a:chOff x="5988779" y="2442908"/>
            <a:chExt cx="4785945" cy="3685292"/>
          </a:xfrm>
        </p:grpSpPr>
        <p:grpSp>
          <p:nvGrpSpPr>
            <p:cNvPr id="60" name="组合 59">
              <a:extLst>
                <a:ext uri="{FF2B5EF4-FFF2-40B4-BE49-F238E27FC236}">
                  <a16:creationId xmlns:a16="http://schemas.microsoft.com/office/drawing/2014/main" id="{50C263EF-1326-422A-BC6C-FA01EF6DAF28}"/>
                </a:ext>
              </a:extLst>
            </p:cNvPr>
            <p:cNvGrpSpPr/>
            <p:nvPr/>
          </p:nvGrpSpPr>
          <p:grpSpPr>
            <a:xfrm>
              <a:off x="5988779" y="5421536"/>
              <a:ext cx="4785945" cy="706664"/>
              <a:chOff x="1365979" y="5510436"/>
              <a:chExt cx="4785945" cy="706664"/>
            </a:xfrm>
          </p:grpSpPr>
          <p:sp>
            <p:nvSpPr>
              <p:cNvPr id="70" name="矩形 69">
                <a:extLst>
                  <a:ext uri="{FF2B5EF4-FFF2-40B4-BE49-F238E27FC236}">
                    <a16:creationId xmlns:a16="http://schemas.microsoft.com/office/drawing/2014/main" id="{9D6CE1DE-9523-4CC3-9F1F-19B9209B98BC}"/>
                  </a:ext>
                </a:extLst>
              </p:cNvPr>
              <p:cNvSpPr/>
              <p:nvPr/>
            </p:nvSpPr>
            <p:spPr>
              <a:xfrm>
                <a:off x="1365979" y="5510436"/>
                <a:ext cx="4733610" cy="706664"/>
              </a:xfrm>
              <a:prstGeom prst="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1" name="Rectangle 24">
                <a:extLst>
                  <a:ext uri="{FF2B5EF4-FFF2-40B4-BE49-F238E27FC236}">
                    <a16:creationId xmlns:a16="http://schemas.microsoft.com/office/drawing/2014/main" id="{9F7E45D9-FE3E-42F4-AD12-F1647DED1075}"/>
                  </a:ext>
                </a:extLst>
              </p:cNvPr>
              <p:cNvSpPr>
                <a:spLocks noChangeArrowheads="1"/>
              </p:cNvSpPr>
              <p:nvPr/>
            </p:nvSpPr>
            <p:spPr bwMode="auto">
              <a:xfrm>
                <a:off x="1750564" y="5605994"/>
                <a:ext cx="440136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bg1"/>
                    </a:solidFill>
                  </a:rPr>
                  <a:t>TOPIC HEADER HERE</a:t>
                </a:r>
                <a:endParaRPr lang="zh-CN" altLang="en-US" sz="1400" dirty="0">
                  <a:solidFill>
                    <a:schemeClr val="bg1"/>
                  </a:solidFill>
                </a:endParaRPr>
              </a:p>
              <a:p>
                <a:pPr>
                  <a:lnSpc>
                    <a:spcPct val="120000"/>
                  </a:lnSpc>
                  <a:spcBef>
                    <a:spcPts val="300"/>
                  </a:spcBef>
                </a:pPr>
                <a:r>
                  <a:rPr lang="en-US" altLang="zh-CN" sz="1100" dirty="0">
                    <a:solidFill>
                      <a:schemeClr val="bg1"/>
                    </a:solidFill>
                  </a:rPr>
                  <a:t>We have many PowerPoint templates that has been specifically designed</a:t>
                </a:r>
              </a:p>
            </p:txBody>
          </p:sp>
        </p:grpSp>
        <p:sp>
          <p:nvSpPr>
            <p:cNvPr id="61" name="椭圆 60">
              <a:extLst>
                <a:ext uri="{FF2B5EF4-FFF2-40B4-BE49-F238E27FC236}">
                  <a16:creationId xmlns:a16="http://schemas.microsoft.com/office/drawing/2014/main" id="{C41C3DC2-50C5-46EE-838E-BA8288C78542}"/>
                </a:ext>
              </a:extLst>
            </p:cNvPr>
            <p:cNvSpPr/>
            <p:nvPr/>
          </p:nvSpPr>
          <p:spPr>
            <a:xfrm>
              <a:off x="6078798" y="2442908"/>
              <a:ext cx="576622" cy="576785"/>
            </a:xfrm>
            <a:prstGeom prst="ellipse">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62" name="直接连接符 61">
              <a:extLst>
                <a:ext uri="{FF2B5EF4-FFF2-40B4-BE49-F238E27FC236}">
                  <a16:creationId xmlns:a16="http://schemas.microsoft.com/office/drawing/2014/main" id="{5D10C559-B885-4ED7-BEB3-7642A1DF7883}"/>
                </a:ext>
              </a:extLst>
            </p:cNvPr>
            <p:cNvCxnSpPr/>
            <p:nvPr/>
          </p:nvCxnSpPr>
          <p:spPr>
            <a:xfrm>
              <a:off x="6643236" y="2709640"/>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3" name="标题 11">
              <a:extLst>
                <a:ext uri="{FF2B5EF4-FFF2-40B4-BE49-F238E27FC236}">
                  <a16:creationId xmlns:a16="http://schemas.microsoft.com/office/drawing/2014/main" id="{E8ABA8A2-CF77-4E82-B891-1D582300690F}"/>
                </a:ext>
              </a:extLst>
            </p:cNvPr>
            <p:cNvSpPr txBox="1">
              <a:spLocks/>
            </p:cNvSpPr>
            <p:nvPr/>
          </p:nvSpPr>
          <p:spPr>
            <a:xfrm>
              <a:off x="7672777" y="2489052"/>
              <a:ext cx="304961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椭圆 63">
              <a:extLst>
                <a:ext uri="{FF2B5EF4-FFF2-40B4-BE49-F238E27FC236}">
                  <a16:creationId xmlns:a16="http://schemas.microsoft.com/office/drawing/2014/main" id="{711092FE-2A02-4181-AC88-5DE202148C07}"/>
                </a:ext>
              </a:extLst>
            </p:cNvPr>
            <p:cNvSpPr/>
            <p:nvPr/>
          </p:nvSpPr>
          <p:spPr>
            <a:xfrm>
              <a:off x="6078799" y="3374860"/>
              <a:ext cx="576622" cy="576785"/>
            </a:xfrm>
            <a:prstGeom prst="ellipse">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65" name="直接连接符 64">
              <a:extLst>
                <a:ext uri="{FF2B5EF4-FFF2-40B4-BE49-F238E27FC236}">
                  <a16:creationId xmlns:a16="http://schemas.microsoft.com/office/drawing/2014/main" id="{C954AF70-783D-4AE2-89BA-BBA79F75FC6A}"/>
                </a:ext>
              </a:extLst>
            </p:cNvPr>
            <p:cNvCxnSpPr/>
            <p:nvPr/>
          </p:nvCxnSpPr>
          <p:spPr>
            <a:xfrm>
              <a:off x="6643237" y="3641592"/>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6" name="标题 11">
              <a:extLst>
                <a:ext uri="{FF2B5EF4-FFF2-40B4-BE49-F238E27FC236}">
                  <a16:creationId xmlns:a16="http://schemas.microsoft.com/office/drawing/2014/main" id="{17A9ACE2-FF5D-47B5-9171-71AD90144196}"/>
                </a:ext>
              </a:extLst>
            </p:cNvPr>
            <p:cNvSpPr txBox="1">
              <a:spLocks/>
            </p:cNvSpPr>
            <p:nvPr/>
          </p:nvSpPr>
          <p:spPr>
            <a:xfrm>
              <a:off x="7672778" y="3421004"/>
              <a:ext cx="304961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椭圆 66">
              <a:extLst>
                <a:ext uri="{FF2B5EF4-FFF2-40B4-BE49-F238E27FC236}">
                  <a16:creationId xmlns:a16="http://schemas.microsoft.com/office/drawing/2014/main" id="{E92D3AF0-6CC3-496E-8847-ED60E572075C}"/>
                </a:ext>
              </a:extLst>
            </p:cNvPr>
            <p:cNvSpPr/>
            <p:nvPr/>
          </p:nvSpPr>
          <p:spPr>
            <a:xfrm>
              <a:off x="6078799" y="4290158"/>
              <a:ext cx="576622" cy="576785"/>
            </a:xfrm>
            <a:prstGeom prst="ellipse">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68" name="直接连接符 67">
              <a:extLst>
                <a:ext uri="{FF2B5EF4-FFF2-40B4-BE49-F238E27FC236}">
                  <a16:creationId xmlns:a16="http://schemas.microsoft.com/office/drawing/2014/main" id="{22E3AD2A-1D8D-453F-93B9-90E1CF7E2271}"/>
                </a:ext>
              </a:extLst>
            </p:cNvPr>
            <p:cNvCxnSpPr/>
            <p:nvPr/>
          </p:nvCxnSpPr>
          <p:spPr>
            <a:xfrm>
              <a:off x="6643237" y="4556890"/>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9" name="标题 11">
              <a:extLst>
                <a:ext uri="{FF2B5EF4-FFF2-40B4-BE49-F238E27FC236}">
                  <a16:creationId xmlns:a16="http://schemas.microsoft.com/office/drawing/2014/main" id="{38899651-489E-44A6-BA83-4CDDE5CDDC7E}"/>
                </a:ext>
              </a:extLst>
            </p:cNvPr>
            <p:cNvSpPr txBox="1">
              <a:spLocks/>
            </p:cNvSpPr>
            <p:nvPr/>
          </p:nvSpPr>
          <p:spPr>
            <a:xfrm>
              <a:off x="7672778" y="4336302"/>
              <a:ext cx="304961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6469691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750" fill="hold"/>
                                        <p:tgtEl>
                                          <p:spTgt spid="51"/>
                                        </p:tgtEl>
                                        <p:attrNameLst>
                                          <p:attrName>ppt_x</p:attrName>
                                        </p:attrNameLst>
                                      </p:cBhvr>
                                      <p:tavLst>
                                        <p:tav tm="0">
                                          <p:val>
                                            <p:strVal val="0-#ppt_w/2"/>
                                          </p:val>
                                        </p:tav>
                                        <p:tav tm="100000">
                                          <p:val>
                                            <p:strVal val="#ppt_x"/>
                                          </p:val>
                                        </p:tav>
                                      </p:tavLst>
                                    </p:anim>
                                    <p:anim calcmode="lin" valueType="num">
                                      <p:cBhvr additive="base">
                                        <p:cTn id="14" dur="750" fill="hold"/>
                                        <p:tgtEl>
                                          <p:spTgt spid="5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1000"/>
                                        <p:tgtEl>
                                          <p:spTgt spid="59"/>
                                        </p:tgtEl>
                                      </p:cBhvr>
                                    </p:animEffect>
                                    <p:anim calcmode="lin" valueType="num">
                                      <p:cBhvr>
                                        <p:cTn id="19" dur="1000" fill="hold"/>
                                        <p:tgtEl>
                                          <p:spTgt spid="59"/>
                                        </p:tgtEl>
                                        <p:attrNameLst>
                                          <p:attrName>ppt_x</p:attrName>
                                        </p:attrNameLst>
                                      </p:cBhvr>
                                      <p:tavLst>
                                        <p:tav tm="0">
                                          <p:val>
                                            <p:strVal val="#ppt_x"/>
                                          </p:val>
                                        </p:tav>
                                        <p:tav tm="100000">
                                          <p:val>
                                            <p:strVal val="#ppt_x"/>
                                          </p:val>
                                        </p:tav>
                                      </p:tavLst>
                                    </p:anim>
                                    <p:anim calcmode="lin" valueType="num">
                                      <p:cBhvr>
                                        <p:cTn id="2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pSp>
        <p:nvGrpSpPr>
          <p:cNvPr id="51" name="组合 50">
            <a:extLst>
              <a:ext uri="{FF2B5EF4-FFF2-40B4-BE49-F238E27FC236}">
                <a16:creationId xmlns:a16="http://schemas.microsoft.com/office/drawing/2014/main" id="{A82BADD1-539C-4F70-A3F3-19C331705796}"/>
              </a:ext>
            </a:extLst>
          </p:cNvPr>
          <p:cNvGrpSpPr/>
          <p:nvPr/>
        </p:nvGrpSpPr>
        <p:grpSpPr>
          <a:xfrm>
            <a:off x="2476500" y="2198793"/>
            <a:ext cx="7213600" cy="3715748"/>
            <a:chOff x="1471613" y="1766651"/>
            <a:chExt cx="9229725" cy="4754263"/>
          </a:xfrm>
        </p:grpSpPr>
        <p:grpSp>
          <p:nvGrpSpPr>
            <p:cNvPr id="52" name="PA_淘宝店chenying0907出品 1">
              <a:extLst>
                <a:ext uri="{FF2B5EF4-FFF2-40B4-BE49-F238E27FC236}">
                  <a16:creationId xmlns:a16="http://schemas.microsoft.com/office/drawing/2014/main" id="{7E2F09D5-E2B4-4C33-853E-5BBD87BDD8FC}"/>
                </a:ext>
              </a:extLst>
            </p:cNvPr>
            <p:cNvGrpSpPr>
              <a:grpSpLocks/>
            </p:cNvGrpSpPr>
            <p:nvPr>
              <p:custDataLst>
                <p:tags r:id="rId1"/>
              </p:custDataLst>
            </p:nvPr>
          </p:nvGrpSpPr>
          <p:grpSpPr bwMode="auto">
            <a:xfrm rot="5400000">
              <a:off x="2759075" y="4309826"/>
              <a:ext cx="2055813" cy="2049463"/>
              <a:chOff x="0" y="0"/>
              <a:chExt cx="2702660" cy="2692842"/>
            </a:xfrm>
            <a:solidFill>
              <a:srgbClr val="00D0CF"/>
            </a:solidFill>
          </p:grpSpPr>
          <p:sp>
            <p:nvSpPr>
              <p:cNvPr id="84" name="空心弧 2">
                <a:extLst>
                  <a:ext uri="{FF2B5EF4-FFF2-40B4-BE49-F238E27FC236}">
                    <a16:creationId xmlns:a16="http://schemas.microsoft.com/office/drawing/2014/main" id="{B4AF2EDE-91B4-49EC-B0AE-6986E29E9D2F}"/>
                  </a:ext>
                </a:extLst>
              </p:cNvPr>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solidFill>
                <a:srgbClr val="92488E"/>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sz="1400"/>
              </a:p>
            </p:txBody>
          </p:sp>
          <p:sp>
            <p:nvSpPr>
              <p:cNvPr id="85" name="淘宝店chenying0907出品 3">
                <a:extLst>
                  <a:ext uri="{FF2B5EF4-FFF2-40B4-BE49-F238E27FC236}">
                    <a16:creationId xmlns:a16="http://schemas.microsoft.com/office/drawing/2014/main" id="{1D1AB41D-2E0E-4AF4-A0DD-0FF26EDE1A8A}"/>
                  </a:ext>
                </a:extLst>
              </p:cNvPr>
              <p:cNvSpPr>
                <a:spLocks noChangeArrowheads="1"/>
              </p:cNvSpPr>
              <p:nvPr/>
            </p:nvSpPr>
            <p:spPr bwMode="auto">
              <a:xfrm>
                <a:off x="0" y="1900038"/>
                <a:ext cx="1368152" cy="792361"/>
              </a:xfrm>
              <a:prstGeom prst="rect">
                <a:avLst/>
              </a:prstGeom>
              <a:solidFill>
                <a:srgbClr val="92488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86" name="淘宝店chenying0907出品 4">
                <a:extLst>
                  <a:ext uri="{FF2B5EF4-FFF2-40B4-BE49-F238E27FC236}">
                    <a16:creationId xmlns:a16="http://schemas.microsoft.com/office/drawing/2014/main" id="{66643395-6C78-464E-8DB0-B0EF873DE78B}"/>
                  </a:ext>
                </a:extLst>
              </p:cNvPr>
              <p:cNvSpPr>
                <a:spLocks noChangeArrowheads="1"/>
              </p:cNvSpPr>
              <p:nvPr/>
            </p:nvSpPr>
            <p:spPr bwMode="auto">
              <a:xfrm>
                <a:off x="0" y="0"/>
                <a:ext cx="1368152" cy="798339"/>
              </a:xfrm>
              <a:prstGeom prst="rect">
                <a:avLst/>
              </a:prstGeom>
              <a:solidFill>
                <a:srgbClr val="92488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grpSp>
          <p:nvGrpSpPr>
            <p:cNvPr id="53" name="PA_淘宝店chenying0907出品 5">
              <a:extLst>
                <a:ext uri="{FF2B5EF4-FFF2-40B4-BE49-F238E27FC236}">
                  <a16:creationId xmlns:a16="http://schemas.microsoft.com/office/drawing/2014/main" id="{804110D5-5D9B-437C-BB82-19B335E75EDD}"/>
                </a:ext>
              </a:extLst>
            </p:cNvPr>
            <p:cNvGrpSpPr>
              <a:grpSpLocks/>
            </p:cNvGrpSpPr>
            <p:nvPr>
              <p:custDataLst>
                <p:tags r:id="rId2"/>
              </p:custDataLst>
            </p:nvPr>
          </p:nvGrpSpPr>
          <p:grpSpPr bwMode="auto">
            <a:xfrm rot="-5400000">
              <a:off x="4200526" y="1769826"/>
              <a:ext cx="2055813" cy="2049464"/>
              <a:chOff x="0" y="0"/>
              <a:chExt cx="2702659" cy="2692843"/>
            </a:xfrm>
            <a:solidFill>
              <a:srgbClr val="FF9AAF">
                <a:alpha val="80000"/>
              </a:srgbClr>
            </a:solidFill>
          </p:grpSpPr>
          <p:sp>
            <p:nvSpPr>
              <p:cNvPr id="81" name="空心弧 6">
                <a:extLst>
                  <a:ext uri="{FF2B5EF4-FFF2-40B4-BE49-F238E27FC236}">
                    <a16:creationId xmlns:a16="http://schemas.microsoft.com/office/drawing/2014/main" id="{E72C2CF7-823A-4163-B4E8-0C8134DFFD6C}"/>
                  </a:ext>
                </a:extLst>
              </p:cNvPr>
              <p:cNvSpPr>
                <a:spLocks noChangeArrowheads="1"/>
              </p:cNvSpPr>
              <p:nvPr/>
            </p:nvSpPr>
            <p:spPr bwMode="auto">
              <a:xfrm rot="5460000">
                <a:off x="10777" y="961"/>
                <a:ext cx="2691883"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solidFill>
                <a:srgbClr val="72AE4A"/>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sz="1400" dirty="0"/>
              </a:p>
            </p:txBody>
          </p:sp>
          <p:sp>
            <p:nvSpPr>
              <p:cNvPr id="82" name="淘宝店chenying0907出品 7">
                <a:extLst>
                  <a:ext uri="{FF2B5EF4-FFF2-40B4-BE49-F238E27FC236}">
                    <a16:creationId xmlns:a16="http://schemas.microsoft.com/office/drawing/2014/main" id="{0901F82B-EF9D-42B3-9911-4D9A09500679}"/>
                  </a:ext>
                </a:extLst>
              </p:cNvPr>
              <p:cNvSpPr>
                <a:spLocks noChangeArrowheads="1"/>
              </p:cNvSpPr>
              <p:nvPr/>
            </p:nvSpPr>
            <p:spPr bwMode="auto">
              <a:xfrm>
                <a:off x="0" y="1900038"/>
                <a:ext cx="1368152" cy="792361"/>
              </a:xfrm>
              <a:prstGeom prst="rect">
                <a:avLst/>
              </a:prstGeom>
              <a:solidFill>
                <a:srgbClr val="72AE4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宋体" panose="02010600030101010101" pitchFamily="2" charset="-122"/>
                  <a:sym typeface="宋体" panose="02010600030101010101" pitchFamily="2" charset="-122"/>
                </a:endParaRPr>
              </a:p>
            </p:txBody>
          </p:sp>
          <p:sp>
            <p:nvSpPr>
              <p:cNvPr id="83" name="淘宝店chenying0907出品 8">
                <a:extLst>
                  <a:ext uri="{FF2B5EF4-FFF2-40B4-BE49-F238E27FC236}">
                    <a16:creationId xmlns:a16="http://schemas.microsoft.com/office/drawing/2014/main" id="{5E65AA31-D1EE-41E2-A2AC-F16CA5F16D12}"/>
                  </a:ext>
                </a:extLst>
              </p:cNvPr>
              <p:cNvSpPr>
                <a:spLocks noChangeArrowheads="1"/>
              </p:cNvSpPr>
              <p:nvPr/>
            </p:nvSpPr>
            <p:spPr bwMode="auto">
              <a:xfrm>
                <a:off x="0" y="0"/>
                <a:ext cx="1368152" cy="798339"/>
              </a:xfrm>
              <a:prstGeom prst="rect">
                <a:avLst/>
              </a:prstGeom>
              <a:solidFill>
                <a:srgbClr val="72AE4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宋体" panose="02010600030101010101" pitchFamily="2" charset="-122"/>
                  <a:sym typeface="宋体" panose="02010600030101010101" pitchFamily="2" charset="-122"/>
                </a:endParaRPr>
              </a:p>
            </p:txBody>
          </p:sp>
        </p:grpSp>
        <p:grpSp>
          <p:nvGrpSpPr>
            <p:cNvPr id="54" name="PA_淘宝店chenying0907出品 9">
              <a:extLst>
                <a:ext uri="{FF2B5EF4-FFF2-40B4-BE49-F238E27FC236}">
                  <a16:creationId xmlns:a16="http://schemas.microsoft.com/office/drawing/2014/main" id="{558F7DB2-08E8-4ED8-B04D-F9D1BCA95C3B}"/>
                </a:ext>
              </a:extLst>
            </p:cNvPr>
            <p:cNvGrpSpPr>
              <a:grpSpLocks/>
            </p:cNvGrpSpPr>
            <p:nvPr>
              <p:custDataLst>
                <p:tags r:id="rId3"/>
              </p:custDataLst>
            </p:nvPr>
          </p:nvGrpSpPr>
          <p:grpSpPr bwMode="auto">
            <a:xfrm rot="5400000">
              <a:off x="5645151" y="4309826"/>
              <a:ext cx="2055812" cy="2049462"/>
              <a:chOff x="0" y="0"/>
              <a:chExt cx="2702659" cy="2692841"/>
            </a:xfrm>
            <a:solidFill>
              <a:srgbClr val="2C76CE">
                <a:alpha val="80000"/>
              </a:srgbClr>
            </a:solidFill>
          </p:grpSpPr>
          <p:sp>
            <p:nvSpPr>
              <p:cNvPr id="78" name="空心弧 10">
                <a:extLst>
                  <a:ext uri="{FF2B5EF4-FFF2-40B4-BE49-F238E27FC236}">
                    <a16:creationId xmlns:a16="http://schemas.microsoft.com/office/drawing/2014/main" id="{8B071847-016E-4BB8-9D3E-01AE9407C2FE}"/>
                  </a:ext>
                </a:extLst>
              </p:cNvPr>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solidFill>
                <a:srgbClr val="92488E"/>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sz="1400"/>
              </a:p>
            </p:txBody>
          </p:sp>
          <p:sp>
            <p:nvSpPr>
              <p:cNvPr id="79" name="淘宝店chenying0907出品 11">
                <a:extLst>
                  <a:ext uri="{FF2B5EF4-FFF2-40B4-BE49-F238E27FC236}">
                    <a16:creationId xmlns:a16="http://schemas.microsoft.com/office/drawing/2014/main" id="{7381B85D-2761-48EE-8A1C-F6B5643582C1}"/>
                  </a:ext>
                </a:extLst>
              </p:cNvPr>
              <p:cNvSpPr>
                <a:spLocks noChangeArrowheads="1"/>
              </p:cNvSpPr>
              <p:nvPr/>
            </p:nvSpPr>
            <p:spPr bwMode="auto">
              <a:xfrm>
                <a:off x="0" y="1900041"/>
                <a:ext cx="1368153" cy="792362"/>
              </a:xfrm>
              <a:prstGeom prst="rect">
                <a:avLst/>
              </a:prstGeom>
              <a:solidFill>
                <a:srgbClr val="92488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80" name="淘宝店chenying0907出品 12">
                <a:extLst>
                  <a:ext uri="{FF2B5EF4-FFF2-40B4-BE49-F238E27FC236}">
                    <a16:creationId xmlns:a16="http://schemas.microsoft.com/office/drawing/2014/main" id="{72FBBD62-CC80-405D-8707-17813BA1AF40}"/>
                  </a:ext>
                </a:extLst>
              </p:cNvPr>
              <p:cNvSpPr>
                <a:spLocks noChangeArrowheads="1"/>
              </p:cNvSpPr>
              <p:nvPr/>
            </p:nvSpPr>
            <p:spPr bwMode="auto">
              <a:xfrm>
                <a:off x="0" y="0"/>
                <a:ext cx="1368152" cy="798339"/>
              </a:xfrm>
              <a:prstGeom prst="rect">
                <a:avLst/>
              </a:prstGeom>
              <a:solidFill>
                <a:srgbClr val="92488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grpSp>
          <p:nvGrpSpPr>
            <p:cNvPr id="55" name="PA_淘宝店chenying0907出品 13">
              <a:extLst>
                <a:ext uri="{FF2B5EF4-FFF2-40B4-BE49-F238E27FC236}">
                  <a16:creationId xmlns:a16="http://schemas.microsoft.com/office/drawing/2014/main" id="{026C9093-B27E-498E-A841-1DBC9EE31903}"/>
                </a:ext>
              </a:extLst>
            </p:cNvPr>
            <p:cNvGrpSpPr>
              <a:grpSpLocks/>
            </p:cNvGrpSpPr>
            <p:nvPr>
              <p:custDataLst>
                <p:tags r:id="rId4"/>
              </p:custDataLst>
            </p:nvPr>
          </p:nvGrpSpPr>
          <p:grpSpPr bwMode="auto">
            <a:xfrm rot="-5400000">
              <a:off x="7086600" y="1769826"/>
              <a:ext cx="2055813" cy="2049463"/>
              <a:chOff x="0" y="0"/>
              <a:chExt cx="2702660" cy="2692842"/>
            </a:xfrm>
            <a:solidFill>
              <a:srgbClr val="00D0CF"/>
            </a:solidFill>
          </p:grpSpPr>
          <p:sp>
            <p:nvSpPr>
              <p:cNvPr id="75" name="空心弧 14">
                <a:extLst>
                  <a:ext uri="{FF2B5EF4-FFF2-40B4-BE49-F238E27FC236}">
                    <a16:creationId xmlns:a16="http://schemas.microsoft.com/office/drawing/2014/main" id="{CA6D08B3-BF11-4BB9-B015-3B67344BA2AE}"/>
                  </a:ext>
                </a:extLst>
              </p:cNvPr>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solidFill>
                <a:srgbClr val="72AE4A"/>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sz="1400"/>
              </a:p>
            </p:txBody>
          </p:sp>
          <p:sp>
            <p:nvSpPr>
              <p:cNvPr id="76" name="淘宝店chenying0907出品 15">
                <a:extLst>
                  <a:ext uri="{FF2B5EF4-FFF2-40B4-BE49-F238E27FC236}">
                    <a16:creationId xmlns:a16="http://schemas.microsoft.com/office/drawing/2014/main" id="{7BF6BDA4-34D1-44A4-A056-F45A4C1FB9BF}"/>
                  </a:ext>
                </a:extLst>
              </p:cNvPr>
              <p:cNvSpPr>
                <a:spLocks noChangeArrowheads="1"/>
              </p:cNvSpPr>
              <p:nvPr/>
            </p:nvSpPr>
            <p:spPr bwMode="auto">
              <a:xfrm>
                <a:off x="0" y="1900038"/>
                <a:ext cx="1368152" cy="792361"/>
              </a:xfrm>
              <a:prstGeom prst="rect">
                <a:avLst/>
              </a:prstGeom>
              <a:solidFill>
                <a:srgbClr val="72AE4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宋体" panose="02010600030101010101" pitchFamily="2" charset="-122"/>
                  <a:sym typeface="宋体" panose="02010600030101010101" pitchFamily="2" charset="-122"/>
                </a:endParaRPr>
              </a:p>
            </p:txBody>
          </p:sp>
          <p:sp>
            <p:nvSpPr>
              <p:cNvPr id="77" name="淘宝店chenying0907出品 16">
                <a:extLst>
                  <a:ext uri="{FF2B5EF4-FFF2-40B4-BE49-F238E27FC236}">
                    <a16:creationId xmlns:a16="http://schemas.microsoft.com/office/drawing/2014/main" id="{1DD9DA38-07C2-46C0-88A1-ED42E71BCE28}"/>
                  </a:ext>
                </a:extLst>
              </p:cNvPr>
              <p:cNvSpPr>
                <a:spLocks noChangeArrowheads="1"/>
              </p:cNvSpPr>
              <p:nvPr/>
            </p:nvSpPr>
            <p:spPr bwMode="auto">
              <a:xfrm>
                <a:off x="0" y="0"/>
                <a:ext cx="1368152" cy="798339"/>
              </a:xfrm>
              <a:prstGeom prst="rect">
                <a:avLst/>
              </a:prstGeom>
              <a:solidFill>
                <a:srgbClr val="72AE4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宋体" panose="02010600030101010101" pitchFamily="2" charset="-122"/>
                  <a:sym typeface="宋体" panose="02010600030101010101" pitchFamily="2" charset="-122"/>
                </a:endParaRPr>
              </a:p>
            </p:txBody>
          </p:sp>
        </p:grpSp>
        <p:sp>
          <p:nvSpPr>
            <p:cNvPr id="56" name="PA_淘宝店chenying0907出品 17">
              <a:extLst>
                <a:ext uri="{FF2B5EF4-FFF2-40B4-BE49-F238E27FC236}">
                  <a16:creationId xmlns:a16="http://schemas.microsoft.com/office/drawing/2014/main" id="{641697BA-AD46-4C54-B73D-F0D922BF4542}"/>
                </a:ext>
              </a:extLst>
            </p:cNvPr>
            <p:cNvSpPr>
              <a:spLocks noChangeArrowheads="1"/>
            </p:cNvSpPr>
            <p:nvPr>
              <p:custDataLst>
                <p:tags r:id="rId5"/>
              </p:custDataLst>
            </p:nvPr>
          </p:nvSpPr>
          <p:spPr bwMode="auto">
            <a:xfrm>
              <a:off x="1471613" y="3716842"/>
              <a:ext cx="9144000" cy="589808"/>
            </a:xfrm>
            <a:prstGeom prst="rect">
              <a:avLst/>
            </a:prstGeom>
            <a:solidFill>
              <a:schemeClr val="bg1">
                <a:lumMod val="65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57" name="PA_淘宝店chenying0907出品 24">
              <a:extLst>
                <a:ext uri="{FF2B5EF4-FFF2-40B4-BE49-F238E27FC236}">
                  <a16:creationId xmlns:a16="http://schemas.microsoft.com/office/drawing/2014/main" id="{468F5D91-D174-494A-B7FE-62F90F4106F2}"/>
                </a:ext>
              </a:extLst>
            </p:cNvPr>
            <p:cNvSpPr>
              <a:spLocks noChangeArrowheads="1"/>
            </p:cNvSpPr>
            <p:nvPr>
              <p:custDataLst>
                <p:tags r:id="rId6"/>
              </p:custDataLst>
            </p:nvPr>
          </p:nvSpPr>
          <p:spPr bwMode="auto">
            <a:xfrm>
              <a:off x="3438525" y="3730389"/>
              <a:ext cx="749035" cy="66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01</a:t>
              </a:r>
              <a:endParaRPr lang="zh-CN" altLang="en-US" sz="7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58" name="PA_淘宝店chenying0907出品 25">
              <a:extLst>
                <a:ext uri="{FF2B5EF4-FFF2-40B4-BE49-F238E27FC236}">
                  <a16:creationId xmlns:a16="http://schemas.microsoft.com/office/drawing/2014/main" id="{D72D9A94-85A4-4789-AF64-9070FEC5657B}"/>
                </a:ext>
              </a:extLst>
            </p:cNvPr>
            <p:cNvSpPr>
              <a:spLocks noChangeArrowheads="1"/>
            </p:cNvSpPr>
            <p:nvPr>
              <p:custDataLst>
                <p:tags r:id="rId7"/>
              </p:custDataLst>
            </p:nvPr>
          </p:nvSpPr>
          <p:spPr bwMode="auto">
            <a:xfrm>
              <a:off x="3542734" y="4309826"/>
              <a:ext cx="523421" cy="33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100">
                  <a:solidFill>
                    <a:schemeClr val="bg1">
                      <a:lumMod val="65000"/>
                    </a:schemeClr>
                  </a:solidFill>
                  <a:cs typeface="Calibri" panose="020F0502020204030204" pitchFamily="34" charset="0"/>
                </a:rPr>
                <a:t>text</a:t>
              </a:r>
              <a:endParaRPr lang="zh-CN" altLang="en-US" sz="1100">
                <a:solidFill>
                  <a:schemeClr val="bg1">
                    <a:lumMod val="65000"/>
                  </a:schemeClr>
                </a:solidFill>
                <a:sym typeface="宋体" panose="02010600030101010101" pitchFamily="2" charset="-122"/>
              </a:endParaRPr>
            </a:p>
          </p:txBody>
        </p:sp>
        <p:sp>
          <p:nvSpPr>
            <p:cNvPr id="59" name="PA_淘宝店chenying0907出品 26">
              <a:extLst>
                <a:ext uri="{FF2B5EF4-FFF2-40B4-BE49-F238E27FC236}">
                  <a16:creationId xmlns:a16="http://schemas.microsoft.com/office/drawing/2014/main" id="{E3F24457-3FE8-435B-9529-C1C33F0D460B}"/>
                </a:ext>
              </a:extLst>
            </p:cNvPr>
            <p:cNvSpPr>
              <a:spLocks noChangeArrowheads="1"/>
            </p:cNvSpPr>
            <p:nvPr>
              <p:custDataLst>
                <p:tags r:id="rId8"/>
              </p:custDataLst>
            </p:nvPr>
          </p:nvSpPr>
          <p:spPr bwMode="auto">
            <a:xfrm>
              <a:off x="4879975" y="3730389"/>
              <a:ext cx="749035" cy="66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02</a:t>
              </a:r>
              <a:endParaRPr lang="zh-CN" altLang="en-US" sz="7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60" name="PA_淘宝店chenying0907出品 27">
              <a:extLst>
                <a:ext uri="{FF2B5EF4-FFF2-40B4-BE49-F238E27FC236}">
                  <a16:creationId xmlns:a16="http://schemas.microsoft.com/office/drawing/2014/main" id="{1031CFA2-D2D2-4965-BFAB-3A8C9749433E}"/>
                </a:ext>
              </a:extLst>
            </p:cNvPr>
            <p:cNvSpPr>
              <a:spLocks noChangeArrowheads="1"/>
            </p:cNvSpPr>
            <p:nvPr>
              <p:custDataLst>
                <p:tags r:id="rId9"/>
              </p:custDataLst>
            </p:nvPr>
          </p:nvSpPr>
          <p:spPr bwMode="auto">
            <a:xfrm>
              <a:off x="4964340" y="3349194"/>
              <a:ext cx="523421" cy="33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100">
                  <a:solidFill>
                    <a:schemeClr val="bg1">
                      <a:lumMod val="65000"/>
                    </a:schemeClr>
                  </a:solidFill>
                  <a:cs typeface="Calibri" panose="020F0502020204030204" pitchFamily="34" charset="0"/>
                </a:rPr>
                <a:t>text</a:t>
              </a:r>
              <a:endParaRPr lang="zh-CN" altLang="en-US" sz="1100">
                <a:solidFill>
                  <a:schemeClr val="bg1">
                    <a:lumMod val="65000"/>
                  </a:schemeClr>
                </a:solidFill>
                <a:sym typeface="宋体" panose="02010600030101010101" pitchFamily="2" charset="-122"/>
              </a:endParaRPr>
            </a:p>
          </p:txBody>
        </p:sp>
        <p:sp>
          <p:nvSpPr>
            <p:cNvPr id="61" name="PA_淘宝店chenying0907出品 28">
              <a:extLst>
                <a:ext uri="{FF2B5EF4-FFF2-40B4-BE49-F238E27FC236}">
                  <a16:creationId xmlns:a16="http://schemas.microsoft.com/office/drawing/2014/main" id="{E442692C-4548-4512-8187-7553B54E91D5}"/>
                </a:ext>
              </a:extLst>
            </p:cNvPr>
            <p:cNvSpPr>
              <a:spLocks noChangeArrowheads="1"/>
            </p:cNvSpPr>
            <p:nvPr>
              <p:custDataLst>
                <p:tags r:id="rId10"/>
              </p:custDataLst>
            </p:nvPr>
          </p:nvSpPr>
          <p:spPr bwMode="auto">
            <a:xfrm>
              <a:off x="7767638" y="3730389"/>
              <a:ext cx="749035" cy="66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04</a:t>
              </a:r>
              <a:endParaRPr lang="zh-CN" altLang="en-US" sz="700" b="1">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62" name="PA_淘宝店chenying0907出品 29">
              <a:extLst>
                <a:ext uri="{FF2B5EF4-FFF2-40B4-BE49-F238E27FC236}">
                  <a16:creationId xmlns:a16="http://schemas.microsoft.com/office/drawing/2014/main" id="{22269614-464D-4227-9B1D-E93D23C4A9B1}"/>
                </a:ext>
              </a:extLst>
            </p:cNvPr>
            <p:cNvSpPr>
              <a:spLocks noChangeArrowheads="1"/>
            </p:cNvSpPr>
            <p:nvPr>
              <p:custDataLst>
                <p:tags r:id="rId11"/>
              </p:custDataLst>
            </p:nvPr>
          </p:nvSpPr>
          <p:spPr bwMode="auto">
            <a:xfrm>
              <a:off x="7851209" y="3349194"/>
              <a:ext cx="523421" cy="33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100" dirty="0">
                  <a:solidFill>
                    <a:schemeClr val="bg1">
                      <a:lumMod val="65000"/>
                    </a:schemeClr>
                  </a:solidFill>
                  <a:cs typeface="Calibri" panose="020F0502020204030204" pitchFamily="34" charset="0"/>
                </a:rPr>
                <a:t>text</a:t>
              </a:r>
              <a:endParaRPr lang="zh-CN" altLang="en-US" sz="1100" dirty="0">
                <a:solidFill>
                  <a:schemeClr val="bg1">
                    <a:lumMod val="65000"/>
                  </a:schemeClr>
                </a:solidFill>
                <a:sym typeface="宋体" panose="02010600030101010101" pitchFamily="2" charset="-122"/>
              </a:endParaRPr>
            </a:p>
          </p:txBody>
        </p:sp>
        <p:sp>
          <p:nvSpPr>
            <p:cNvPr id="63" name="PA_淘宝店chenying0907出品 30">
              <a:extLst>
                <a:ext uri="{FF2B5EF4-FFF2-40B4-BE49-F238E27FC236}">
                  <a16:creationId xmlns:a16="http://schemas.microsoft.com/office/drawing/2014/main" id="{66CF1537-837C-4890-94B8-1AA3C04FC00B}"/>
                </a:ext>
              </a:extLst>
            </p:cNvPr>
            <p:cNvSpPr>
              <a:spLocks noChangeArrowheads="1"/>
            </p:cNvSpPr>
            <p:nvPr>
              <p:custDataLst>
                <p:tags r:id="rId12"/>
              </p:custDataLst>
            </p:nvPr>
          </p:nvSpPr>
          <p:spPr bwMode="auto">
            <a:xfrm>
              <a:off x="6296025" y="3730389"/>
              <a:ext cx="749035" cy="66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03</a:t>
              </a:r>
              <a:endParaRPr lang="zh-CN" altLang="en-US" sz="700" b="1">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64" name="PA_淘宝店chenying0907出品 31">
              <a:extLst>
                <a:ext uri="{FF2B5EF4-FFF2-40B4-BE49-F238E27FC236}">
                  <a16:creationId xmlns:a16="http://schemas.microsoft.com/office/drawing/2014/main" id="{65DA0753-1901-4523-9CC9-17C5AF25379F}"/>
                </a:ext>
              </a:extLst>
            </p:cNvPr>
            <p:cNvSpPr>
              <a:spLocks noChangeArrowheads="1"/>
            </p:cNvSpPr>
            <p:nvPr>
              <p:custDataLst>
                <p:tags r:id="rId13"/>
              </p:custDataLst>
            </p:nvPr>
          </p:nvSpPr>
          <p:spPr bwMode="auto">
            <a:xfrm>
              <a:off x="6401029" y="4309826"/>
              <a:ext cx="523421" cy="33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100">
                  <a:solidFill>
                    <a:schemeClr val="bg1">
                      <a:lumMod val="65000"/>
                    </a:schemeClr>
                  </a:solidFill>
                  <a:cs typeface="Calibri" panose="020F0502020204030204" pitchFamily="34" charset="0"/>
                </a:rPr>
                <a:t>text</a:t>
              </a:r>
              <a:endParaRPr lang="zh-CN" altLang="en-US" sz="1100">
                <a:solidFill>
                  <a:schemeClr val="bg1">
                    <a:lumMod val="65000"/>
                  </a:schemeClr>
                </a:solidFill>
                <a:sym typeface="宋体" panose="02010600030101010101" pitchFamily="2" charset="-122"/>
              </a:endParaRPr>
            </a:p>
          </p:txBody>
        </p:sp>
        <p:sp>
          <p:nvSpPr>
            <p:cNvPr id="65" name="PA_淘宝店chenying0907出品 26">
              <a:extLst>
                <a:ext uri="{FF2B5EF4-FFF2-40B4-BE49-F238E27FC236}">
                  <a16:creationId xmlns:a16="http://schemas.microsoft.com/office/drawing/2014/main" id="{78318F99-D9F5-43E9-A9F7-E71841038DB1}"/>
                </a:ext>
              </a:extLst>
            </p:cNvPr>
            <p:cNvSpPr>
              <a:spLocks noChangeArrowheads="1"/>
            </p:cNvSpPr>
            <p:nvPr>
              <p:custDataLst>
                <p:tags r:id="rId14"/>
              </p:custDataLst>
            </p:nvPr>
          </p:nvSpPr>
          <p:spPr bwMode="auto">
            <a:xfrm>
              <a:off x="3503612" y="5889389"/>
              <a:ext cx="619164" cy="3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1"/>
                  </a:solidFill>
                  <a:cs typeface="Calibri" panose="020F0502020204030204" pitchFamily="34" charset="0"/>
                </a:rPr>
                <a:t>Text</a:t>
              </a:r>
            </a:p>
          </p:txBody>
        </p:sp>
        <p:sp>
          <p:nvSpPr>
            <p:cNvPr id="66" name="PA_淘宝店chenying0907出品 27">
              <a:extLst>
                <a:ext uri="{FF2B5EF4-FFF2-40B4-BE49-F238E27FC236}">
                  <a16:creationId xmlns:a16="http://schemas.microsoft.com/office/drawing/2014/main" id="{1B551164-A3BE-4969-B962-5CE89CE154C5}"/>
                </a:ext>
              </a:extLst>
            </p:cNvPr>
            <p:cNvSpPr>
              <a:spLocks noChangeArrowheads="1"/>
            </p:cNvSpPr>
            <p:nvPr>
              <p:custDataLst>
                <p:tags r:id="rId15"/>
              </p:custDataLst>
            </p:nvPr>
          </p:nvSpPr>
          <p:spPr bwMode="auto">
            <a:xfrm>
              <a:off x="4957762" y="1857139"/>
              <a:ext cx="619164" cy="3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1"/>
                  </a:solidFill>
                  <a:cs typeface="Calibri" panose="020F0502020204030204" pitchFamily="34" charset="0"/>
                </a:rPr>
                <a:t>Text</a:t>
              </a:r>
            </a:p>
          </p:txBody>
        </p:sp>
        <p:sp>
          <p:nvSpPr>
            <p:cNvPr id="67" name="PA_淘宝店chenying0907出品 28">
              <a:extLst>
                <a:ext uri="{FF2B5EF4-FFF2-40B4-BE49-F238E27FC236}">
                  <a16:creationId xmlns:a16="http://schemas.microsoft.com/office/drawing/2014/main" id="{0555316D-F260-4244-86A2-8155AB8F8695}"/>
                </a:ext>
              </a:extLst>
            </p:cNvPr>
            <p:cNvSpPr>
              <a:spLocks noChangeArrowheads="1"/>
            </p:cNvSpPr>
            <p:nvPr>
              <p:custDataLst>
                <p:tags r:id="rId16"/>
              </p:custDataLst>
            </p:nvPr>
          </p:nvSpPr>
          <p:spPr bwMode="auto">
            <a:xfrm>
              <a:off x="6391275" y="5889389"/>
              <a:ext cx="619164" cy="3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1"/>
                  </a:solidFill>
                  <a:cs typeface="Calibri" panose="020F0502020204030204" pitchFamily="34" charset="0"/>
                </a:rPr>
                <a:t>Text</a:t>
              </a:r>
            </a:p>
          </p:txBody>
        </p:sp>
        <p:sp>
          <p:nvSpPr>
            <p:cNvPr id="68" name="PA_淘宝店chenying0907出品 29">
              <a:extLst>
                <a:ext uri="{FF2B5EF4-FFF2-40B4-BE49-F238E27FC236}">
                  <a16:creationId xmlns:a16="http://schemas.microsoft.com/office/drawing/2014/main" id="{21451FB7-797C-4227-91B6-FEF65BC82981}"/>
                </a:ext>
              </a:extLst>
            </p:cNvPr>
            <p:cNvSpPr>
              <a:spLocks noChangeArrowheads="1"/>
            </p:cNvSpPr>
            <p:nvPr>
              <p:custDataLst>
                <p:tags r:id="rId17"/>
              </p:custDataLst>
            </p:nvPr>
          </p:nvSpPr>
          <p:spPr bwMode="auto">
            <a:xfrm>
              <a:off x="7832725" y="1857139"/>
              <a:ext cx="619164" cy="39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1"/>
                  </a:solidFill>
                  <a:cs typeface="Calibri" panose="020F0502020204030204" pitchFamily="34" charset="0"/>
                </a:rPr>
                <a:t>Text</a:t>
              </a:r>
            </a:p>
          </p:txBody>
        </p:sp>
        <p:sp>
          <p:nvSpPr>
            <p:cNvPr id="69" name="PA_淘宝店chenying0907出品 30">
              <a:extLst>
                <a:ext uri="{FF2B5EF4-FFF2-40B4-BE49-F238E27FC236}">
                  <a16:creationId xmlns:a16="http://schemas.microsoft.com/office/drawing/2014/main" id="{03A8CA6D-70A2-4A88-8D38-908275DECF88}"/>
                </a:ext>
              </a:extLst>
            </p:cNvPr>
            <p:cNvSpPr>
              <a:spLocks noChangeArrowheads="1"/>
            </p:cNvSpPr>
            <p:nvPr>
              <p:custDataLst>
                <p:tags r:id="rId18"/>
              </p:custDataLst>
            </p:nvPr>
          </p:nvSpPr>
          <p:spPr bwMode="auto">
            <a:xfrm>
              <a:off x="8143877" y="5162314"/>
              <a:ext cx="2557461" cy="13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400">
                  <a:solidFill>
                    <a:schemeClr val="bg1">
                      <a:lumMod val="65000"/>
                    </a:schemeClr>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p>
            <a:p>
              <a:pPr eaLnBrk="1" hangingPunct="1">
                <a:lnSpc>
                  <a:spcPct val="150000"/>
                </a:lnSpc>
                <a:spcBef>
                  <a:spcPct val="0"/>
                </a:spcBef>
                <a:buFont typeface="Arial" panose="020B0604020202020204" pitchFamily="34" charset="0"/>
                <a:buNone/>
              </a:pPr>
              <a:r>
                <a:rPr lang="zh-CN" altLang="en-US" sz="1400">
                  <a:solidFill>
                    <a:schemeClr val="bg1">
                      <a:lumMod val="65000"/>
                    </a:schemeClr>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p>
          </p:txBody>
        </p:sp>
        <p:sp>
          <p:nvSpPr>
            <p:cNvPr id="70" name="PA_淘宝店chenying0907出品 31">
              <a:extLst>
                <a:ext uri="{FF2B5EF4-FFF2-40B4-BE49-F238E27FC236}">
                  <a16:creationId xmlns:a16="http://schemas.microsoft.com/office/drawing/2014/main" id="{F275B84F-9D7D-47A5-987C-566C51DE2428}"/>
                </a:ext>
              </a:extLst>
            </p:cNvPr>
            <p:cNvSpPr>
              <a:spLocks noChangeArrowheads="1"/>
            </p:cNvSpPr>
            <p:nvPr>
              <p:custDataLst>
                <p:tags r:id="rId19"/>
              </p:custDataLst>
            </p:nvPr>
          </p:nvSpPr>
          <p:spPr bwMode="auto">
            <a:xfrm>
              <a:off x="8143877" y="4640026"/>
              <a:ext cx="2557461" cy="590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chemeClr val="bg1">
                      <a:lumMod val="6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71" name="PA_淘宝店chenying0907出品 5">
              <a:extLst>
                <a:ext uri="{FF2B5EF4-FFF2-40B4-BE49-F238E27FC236}">
                  <a16:creationId xmlns:a16="http://schemas.microsoft.com/office/drawing/2014/main" id="{436CAE5C-6046-4887-BC6A-D304B053296F}"/>
                </a:ext>
              </a:extLst>
            </p:cNvPr>
            <p:cNvSpPr>
              <a:spLocks noEditPoints="1" noChangeArrowheads="1"/>
            </p:cNvSpPr>
            <p:nvPr>
              <p:custDataLst>
                <p:tags r:id="rId20"/>
              </p:custDataLst>
            </p:nvPr>
          </p:nvSpPr>
          <p:spPr bwMode="auto">
            <a:xfrm>
              <a:off x="5011738" y="2641364"/>
              <a:ext cx="457200" cy="439737"/>
            </a:xfrm>
            <a:custGeom>
              <a:avLst/>
              <a:gdLst>
                <a:gd name="T0" fmla="*/ 2147483646 w 200"/>
                <a:gd name="T1" fmla="*/ 0 h 192"/>
                <a:gd name="T2" fmla="*/ 2147483646 w 200"/>
                <a:gd name="T3" fmla="*/ 0 h 192"/>
                <a:gd name="T4" fmla="*/ 2147483646 w 200"/>
                <a:gd name="T5" fmla="*/ 0 h 192"/>
                <a:gd name="T6" fmla="*/ 2147483646 w 200"/>
                <a:gd name="T7" fmla="*/ 0 h 192"/>
                <a:gd name="T8" fmla="*/ 2147483646 w 200"/>
                <a:gd name="T9" fmla="*/ 2147483646 h 192"/>
                <a:gd name="T10" fmla="*/ 0 w 200"/>
                <a:gd name="T11" fmla="*/ 2147483646 h 192"/>
                <a:gd name="T12" fmla="*/ 0 w 200"/>
                <a:gd name="T13" fmla="*/ 2147483646 h 192"/>
                <a:gd name="T14" fmla="*/ 0 w 200"/>
                <a:gd name="T15" fmla="*/ 2147483646 h 192"/>
                <a:gd name="T16" fmla="*/ 2147483646 w 200"/>
                <a:gd name="T17" fmla="*/ 2147483646 h 192"/>
                <a:gd name="T18" fmla="*/ 2147483646 w 200"/>
                <a:gd name="T19" fmla="*/ 2147483646 h 192"/>
                <a:gd name="T20" fmla="*/ 2147483646 w 200"/>
                <a:gd name="T21" fmla="*/ 2147483646 h 192"/>
                <a:gd name="T22" fmla="*/ 2147483646 w 200"/>
                <a:gd name="T23" fmla="*/ 2147483646 h 192"/>
                <a:gd name="T24" fmla="*/ 2147483646 w 200"/>
                <a:gd name="T25" fmla="*/ 2147483646 h 192"/>
                <a:gd name="T26" fmla="*/ 2147483646 w 200"/>
                <a:gd name="T27" fmla="*/ 2147483646 h 192"/>
                <a:gd name="T28" fmla="*/ 2147483646 w 200"/>
                <a:gd name="T29" fmla="*/ 0 h 192"/>
                <a:gd name="T30" fmla="*/ 2147483646 w 200"/>
                <a:gd name="T31" fmla="*/ 0 h 192"/>
                <a:gd name="T32" fmla="*/ 2147483646 w 200"/>
                <a:gd name="T33" fmla="*/ 2147483646 h 192"/>
                <a:gd name="T34" fmla="*/ 2147483646 w 200"/>
                <a:gd name="T35" fmla="*/ 2147483646 h 192"/>
                <a:gd name="T36" fmla="*/ 2147483646 w 200"/>
                <a:gd name="T37" fmla="*/ 2147483646 h 192"/>
                <a:gd name="T38" fmla="*/ 2147483646 w 200"/>
                <a:gd name="T39" fmla="*/ 2147483646 h 192"/>
                <a:gd name="T40" fmla="*/ 2147483646 w 200"/>
                <a:gd name="T41" fmla="*/ 2147483646 h 192"/>
                <a:gd name="T42" fmla="*/ 2147483646 w 200"/>
                <a:gd name="T43" fmla="*/ 2147483646 h 192"/>
                <a:gd name="T44" fmla="*/ 2147483646 w 200"/>
                <a:gd name="T45" fmla="*/ 2147483646 h 192"/>
                <a:gd name="T46" fmla="*/ 2147483646 w 200"/>
                <a:gd name="T47" fmla="*/ 2147483646 h 192"/>
                <a:gd name="T48" fmla="*/ 2147483646 w 200"/>
                <a:gd name="T49" fmla="*/ 2147483646 h 192"/>
                <a:gd name="T50" fmla="*/ 2147483646 w 200"/>
                <a:gd name="T51" fmla="*/ 2147483646 h 192"/>
                <a:gd name="T52" fmla="*/ 2147483646 w 200"/>
                <a:gd name="T53" fmla="*/ 2147483646 h 192"/>
                <a:gd name="T54" fmla="*/ 2147483646 w 200"/>
                <a:gd name="T55" fmla="*/ 2147483646 h 192"/>
                <a:gd name="T56" fmla="*/ 2147483646 w 200"/>
                <a:gd name="T57" fmla="*/ 2147483646 h 192"/>
                <a:gd name="T58" fmla="*/ 2147483646 w 200"/>
                <a:gd name="T59" fmla="*/ 2147483646 h 192"/>
                <a:gd name="T60" fmla="*/ 2147483646 w 200"/>
                <a:gd name="T61" fmla="*/ 2147483646 h 192"/>
                <a:gd name="T62" fmla="*/ 2147483646 w 200"/>
                <a:gd name="T63" fmla="*/ 2147483646 h 192"/>
                <a:gd name="T64" fmla="*/ 2147483646 w 200"/>
                <a:gd name="T65" fmla="*/ 2147483646 h 192"/>
                <a:gd name="T66" fmla="*/ 2147483646 w 200"/>
                <a:gd name="T67" fmla="*/ 2147483646 h 192"/>
                <a:gd name="T68" fmla="*/ 2147483646 w 200"/>
                <a:gd name="T69" fmla="*/ 2147483646 h 192"/>
                <a:gd name="T70" fmla="*/ 2147483646 w 200"/>
                <a:gd name="T71" fmla="*/ 2147483646 h 192"/>
                <a:gd name="T72" fmla="*/ 2147483646 w 200"/>
                <a:gd name="T73" fmla="*/ 2147483646 h 192"/>
                <a:gd name="T74" fmla="*/ 2147483646 w 200"/>
                <a:gd name="T75" fmla="*/ 2147483646 h 192"/>
                <a:gd name="T76" fmla="*/ 2147483646 w 200"/>
                <a:gd name="T77" fmla="*/ 2147483646 h 192"/>
                <a:gd name="T78" fmla="*/ 2147483646 w 200"/>
                <a:gd name="T79" fmla="*/ 2147483646 h 192"/>
                <a:gd name="T80" fmla="*/ 2147483646 w 200"/>
                <a:gd name="T81" fmla="*/ 2147483646 h 192"/>
                <a:gd name="T82" fmla="*/ 2147483646 w 200"/>
                <a:gd name="T83" fmla="*/ 2147483646 h 192"/>
                <a:gd name="T84" fmla="*/ 2147483646 w 200"/>
                <a:gd name="T85" fmla="*/ 2147483646 h 192"/>
                <a:gd name="T86" fmla="*/ 2147483646 w 200"/>
                <a:gd name="T87" fmla="*/ 2147483646 h 192"/>
                <a:gd name="T88" fmla="*/ 2147483646 w 200"/>
                <a:gd name="T89" fmla="*/ 2147483646 h 192"/>
                <a:gd name="T90" fmla="*/ 2147483646 w 200"/>
                <a:gd name="T91" fmla="*/ 2147483646 h 192"/>
                <a:gd name="T92" fmla="*/ 2147483646 w 200"/>
                <a:gd name="T93" fmla="*/ 2147483646 h 192"/>
                <a:gd name="T94" fmla="*/ 2147483646 w 200"/>
                <a:gd name="T95" fmla="*/ 2147483646 h 192"/>
                <a:gd name="T96" fmla="*/ 2147483646 w 200"/>
                <a:gd name="T97" fmla="*/ 2147483646 h 192"/>
                <a:gd name="T98" fmla="*/ 2147483646 w 200"/>
                <a:gd name="T99" fmla="*/ 2147483646 h 192"/>
                <a:gd name="T100" fmla="*/ 2147483646 w 200"/>
                <a:gd name="T101" fmla="*/ 2147483646 h 192"/>
                <a:gd name="T102" fmla="*/ 2147483646 w 200"/>
                <a:gd name="T103" fmla="*/ 2147483646 h 192"/>
                <a:gd name="T104" fmla="*/ 2147483646 w 200"/>
                <a:gd name="T105" fmla="*/ 2147483646 h 192"/>
                <a:gd name="T106" fmla="*/ 2147483646 w 200"/>
                <a:gd name="T107" fmla="*/ 2147483646 h 192"/>
                <a:gd name="T108" fmla="*/ 2147483646 w 200"/>
                <a:gd name="T109" fmla="*/ 2147483646 h 192"/>
                <a:gd name="T110" fmla="*/ 2147483646 w 200"/>
                <a:gd name="T111" fmla="*/ 2147483646 h 192"/>
                <a:gd name="T112" fmla="*/ 2147483646 w 200"/>
                <a:gd name="T113" fmla="*/ 2147483646 h 192"/>
                <a:gd name="T114" fmla="*/ 2147483646 w 200"/>
                <a:gd name="T115" fmla="*/ 2147483646 h 192"/>
                <a:gd name="T116" fmla="*/ 2147483646 w 200"/>
                <a:gd name="T117" fmla="*/ 2147483646 h 192"/>
                <a:gd name="T118" fmla="*/ 2147483646 w 200"/>
                <a:gd name="T119" fmla="*/ 2147483646 h 192"/>
                <a:gd name="T120" fmla="*/ 2147483646 w 200"/>
                <a:gd name="T121" fmla="*/ 2147483646 h 192"/>
                <a:gd name="T122" fmla="*/ 2147483646 w 200"/>
                <a:gd name="T123" fmla="*/ 2147483646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chemeClr val="bg1">
                <a:lumMod val="50000"/>
              </a:schemeClr>
            </a:solidFill>
            <a:ln>
              <a:noFill/>
            </a:ln>
            <a:extLst/>
          </p:spPr>
          <p:txBody>
            <a:bodyPr/>
            <a:lstStyle/>
            <a:p>
              <a:endParaRPr lang="zh-CN" altLang="en-US" sz="1400"/>
            </a:p>
          </p:txBody>
        </p:sp>
        <p:sp>
          <p:nvSpPr>
            <p:cNvPr id="72" name="PA_淘宝店chenying0907出品 9">
              <a:extLst>
                <a:ext uri="{FF2B5EF4-FFF2-40B4-BE49-F238E27FC236}">
                  <a16:creationId xmlns:a16="http://schemas.microsoft.com/office/drawing/2014/main" id="{CAC02BCE-0DD9-410A-B413-B1009FEC65C3}"/>
                </a:ext>
              </a:extLst>
            </p:cNvPr>
            <p:cNvSpPr>
              <a:spLocks noEditPoints="1" noChangeArrowheads="1"/>
            </p:cNvSpPr>
            <p:nvPr>
              <p:custDataLst>
                <p:tags r:id="rId21"/>
              </p:custDataLst>
            </p:nvPr>
          </p:nvSpPr>
          <p:spPr bwMode="auto">
            <a:xfrm>
              <a:off x="3587750" y="4986101"/>
              <a:ext cx="481013" cy="476250"/>
            </a:xfrm>
            <a:custGeom>
              <a:avLst/>
              <a:gdLst>
                <a:gd name="T0" fmla="*/ 2147483646 w 196"/>
                <a:gd name="T1" fmla="*/ 2147483646 h 194"/>
                <a:gd name="T2" fmla="*/ 2147483646 w 196"/>
                <a:gd name="T3" fmla="*/ 2147483646 h 194"/>
                <a:gd name="T4" fmla="*/ 2147483646 w 196"/>
                <a:gd name="T5" fmla="*/ 2147483646 h 194"/>
                <a:gd name="T6" fmla="*/ 2147483646 w 196"/>
                <a:gd name="T7" fmla="*/ 2147483646 h 194"/>
                <a:gd name="T8" fmla="*/ 2147483646 w 196"/>
                <a:gd name="T9" fmla="*/ 0 h 194"/>
                <a:gd name="T10" fmla="*/ 0 w 196"/>
                <a:gd name="T11" fmla="*/ 2147483646 h 194"/>
                <a:gd name="T12" fmla="*/ 2147483646 w 196"/>
                <a:gd name="T13" fmla="*/ 2147483646 h 194"/>
                <a:gd name="T14" fmla="*/ 2147483646 w 196"/>
                <a:gd name="T15" fmla="*/ 2147483646 h 194"/>
                <a:gd name="T16" fmla="*/ 2147483646 w 196"/>
                <a:gd name="T17" fmla="*/ 2147483646 h 194"/>
                <a:gd name="T18" fmla="*/ 2147483646 w 196"/>
                <a:gd name="T19" fmla="*/ 2147483646 h 194"/>
                <a:gd name="T20" fmla="*/ 2147483646 w 196"/>
                <a:gd name="T21" fmla="*/ 2147483646 h 194"/>
                <a:gd name="T22" fmla="*/ 2147483646 w 196"/>
                <a:gd name="T23" fmla="*/ 2147483646 h 194"/>
                <a:gd name="T24" fmla="*/ 2147483646 w 196"/>
                <a:gd name="T25" fmla="*/ 2147483646 h 194"/>
                <a:gd name="T26" fmla="*/ 2147483646 w 196"/>
                <a:gd name="T27" fmla="*/ 2147483646 h 194"/>
                <a:gd name="T28" fmla="*/ 2147483646 w 196"/>
                <a:gd name="T29" fmla="*/ 2147483646 h 194"/>
                <a:gd name="T30" fmla="*/ 2147483646 w 196"/>
                <a:gd name="T31" fmla="*/ 2147483646 h 194"/>
                <a:gd name="T32" fmla="*/ 2147483646 w 196"/>
                <a:gd name="T33" fmla="*/ 2147483646 h 194"/>
                <a:gd name="T34" fmla="*/ 2147483646 w 196"/>
                <a:gd name="T35" fmla="*/ 2147483646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lumMod val="50000"/>
              </a:schemeClr>
            </a:solidFill>
            <a:ln>
              <a:noFill/>
            </a:ln>
            <a:extLst/>
          </p:spPr>
          <p:txBody>
            <a:bodyPr/>
            <a:lstStyle/>
            <a:p>
              <a:endParaRPr lang="zh-CN" altLang="en-US" sz="1400"/>
            </a:p>
          </p:txBody>
        </p:sp>
        <p:sp>
          <p:nvSpPr>
            <p:cNvPr id="73" name="PA_淘宝店chenying0907出品 13">
              <a:extLst>
                <a:ext uri="{FF2B5EF4-FFF2-40B4-BE49-F238E27FC236}">
                  <a16:creationId xmlns:a16="http://schemas.microsoft.com/office/drawing/2014/main" id="{576867E8-B6B8-46BE-83E8-BCDD2F312099}"/>
                </a:ext>
              </a:extLst>
            </p:cNvPr>
            <p:cNvSpPr>
              <a:spLocks noEditPoints="1" noChangeArrowheads="1"/>
            </p:cNvSpPr>
            <p:nvPr>
              <p:custDataLst>
                <p:tags r:id="rId22"/>
              </p:custDataLst>
            </p:nvPr>
          </p:nvSpPr>
          <p:spPr bwMode="auto">
            <a:xfrm>
              <a:off x="6496050" y="5090876"/>
              <a:ext cx="401638" cy="403225"/>
            </a:xfrm>
            <a:custGeom>
              <a:avLst/>
              <a:gdLst>
                <a:gd name="T0" fmla="*/ 0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2147483646 h 200"/>
                <a:gd name="T72" fmla="*/ 2147483646 w 200"/>
                <a:gd name="T73" fmla="*/ 2147483646 h 200"/>
                <a:gd name="T74" fmla="*/ 0 w 200"/>
                <a:gd name="T75" fmla="*/ 2147483646 h 200"/>
                <a:gd name="T76" fmla="*/ 2147483646 w 200"/>
                <a:gd name="T77" fmla="*/ 2147483646 h 200"/>
                <a:gd name="T78" fmla="*/ 2147483646 w 200"/>
                <a:gd name="T79" fmla="*/ 2147483646 h 200"/>
                <a:gd name="T80" fmla="*/ 2147483646 w 200"/>
                <a:gd name="T81" fmla="*/ 2147483646 h 200"/>
                <a:gd name="T82" fmla="*/ 2147483646 w 200"/>
                <a:gd name="T83" fmla="*/ 2147483646 h 200"/>
                <a:gd name="T84" fmla="*/ 2147483646 w 200"/>
                <a:gd name="T85" fmla="*/ 2147483646 h 200"/>
                <a:gd name="T86" fmla="*/ 2147483646 w 200"/>
                <a:gd name="T87" fmla="*/ 2147483646 h 200"/>
                <a:gd name="T88" fmla="*/ 2147483646 w 200"/>
                <a:gd name="T89" fmla="*/ 2147483646 h 200"/>
                <a:gd name="T90" fmla="*/ 2147483646 w 200"/>
                <a:gd name="T91" fmla="*/ 2147483646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lumMod val="50000"/>
              </a:schemeClr>
            </a:solidFill>
            <a:ln>
              <a:noFill/>
            </a:ln>
            <a:extLst/>
          </p:spPr>
          <p:txBody>
            <a:bodyPr/>
            <a:lstStyle/>
            <a:p>
              <a:endParaRPr lang="zh-CN" altLang="en-US" sz="1400"/>
            </a:p>
          </p:txBody>
        </p:sp>
        <p:sp>
          <p:nvSpPr>
            <p:cNvPr id="74" name="PA_淘宝店chenying0907出品 17">
              <a:extLst>
                <a:ext uri="{FF2B5EF4-FFF2-40B4-BE49-F238E27FC236}">
                  <a16:creationId xmlns:a16="http://schemas.microsoft.com/office/drawing/2014/main" id="{36FB0A14-0A0F-4392-B9D4-EF0BC9D1CA60}"/>
                </a:ext>
              </a:extLst>
            </p:cNvPr>
            <p:cNvSpPr>
              <a:spLocks noEditPoints="1" noChangeArrowheads="1"/>
            </p:cNvSpPr>
            <p:nvPr>
              <p:custDataLst>
                <p:tags r:id="rId23"/>
              </p:custDataLst>
            </p:nvPr>
          </p:nvSpPr>
          <p:spPr bwMode="auto">
            <a:xfrm>
              <a:off x="7920038" y="2719151"/>
              <a:ext cx="449262" cy="327025"/>
            </a:xfrm>
            <a:custGeom>
              <a:avLst/>
              <a:gdLst>
                <a:gd name="T0" fmla="*/ 2147483646 w 200"/>
                <a:gd name="T1" fmla="*/ 2147483646 h 184"/>
                <a:gd name="T2" fmla="*/ 2147483646 w 200"/>
                <a:gd name="T3" fmla="*/ 0 h 184"/>
                <a:gd name="T4" fmla="*/ 2147483646 w 200"/>
                <a:gd name="T5" fmla="*/ 0 h 184"/>
                <a:gd name="T6" fmla="*/ 0 w 200"/>
                <a:gd name="T7" fmla="*/ 2147483646 h 184"/>
                <a:gd name="T8" fmla="*/ 0 w 200"/>
                <a:gd name="T9" fmla="*/ 2147483646 h 184"/>
                <a:gd name="T10" fmla="*/ 0 w 200"/>
                <a:gd name="T11" fmla="*/ 2147483646 h 184"/>
                <a:gd name="T12" fmla="*/ 2147483646 w 200"/>
                <a:gd name="T13" fmla="*/ 2147483646 h 184"/>
                <a:gd name="T14" fmla="*/ 2147483646 w 200"/>
                <a:gd name="T15" fmla="*/ 2147483646 h 184"/>
                <a:gd name="T16" fmla="*/ 2147483646 w 200"/>
                <a:gd name="T17" fmla="*/ 2147483646 h 184"/>
                <a:gd name="T18" fmla="*/ 2147483646 w 200"/>
                <a:gd name="T19" fmla="*/ 2147483646 h 184"/>
                <a:gd name="T20" fmla="*/ 2147483646 w 200"/>
                <a:gd name="T21" fmla="*/ 2147483646 h 184"/>
                <a:gd name="T22" fmla="*/ 2147483646 w 200"/>
                <a:gd name="T23" fmla="*/ 2147483646 h 184"/>
                <a:gd name="T24" fmla="*/ 2147483646 w 200"/>
                <a:gd name="T25" fmla="*/ 2147483646 h 184"/>
                <a:gd name="T26" fmla="*/ 2147483646 w 200"/>
                <a:gd name="T27" fmla="*/ 2147483646 h 184"/>
                <a:gd name="T28" fmla="*/ 2147483646 w 200"/>
                <a:gd name="T29" fmla="*/ 2147483646 h 184"/>
                <a:gd name="T30" fmla="*/ 2147483646 w 200"/>
                <a:gd name="T31" fmla="*/ 2147483646 h 184"/>
                <a:gd name="T32" fmla="*/ 2147483646 w 200"/>
                <a:gd name="T33" fmla="*/ 2147483646 h 184"/>
                <a:gd name="T34" fmla="*/ 2147483646 w 200"/>
                <a:gd name="T35" fmla="*/ 2147483646 h 184"/>
                <a:gd name="T36" fmla="*/ 2147483646 w 200"/>
                <a:gd name="T37" fmla="*/ 2147483646 h 184"/>
                <a:gd name="T38" fmla="*/ 2147483646 w 200"/>
                <a:gd name="T39" fmla="*/ 2147483646 h 184"/>
                <a:gd name="T40" fmla="*/ 2147483646 w 200"/>
                <a:gd name="T41" fmla="*/ 2147483646 h 184"/>
                <a:gd name="T42" fmla="*/ 2147483646 w 200"/>
                <a:gd name="T43" fmla="*/ 2147483646 h 184"/>
                <a:gd name="T44" fmla="*/ 2147483646 w 200"/>
                <a:gd name="T45" fmla="*/ 2147483646 h 184"/>
                <a:gd name="T46" fmla="*/ 2147483646 w 200"/>
                <a:gd name="T47" fmla="*/ 2147483646 h 184"/>
                <a:gd name="T48" fmla="*/ 2147483646 w 200"/>
                <a:gd name="T49" fmla="*/ 2147483646 h 184"/>
                <a:gd name="T50" fmla="*/ 2147483646 w 200"/>
                <a:gd name="T51" fmla="*/ 2147483646 h 184"/>
                <a:gd name="T52" fmla="*/ 2147483646 w 200"/>
                <a:gd name="T53" fmla="*/ 2147483646 h 184"/>
                <a:gd name="T54" fmla="*/ 2147483646 w 200"/>
                <a:gd name="T55" fmla="*/ 2147483646 h 184"/>
                <a:gd name="T56" fmla="*/ 2147483646 w 200"/>
                <a:gd name="T57" fmla="*/ 2147483646 h 184"/>
                <a:gd name="T58" fmla="*/ 2147483646 w 200"/>
                <a:gd name="T59" fmla="*/ 2147483646 h 184"/>
                <a:gd name="T60" fmla="*/ 2147483646 w 200"/>
                <a:gd name="T61" fmla="*/ 2147483646 h 184"/>
                <a:gd name="T62" fmla="*/ 2147483646 w 200"/>
                <a:gd name="T63" fmla="*/ 2147483646 h 184"/>
                <a:gd name="T64" fmla="*/ 2147483646 w 200"/>
                <a:gd name="T65" fmla="*/ 2147483646 h 184"/>
                <a:gd name="T66" fmla="*/ 2147483646 w 200"/>
                <a:gd name="T67" fmla="*/ 2147483646 h 184"/>
                <a:gd name="T68" fmla="*/ 2147483646 w 200"/>
                <a:gd name="T69" fmla="*/ 2147483646 h 184"/>
                <a:gd name="T70" fmla="*/ 2147483646 w 200"/>
                <a:gd name="T71" fmla="*/ 2147483646 h 184"/>
                <a:gd name="T72" fmla="*/ 2147483646 w 200"/>
                <a:gd name="T73" fmla="*/ 2147483646 h 184"/>
                <a:gd name="T74" fmla="*/ 2147483646 w 200"/>
                <a:gd name="T75" fmla="*/ 2147483646 h 184"/>
                <a:gd name="T76" fmla="*/ 2147483646 w 200"/>
                <a:gd name="T77" fmla="*/ 2147483646 h 184"/>
                <a:gd name="T78" fmla="*/ 2147483646 w 200"/>
                <a:gd name="T79" fmla="*/ 2147483646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chemeClr val="bg1">
                <a:lumMod val="50000"/>
              </a:schemeClr>
            </a:solidFill>
            <a:ln>
              <a:noFill/>
            </a:ln>
            <a:extLst/>
          </p:spPr>
          <p:txBody>
            <a:bodyPr/>
            <a:lstStyle/>
            <a:p>
              <a:endParaRPr lang="zh-CN" altLang="en-US" sz="1400"/>
            </a:p>
          </p:txBody>
        </p:sp>
      </p:grpSp>
    </p:spTree>
    <p:extLst>
      <p:ext uri="{BB962C8B-B14F-4D97-AF65-F5344CB8AC3E}">
        <p14:creationId xmlns:p14="http://schemas.microsoft.com/office/powerpoint/2010/main" val="33146757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pSp>
        <p:nvGrpSpPr>
          <p:cNvPr id="52" name="组合 51">
            <a:extLst>
              <a:ext uri="{FF2B5EF4-FFF2-40B4-BE49-F238E27FC236}">
                <a16:creationId xmlns:a16="http://schemas.microsoft.com/office/drawing/2014/main" id="{1B60E720-85CB-4BED-A60C-DB0B0CB5F6DC}"/>
              </a:ext>
            </a:extLst>
          </p:cNvPr>
          <p:cNvGrpSpPr/>
          <p:nvPr/>
        </p:nvGrpSpPr>
        <p:grpSpPr>
          <a:xfrm>
            <a:off x="1073745" y="2565882"/>
            <a:ext cx="3684362" cy="2674782"/>
            <a:chOff x="899592" y="987574"/>
            <a:chExt cx="2605102" cy="1891260"/>
          </a:xfrm>
        </p:grpSpPr>
        <p:grpSp>
          <p:nvGrpSpPr>
            <p:cNvPr id="75" name="组合 74">
              <a:extLst>
                <a:ext uri="{FF2B5EF4-FFF2-40B4-BE49-F238E27FC236}">
                  <a16:creationId xmlns:a16="http://schemas.microsoft.com/office/drawing/2014/main" id="{3D8DFE8F-16CB-485C-8553-0472F0FA1427}"/>
                </a:ext>
              </a:extLst>
            </p:cNvPr>
            <p:cNvGrpSpPr/>
            <p:nvPr/>
          </p:nvGrpSpPr>
          <p:grpSpPr>
            <a:xfrm>
              <a:off x="899592" y="987574"/>
              <a:ext cx="2191545" cy="1891260"/>
              <a:chOff x="899592" y="987574"/>
              <a:chExt cx="2191545" cy="1891260"/>
            </a:xfrm>
          </p:grpSpPr>
          <p:cxnSp>
            <p:nvCxnSpPr>
              <p:cNvPr id="82" name="直接连接符 81">
                <a:extLst>
                  <a:ext uri="{FF2B5EF4-FFF2-40B4-BE49-F238E27FC236}">
                    <a16:creationId xmlns:a16="http://schemas.microsoft.com/office/drawing/2014/main" id="{360FBEF0-6AB1-416B-A0D9-C6B3B28B5603}"/>
                  </a:ext>
                </a:extLst>
              </p:cNvPr>
              <p:cNvCxnSpPr/>
              <p:nvPr/>
            </p:nvCxnSpPr>
            <p:spPr>
              <a:xfrm>
                <a:off x="899592" y="987574"/>
                <a:ext cx="20754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D5862EF8-BD44-4B8B-BD5F-64B8D32BCAB6}"/>
                  </a:ext>
                </a:extLst>
              </p:cNvPr>
              <p:cNvCxnSpPr/>
              <p:nvPr/>
            </p:nvCxnSpPr>
            <p:spPr>
              <a:xfrm>
                <a:off x="899592" y="987574"/>
                <a:ext cx="0" cy="108012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4" name="Rectangle 4">
                <a:extLst>
                  <a:ext uri="{FF2B5EF4-FFF2-40B4-BE49-F238E27FC236}">
                    <a16:creationId xmlns:a16="http://schemas.microsoft.com/office/drawing/2014/main" id="{469562E9-7C7B-4E8F-9B8E-4C3B992E1EF7}"/>
                  </a:ext>
                </a:extLst>
              </p:cNvPr>
              <p:cNvSpPr/>
              <p:nvPr/>
            </p:nvSpPr>
            <p:spPr>
              <a:xfrm>
                <a:off x="1071465" y="1131590"/>
                <a:ext cx="2019672" cy="1747244"/>
              </a:xfrm>
              <a:prstGeom prst="rect">
                <a:avLst/>
              </a:prstGeom>
              <a:solidFill>
                <a:srgbClr val="72AE4A"/>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pic>
            <p:nvPicPr>
              <p:cNvPr id="85" name="Picture 2" descr="E:\PPT\0。图片\PNG\2、win7风格\灰色超全扁平化图标\826.png">
                <a:extLst>
                  <a:ext uri="{FF2B5EF4-FFF2-40B4-BE49-F238E27FC236}">
                    <a16:creationId xmlns:a16="http://schemas.microsoft.com/office/drawing/2014/main" id="{02107457-8A38-4E25-8A82-0A82B3266FD4}"/>
                  </a:ext>
                </a:extLst>
              </p:cNvPr>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6" name="组合 75">
              <a:extLst>
                <a:ext uri="{FF2B5EF4-FFF2-40B4-BE49-F238E27FC236}">
                  <a16:creationId xmlns:a16="http://schemas.microsoft.com/office/drawing/2014/main" id="{CB6C1EB6-CDA6-4213-A130-CBF6D5C0A4EE}"/>
                </a:ext>
              </a:extLst>
            </p:cNvPr>
            <p:cNvGrpSpPr/>
            <p:nvPr/>
          </p:nvGrpSpPr>
          <p:grpSpPr>
            <a:xfrm>
              <a:off x="1619672" y="1563638"/>
              <a:ext cx="1885022" cy="1036991"/>
              <a:chOff x="5063242" y="2434991"/>
              <a:chExt cx="1885022" cy="1036991"/>
            </a:xfrm>
          </p:grpSpPr>
          <p:sp>
            <p:nvSpPr>
              <p:cNvPr id="77" name="TextBox 33">
                <a:extLst>
                  <a:ext uri="{FF2B5EF4-FFF2-40B4-BE49-F238E27FC236}">
                    <a16:creationId xmlns:a16="http://schemas.microsoft.com/office/drawing/2014/main" id="{E42FF51E-D48C-4E05-9E32-295904347AFD}"/>
                  </a:ext>
                </a:extLst>
              </p:cNvPr>
              <p:cNvSpPr txBox="1"/>
              <p:nvPr/>
            </p:nvSpPr>
            <p:spPr>
              <a:xfrm>
                <a:off x="5063243" y="243499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78" name="TextBox 34">
                <a:extLst>
                  <a:ext uri="{FF2B5EF4-FFF2-40B4-BE49-F238E27FC236}">
                    <a16:creationId xmlns:a16="http://schemas.microsoft.com/office/drawing/2014/main" id="{1BC85D42-F252-4613-BEFB-F0E65BE9D140}"/>
                  </a:ext>
                </a:extLst>
              </p:cNvPr>
              <p:cNvSpPr txBox="1"/>
              <p:nvPr/>
            </p:nvSpPr>
            <p:spPr>
              <a:xfrm>
                <a:off x="5063242" y="2641315"/>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79" name="TextBox 35">
                <a:extLst>
                  <a:ext uri="{FF2B5EF4-FFF2-40B4-BE49-F238E27FC236}">
                    <a16:creationId xmlns:a16="http://schemas.microsoft.com/office/drawing/2014/main" id="{3D8BA243-7164-4E80-B90A-69FF67AB6BEB}"/>
                  </a:ext>
                </a:extLst>
              </p:cNvPr>
              <p:cNvSpPr txBox="1"/>
              <p:nvPr/>
            </p:nvSpPr>
            <p:spPr>
              <a:xfrm>
                <a:off x="5076091" y="282944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80" name="TextBox 36">
                <a:extLst>
                  <a:ext uri="{FF2B5EF4-FFF2-40B4-BE49-F238E27FC236}">
                    <a16:creationId xmlns:a16="http://schemas.microsoft.com/office/drawing/2014/main" id="{833C726A-391B-4E43-B8C8-970308BB50D2}"/>
                  </a:ext>
                </a:extLst>
              </p:cNvPr>
              <p:cNvSpPr txBox="1"/>
              <p:nvPr/>
            </p:nvSpPr>
            <p:spPr>
              <a:xfrm>
                <a:off x="5076056" y="3025569"/>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81" name="TextBox 37">
                <a:extLst>
                  <a:ext uri="{FF2B5EF4-FFF2-40B4-BE49-F238E27FC236}">
                    <a16:creationId xmlns:a16="http://schemas.microsoft.com/office/drawing/2014/main" id="{C1E930E2-6687-46EA-9003-01F4CD2579A3}"/>
                  </a:ext>
                </a:extLst>
              </p:cNvPr>
              <p:cNvSpPr txBox="1"/>
              <p:nvPr/>
            </p:nvSpPr>
            <p:spPr>
              <a:xfrm>
                <a:off x="5076056" y="3219822"/>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grpSp>
      <p:grpSp>
        <p:nvGrpSpPr>
          <p:cNvPr id="53" name="组合 52">
            <a:extLst>
              <a:ext uri="{FF2B5EF4-FFF2-40B4-BE49-F238E27FC236}">
                <a16:creationId xmlns:a16="http://schemas.microsoft.com/office/drawing/2014/main" id="{42C8E516-881B-4C89-A8B1-A692E198ADCC}"/>
              </a:ext>
            </a:extLst>
          </p:cNvPr>
          <p:cNvGrpSpPr/>
          <p:nvPr/>
        </p:nvGrpSpPr>
        <p:grpSpPr>
          <a:xfrm>
            <a:off x="4383003" y="2565882"/>
            <a:ext cx="3666238" cy="2674782"/>
            <a:chOff x="3347864" y="1832618"/>
            <a:chExt cx="2592288" cy="1891260"/>
          </a:xfrm>
        </p:grpSpPr>
        <p:cxnSp>
          <p:nvCxnSpPr>
            <p:cNvPr id="65" name="直接连接符 64">
              <a:extLst>
                <a:ext uri="{FF2B5EF4-FFF2-40B4-BE49-F238E27FC236}">
                  <a16:creationId xmlns:a16="http://schemas.microsoft.com/office/drawing/2014/main" id="{6FC2F2B4-4926-46C3-A22C-BA3D7BC01300}"/>
                </a:ext>
              </a:extLst>
            </p:cNvPr>
            <p:cNvCxnSpPr/>
            <p:nvPr/>
          </p:nvCxnSpPr>
          <p:spPr>
            <a:xfrm>
              <a:off x="3347864" y="1832618"/>
              <a:ext cx="20754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31C1D839-EA98-4A46-B075-7DBD80054634}"/>
                </a:ext>
              </a:extLst>
            </p:cNvPr>
            <p:cNvCxnSpPr/>
            <p:nvPr/>
          </p:nvCxnSpPr>
          <p:spPr>
            <a:xfrm>
              <a:off x="3347864" y="1832618"/>
              <a:ext cx="0" cy="108012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7" name="Rectangle 4">
              <a:extLst>
                <a:ext uri="{FF2B5EF4-FFF2-40B4-BE49-F238E27FC236}">
                  <a16:creationId xmlns:a16="http://schemas.microsoft.com/office/drawing/2014/main" id="{9132ECE3-22A3-4ED7-AB45-E6B380D0359F}"/>
                </a:ext>
              </a:extLst>
            </p:cNvPr>
            <p:cNvSpPr/>
            <p:nvPr/>
          </p:nvSpPr>
          <p:spPr>
            <a:xfrm>
              <a:off x="3519737" y="1976634"/>
              <a:ext cx="2019672" cy="1747244"/>
            </a:xfrm>
            <a:prstGeom prst="rect">
              <a:avLst/>
            </a:prstGeom>
            <a:solidFill>
              <a:srgbClr val="92488E"/>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grpSp>
          <p:nvGrpSpPr>
            <p:cNvPr id="68" name="组合 67">
              <a:extLst>
                <a:ext uri="{FF2B5EF4-FFF2-40B4-BE49-F238E27FC236}">
                  <a16:creationId xmlns:a16="http://schemas.microsoft.com/office/drawing/2014/main" id="{DC2C68A7-257B-49DA-B2C8-8BD653DB3F52}"/>
                </a:ext>
              </a:extLst>
            </p:cNvPr>
            <p:cNvGrpSpPr/>
            <p:nvPr/>
          </p:nvGrpSpPr>
          <p:grpSpPr>
            <a:xfrm>
              <a:off x="4055130" y="2480690"/>
              <a:ext cx="1885022" cy="1036991"/>
              <a:chOff x="5063242" y="2434991"/>
              <a:chExt cx="1885022" cy="1036991"/>
            </a:xfrm>
          </p:grpSpPr>
          <p:sp>
            <p:nvSpPr>
              <p:cNvPr id="70" name="TextBox 48">
                <a:extLst>
                  <a:ext uri="{FF2B5EF4-FFF2-40B4-BE49-F238E27FC236}">
                    <a16:creationId xmlns:a16="http://schemas.microsoft.com/office/drawing/2014/main" id="{038B1453-7FBE-45AA-871A-2472D04B59C1}"/>
                  </a:ext>
                </a:extLst>
              </p:cNvPr>
              <p:cNvSpPr txBox="1"/>
              <p:nvPr/>
            </p:nvSpPr>
            <p:spPr>
              <a:xfrm>
                <a:off x="5063243" y="243499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71" name="TextBox 49">
                <a:extLst>
                  <a:ext uri="{FF2B5EF4-FFF2-40B4-BE49-F238E27FC236}">
                    <a16:creationId xmlns:a16="http://schemas.microsoft.com/office/drawing/2014/main" id="{E931DED8-4AD0-4FC2-B5AA-69F7365B3ABB}"/>
                  </a:ext>
                </a:extLst>
              </p:cNvPr>
              <p:cNvSpPr txBox="1"/>
              <p:nvPr/>
            </p:nvSpPr>
            <p:spPr>
              <a:xfrm>
                <a:off x="5063242" y="2641315"/>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72" name="TextBox 50">
                <a:extLst>
                  <a:ext uri="{FF2B5EF4-FFF2-40B4-BE49-F238E27FC236}">
                    <a16:creationId xmlns:a16="http://schemas.microsoft.com/office/drawing/2014/main" id="{18B9377B-3D46-4CFC-8718-FEE43121C3E5}"/>
                  </a:ext>
                </a:extLst>
              </p:cNvPr>
              <p:cNvSpPr txBox="1"/>
              <p:nvPr/>
            </p:nvSpPr>
            <p:spPr>
              <a:xfrm>
                <a:off x="5076091" y="282944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73" name="TextBox 51">
                <a:extLst>
                  <a:ext uri="{FF2B5EF4-FFF2-40B4-BE49-F238E27FC236}">
                    <a16:creationId xmlns:a16="http://schemas.microsoft.com/office/drawing/2014/main" id="{AB28AB59-765F-4475-BF13-8C0DB682D145}"/>
                  </a:ext>
                </a:extLst>
              </p:cNvPr>
              <p:cNvSpPr txBox="1"/>
              <p:nvPr/>
            </p:nvSpPr>
            <p:spPr>
              <a:xfrm>
                <a:off x="5076056" y="3025569"/>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74" name="TextBox 52">
                <a:extLst>
                  <a:ext uri="{FF2B5EF4-FFF2-40B4-BE49-F238E27FC236}">
                    <a16:creationId xmlns:a16="http://schemas.microsoft.com/office/drawing/2014/main" id="{B3E391FB-880C-4BB9-983C-5DD50D597E01}"/>
                  </a:ext>
                </a:extLst>
              </p:cNvPr>
              <p:cNvSpPr txBox="1"/>
              <p:nvPr/>
            </p:nvSpPr>
            <p:spPr>
              <a:xfrm>
                <a:off x="5076056" y="3219822"/>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pic>
          <p:nvPicPr>
            <p:cNvPr id="69" name="Picture 3" descr="E:\PPT\0。图片\PNG\2、win7风格\灰色超全扁平化图标\824.png">
              <a:extLst>
                <a:ext uri="{FF2B5EF4-FFF2-40B4-BE49-F238E27FC236}">
                  <a16:creationId xmlns:a16="http://schemas.microsoft.com/office/drawing/2014/main" id="{7E146638-AF9A-4752-A979-D4C327049389}"/>
                </a:ext>
              </a:extLst>
            </p:cNvPr>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组合 53">
            <a:extLst>
              <a:ext uri="{FF2B5EF4-FFF2-40B4-BE49-F238E27FC236}">
                <a16:creationId xmlns:a16="http://schemas.microsoft.com/office/drawing/2014/main" id="{3413CBBB-637B-4629-8C64-C9F1E1A41EAE}"/>
              </a:ext>
            </a:extLst>
          </p:cNvPr>
          <p:cNvGrpSpPr/>
          <p:nvPr/>
        </p:nvGrpSpPr>
        <p:grpSpPr>
          <a:xfrm>
            <a:off x="7687562" y="2565882"/>
            <a:ext cx="3666238" cy="2674782"/>
            <a:chOff x="5940152" y="2768722"/>
            <a:chExt cx="2592288" cy="1891260"/>
          </a:xfrm>
        </p:grpSpPr>
        <p:cxnSp>
          <p:nvCxnSpPr>
            <p:cNvPr id="55" name="直接连接符 54">
              <a:extLst>
                <a:ext uri="{FF2B5EF4-FFF2-40B4-BE49-F238E27FC236}">
                  <a16:creationId xmlns:a16="http://schemas.microsoft.com/office/drawing/2014/main" id="{0C18471C-D3AD-4FCB-BCD5-97C24D3D4B4C}"/>
                </a:ext>
              </a:extLst>
            </p:cNvPr>
            <p:cNvCxnSpPr/>
            <p:nvPr/>
          </p:nvCxnSpPr>
          <p:spPr>
            <a:xfrm>
              <a:off x="5940152" y="2768722"/>
              <a:ext cx="20754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E20A987D-BDA2-46FE-93F5-D035FA6DAEB9}"/>
                </a:ext>
              </a:extLst>
            </p:cNvPr>
            <p:cNvCxnSpPr/>
            <p:nvPr/>
          </p:nvCxnSpPr>
          <p:spPr>
            <a:xfrm>
              <a:off x="5940152" y="2768722"/>
              <a:ext cx="0" cy="108012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Rectangle 4">
              <a:extLst>
                <a:ext uri="{FF2B5EF4-FFF2-40B4-BE49-F238E27FC236}">
                  <a16:creationId xmlns:a16="http://schemas.microsoft.com/office/drawing/2014/main" id="{16711349-643D-40BE-828C-F5603A2D5981}"/>
                </a:ext>
              </a:extLst>
            </p:cNvPr>
            <p:cNvSpPr/>
            <p:nvPr/>
          </p:nvSpPr>
          <p:spPr>
            <a:xfrm>
              <a:off x="6112025" y="2912738"/>
              <a:ext cx="2019672" cy="1747244"/>
            </a:xfrm>
            <a:prstGeom prst="rect">
              <a:avLst/>
            </a:prstGeom>
            <a:solidFill>
              <a:srgbClr val="72AE4A"/>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grpSp>
          <p:nvGrpSpPr>
            <p:cNvPr id="58" name="组合 57">
              <a:extLst>
                <a:ext uri="{FF2B5EF4-FFF2-40B4-BE49-F238E27FC236}">
                  <a16:creationId xmlns:a16="http://schemas.microsoft.com/office/drawing/2014/main" id="{0951F6C9-85D2-4C44-8DED-A4CFE86D9F25}"/>
                </a:ext>
              </a:extLst>
            </p:cNvPr>
            <p:cNvGrpSpPr/>
            <p:nvPr/>
          </p:nvGrpSpPr>
          <p:grpSpPr>
            <a:xfrm>
              <a:off x="6647418" y="3416794"/>
              <a:ext cx="1885022" cy="1036991"/>
              <a:chOff x="5063242" y="2434991"/>
              <a:chExt cx="1885022" cy="1036991"/>
            </a:xfrm>
          </p:grpSpPr>
          <p:sp>
            <p:nvSpPr>
              <p:cNvPr id="60" name="TextBox 59">
                <a:extLst>
                  <a:ext uri="{FF2B5EF4-FFF2-40B4-BE49-F238E27FC236}">
                    <a16:creationId xmlns:a16="http://schemas.microsoft.com/office/drawing/2014/main" id="{335CCB65-DE6C-4E97-ADEA-C0309D2AF9BC}"/>
                  </a:ext>
                </a:extLst>
              </p:cNvPr>
              <p:cNvSpPr txBox="1"/>
              <p:nvPr/>
            </p:nvSpPr>
            <p:spPr>
              <a:xfrm>
                <a:off x="5063243" y="243499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61" name="TextBox 60">
                <a:extLst>
                  <a:ext uri="{FF2B5EF4-FFF2-40B4-BE49-F238E27FC236}">
                    <a16:creationId xmlns:a16="http://schemas.microsoft.com/office/drawing/2014/main" id="{339A1E37-DE44-4F98-B4E8-438FA6776D76}"/>
                  </a:ext>
                </a:extLst>
              </p:cNvPr>
              <p:cNvSpPr txBox="1"/>
              <p:nvPr/>
            </p:nvSpPr>
            <p:spPr>
              <a:xfrm>
                <a:off x="5063242" y="2641315"/>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62" name="TextBox 61">
                <a:extLst>
                  <a:ext uri="{FF2B5EF4-FFF2-40B4-BE49-F238E27FC236}">
                    <a16:creationId xmlns:a16="http://schemas.microsoft.com/office/drawing/2014/main" id="{1120B165-E919-4685-81BB-6DC804C5A5DC}"/>
                  </a:ext>
                </a:extLst>
              </p:cNvPr>
              <p:cNvSpPr txBox="1"/>
              <p:nvPr/>
            </p:nvSpPr>
            <p:spPr>
              <a:xfrm>
                <a:off x="5076091" y="2829441"/>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63" name="TextBox 62">
                <a:extLst>
                  <a:ext uri="{FF2B5EF4-FFF2-40B4-BE49-F238E27FC236}">
                    <a16:creationId xmlns:a16="http://schemas.microsoft.com/office/drawing/2014/main" id="{9C028170-A178-4E72-AF6A-BE41D59DB348}"/>
                  </a:ext>
                </a:extLst>
              </p:cNvPr>
              <p:cNvSpPr txBox="1"/>
              <p:nvPr/>
            </p:nvSpPr>
            <p:spPr>
              <a:xfrm>
                <a:off x="5076056" y="3025569"/>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64" name="TextBox 63">
                <a:extLst>
                  <a:ext uri="{FF2B5EF4-FFF2-40B4-BE49-F238E27FC236}">
                    <a16:creationId xmlns:a16="http://schemas.microsoft.com/office/drawing/2014/main" id="{BD04EDF3-FC63-4FDB-BB2F-431A0B7384CF}"/>
                  </a:ext>
                </a:extLst>
              </p:cNvPr>
              <p:cNvSpPr txBox="1"/>
              <p:nvPr/>
            </p:nvSpPr>
            <p:spPr>
              <a:xfrm>
                <a:off x="5076056" y="3219822"/>
                <a:ext cx="1872173" cy="252160"/>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pic>
          <p:nvPicPr>
            <p:cNvPr id="59" name="Picture 4" descr="E:\PPT\0。图片\PNG\2、win7风格\灰色超全扁平化图标\970.png">
              <a:extLst>
                <a:ext uri="{FF2B5EF4-FFF2-40B4-BE49-F238E27FC236}">
                  <a16:creationId xmlns:a16="http://schemas.microsoft.com/office/drawing/2014/main" id="{56E53C48-FDDB-44E3-BF62-ECFBD01E8295}"/>
                </a:ext>
              </a:extLst>
            </p:cNvPr>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2539101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750" fill="hold"/>
                                        <p:tgtEl>
                                          <p:spTgt spid="52"/>
                                        </p:tgtEl>
                                        <p:attrNameLst>
                                          <p:attrName>ppt_x</p:attrName>
                                        </p:attrNameLst>
                                      </p:cBhvr>
                                      <p:tavLst>
                                        <p:tav tm="0">
                                          <p:val>
                                            <p:strVal val="#ppt_x"/>
                                          </p:val>
                                        </p:tav>
                                        <p:tav tm="100000">
                                          <p:val>
                                            <p:strVal val="#ppt_x"/>
                                          </p:val>
                                        </p:tav>
                                      </p:tavLst>
                                    </p:anim>
                                    <p:anim calcmode="lin" valueType="num">
                                      <p:cBhvr additive="base">
                                        <p:cTn id="14" dur="750" fill="hold"/>
                                        <p:tgtEl>
                                          <p:spTgt spid="52"/>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1"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750" fill="hold"/>
                                        <p:tgtEl>
                                          <p:spTgt spid="53"/>
                                        </p:tgtEl>
                                        <p:attrNameLst>
                                          <p:attrName>ppt_x</p:attrName>
                                        </p:attrNameLst>
                                      </p:cBhvr>
                                      <p:tavLst>
                                        <p:tav tm="0">
                                          <p:val>
                                            <p:strVal val="#ppt_x"/>
                                          </p:val>
                                        </p:tav>
                                        <p:tav tm="100000">
                                          <p:val>
                                            <p:strVal val="#ppt_x"/>
                                          </p:val>
                                        </p:tav>
                                      </p:tavLst>
                                    </p:anim>
                                    <p:anim calcmode="lin" valueType="num">
                                      <p:cBhvr additive="base">
                                        <p:cTn id="19" dur="750" fill="hold"/>
                                        <p:tgtEl>
                                          <p:spTgt spid="53"/>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2" presetClass="entr" presetSubtype="1"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750" fill="hold"/>
                                        <p:tgtEl>
                                          <p:spTgt spid="54"/>
                                        </p:tgtEl>
                                        <p:attrNameLst>
                                          <p:attrName>ppt_x</p:attrName>
                                        </p:attrNameLst>
                                      </p:cBhvr>
                                      <p:tavLst>
                                        <p:tav tm="0">
                                          <p:val>
                                            <p:strVal val="#ppt_x"/>
                                          </p:val>
                                        </p:tav>
                                        <p:tav tm="100000">
                                          <p:val>
                                            <p:strVal val="#ppt_x"/>
                                          </p:val>
                                        </p:tav>
                                      </p:tavLst>
                                    </p:anim>
                                    <p:anim calcmode="lin" valueType="num">
                                      <p:cBhvr additive="base">
                                        <p:cTn id="24" dur="750" fill="hold"/>
                                        <p:tgtEl>
                                          <p:spTgt spid="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pSp>
        <p:nvGrpSpPr>
          <p:cNvPr id="51" name="组合 50">
            <a:extLst>
              <a:ext uri="{FF2B5EF4-FFF2-40B4-BE49-F238E27FC236}">
                <a16:creationId xmlns:a16="http://schemas.microsoft.com/office/drawing/2014/main" id="{2DB5DB21-BE53-4FDE-B4A1-6BD5080AF0D8}"/>
              </a:ext>
            </a:extLst>
          </p:cNvPr>
          <p:cNvGrpSpPr/>
          <p:nvPr/>
        </p:nvGrpSpPr>
        <p:grpSpPr>
          <a:xfrm flipH="1">
            <a:off x="4787670" y="2483080"/>
            <a:ext cx="5635936" cy="3137400"/>
            <a:chOff x="582776" y="2215392"/>
            <a:chExt cx="4326817" cy="2408643"/>
          </a:xfrm>
        </p:grpSpPr>
        <p:sp>
          <p:nvSpPr>
            <p:cNvPr id="52" name="Rectangle 6">
              <a:extLst>
                <a:ext uri="{FF2B5EF4-FFF2-40B4-BE49-F238E27FC236}">
                  <a16:creationId xmlns:a16="http://schemas.microsoft.com/office/drawing/2014/main" id="{AAE1A8D2-EF94-4E0E-98C8-8CB42F6BEC97}"/>
                </a:ext>
              </a:extLst>
            </p:cNvPr>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53" name="Rectangle 7">
              <a:extLst>
                <a:ext uri="{FF2B5EF4-FFF2-40B4-BE49-F238E27FC236}">
                  <a16:creationId xmlns:a16="http://schemas.microsoft.com/office/drawing/2014/main" id="{60B64665-AE30-4A7A-99E9-7023E61501AC}"/>
                </a:ext>
              </a:extLst>
            </p:cNvPr>
            <p:cNvSpPr/>
            <p:nvPr/>
          </p:nvSpPr>
          <p:spPr>
            <a:xfrm>
              <a:off x="588663" y="2485461"/>
              <a:ext cx="2897245" cy="157882"/>
            </a:xfrm>
            <a:prstGeom prst="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54" name="Freeform 8">
              <a:extLst>
                <a:ext uri="{FF2B5EF4-FFF2-40B4-BE49-F238E27FC236}">
                  <a16:creationId xmlns:a16="http://schemas.microsoft.com/office/drawing/2014/main" id="{6B232E07-52EE-4474-956E-BC157214673F}"/>
                </a:ext>
              </a:extLst>
            </p:cNvPr>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55" name="TextBox 10">
              <a:extLst>
                <a:ext uri="{FF2B5EF4-FFF2-40B4-BE49-F238E27FC236}">
                  <a16:creationId xmlns:a16="http://schemas.microsoft.com/office/drawing/2014/main" id="{A213BDA4-C2E2-4769-8881-29FC2D813DB1}"/>
                </a:ext>
              </a:extLst>
            </p:cNvPr>
            <p:cNvSpPr txBox="1"/>
            <p:nvPr/>
          </p:nvSpPr>
          <p:spPr>
            <a:xfrm>
              <a:off x="773344" y="2215392"/>
              <a:ext cx="87269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lumMod val="65000"/>
                    </a:schemeClr>
                  </a:solidFill>
                  <a:latin typeface="PT Sans" panose="020B0503020203020204" pitchFamily="34" charset="0"/>
                </a:rPr>
                <a:t>RESEARCH</a:t>
              </a:r>
            </a:p>
          </p:txBody>
        </p:sp>
        <p:sp>
          <p:nvSpPr>
            <p:cNvPr id="56" name="TextBox 34">
              <a:extLst>
                <a:ext uri="{FF2B5EF4-FFF2-40B4-BE49-F238E27FC236}">
                  <a16:creationId xmlns:a16="http://schemas.microsoft.com/office/drawing/2014/main" id="{C5FB155B-F9B9-4242-BDCB-E0B0162F5B6A}"/>
                </a:ext>
              </a:extLst>
            </p:cNvPr>
            <p:cNvSpPr txBox="1"/>
            <p:nvPr/>
          </p:nvSpPr>
          <p:spPr>
            <a:xfrm>
              <a:off x="4496707" y="221539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lumMod val="65000"/>
                    </a:schemeClr>
                  </a:solidFill>
                  <a:latin typeface="PT Sans" panose="020B0503020203020204" pitchFamily="34" charset="0"/>
                </a:rPr>
                <a:t>70%</a:t>
              </a:r>
            </a:p>
          </p:txBody>
        </p:sp>
        <p:sp>
          <p:nvSpPr>
            <p:cNvPr id="57" name="Rectangle 11">
              <a:extLst>
                <a:ext uri="{FF2B5EF4-FFF2-40B4-BE49-F238E27FC236}">
                  <a16:creationId xmlns:a16="http://schemas.microsoft.com/office/drawing/2014/main" id="{87D9C1D1-96C7-4C4D-AC0F-381006AD36DD}"/>
                </a:ext>
              </a:extLst>
            </p:cNvPr>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58" name="Rectangle 12">
              <a:extLst>
                <a:ext uri="{FF2B5EF4-FFF2-40B4-BE49-F238E27FC236}">
                  <a16:creationId xmlns:a16="http://schemas.microsoft.com/office/drawing/2014/main" id="{2AD5FBF9-E8BC-4FE2-ACCC-96E4F031CBD7}"/>
                </a:ext>
              </a:extLst>
            </p:cNvPr>
            <p:cNvSpPr/>
            <p:nvPr/>
          </p:nvSpPr>
          <p:spPr>
            <a:xfrm>
              <a:off x="588663" y="3144193"/>
              <a:ext cx="4002419" cy="159380"/>
            </a:xfrm>
            <a:prstGeom prst="rect">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59" name="TextBox 38">
              <a:extLst>
                <a:ext uri="{FF2B5EF4-FFF2-40B4-BE49-F238E27FC236}">
                  <a16:creationId xmlns:a16="http://schemas.microsoft.com/office/drawing/2014/main" id="{8A9A36AA-CF29-4564-9235-167B02275C22}"/>
                </a:ext>
              </a:extLst>
            </p:cNvPr>
            <p:cNvSpPr txBox="1"/>
            <p:nvPr/>
          </p:nvSpPr>
          <p:spPr>
            <a:xfrm>
              <a:off x="780032" y="2875622"/>
              <a:ext cx="1277222"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lumMod val="65000"/>
                    </a:schemeClr>
                  </a:solidFill>
                  <a:latin typeface="PT Sans" panose="020B0503020203020204" pitchFamily="34" charset="0"/>
                </a:rPr>
                <a:t>GRAPHIC DESIGN</a:t>
              </a:r>
            </a:p>
          </p:txBody>
        </p:sp>
        <p:sp>
          <p:nvSpPr>
            <p:cNvPr id="60" name="TextBox 39">
              <a:extLst>
                <a:ext uri="{FF2B5EF4-FFF2-40B4-BE49-F238E27FC236}">
                  <a16:creationId xmlns:a16="http://schemas.microsoft.com/office/drawing/2014/main" id="{CC22861B-49D3-4DDE-8A05-4391E25584EC}"/>
                </a:ext>
              </a:extLst>
            </p:cNvPr>
            <p:cNvSpPr txBox="1"/>
            <p:nvPr/>
          </p:nvSpPr>
          <p:spPr>
            <a:xfrm>
              <a:off x="4496707" y="287562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lumMod val="65000"/>
                    </a:schemeClr>
                  </a:solidFill>
                  <a:latin typeface="PT Sans" panose="020B0503020203020204" pitchFamily="34" charset="0"/>
                </a:rPr>
                <a:t>92%</a:t>
              </a:r>
            </a:p>
          </p:txBody>
        </p:sp>
        <p:sp>
          <p:nvSpPr>
            <p:cNvPr id="61" name="Rectangle 15">
              <a:extLst>
                <a:ext uri="{FF2B5EF4-FFF2-40B4-BE49-F238E27FC236}">
                  <a16:creationId xmlns:a16="http://schemas.microsoft.com/office/drawing/2014/main" id="{59626DEC-9A83-4739-ABCF-0681710CBFCB}"/>
                </a:ext>
              </a:extLst>
            </p:cNvPr>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62" name="Rectangle 16">
              <a:extLst>
                <a:ext uri="{FF2B5EF4-FFF2-40B4-BE49-F238E27FC236}">
                  <a16:creationId xmlns:a16="http://schemas.microsoft.com/office/drawing/2014/main" id="{B9293209-4FF8-4214-B335-1FE1973A1FE3}"/>
                </a:ext>
              </a:extLst>
            </p:cNvPr>
            <p:cNvSpPr/>
            <p:nvPr/>
          </p:nvSpPr>
          <p:spPr>
            <a:xfrm>
              <a:off x="588661" y="3804424"/>
              <a:ext cx="3567800" cy="159380"/>
            </a:xfrm>
            <a:prstGeom prst="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63" name="TextBox 43">
              <a:extLst>
                <a:ext uri="{FF2B5EF4-FFF2-40B4-BE49-F238E27FC236}">
                  <a16:creationId xmlns:a16="http://schemas.microsoft.com/office/drawing/2014/main" id="{2C070641-284C-4F0D-A3E8-1B5BEA6A10B5}"/>
                </a:ext>
              </a:extLst>
            </p:cNvPr>
            <p:cNvSpPr txBox="1"/>
            <p:nvPr/>
          </p:nvSpPr>
          <p:spPr>
            <a:xfrm>
              <a:off x="784029" y="3535852"/>
              <a:ext cx="1464652"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lumMod val="65000"/>
                    </a:schemeClr>
                  </a:solidFill>
                  <a:latin typeface="PT Sans" panose="020B0503020203020204" pitchFamily="34" charset="0"/>
                </a:rPr>
                <a:t>WEB DEVELOPMENT</a:t>
              </a:r>
            </a:p>
          </p:txBody>
        </p:sp>
        <p:sp>
          <p:nvSpPr>
            <p:cNvPr id="64" name="TextBox 44">
              <a:extLst>
                <a:ext uri="{FF2B5EF4-FFF2-40B4-BE49-F238E27FC236}">
                  <a16:creationId xmlns:a16="http://schemas.microsoft.com/office/drawing/2014/main" id="{F2A114CD-5EBD-47A1-8FE3-D9454A0CC704}"/>
                </a:ext>
              </a:extLst>
            </p:cNvPr>
            <p:cNvSpPr txBox="1"/>
            <p:nvPr/>
          </p:nvSpPr>
          <p:spPr>
            <a:xfrm>
              <a:off x="4496707" y="353585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lumMod val="65000"/>
                    </a:schemeClr>
                  </a:solidFill>
                  <a:latin typeface="PT Sans" panose="020B0503020203020204" pitchFamily="34" charset="0"/>
                </a:rPr>
                <a:t>87%</a:t>
              </a:r>
            </a:p>
          </p:txBody>
        </p:sp>
        <p:sp>
          <p:nvSpPr>
            <p:cNvPr id="65" name="Rectangle 19">
              <a:extLst>
                <a:ext uri="{FF2B5EF4-FFF2-40B4-BE49-F238E27FC236}">
                  <a16:creationId xmlns:a16="http://schemas.microsoft.com/office/drawing/2014/main" id="{F587F5AC-33AE-4E03-AF43-4BDF5EBFAE4A}"/>
                </a:ext>
              </a:extLst>
            </p:cNvPr>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66" name="Rectangle 20">
              <a:extLst>
                <a:ext uri="{FF2B5EF4-FFF2-40B4-BE49-F238E27FC236}">
                  <a16:creationId xmlns:a16="http://schemas.microsoft.com/office/drawing/2014/main" id="{E3E9285D-30B4-4854-ADAB-E79A16F14442}"/>
                </a:ext>
              </a:extLst>
            </p:cNvPr>
            <p:cNvSpPr/>
            <p:nvPr/>
          </p:nvSpPr>
          <p:spPr>
            <a:xfrm>
              <a:off x="588663" y="4464655"/>
              <a:ext cx="2186776" cy="159380"/>
            </a:xfrm>
            <a:prstGeom prst="rect">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67" name="TextBox 48">
              <a:extLst>
                <a:ext uri="{FF2B5EF4-FFF2-40B4-BE49-F238E27FC236}">
                  <a16:creationId xmlns:a16="http://schemas.microsoft.com/office/drawing/2014/main" id="{F49C6FB3-4A75-43DF-BF27-3C20E4E8207B}"/>
                </a:ext>
              </a:extLst>
            </p:cNvPr>
            <p:cNvSpPr txBox="1"/>
            <p:nvPr/>
          </p:nvSpPr>
          <p:spPr>
            <a:xfrm>
              <a:off x="765386" y="4196082"/>
              <a:ext cx="745945"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lumMod val="65000"/>
                    </a:schemeClr>
                  </a:solidFill>
                  <a:latin typeface="PT Sans" panose="020B0503020203020204" pitchFamily="34" charset="0"/>
                </a:rPr>
                <a:t>IDENTITY</a:t>
              </a:r>
            </a:p>
          </p:txBody>
        </p:sp>
        <p:sp>
          <p:nvSpPr>
            <p:cNvPr id="68" name="TextBox 49">
              <a:extLst>
                <a:ext uri="{FF2B5EF4-FFF2-40B4-BE49-F238E27FC236}">
                  <a16:creationId xmlns:a16="http://schemas.microsoft.com/office/drawing/2014/main" id="{839C7434-B086-4F72-8758-A019B4B2DEBA}"/>
                </a:ext>
              </a:extLst>
            </p:cNvPr>
            <p:cNvSpPr txBox="1"/>
            <p:nvPr/>
          </p:nvSpPr>
          <p:spPr>
            <a:xfrm>
              <a:off x="4496707" y="4196082"/>
              <a:ext cx="412886" cy="233007"/>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lumMod val="65000"/>
                    </a:schemeClr>
                  </a:solidFill>
                  <a:latin typeface="PT Sans" panose="020B0503020203020204" pitchFamily="34" charset="0"/>
                </a:rPr>
                <a:t>52%</a:t>
              </a:r>
            </a:p>
          </p:txBody>
        </p:sp>
        <p:grpSp>
          <p:nvGrpSpPr>
            <p:cNvPr id="69" name="Group 23">
              <a:extLst>
                <a:ext uri="{FF2B5EF4-FFF2-40B4-BE49-F238E27FC236}">
                  <a16:creationId xmlns:a16="http://schemas.microsoft.com/office/drawing/2014/main" id="{BA8AB779-DBA8-4146-BB40-6266D0E17EC7}"/>
                </a:ext>
              </a:extLst>
            </p:cNvPr>
            <p:cNvGrpSpPr/>
            <p:nvPr/>
          </p:nvGrpSpPr>
          <p:grpSpPr>
            <a:xfrm>
              <a:off x="616465" y="2879838"/>
              <a:ext cx="130405" cy="199020"/>
              <a:chOff x="6553" y="1835403"/>
              <a:chExt cx="576263" cy="879476"/>
            </a:xfrm>
            <a:solidFill>
              <a:schemeClr val="bg1">
                <a:lumMod val="50000"/>
              </a:schemeClr>
            </a:solidFill>
          </p:grpSpPr>
          <p:sp>
            <p:nvSpPr>
              <p:cNvPr id="74" name="Freeform 30">
                <a:extLst>
                  <a:ext uri="{FF2B5EF4-FFF2-40B4-BE49-F238E27FC236}">
                    <a16:creationId xmlns:a16="http://schemas.microsoft.com/office/drawing/2014/main" id="{BCB06E34-9D5B-4FD8-A65B-7C2A752A7EE7}"/>
                  </a:ext>
                </a:extLst>
              </p:cNvPr>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75" name="Freeform 31">
                <a:extLst>
                  <a:ext uri="{FF2B5EF4-FFF2-40B4-BE49-F238E27FC236}">
                    <a16:creationId xmlns:a16="http://schemas.microsoft.com/office/drawing/2014/main" id="{3957FF0B-E9CD-4B96-95CB-679548492632}"/>
                  </a:ext>
                </a:extLst>
              </p:cNvPr>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76" name="Line 52">
                <a:extLst>
                  <a:ext uri="{FF2B5EF4-FFF2-40B4-BE49-F238E27FC236}">
                    <a16:creationId xmlns:a16="http://schemas.microsoft.com/office/drawing/2014/main" id="{F577D378-7453-40F4-8504-71DC9B5E4529}"/>
                  </a:ext>
                </a:extLst>
              </p:cNvPr>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77" name="Oval 33">
                <a:extLst>
                  <a:ext uri="{FF2B5EF4-FFF2-40B4-BE49-F238E27FC236}">
                    <a16:creationId xmlns:a16="http://schemas.microsoft.com/office/drawing/2014/main" id="{46EA7BC1-B305-4550-9200-A4EAB42BAB24}"/>
                  </a:ext>
                </a:extLst>
              </p:cNvPr>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grpSp>
        <p:grpSp>
          <p:nvGrpSpPr>
            <p:cNvPr id="70" name="Group 24">
              <a:extLst>
                <a:ext uri="{FF2B5EF4-FFF2-40B4-BE49-F238E27FC236}">
                  <a16:creationId xmlns:a16="http://schemas.microsoft.com/office/drawing/2014/main" id="{C4CBA501-DFBE-4F0D-A072-B83A997D2EB5}"/>
                </a:ext>
              </a:extLst>
            </p:cNvPr>
            <p:cNvGrpSpPr/>
            <p:nvPr/>
          </p:nvGrpSpPr>
          <p:grpSpPr>
            <a:xfrm>
              <a:off x="582776" y="3539436"/>
              <a:ext cx="189785" cy="184900"/>
              <a:chOff x="-58217" y="2261763"/>
              <a:chExt cx="801688" cy="781051"/>
            </a:xfrm>
            <a:solidFill>
              <a:schemeClr val="bg1">
                <a:lumMod val="50000"/>
              </a:schemeClr>
            </a:solidFill>
          </p:grpSpPr>
          <p:sp>
            <p:nvSpPr>
              <p:cNvPr id="72" name="Freeform 28">
                <a:extLst>
                  <a:ext uri="{FF2B5EF4-FFF2-40B4-BE49-F238E27FC236}">
                    <a16:creationId xmlns:a16="http://schemas.microsoft.com/office/drawing/2014/main" id="{4327942D-D2DA-4483-8E24-881D5B728A00}"/>
                  </a:ext>
                </a:extLst>
              </p:cNvPr>
              <p:cNvSpPr>
                <a:spLocks/>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sp>
            <p:nvSpPr>
              <p:cNvPr id="73" name="Freeform 29">
                <a:extLst>
                  <a:ext uri="{FF2B5EF4-FFF2-40B4-BE49-F238E27FC236}">
                    <a16:creationId xmlns:a16="http://schemas.microsoft.com/office/drawing/2014/main" id="{B01C74E9-8FDB-4410-B790-30949B8443C2}"/>
                  </a:ext>
                </a:extLst>
              </p:cNvPr>
              <p:cNvSpPr>
                <a:spLocks/>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grpSp>
        <p:sp>
          <p:nvSpPr>
            <p:cNvPr id="71" name="Freeform 25">
              <a:extLst>
                <a:ext uri="{FF2B5EF4-FFF2-40B4-BE49-F238E27FC236}">
                  <a16:creationId xmlns:a16="http://schemas.microsoft.com/office/drawing/2014/main" id="{94AAA620-CDE4-4EDE-A5F4-6A778717AE85}"/>
                </a:ext>
              </a:extLst>
            </p:cNvPr>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p>
          </p:txBody>
        </p:sp>
      </p:grpSp>
      <p:cxnSp>
        <p:nvCxnSpPr>
          <p:cNvPr id="78" name="直接连接符 77">
            <a:extLst>
              <a:ext uri="{FF2B5EF4-FFF2-40B4-BE49-F238E27FC236}">
                <a16:creationId xmlns:a16="http://schemas.microsoft.com/office/drawing/2014/main" id="{0D8DD458-0C8C-4139-B4AA-BE02BD40E6E3}"/>
              </a:ext>
            </a:extLst>
          </p:cNvPr>
          <p:cNvCxnSpPr>
            <a:cxnSpLocks/>
          </p:cNvCxnSpPr>
          <p:nvPr/>
        </p:nvCxnSpPr>
        <p:spPr>
          <a:xfrm>
            <a:off x="4443687" y="2451100"/>
            <a:ext cx="0" cy="33090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文本框 8">
            <a:extLst>
              <a:ext uri="{FF2B5EF4-FFF2-40B4-BE49-F238E27FC236}">
                <a16:creationId xmlns:a16="http://schemas.microsoft.com/office/drawing/2014/main" id="{29A6B480-F841-4BA7-9C91-55A745532C59}"/>
              </a:ext>
            </a:extLst>
          </p:cNvPr>
          <p:cNvSpPr txBox="1"/>
          <p:nvPr/>
        </p:nvSpPr>
        <p:spPr>
          <a:xfrm>
            <a:off x="2008277" y="2404823"/>
            <a:ext cx="1983235" cy="400110"/>
          </a:xfrm>
          <a:prstGeom prst="rect">
            <a:avLst/>
          </a:prstGeom>
          <a:noFill/>
        </p:spPr>
        <p:txBody>
          <a:bodyPr wrap="none" rtlCol="0">
            <a:spAutoFit/>
          </a:bodyPr>
          <a:lstStyle/>
          <a:p>
            <a:r>
              <a:rPr lang="en-US" altLang="zh-CN" sz="2000" b="1" dirty="0">
                <a:solidFill>
                  <a:schemeClr val="bg1">
                    <a:lumMod val="50000"/>
                  </a:schemeClr>
                </a:solidFill>
              </a:rPr>
              <a:t>YOUR TEXT HERE</a:t>
            </a:r>
            <a:endParaRPr lang="zh-CN" altLang="en-US" sz="2000" b="1" dirty="0">
              <a:solidFill>
                <a:schemeClr val="bg1">
                  <a:lumMod val="50000"/>
                </a:schemeClr>
              </a:solidFill>
            </a:endParaRPr>
          </a:p>
        </p:txBody>
      </p:sp>
      <p:sp>
        <p:nvSpPr>
          <p:cNvPr id="80" name="矩形 79">
            <a:extLst>
              <a:ext uri="{FF2B5EF4-FFF2-40B4-BE49-F238E27FC236}">
                <a16:creationId xmlns:a16="http://schemas.microsoft.com/office/drawing/2014/main" id="{55BF3B50-0242-42C2-88F5-98B3B9EFAFCB}"/>
              </a:ext>
            </a:extLst>
          </p:cNvPr>
          <p:cNvSpPr/>
          <p:nvPr/>
        </p:nvSpPr>
        <p:spPr>
          <a:xfrm>
            <a:off x="1994381" y="2836560"/>
            <a:ext cx="2209109" cy="1015663"/>
          </a:xfrm>
          <a:prstGeom prst="rect">
            <a:avLst/>
          </a:prstGeom>
        </p:spPr>
        <p:txBody>
          <a:bodyPr wrap="square">
            <a:spAutoFit/>
          </a:bodyPr>
          <a:lstStyle/>
          <a:p>
            <a:pPr algn="just"/>
            <a:r>
              <a:rPr lang="en-US" altLang="zh-CN" sz="1200" dirty="0">
                <a:solidFill>
                  <a:schemeClr val="bg1">
                    <a:lumMod val="50000"/>
                  </a:schemeClr>
                </a:solidFill>
              </a:rPr>
              <a:t>Supporters say that the ease of use of presentation software can save a lot of time for people who otherwise would have used, blackboards or whiteboards. </a:t>
            </a:r>
          </a:p>
        </p:txBody>
      </p:sp>
      <p:sp>
        <p:nvSpPr>
          <p:cNvPr id="81" name="圆角矩形 7">
            <a:extLst>
              <a:ext uri="{FF2B5EF4-FFF2-40B4-BE49-F238E27FC236}">
                <a16:creationId xmlns:a16="http://schemas.microsoft.com/office/drawing/2014/main" id="{2ED045E9-0EED-48BA-B20C-094A2389B1A7}"/>
              </a:ext>
            </a:extLst>
          </p:cNvPr>
          <p:cNvSpPr/>
          <p:nvPr/>
        </p:nvSpPr>
        <p:spPr>
          <a:xfrm>
            <a:off x="2103520" y="4029080"/>
            <a:ext cx="896375" cy="350520"/>
          </a:xfrm>
          <a:prstGeom prst="round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solidFill>
                  <a:schemeClr val="bg1"/>
                </a:solidFill>
              </a:rPr>
              <a:t>TEXT HEHE</a:t>
            </a:r>
            <a:endParaRPr lang="zh-CN" altLang="en-US" sz="1400" dirty="0">
              <a:solidFill>
                <a:schemeClr val="bg1"/>
              </a:solidFill>
            </a:endParaRPr>
          </a:p>
        </p:txBody>
      </p:sp>
      <p:sp>
        <p:nvSpPr>
          <p:cNvPr id="82" name="矩形 81">
            <a:extLst>
              <a:ext uri="{FF2B5EF4-FFF2-40B4-BE49-F238E27FC236}">
                <a16:creationId xmlns:a16="http://schemas.microsoft.com/office/drawing/2014/main" id="{28985522-58E5-46A1-9B64-276022E8289A}"/>
              </a:ext>
            </a:extLst>
          </p:cNvPr>
          <p:cNvSpPr/>
          <p:nvPr/>
        </p:nvSpPr>
        <p:spPr>
          <a:xfrm>
            <a:off x="1994381" y="4504247"/>
            <a:ext cx="2209109" cy="830997"/>
          </a:xfrm>
          <a:prstGeom prst="rect">
            <a:avLst/>
          </a:prstGeom>
        </p:spPr>
        <p:txBody>
          <a:bodyPr wrap="square">
            <a:spAutoFit/>
          </a:bodyPr>
          <a:lstStyle/>
          <a:p>
            <a:pPr algn="just"/>
            <a:r>
              <a:rPr lang="en-US" altLang="zh-CN" sz="1200">
                <a:solidFill>
                  <a:schemeClr val="bg1">
                    <a:lumMod val="50000"/>
                  </a:schemeClr>
                </a:solidFill>
              </a:rPr>
              <a:t>Have used other types of visual aid—hand-drawn or mechanically typeset slides, blackboards or whiteboards. </a:t>
            </a:r>
            <a:endParaRPr lang="en-US" altLang="zh-CN" sz="1200" dirty="0">
              <a:solidFill>
                <a:schemeClr val="bg1">
                  <a:lumMod val="50000"/>
                </a:schemeClr>
              </a:solidFill>
            </a:endParaRPr>
          </a:p>
        </p:txBody>
      </p:sp>
      <p:sp>
        <p:nvSpPr>
          <p:cNvPr id="83" name="圆角矩形 9">
            <a:extLst>
              <a:ext uri="{FF2B5EF4-FFF2-40B4-BE49-F238E27FC236}">
                <a16:creationId xmlns:a16="http://schemas.microsoft.com/office/drawing/2014/main" id="{4EDC121C-8734-4ABB-9590-4F074889258C}"/>
              </a:ext>
            </a:extLst>
          </p:cNvPr>
          <p:cNvSpPr/>
          <p:nvPr/>
        </p:nvSpPr>
        <p:spPr>
          <a:xfrm>
            <a:off x="2103520" y="5384260"/>
            <a:ext cx="896375" cy="350520"/>
          </a:xfrm>
          <a:prstGeom prst="roundRect">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solidFill>
                  <a:schemeClr val="bg1"/>
                </a:solidFill>
              </a:rPr>
              <a:t>TEXT HEHE</a:t>
            </a:r>
            <a:endParaRPr lang="zh-CN" altLang="en-US" sz="1400" dirty="0">
              <a:solidFill>
                <a:schemeClr val="bg1"/>
              </a:solidFill>
            </a:endParaRPr>
          </a:p>
        </p:txBody>
      </p:sp>
    </p:spTree>
    <p:extLst>
      <p:ext uri="{BB962C8B-B14F-4D97-AF65-F5344CB8AC3E}">
        <p14:creationId xmlns:p14="http://schemas.microsoft.com/office/powerpoint/2010/main" val="9996947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250"/>
                                        <p:tgtEl>
                                          <p:spTgt spid="78"/>
                                        </p:tgtEl>
                                      </p:cBhvr>
                                    </p:animEffect>
                                    <p:anim calcmode="lin" valueType="num">
                                      <p:cBhvr>
                                        <p:cTn id="20" dur="250" fill="hold"/>
                                        <p:tgtEl>
                                          <p:spTgt spid="78"/>
                                        </p:tgtEl>
                                        <p:attrNameLst>
                                          <p:attrName>ppt_x</p:attrName>
                                        </p:attrNameLst>
                                      </p:cBhvr>
                                      <p:tavLst>
                                        <p:tav tm="0">
                                          <p:val>
                                            <p:strVal val="#ppt_x"/>
                                          </p:val>
                                        </p:tav>
                                        <p:tav tm="100000">
                                          <p:val>
                                            <p:strVal val="#ppt_x"/>
                                          </p:val>
                                        </p:tav>
                                      </p:tavLst>
                                    </p:anim>
                                    <p:anim calcmode="lin" valueType="num">
                                      <p:cBhvr>
                                        <p:cTn id="21" dur="250" fill="hold"/>
                                        <p:tgtEl>
                                          <p:spTgt spid="7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250"/>
                                        <p:tgtEl>
                                          <p:spTgt spid="79"/>
                                        </p:tgtEl>
                                      </p:cBhvr>
                                    </p:animEffect>
                                    <p:anim calcmode="lin" valueType="num">
                                      <p:cBhvr>
                                        <p:cTn id="26" dur="250" fill="hold"/>
                                        <p:tgtEl>
                                          <p:spTgt spid="79"/>
                                        </p:tgtEl>
                                        <p:attrNameLst>
                                          <p:attrName>ppt_x</p:attrName>
                                        </p:attrNameLst>
                                      </p:cBhvr>
                                      <p:tavLst>
                                        <p:tav tm="0">
                                          <p:val>
                                            <p:strVal val="#ppt_x"/>
                                          </p:val>
                                        </p:tav>
                                        <p:tav tm="100000">
                                          <p:val>
                                            <p:strVal val="#ppt_x"/>
                                          </p:val>
                                        </p:tav>
                                      </p:tavLst>
                                    </p:anim>
                                    <p:anim calcmode="lin" valueType="num">
                                      <p:cBhvr>
                                        <p:cTn id="27" dur="250" fill="hold"/>
                                        <p:tgtEl>
                                          <p:spTgt spid="79"/>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250"/>
                                        <p:tgtEl>
                                          <p:spTgt spid="80"/>
                                        </p:tgtEl>
                                      </p:cBhvr>
                                    </p:animEffect>
                                    <p:anim calcmode="lin" valueType="num">
                                      <p:cBhvr>
                                        <p:cTn id="32" dur="250" fill="hold"/>
                                        <p:tgtEl>
                                          <p:spTgt spid="80"/>
                                        </p:tgtEl>
                                        <p:attrNameLst>
                                          <p:attrName>ppt_x</p:attrName>
                                        </p:attrNameLst>
                                      </p:cBhvr>
                                      <p:tavLst>
                                        <p:tav tm="0">
                                          <p:val>
                                            <p:strVal val="#ppt_x"/>
                                          </p:val>
                                        </p:tav>
                                        <p:tav tm="100000">
                                          <p:val>
                                            <p:strVal val="#ppt_x"/>
                                          </p:val>
                                        </p:tav>
                                      </p:tavLst>
                                    </p:anim>
                                    <p:anim calcmode="lin" valueType="num">
                                      <p:cBhvr>
                                        <p:cTn id="33" dur="250" fill="hold"/>
                                        <p:tgtEl>
                                          <p:spTgt spid="8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250"/>
                                        <p:tgtEl>
                                          <p:spTgt spid="81"/>
                                        </p:tgtEl>
                                      </p:cBhvr>
                                    </p:animEffect>
                                    <p:anim calcmode="lin" valueType="num">
                                      <p:cBhvr>
                                        <p:cTn id="38" dur="250" fill="hold"/>
                                        <p:tgtEl>
                                          <p:spTgt spid="81"/>
                                        </p:tgtEl>
                                        <p:attrNameLst>
                                          <p:attrName>ppt_x</p:attrName>
                                        </p:attrNameLst>
                                      </p:cBhvr>
                                      <p:tavLst>
                                        <p:tav tm="0">
                                          <p:val>
                                            <p:strVal val="#ppt_x"/>
                                          </p:val>
                                        </p:tav>
                                        <p:tav tm="100000">
                                          <p:val>
                                            <p:strVal val="#ppt_x"/>
                                          </p:val>
                                        </p:tav>
                                      </p:tavLst>
                                    </p:anim>
                                    <p:anim calcmode="lin" valueType="num">
                                      <p:cBhvr>
                                        <p:cTn id="39" dur="250" fill="hold"/>
                                        <p:tgtEl>
                                          <p:spTgt spid="81"/>
                                        </p:tgtEl>
                                        <p:attrNameLst>
                                          <p:attrName>ppt_y</p:attrName>
                                        </p:attrNameLst>
                                      </p:cBhvr>
                                      <p:tavLst>
                                        <p:tav tm="0">
                                          <p:val>
                                            <p:strVal val="#ppt_y+.1"/>
                                          </p:val>
                                        </p:tav>
                                        <p:tav tm="100000">
                                          <p:val>
                                            <p:strVal val="#ppt_y"/>
                                          </p:val>
                                        </p:tav>
                                      </p:tavLst>
                                    </p:anim>
                                  </p:childTnLst>
                                </p:cTn>
                              </p:par>
                            </p:childTnLst>
                          </p:cTn>
                        </p:par>
                        <p:par>
                          <p:cTn id="40" fill="hold">
                            <p:stCondLst>
                              <p:cond delay="2750"/>
                            </p:stCondLst>
                            <p:childTnLst>
                              <p:par>
                                <p:cTn id="41" presetID="42" presetClass="entr" presetSubtype="0"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250"/>
                                        <p:tgtEl>
                                          <p:spTgt spid="82"/>
                                        </p:tgtEl>
                                      </p:cBhvr>
                                    </p:animEffect>
                                    <p:anim calcmode="lin" valueType="num">
                                      <p:cBhvr>
                                        <p:cTn id="44" dur="250" fill="hold"/>
                                        <p:tgtEl>
                                          <p:spTgt spid="82"/>
                                        </p:tgtEl>
                                        <p:attrNameLst>
                                          <p:attrName>ppt_x</p:attrName>
                                        </p:attrNameLst>
                                      </p:cBhvr>
                                      <p:tavLst>
                                        <p:tav tm="0">
                                          <p:val>
                                            <p:strVal val="#ppt_x"/>
                                          </p:val>
                                        </p:tav>
                                        <p:tav tm="100000">
                                          <p:val>
                                            <p:strVal val="#ppt_x"/>
                                          </p:val>
                                        </p:tav>
                                      </p:tavLst>
                                    </p:anim>
                                    <p:anim calcmode="lin" valueType="num">
                                      <p:cBhvr>
                                        <p:cTn id="45" dur="250" fill="hold"/>
                                        <p:tgtEl>
                                          <p:spTgt spid="82"/>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42" presetClass="entr" presetSubtype="0"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250"/>
                                        <p:tgtEl>
                                          <p:spTgt spid="83"/>
                                        </p:tgtEl>
                                      </p:cBhvr>
                                    </p:animEffect>
                                    <p:anim calcmode="lin" valueType="num">
                                      <p:cBhvr>
                                        <p:cTn id="50" dur="250" fill="hold"/>
                                        <p:tgtEl>
                                          <p:spTgt spid="83"/>
                                        </p:tgtEl>
                                        <p:attrNameLst>
                                          <p:attrName>ppt_x</p:attrName>
                                        </p:attrNameLst>
                                      </p:cBhvr>
                                      <p:tavLst>
                                        <p:tav tm="0">
                                          <p:val>
                                            <p:strVal val="#ppt_x"/>
                                          </p:val>
                                        </p:tav>
                                        <p:tav tm="100000">
                                          <p:val>
                                            <p:strVal val="#ppt_x"/>
                                          </p:val>
                                        </p:tav>
                                      </p:tavLst>
                                    </p:anim>
                                    <p:anim calcmode="lin" valueType="num">
                                      <p:cBhvr>
                                        <p:cTn id="51" dur="25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animBg="1"/>
      <p:bldP spid="82" grpId="0"/>
      <p:bldP spid="8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id="{D43C8A7C-8260-4E9A-A589-B6384CEF54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66" name="文本框 65">
            <a:extLst>
              <a:ext uri="{FF2B5EF4-FFF2-40B4-BE49-F238E27FC236}">
                <a16:creationId xmlns:a16="http://schemas.microsoft.com/office/drawing/2014/main" id="{7E5A5AC9-3B09-4E73-ACF7-C56539233FB9}"/>
              </a:ext>
            </a:extLst>
          </p:cNvPr>
          <p:cNvSpPr txBox="1"/>
          <p:nvPr/>
        </p:nvSpPr>
        <p:spPr>
          <a:xfrm>
            <a:off x="6224622" y="2680115"/>
            <a:ext cx="2670409" cy="553998"/>
          </a:xfrm>
          <a:prstGeom prst="rect">
            <a:avLst/>
          </a:prstGeom>
          <a:solidFill>
            <a:srgbClr val="92488E"/>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latin typeface="文悦古典明朝体 (非商业使用) W5" pitchFamily="50" charset="-122"/>
                <a:ea typeface="文悦古典明朝体 (非商业使用) W5" pitchFamily="50" charset="-122"/>
              </a:rPr>
              <a:t>加入你的标题</a:t>
            </a:r>
          </a:p>
        </p:txBody>
      </p:sp>
      <p:sp>
        <p:nvSpPr>
          <p:cNvPr id="67" name="文本框 66">
            <a:extLst>
              <a:ext uri="{FF2B5EF4-FFF2-40B4-BE49-F238E27FC236}">
                <a16:creationId xmlns:a16="http://schemas.microsoft.com/office/drawing/2014/main" id="{E9576D82-9D63-4FCE-9CF5-080249480AB7}"/>
              </a:ext>
            </a:extLst>
          </p:cNvPr>
          <p:cNvSpPr txBox="1"/>
          <p:nvPr/>
        </p:nvSpPr>
        <p:spPr>
          <a:xfrm>
            <a:off x="6230497" y="3510290"/>
            <a:ext cx="2675376" cy="553998"/>
          </a:xfrm>
          <a:prstGeom prst="rect">
            <a:avLst/>
          </a:prstGeom>
          <a:solidFill>
            <a:srgbClr val="92488E"/>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latin typeface="文悦古典明朝体 (非商业使用) W5" pitchFamily="50" charset="-122"/>
                <a:ea typeface="文悦古典明朝体 (非商业使用) W5" pitchFamily="50" charset="-122"/>
              </a:rPr>
              <a:t>加入你的标题</a:t>
            </a:r>
          </a:p>
        </p:txBody>
      </p:sp>
      <p:sp>
        <p:nvSpPr>
          <p:cNvPr id="68" name="文本框 67">
            <a:extLst>
              <a:ext uri="{FF2B5EF4-FFF2-40B4-BE49-F238E27FC236}">
                <a16:creationId xmlns:a16="http://schemas.microsoft.com/office/drawing/2014/main" id="{EF3253C4-691B-4EB6-B1E3-5EB80624AFEE}"/>
              </a:ext>
            </a:extLst>
          </p:cNvPr>
          <p:cNvSpPr txBox="1"/>
          <p:nvPr/>
        </p:nvSpPr>
        <p:spPr>
          <a:xfrm>
            <a:off x="6230729" y="4325558"/>
            <a:ext cx="2670409" cy="553998"/>
          </a:xfrm>
          <a:prstGeom prst="rect">
            <a:avLst/>
          </a:prstGeom>
          <a:solidFill>
            <a:srgbClr val="92488E"/>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latin typeface="文悦古典明朝体 (非商业使用) W5" pitchFamily="50" charset="-122"/>
                <a:ea typeface="文悦古典明朝体 (非商业使用) W5" pitchFamily="50" charset="-122"/>
              </a:rPr>
              <a:t>加入你的标题</a:t>
            </a:r>
          </a:p>
        </p:txBody>
      </p:sp>
      <p:sp>
        <p:nvSpPr>
          <p:cNvPr id="69" name="文本框 2">
            <a:extLst>
              <a:ext uri="{FF2B5EF4-FFF2-40B4-BE49-F238E27FC236}">
                <a16:creationId xmlns:a16="http://schemas.microsoft.com/office/drawing/2014/main" id="{7C9B6E2E-BCCA-4760-BEEF-2B97D394E91D}"/>
              </a:ext>
            </a:extLst>
          </p:cNvPr>
          <p:cNvSpPr txBox="1"/>
          <p:nvPr/>
        </p:nvSpPr>
        <p:spPr>
          <a:xfrm>
            <a:off x="6224622" y="1863941"/>
            <a:ext cx="2670409" cy="553998"/>
          </a:xfrm>
          <a:prstGeom prst="rect">
            <a:avLst/>
          </a:prstGeom>
          <a:solidFill>
            <a:srgbClr val="92488E"/>
          </a:solidFill>
          <a:ln w="19050">
            <a:noFill/>
          </a:ln>
          <a:effectLst/>
        </p:spPr>
        <p:txBody>
          <a:bodyPr wrap="square" rtlCol="0">
            <a:spAutoFit/>
          </a:bodyPr>
          <a:lstStyle/>
          <a:p>
            <a:pPr algn="ctr"/>
            <a:r>
              <a:rPr lang="zh-CN" altLang="en-US" sz="3000" dirty="0">
                <a:solidFill>
                  <a:schemeClr val="bg1"/>
                </a:solidFill>
                <a:latin typeface="文悦古典明朝体 (非商业使用) W5" pitchFamily="50" charset="-122"/>
                <a:ea typeface="文悦古典明朝体 (非商业使用) W5" pitchFamily="50" charset="-122"/>
              </a:rPr>
              <a:t>加入你的标题</a:t>
            </a:r>
          </a:p>
        </p:txBody>
      </p:sp>
      <p:sp>
        <p:nvSpPr>
          <p:cNvPr id="70" name="文本框 9">
            <a:extLst>
              <a:ext uri="{FF2B5EF4-FFF2-40B4-BE49-F238E27FC236}">
                <a16:creationId xmlns:a16="http://schemas.microsoft.com/office/drawing/2014/main" id="{48847DF4-791B-448E-94E1-560E86EEDF81}"/>
              </a:ext>
            </a:extLst>
          </p:cNvPr>
          <p:cNvSpPr txBox="1"/>
          <p:nvPr/>
        </p:nvSpPr>
        <p:spPr>
          <a:xfrm>
            <a:off x="5288890" y="2680115"/>
            <a:ext cx="685876" cy="553998"/>
          </a:xfrm>
          <a:prstGeom prst="rect">
            <a:avLst/>
          </a:prstGeom>
          <a:solidFill>
            <a:srgbClr val="72AE4A"/>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a:latin typeface="文悦古典明朝体 (非商业使用) W5" pitchFamily="50" charset="-122"/>
                <a:ea typeface="文悦古典明朝体 (非商业使用) W5" pitchFamily="50" charset="-122"/>
              </a:rPr>
              <a:t>02</a:t>
            </a:r>
            <a:endParaRPr lang="zh-CN" altLang="en-US" dirty="0">
              <a:latin typeface="文悦古典明朝体 (非商业使用) W5" pitchFamily="50" charset="-122"/>
              <a:ea typeface="文悦古典明朝体 (非商业使用) W5" pitchFamily="50" charset="-122"/>
            </a:endParaRPr>
          </a:p>
        </p:txBody>
      </p:sp>
      <p:sp>
        <p:nvSpPr>
          <p:cNvPr id="71" name="文本框 10">
            <a:extLst>
              <a:ext uri="{FF2B5EF4-FFF2-40B4-BE49-F238E27FC236}">
                <a16:creationId xmlns:a16="http://schemas.microsoft.com/office/drawing/2014/main" id="{D34E3A7D-E106-4A0E-85FB-EB84D1C9ECEE}"/>
              </a:ext>
            </a:extLst>
          </p:cNvPr>
          <p:cNvSpPr txBox="1"/>
          <p:nvPr/>
        </p:nvSpPr>
        <p:spPr>
          <a:xfrm>
            <a:off x="5296611" y="3510290"/>
            <a:ext cx="687150" cy="553998"/>
          </a:xfrm>
          <a:prstGeom prst="rect">
            <a:avLst/>
          </a:prstGeom>
          <a:solidFill>
            <a:srgbClr val="72AE4A"/>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a:latin typeface="文悦古典明朝体 (非商业使用) W5" pitchFamily="50" charset="-122"/>
                <a:ea typeface="文悦古典明朝体 (非商业使用) W5" pitchFamily="50" charset="-122"/>
              </a:rPr>
              <a:t>03</a:t>
            </a:r>
            <a:endParaRPr lang="zh-CN" altLang="en-US" dirty="0">
              <a:latin typeface="文悦古典明朝体 (非商业使用) W5" pitchFamily="50" charset="-122"/>
              <a:ea typeface="文悦古典明朝体 (非商业使用) W5" pitchFamily="50" charset="-122"/>
            </a:endParaRPr>
          </a:p>
        </p:txBody>
      </p:sp>
      <p:sp>
        <p:nvSpPr>
          <p:cNvPr id="72" name="文本框 11">
            <a:extLst>
              <a:ext uri="{FF2B5EF4-FFF2-40B4-BE49-F238E27FC236}">
                <a16:creationId xmlns:a16="http://schemas.microsoft.com/office/drawing/2014/main" id="{D3F79675-6B1F-4B18-9FF9-75B55B93EE88}"/>
              </a:ext>
            </a:extLst>
          </p:cNvPr>
          <p:cNvSpPr txBox="1"/>
          <p:nvPr/>
        </p:nvSpPr>
        <p:spPr>
          <a:xfrm>
            <a:off x="5294997" y="4325558"/>
            <a:ext cx="685876" cy="553998"/>
          </a:xfrm>
          <a:prstGeom prst="rect">
            <a:avLst/>
          </a:prstGeom>
          <a:solidFill>
            <a:srgbClr val="72AE4A"/>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a:latin typeface="文悦古典明朝体 (非商业使用) W5" pitchFamily="50" charset="-122"/>
                <a:ea typeface="文悦古典明朝体 (非商业使用) W5" pitchFamily="50" charset="-122"/>
              </a:rPr>
              <a:t>04</a:t>
            </a:r>
            <a:endParaRPr lang="zh-CN" altLang="en-US" dirty="0">
              <a:latin typeface="文悦古典明朝体 (非商业使用) W5" pitchFamily="50" charset="-122"/>
              <a:ea typeface="文悦古典明朝体 (非商业使用) W5" pitchFamily="50" charset="-122"/>
            </a:endParaRPr>
          </a:p>
        </p:txBody>
      </p:sp>
      <p:sp>
        <p:nvSpPr>
          <p:cNvPr id="73" name="文本框 2">
            <a:extLst>
              <a:ext uri="{FF2B5EF4-FFF2-40B4-BE49-F238E27FC236}">
                <a16:creationId xmlns:a16="http://schemas.microsoft.com/office/drawing/2014/main" id="{8FF1D4C2-EB74-4D60-9976-FEA95D0A5D4A}"/>
              </a:ext>
            </a:extLst>
          </p:cNvPr>
          <p:cNvSpPr txBox="1"/>
          <p:nvPr/>
        </p:nvSpPr>
        <p:spPr>
          <a:xfrm>
            <a:off x="5288890" y="1863941"/>
            <a:ext cx="685876" cy="553998"/>
          </a:xfrm>
          <a:prstGeom prst="rect">
            <a:avLst/>
          </a:prstGeom>
          <a:solidFill>
            <a:srgbClr val="72AE4A"/>
          </a:solidFill>
          <a:ln w="19050">
            <a:noFill/>
          </a:ln>
          <a:effectLst/>
        </p:spPr>
        <p:txBody>
          <a:bodyPr wrap="square" rtlCol="0">
            <a:spAutoFit/>
          </a:bodyPr>
          <a:lstStyle/>
          <a:p>
            <a:pPr algn="ctr"/>
            <a:r>
              <a:rPr lang="en-US" altLang="zh-CN" sz="3000" dirty="0">
                <a:solidFill>
                  <a:schemeClr val="bg1"/>
                </a:solidFill>
                <a:latin typeface="文悦古典明朝体 (非商业使用) W5" pitchFamily="50" charset="-122"/>
                <a:ea typeface="文悦古典明朝体 (非商业使用) W5" pitchFamily="50" charset="-122"/>
              </a:rPr>
              <a:t>01</a:t>
            </a:r>
            <a:endParaRPr lang="zh-CN" altLang="en-US" sz="3000" dirty="0">
              <a:solidFill>
                <a:schemeClr val="bg1"/>
              </a:solidFill>
              <a:latin typeface="文悦古典明朝体 (非商业使用) W5" pitchFamily="50" charset="-122"/>
              <a:ea typeface="文悦古典明朝体 (非商业使用) W5" pitchFamily="50" charset="-122"/>
            </a:endParaRPr>
          </a:p>
        </p:txBody>
      </p:sp>
      <p:grpSp>
        <p:nvGrpSpPr>
          <p:cNvPr id="75" name="组合 74">
            <a:extLst>
              <a:ext uri="{FF2B5EF4-FFF2-40B4-BE49-F238E27FC236}">
                <a16:creationId xmlns:a16="http://schemas.microsoft.com/office/drawing/2014/main" id="{A71B03E3-D9F4-41DE-AA52-5711A916D2FF}"/>
              </a:ext>
            </a:extLst>
          </p:cNvPr>
          <p:cNvGrpSpPr/>
          <p:nvPr/>
        </p:nvGrpSpPr>
        <p:grpSpPr>
          <a:xfrm>
            <a:off x="2043720" y="2838973"/>
            <a:ext cx="2842553" cy="1094234"/>
            <a:chOff x="1742109" y="2733199"/>
            <a:chExt cx="2842553" cy="1211434"/>
          </a:xfrm>
        </p:grpSpPr>
        <p:sp>
          <p:nvSpPr>
            <p:cNvPr id="76" name="文本框 1">
              <a:extLst>
                <a:ext uri="{FF2B5EF4-FFF2-40B4-BE49-F238E27FC236}">
                  <a16:creationId xmlns:a16="http://schemas.microsoft.com/office/drawing/2014/main" id="{BCADEFBB-1E7E-4E68-A6A4-FAE01B8110C8}"/>
                </a:ext>
              </a:extLst>
            </p:cNvPr>
            <p:cNvSpPr txBox="1"/>
            <p:nvPr/>
          </p:nvSpPr>
          <p:spPr>
            <a:xfrm>
              <a:off x="2154308" y="3501669"/>
              <a:ext cx="2076209" cy="442964"/>
            </a:xfrm>
            <a:prstGeom prst="rect">
              <a:avLst/>
            </a:prstGeom>
            <a:noFill/>
          </p:spPr>
          <p:txBody>
            <a:bodyPr wrap="square" rtlCol="0">
              <a:spAutoFit/>
            </a:bodyPr>
            <a:lstStyle/>
            <a:p>
              <a:pPr algn="ctr"/>
              <a:r>
                <a:rPr lang="en-US" altLang="zh-CN" sz="2000" dirty="0">
                  <a:solidFill>
                    <a:srgbClr val="72AE4A"/>
                  </a:solidFill>
                  <a:latin typeface="文悦古典明朝体 (非商业使用) W5" pitchFamily="50" charset="-122"/>
                  <a:ea typeface="文悦古典明朝体 (非商业使用) W5" pitchFamily="50" charset="-122"/>
                </a:rPr>
                <a:t>CONTENT</a:t>
              </a:r>
              <a:endParaRPr lang="zh-CN" altLang="en-US" sz="2000" dirty="0">
                <a:solidFill>
                  <a:srgbClr val="72AE4A"/>
                </a:solidFill>
                <a:latin typeface="文悦古典明朝体 (非商业使用) W5" pitchFamily="50" charset="-122"/>
                <a:ea typeface="文悦古典明朝体 (非商业使用) W5" pitchFamily="50" charset="-122"/>
              </a:endParaRPr>
            </a:p>
          </p:txBody>
        </p:sp>
        <p:sp>
          <p:nvSpPr>
            <p:cNvPr id="77" name="文本框 5">
              <a:extLst>
                <a:ext uri="{FF2B5EF4-FFF2-40B4-BE49-F238E27FC236}">
                  <a16:creationId xmlns:a16="http://schemas.microsoft.com/office/drawing/2014/main" id="{BCC101CE-930F-464A-AC4C-986D6A6D7A60}"/>
                </a:ext>
              </a:extLst>
            </p:cNvPr>
            <p:cNvSpPr txBox="1"/>
            <p:nvPr/>
          </p:nvSpPr>
          <p:spPr>
            <a:xfrm>
              <a:off x="1742109" y="2733199"/>
              <a:ext cx="2842553" cy="920001"/>
            </a:xfrm>
            <a:prstGeom prst="rect">
              <a:avLst/>
            </a:prstGeom>
            <a:noFill/>
          </p:spPr>
          <p:txBody>
            <a:bodyPr wrap="square" rtlCol="0">
              <a:spAutoFit/>
            </a:bodyPr>
            <a:lstStyle/>
            <a:p>
              <a:pPr algn="ctr"/>
              <a:r>
                <a:rPr lang="zh-CN" altLang="en-US" sz="4800" dirty="0">
                  <a:solidFill>
                    <a:srgbClr val="72AE4A"/>
                  </a:solidFill>
                  <a:latin typeface="文悦古典明朝体 (非商业使用) W5" pitchFamily="50" charset="-122"/>
                  <a:ea typeface="文悦古典明朝体 (非商业使用) W5" pitchFamily="50" charset="-122"/>
                </a:rPr>
                <a:t>目录</a:t>
              </a:r>
            </a:p>
          </p:txBody>
        </p:sp>
      </p:grpSp>
      <p:sp>
        <p:nvSpPr>
          <p:cNvPr id="78" name="TextBox 4">
            <a:extLst>
              <a:ext uri="{FF2B5EF4-FFF2-40B4-BE49-F238E27FC236}">
                <a16:creationId xmlns:a16="http://schemas.microsoft.com/office/drawing/2014/main" id="{B83B4160-8C1C-4637-AE99-EF77818CD8D5}"/>
              </a:ext>
            </a:extLst>
          </p:cNvPr>
          <p:cNvSpPr txBox="1"/>
          <p:nvPr/>
        </p:nvSpPr>
        <p:spPr>
          <a:xfrm>
            <a:off x="1809588" y="3023638"/>
            <a:ext cx="646331" cy="646331"/>
          </a:xfrm>
          <a:prstGeom prst="rect">
            <a:avLst/>
          </a:prstGeom>
          <a:noFill/>
        </p:spPr>
        <p:txBody>
          <a:bodyPr wrap="none" rtlCol="0">
            <a:spAutoFit/>
          </a:bodyPr>
          <a:lstStyle/>
          <a:p>
            <a:pPr algn="ctr"/>
            <a:r>
              <a:rPr lang="en-US" altLang="zh-CN" sz="3600" dirty="0">
                <a:solidFill>
                  <a:srgbClr val="72AE4A"/>
                </a:solidFill>
                <a:latin typeface="文悦古典明朝体 (非商业使用) W5" pitchFamily="50" charset="-122"/>
                <a:ea typeface="文悦古典明朝体 (非商业使用) W5" pitchFamily="50" charset="-122"/>
              </a:rPr>
              <a:t>《</a:t>
            </a:r>
          </a:p>
        </p:txBody>
      </p:sp>
      <p:sp>
        <p:nvSpPr>
          <p:cNvPr id="79" name="TextBox 4">
            <a:extLst>
              <a:ext uri="{FF2B5EF4-FFF2-40B4-BE49-F238E27FC236}">
                <a16:creationId xmlns:a16="http://schemas.microsoft.com/office/drawing/2014/main" id="{255118B8-0EFD-498F-BB47-1A2B83D5E0FF}"/>
              </a:ext>
            </a:extLst>
          </p:cNvPr>
          <p:cNvSpPr txBox="1"/>
          <p:nvPr/>
        </p:nvSpPr>
        <p:spPr>
          <a:xfrm flipH="1">
            <a:off x="4458284" y="3023638"/>
            <a:ext cx="646332" cy="646331"/>
          </a:xfrm>
          <a:prstGeom prst="rect">
            <a:avLst/>
          </a:prstGeom>
          <a:noFill/>
        </p:spPr>
        <p:txBody>
          <a:bodyPr wrap="none" rtlCol="0">
            <a:spAutoFit/>
          </a:bodyPr>
          <a:lstStyle/>
          <a:p>
            <a:pPr algn="ctr"/>
            <a:r>
              <a:rPr lang="en-US" altLang="zh-CN" sz="3600" dirty="0">
                <a:solidFill>
                  <a:srgbClr val="72AE4A"/>
                </a:solidFill>
                <a:latin typeface="文悦古典明朝体 (非商业使用) W5" pitchFamily="50" charset="-122"/>
                <a:ea typeface="文悦古典明朝体 (非商业使用) W5" pitchFamily="50" charset="-122"/>
              </a:rPr>
              <a:t>》</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750"/>
                                        <p:tgtEl>
                                          <p:spTgt spid="53"/>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0-#ppt_w/2"/>
                                          </p:val>
                                        </p:tav>
                                        <p:tav tm="100000">
                                          <p:val>
                                            <p:strVal val="#ppt_x"/>
                                          </p:val>
                                        </p:tav>
                                      </p:tavLst>
                                    </p:anim>
                                    <p:anim calcmode="lin" valueType="num">
                                      <p:cBhvr additive="base">
                                        <p:cTn id="12" dur="500" fill="hold"/>
                                        <p:tgtEl>
                                          <p:spTgt spid="7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500" fill="hold"/>
                                        <p:tgtEl>
                                          <p:spTgt spid="79"/>
                                        </p:tgtEl>
                                        <p:attrNameLst>
                                          <p:attrName>ppt_x</p:attrName>
                                        </p:attrNameLst>
                                      </p:cBhvr>
                                      <p:tavLst>
                                        <p:tav tm="0">
                                          <p:val>
                                            <p:strVal val="1+#ppt_w/2"/>
                                          </p:val>
                                        </p:tav>
                                        <p:tav tm="100000">
                                          <p:val>
                                            <p:strVal val="#ppt_x"/>
                                          </p:val>
                                        </p:tav>
                                      </p:tavLst>
                                    </p:anim>
                                    <p:anim calcmode="lin" valueType="num">
                                      <p:cBhvr additive="base">
                                        <p:cTn id="16" dur="500" fill="hold"/>
                                        <p:tgtEl>
                                          <p:spTgt spid="79"/>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50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750"/>
                                        <p:tgtEl>
                                          <p:spTgt spid="75"/>
                                        </p:tgtEl>
                                      </p:cBhvr>
                                    </p:animEffect>
                                    <p:anim calcmode="lin" valueType="num">
                                      <p:cBhvr>
                                        <p:cTn id="20" dur="750" fill="hold"/>
                                        <p:tgtEl>
                                          <p:spTgt spid="75"/>
                                        </p:tgtEl>
                                        <p:attrNameLst>
                                          <p:attrName>ppt_x</p:attrName>
                                        </p:attrNameLst>
                                      </p:cBhvr>
                                      <p:tavLst>
                                        <p:tav tm="0">
                                          <p:val>
                                            <p:strVal val="#ppt_x"/>
                                          </p:val>
                                        </p:tav>
                                        <p:tav tm="100000">
                                          <p:val>
                                            <p:strVal val="#ppt_x"/>
                                          </p:val>
                                        </p:tav>
                                      </p:tavLst>
                                    </p:anim>
                                    <p:anim calcmode="lin" valueType="num">
                                      <p:cBhvr>
                                        <p:cTn id="21" dur="750" fill="hold"/>
                                        <p:tgtEl>
                                          <p:spTgt spid="7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anim calcmode="lin" valueType="num">
                                      <p:cBhvr>
                                        <p:cTn id="26" dur="500" fill="hold"/>
                                        <p:tgtEl>
                                          <p:spTgt spid="70"/>
                                        </p:tgtEl>
                                        <p:attrNameLst>
                                          <p:attrName>ppt_x</p:attrName>
                                        </p:attrNameLst>
                                      </p:cBhvr>
                                      <p:tavLst>
                                        <p:tav tm="0">
                                          <p:val>
                                            <p:strVal val="#ppt_x"/>
                                          </p:val>
                                        </p:tav>
                                        <p:tav tm="100000">
                                          <p:val>
                                            <p:strVal val="#ppt_x"/>
                                          </p:val>
                                        </p:tav>
                                      </p:tavLst>
                                    </p:anim>
                                    <p:anim calcmode="lin" valueType="num">
                                      <p:cBhvr>
                                        <p:cTn id="27" dur="500" fill="hold"/>
                                        <p:tgtEl>
                                          <p:spTgt spid="7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anim calcmode="lin" valueType="num">
                                      <p:cBhvr>
                                        <p:cTn id="31" dur="500" fill="hold"/>
                                        <p:tgtEl>
                                          <p:spTgt spid="71"/>
                                        </p:tgtEl>
                                        <p:attrNameLst>
                                          <p:attrName>ppt_x</p:attrName>
                                        </p:attrNameLst>
                                      </p:cBhvr>
                                      <p:tavLst>
                                        <p:tav tm="0">
                                          <p:val>
                                            <p:strVal val="#ppt_x"/>
                                          </p:val>
                                        </p:tav>
                                        <p:tav tm="100000">
                                          <p:val>
                                            <p:strVal val="#ppt_x"/>
                                          </p:val>
                                        </p:tav>
                                      </p:tavLst>
                                    </p:anim>
                                    <p:anim calcmode="lin" valueType="num">
                                      <p:cBhvr>
                                        <p:cTn id="32" dur="500" fill="hold"/>
                                        <p:tgtEl>
                                          <p:spTgt spid="7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anim calcmode="lin" valueType="num">
                                      <p:cBhvr>
                                        <p:cTn id="36" dur="500" fill="hold"/>
                                        <p:tgtEl>
                                          <p:spTgt spid="72"/>
                                        </p:tgtEl>
                                        <p:attrNameLst>
                                          <p:attrName>ppt_x</p:attrName>
                                        </p:attrNameLst>
                                      </p:cBhvr>
                                      <p:tavLst>
                                        <p:tav tm="0">
                                          <p:val>
                                            <p:strVal val="#ppt_x"/>
                                          </p:val>
                                        </p:tav>
                                        <p:tav tm="100000">
                                          <p:val>
                                            <p:strVal val="#ppt_x"/>
                                          </p:val>
                                        </p:tav>
                                      </p:tavLst>
                                    </p:anim>
                                    <p:anim calcmode="lin" valueType="num">
                                      <p:cBhvr>
                                        <p:cTn id="37" dur="500" fill="hold"/>
                                        <p:tgtEl>
                                          <p:spTgt spid="7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fade">
                                      <p:cBhvr>
                                        <p:cTn id="40" dur="500"/>
                                        <p:tgtEl>
                                          <p:spTgt spid="73"/>
                                        </p:tgtEl>
                                      </p:cBhvr>
                                    </p:animEffect>
                                    <p:anim calcmode="lin" valueType="num">
                                      <p:cBhvr>
                                        <p:cTn id="41" dur="500" fill="hold"/>
                                        <p:tgtEl>
                                          <p:spTgt spid="73"/>
                                        </p:tgtEl>
                                        <p:attrNameLst>
                                          <p:attrName>ppt_x</p:attrName>
                                        </p:attrNameLst>
                                      </p:cBhvr>
                                      <p:tavLst>
                                        <p:tav tm="0">
                                          <p:val>
                                            <p:strVal val="#ppt_x"/>
                                          </p:val>
                                        </p:tav>
                                        <p:tav tm="100000">
                                          <p:val>
                                            <p:strVal val="#ppt_x"/>
                                          </p:val>
                                        </p:tav>
                                      </p:tavLst>
                                    </p:anim>
                                    <p:anim calcmode="lin" valueType="num">
                                      <p:cBhvr>
                                        <p:cTn id="42" dur="500" fill="hold"/>
                                        <p:tgtEl>
                                          <p:spTgt spid="73"/>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fade">
                                      <p:cBhvr>
                                        <p:cTn id="46" dur="500"/>
                                        <p:tgtEl>
                                          <p:spTgt spid="69"/>
                                        </p:tgtEl>
                                      </p:cBhvr>
                                    </p:animEffect>
                                    <p:anim calcmode="lin" valueType="num">
                                      <p:cBhvr>
                                        <p:cTn id="47" dur="500" fill="hold"/>
                                        <p:tgtEl>
                                          <p:spTgt spid="69"/>
                                        </p:tgtEl>
                                        <p:attrNameLst>
                                          <p:attrName>ppt_x</p:attrName>
                                        </p:attrNameLst>
                                      </p:cBhvr>
                                      <p:tavLst>
                                        <p:tav tm="0">
                                          <p:val>
                                            <p:strVal val="#ppt_x"/>
                                          </p:val>
                                        </p:tav>
                                        <p:tav tm="100000">
                                          <p:val>
                                            <p:strVal val="#ppt_x"/>
                                          </p:val>
                                        </p:tav>
                                      </p:tavLst>
                                    </p:anim>
                                    <p:anim calcmode="lin" valueType="num">
                                      <p:cBhvr>
                                        <p:cTn id="48" dur="500" fill="hold"/>
                                        <p:tgtEl>
                                          <p:spTgt spid="69"/>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anim calcmode="lin" valueType="num">
                                      <p:cBhvr>
                                        <p:cTn id="53" dur="500" fill="hold"/>
                                        <p:tgtEl>
                                          <p:spTgt spid="66"/>
                                        </p:tgtEl>
                                        <p:attrNameLst>
                                          <p:attrName>ppt_x</p:attrName>
                                        </p:attrNameLst>
                                      </p:cBhvr>
                                      <p:tavLst>
                                        <p:tav tm="0">
                                          <p:val>
                                            <p:strVal val="#ppt_x"/>
                                          </p:val>
                                        </p:tav>
                                        <p:tav tm="100000">
                                          <p:val>
                                            <p:strVal val="#ppt_x"/>
                                          </p:val>
                                        </p:tav>
                                      </p:tavLst>
                                    </p:anim>
                                    <p:anim calcmode="lin" valueType="num">
                                      <p:cBhvr>
                                        <p:cTn id="54" dur="500" fill="hold"/>
                                        <p:tgtEl>
                                          <p:spTgt spid="66"/>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fade">
                                      <p:cBhvr>
                                        <p:cTn id="58" dur="500"/>
                                        <p:tgtEl>
                                          <p:spTgt spid="67"/>
                                        </p:tgtEl>
                                      </p:cBhvr>
                                    </p:animEffect>
                                    <p:anim calcmode="lin" valueType="num">
                                      <p:cBhvr>
                                        <p:cTn id="59" dur="500" fill="hold"/>
                                        <p:tgtEl>
                                          <p:spTgt spid="67"/>
                                        </p:tgtEl>
                                        <p:attrNameLst>
                                          <p:attrName>ppt_x</p:attrName>
                                        </p:attrNameLst>
                                      </p:cBhvr>
                                      <p:tavLst>
                                        <p:tav tm="0">
                                          <p:val>
                                            <p:strVal val="#ppt_x"/>
                                          </p:val>
                                        </p:tav>
                                        <p:tav tm="100000">
                                          <p:val>
                                            <p:strVal val="#ppt_x"/>
                                          </p:val>
                                        </p:tav>
                                      </p:tavLst>
                                    </p:anim>
                                    <p:anim calcmode="lin" valueType="num">
                                      <p:cBhvr>
                                        <p:cTn id="60" dur="500" fill="hold"/>
                                        <p:tgtEl>
                                          <p:spTgt spid="67"/>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anim calcmode="lin" valueType="num">
                                      <p:cBhvr>
                                        <p:cTn id="65" dur="500" fill="hold"/>
                                        <p:tgtEl>
                                          <p:spTgt spid="68"/>
                                        </p:tgtEl>
                                        <p:attrNameLst>
                                          <p:attrName>ppt_x</p:attrName>
                                        </p:attrNameLst>
                                      </p:cBhvr>
                                      <p:tavLst>
                                        <p:tav tm="0">
                                          <p:val>
                                            <p:strVal val="#ppt_x"/>
                                          </p:val>
                                        </p:tav>
                                        <p:tav tm="100000">
                                          <p:val>
                                            <p:strVal val="#ppt_x"/>
                                          </p:val>
                                        </p:tav>
                                      </p:tavLst>
                                    </p:anim>
                                    <p:anim calcmode="lin" valueType="num">
                                      <p:cBhvr>
                                        <p:cTn id="66" dur="5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70" grpId="0" animBg="1"/>
      <p:bldP spid="71" grpId="0" animBg="1"/>
      <p:bldP spid="72" grpId="0" animBg="1"/>
      <p:bldP spid="73" grpId="0" animBg="1"/>
      <p:bldP spid="78" grpId="0"/>
      <p:bldP spid="7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CE59E4B-AFF3-439D-8501-370F457FFD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9" name="文本框 5">
            <a:extLst>
              <a:ext uri="{FF2B5EF4-FFF2-40B4-BE49-F238E27FC236}">
                <a16:creationId xmlns:a16="http://schemas.microsoft.com/office/drawing/2014/main" id="{E500282F-320C-466D-97BA-A71C94942741}"/>
              </a:ext>
            </a:extLst>
          </p:cNvPr>
          <p:cNvSpPr txBox="1"/>
          <p:nvPr/>
        </p:nvSpPr>
        <p:spPr>
          <a:xfrm>
            <a:off x="4635871" y="1752312"/>
            <a:ext cx="2842553" cy="830996"/>
          </a:xfrm>
          <a:prstGeom prst="rect">
            <a:avLst/>
          </a:prstGeom>
          <a:noFill/>
        </p:spPr>
        <p:txBody>
          <a:bodyPr wrap="square" rtlCol="0">
            <a:spAutoFit/>
          </a:bodyPr>
          <a:lstStyle/>
          <a:p>
            <a:pPr algn="ctr"/>
            <a:r>
              <a:rPr lang="en-US" altLang="zh-CN" sz="4800" dirty="0">
                <a:solidFill>
                  <a:srgbClr val="72AE4A"/>
                </a:solidFill>
                <a:latin typeface="文悦古典明朝体 (非商业使用) W5" pitchFamily="50" charset="-122"/>
                <a:ea typeface="文悦古典明朝体 (非商业使用) W5" pitchFamily="50" charset="-122"/>
              </a:rPr>
              <a:t>0</a:t>
            </a:r>
            <a:r>
              <a:rPr lang="en-US" altLang="zh-CN" sz="4800" dirty="0">
                <a:solidFill>
                  <a:srgbClr val="92488E"/>
                </a:solidFill>
                <a:latin typeface="文悦古典明朝体 (非商业使用) W5" pitchFamily="50" charset="-122"/>
                <a:ea typeface="文悦古典明朝体 (非商业使用) W5" pitchFamily="50" charset="-122"/>
              </a:rPr>
              <a:t>4</a:t>
            </a:r>
            <a:endParaRPr lang="zh-CN" altLang="en-US" sz="4800" dirty="0">
              <a:solidFill>
                <a:srgbClr val="92488E"/>
              </a:solidFill>
              <a:latin typeface="文悦古典明朝体 (非商业使用) W5" pitchFamily="50" charset="-122"/>
              <a:ea typeface="文悦古典明朝体 (非商业使用) W5" pitchFamily="50" charset="-122"/>
            </a:endParaRPr>
          </a:p>
        </p:txBody>
      </p:sp>
      <p:grpSp>
        <p:nvGrpSpPr>
          <p:cNvPr id="16" name="组合 15">
            <a:extLst>
              <a:ext uri="{FF2B5EF4-FFF2-40B4-BE49-F238E27FC236}">
                <a16:creationId xmlns:a16="http://schemas.microsoft.com/office/drawing/2014/main" id="{D38E8753-1E5E-4D8C-A9FF-04AFAFDC8ECB}"/>
              </a:ext>
            </a:extLst>
          </p:cNvPr>
          <p:cNvGrpSpPr/>
          <p:nvPr/>
        </p:nvGrpSpPr>
        <p:grpSpPr>
          <a:xfrm>
            <a:off x="4399681" y="1863695"/>
            <a:ext cx="3372518" cy="646331"/>
            <a:chOff x="1897781" y="4477355"/>
            <a:chExt cx="3372518" cy="646331"/>
          </a:xfrm>
        </p:grpSpPr>
        <p:sp>
          <p:nvSpPr>
            <p:cNvPr id="18" name="TextBox 4">
              <a:extLst>
                <a:ext uri="{FF2B5EF4-FFF2-40B4-BE49-F238E27FC236}">
                  <a16:creationId xmlns:a16="http://schemas.microsoft.com/office/drawing/2014/main" id="{63DC4EB7-32C7-491A-B743-D19DC0CEA8AF}"/>
                </a:ext>
              </a:extLst>
            </p:cNvPr>
            <p:cNvSpPr txBox="1"/>
            <p:nvPr/>
          </p:nvSpPr>
          <p:spPr>
            <a:xfrm>
              <a:off x="1897781" y="4477355"/>
              <a:ext cx="646331" cy="646331"/>
            </a:xfrm>
            <a:prstGeom prst="rect">
              <a:avLst/>
            </a:prstGeom>
            <a:noFill/>
          </p:spPr>
          <p:txBody>
            <a:bodyPr wrap="none" rtlCol="0">
              <a:spAutoFit/>
            </a:bodyPr>
            <a:lstStyle/>
            <a:p>
              <a:pPr algn="ctr"/>
              <a:r>
                <a:rPr lang="en-US" altLang="zh-CN" sz="3600" dirty="0">
                  <a:solidFill>
                    <a:srgbClr val="72AE4A"/>
                  </a:solidFill>
                  <a:latin typeface="文悦古典明朝体 (非商业使用) W5" pitchFamily="50" charset="-122"/>
                  <a:ea typeface="文悦古典明朝体 (非商业使用) W5" pitchFamily="50" charset="-122"/>
                </a:rPr>
                <a:t>《</a:t>
              </a:r>
            </a:p>
          </p:txBody>
        </p:sp>
        <p:sp>
          <p:nvSpPr>
            <p:cNvPr id="19" name="TextBox 4">
              <a:extLst>
                <a:ext uri="{FF2B5EF4-FFF2-40B4-BE49-F238E27FC236}">
                  <a16:creationId xmlns:a16="http://schemas.microsoft.com/office/drawing/2014/main" id="{5E85BC6D-D29F-4BFC-A4B4-B529F5CD5F38}"/>
                </a:ext>
              </a:extLst>
            </p:cNvPr>
            <p:cNvSpPr txBox="1"/>
            <p:nvPr/>
          </p:nvSpPr>
          <p:spPr>
            <a:xfrm flipH="1">
              <a:off x="4623967" y="4477355"/>
              <a:ext cx="646332" cy="646331"/>
            </a:xfrm>
            <a:prstGeom prst="rect">
              <a:avLst/>
            </a:prstGeom>
            <a:noFill/>
          </p:spPr>
          <p:txBody>
            <a:bodyPr wrap="none" rtlCol="0">
              <a:spAutoFit/>
            </a:bodyPr>
            <a:lstStyle/>
            <a:p>
              <a:pPr algn="ctr"/>
              <a:r>
                <a:rPr lang="en-US" altLang="zh-CN" sz="3600" dirty="0">
                  <a:solidFill>
                    <a:srgbClr val="92488E"/>
                  </a:solidFill>
                  <a:latin typeface="文悦古典明朝体 (非商业使用) W5" pitchFamily="50" charset="-122"/>
                  <a:ea typeface="文悦古典明朝体 (非商业使用) W5" pitchFamily="50" charset="-122"/>
                </a:rPr>
                <a:t>》</a:t>
              </a:r>
            </a:p>
          </p:txBody>
        </p:sp>
      </p:grpSp>
      <p:grpSp>
        <p:nvGrpSpPr>
          <p:cNvPr id="22" name="组合 21">
            <a:extLst>
              <a:ext uri="{FF2B5EF4-FFF2-40B4-BE49-F238E27FC236}">
                <a16:creationId xmlns:a16="http://schemas.microsoft.com/office/drawing/2014/main" id="{5AC2A6D7-BE5F-4F33-9A69-8FDAF14F4ABC}"/>
              </a:ext>
            </a:extLst>
          </p:cNvPr>
          <p:cNvGrpSpPr/>
          <p:nvPr/>
        </p:nvGrpSpPr>
        <p:grpSpPr>
          <a:xfrm>
            <a:off x="4717059" y="2619646"/>
            <a:ext cx="2767715" cy="95254"/>
            <a:chOff x="1839287" y="5184146"/>
            <a:chExt cx="2767715" cy="95254"/>
          </a:xfrm>
        </p:grpSpPr>
        <p:grpSp>
          <p:nvGrpSpPr>
            <p:cNvPr id="23" name="组合 22">
              <a:extLst>
                <a:ext uri="{FF2B5EF4-FFF2-40B4-BE49-F238E27FC236}">
                  <a16:creationId xmlns:a16="http://schemas.microsoft.com/office/drawing/2014/main" id="{436C1534-5DDA-4A3D-A271-4CFDABC0D0B9}"/>
                </a:ext>
              </a:extLst>
            </p:cNvPr>
            <p:cNvGrpSpPr/>
            <p:nvPr/>
          </p:nvGrpSpPr>
          <p:grpSpPr>
            <a:xfrm>
              <a:off x="2591031" y="5184150"/>
              <a:ext cx="2015971" cy="95250"/>
              <a:chOff x="2425983" y="5170170"/>
              <a:chExt cx="2015971" cy="156210"/>
            </a:xfrm>
          </p:grpSpPr>
          <p:grpSp>
            <p:nvGrpSpPr>
              <p:cNvPr id="47" name="组合 46">
                <a:extLst>
                  <a:ext uri="{FF2B5EF4-FFF2-40B4-BE49-F238E27FC236}">
                    <a16:creationId xmlns:a16="http://schemas.microsoft.com/office/drawing/2014/main" id="{190D061C-0745-42EE-BA91-41B94D31A229}"/>
                  </a:ext>
                </a:extLst>
              </p:cNvPr>
              <p:cNvGrpSpPr/>
              <p:nvPr/>
            </p:nvGrpSpPr>
            <p:grpSpPr>
              <a:xfrm>
                <a:off x="2425983" y="5179695"/>
                <a:ext cx="1009343" cy="146685"/>
                <a:chOff x="2425983" y="5179695"/>
                <a:chExt cx="1009343" cy="146685"/>
              </a:xfrm>
            </p:grpSpPr>
            <p:grpSp>
              <p:nvGrpSpPr>
                <p:cNvPr id="63" name="组合 62">
                  <a:extLst>
                    <a:ext uri="{FF2B5EF4-FFF2-40B4-BE49-F238E27FC236}">
                      <a16:creationId xmlns:a16="http://schemas.microsoft.com/office/drawing/2014/main" id="{0B6EC894-DB98-4476-A488-5246306CDA54}"/>
                    </a:ext>
                  </a:extLst>
                </p:cNvPr>
                <p:cNvGrpSpPr/>
                <p:nvPr/>
              </p:nvGrpSpPr>
              <p:grpSpPr>
                <a:xfrm>
                  <a:off x="2425983" y="5186045"/>
                  <a:ext cx="504518" cy="140335"/>
                  <a:chOff x="2425983" y="5186045"/>
                  <a:chExt cx="504518" cy="140335"/>
                </a:xfrm>
              </p:grpSpPr>
              <p:grpSp>
                <p:nvGrpSpPr>
                  <p:cNvPr id="71" name="组合 70">
                    <a:extLst>
                      <a:ext uri="{FF2B5EF4-FFF2-40B4-BE49-F238E27FC236}">
                        <a16:creationId xmlns:a16="http://schemas.microsoft.com/office/drawing/2014/main" id="{C50607A3-FE72-458E-91C9-51ADB3BBC750}"/>
                      </a:ext>
                    </a:extLst>
                  </p:cNvPr>
                  <p:cNvGrpSpPr/>
                  <p:nvPr/>
                </p:nvGrpSpPr>
                <p:grpSpPr>
                  <a:xfrm>
                    <a:off x="2425983" y="5189220"/>
                    <a:ext cx="253693" cy="137160"/>
                    <a:chOff x="2425983" y="5189220"/>
                    <a:chExt cx="253693" cy="137160"/>
                  </a:xfrm>
                </p:grpSpPr>
                <p:cxnSp>
                  <p:nvCxnSpPr>
                    <p:cNvPr id="75" name="直接连接符 74">
                      <a:extLst>
                        <a:ext uri="{FF2B5EF4-FFF2-40B4-BE49-F238E27FC236}">
                          <a16:creationId xmlns:a16="http://schemas.microsoft.com/office/drawing/2014/main" id="{CB37767F-1DFF-4055-84D5-912FF80793D7}"/>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81D0E612-CF28-43D7-9D66-241AA170F0C7}"/>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id="{FB31409C-5477-4106-8A15-0E7618FBD122}"/>
                      </a:ext>
                    </a:extLst>
                  </p:cNvPr>
                  <p:cNvGrpSpPr/>
                  <p:nvPr/>
                </p:nvGrpSpPr>
                <p:grpSpPr>
                  <a:xfrm>
                    <a:off x="2676808" y="5186045"/>
                    <a:ext cx="253693" cy="137160"/>
                    <a:chOff x="2425983" y="5189220"/>
                    <a:chExt cx="253693" cy="137160"/>
                  </a:xfrm>
                </p:grpSpPr>
                <p:cxnSp>
                  <p:nvCxnSpPr>
                    <p:cNvPr id="73" name="直接连接符 72">
                      <a:extLst>
                        <a:ext uri="{FF2B5EF4-FFF2-40B4-BE49-F238E27FC236}">
                          <a16:creationId xmlns:a16="http://schemas.microsoft.com/office/drawing/2014/main" id="{60CC5454-ED56-40A8-8D38-8EBAA2DB1B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5482511E-E5AB-4685-B72A-B1D1C6739110}"/>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64" name="组合 63">
                  <a:extLst>
                    <a:ext uri="{FF2B5EF4-FFF2-40B4-BE49-F238E27FC236}">
                      <a16:creationId xmlns:a16="http://schemas.microsoft.com/office/drawing/2014/main" id="{26555EAD-2F30-4925-98AE-AAFFFB538F90}"/>
                    </a:ext>
                  </a:extLst>
                </p:cNvPr>
                <p:cNvGrpSpPr/>
                <p:nvPr/>
              </p:nvGrpSpPr>
              <p:grpSpPr>
                <a:xfrm>
                  <a:off x="2930808" y="5179695"/>
                  <a:ext cx="504518" cy="140335"/>
                  <a:chOff x="2425983" y="5186045"/>
                  <a:chExt cx="504518" cy="140335"/>
                </a:xfrm>
              </p:grpSpPr>
              <p:grpSp>
                <p:nvGrpSpPr>
                  <p:cNvPr id="65" name="组合 64">
                    <a:extLst>
                      <a:ext uri="{FF2B5EF4-FFF2-40B4-BE49-F238E27FC236}">
                        <a16:creationId xmlns:a16="http://schemas.microsoft.com/office/drawing/2014/main" id="{8701A3F3-6031-4486-9311-E205158269C9}"/>
                      </a:ext>
                    </a:extLst>
                  </p:cNvPr>
                  <p:cNvGrpSpPr/>
                  <p:nvPr/>
                </p:nvGrpSpPr>
                <p:grpSpPr>
                  <a:xfrm>
                    <a:off x="2425983" y="5189220"/>
                    <a:ext cx="253693" cy="137160"/>
                    <a:chOff x="2425983" y="5189220"/>
                    <a:chExt cx="253693" cy="137160"/>
                  </a:xfrm>
                </p:grpSpPr>
                <p:cxnSp>
                  <p:nvCxnSpPr>
                    <p:cNvPr id="69" name="直接连接符 68">
                      <a:extLst>
                        <a:ext uri="{FF2B5EF4-FFF2-40B4-BE49-F238E27FC236}">
                          <a16:creationId xmlns:a16="http://schemas.microsoft.com/office/drawing/2014/main" id="{5867AE52-243C-447F-A622-744A7BE4EB22}"/>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1BF35A35-E267-4E79-827B-18C58ED44DFC}"/>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id="{66933D52-CE92-4C87-974B-71E255DFE626}"/>
                      </a:ext>
                    </a:extLst>
                  </p:cNvPr>
                  <p:cNvGrpSpPr/>
                  <p:nvPr/>
                </p:nvGrpSpPr>
                <p:grpSpPr>
                  <a:xfrm>
                    <a:off x="2676808" y="5186045"/>
                    <a:ext cx="253693" cy="137160"/>
                    <a:chOff x="2425983" y="5189220"/>
                    <a:chExt cx="253693" cy="137160"/>
                  </a:xfrm>
                </p:grpSpPr>
                <p:cxnSp>
                  <p:nvCxnSpPr>
                    <p:cNvPr id="67" name="直接连接符 66">
                      <a:extLst>
                        <a:ext uri="{FF2B5EF4-FFF2-40B4-BE49-F238E27FC236}">
                          <a16:creationId xmlns:a16="http://schemas.microsoft.com/office/drawing/2014/main" id="{2FAA0AF2-C576-4E16-9A3D-F999D2463A3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854171D4-1816-4ED7-937F-616E146850C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48" name="组合 47">
                <a:extLst>
                  <a:ext uri="{FF2B5EF4-FFF2-40B4-BE49-F238E27FC236}">
                    <a16:creationId xmlns:a16="http://schemas.microsoft.com/office/drawing/2014/main" id="{8D50FE4E-E733-4B57-A3DD-50112BFCAA57}"/>
                  </a:ext>
                </a:extLst>
              </p:cNvPr>
              <p:cNvGrpSpPr/>
              <p:nvPr/>
            </p:nvGrpSpPr>
            <p:grpSpPr>
              <a:xfrm>
                <a:off x="3432611" y="5170170"/>
                <a:ext cx="1009343" cy="146685"/>
                <a:chOff x="2425983" y="5179695"/>
                <a:chExt cx="1009343" cy="146685"/>
              </a:xfrm>
            </p:grpSpPr>
            <p:grpSp>
              <p:nvGrpSpPr>
                <p:cNvPr id="49" name="组合 48">
                  <a:extLst>
                    <a:ext uri="{FF2B5EF4-FFF2-40B4-BE49-F238E27FC236}">
                      <a16:creationId xmlns:a16="http://schemas.microsoft.com/office/drawing/2014/main" id="{C3821E19-A4D9-40AD-8112-45CB2236551F}"/>
                    </a:ext>
                  </a:extLst>
                </p:cNvPr>
                <p:cNvGrpSpPr/>
                <p:nvPr/>
              </p:nvGrpSpPr>
              <p:grpSpPr>
                <a:xfrm>
                  <a:off x="2425983" y="5186045"/>
                  <a:ext cx="504518" cy="140335"/>
                  <a:chOff x="2425983" y="5186045"/>
                  <a:chExt cx="504518" cy="140335"/>
                </a:xfrm>
              </p:grpSpPr>
              <p:grpSp>
                <p:nvGrpSpPr>
                  <p:cNvPr id="57" name="组合 56">
                    <a:extLst>
                      <a:ext uri="{FF2B5EF4-FFF2-40B4-BE49-F238E27FC236}">
                        <a16:creationId xmlns:a16="http://schemas.microsoft.com/office/drawing/2014/main" id="{1629C7E7-94C0-45E4-BDD0-DB85775A03B3}"/>
                      </a:ext>
                    </a:extLst>
                  </p:cNvPr>
                  <p:cNvGrpSpPr/>
                  <p:nvPr/>
                </p:nvGrpSpPr>
                <p:grpSpPr>
                  <a:xfrm>
                    <a:off x="2425983" y="5189220"/>
                    <a:ext cx="253693" cy="137160"/>
                    <a:chOff x="2425983" y="5189220"/>
                    <a:chExt cx="253693" cy="137160"/>
                  </a:xfrm>
                </p:grpSpPr>
                <p:cxnSp>
                  <p:nvCxnSpPr>
                    <p:cNvPr id="61" name="直接连接符 60">
                      <a:extLst>
                        <a:ext uri="{FF2B5EF4-FFF2-40B4-BE49-F238E27FC236}">
                          <a16:creationId xmlns:a16="http://schemas.microsoft.com/office/drawing/2014/main" id="{863964DD-CD5E-4A05-8F0C-20761E9ABFF1}"/>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E96F02C4-2780-4DCC-8FD2-99F2601D9E6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a16="http://schemas.microsoft.com/office/drawing/2014/main" id="{DC2D96F9-C7C7-4C60-B50F-94BF7FAB39DC}"/>
                      </a:ext>
                    </a:extLst>
                  </p:cNvPr>
                  <p:cNvGrpSpPr/>
                  <p:nvPr/>
                </p:nvGrpSpPr>
                <p:grpSpPr>
                  <a:xfrm>
                    <a:off x="2676808" y="5186045"/>
                    <a:ext cx="253693" cy="137160"/>
                    <a:chOff x="2425983" y="5189220"/>
                    <a:chExt cx="253693" cy="137160"/>
                  </a:xfrm>
                </p:grpSpPr>
                <p:cxnSp>
                  <p:nvCxnSpPr>
                    <p:cNvPr id="59" name="直接连接符 58">
                      <a:extLst>
                        <a:ext uri="{FF2B5EF4-FFF2-40B4-BE49-F238E27FC236}">
                          <a16:creationId xmlns:a16="http://schemas.microsoft.com/office/drawing/2014/main" id="{9CB569DC-12AF-4F78-B5C1-C484DC55E2D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46A5863-5EA6-4F26-8FE6-BDDFCF0424FA}"/>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50" name="组合 49">
                  <a:extLst>
                    <a:ext uri="{FF2B5EF4-FFF2-40B4-BE49-F238E27FC236}">
                      <a16:creationId xmlns:a16="http://schemas.microsoft.com/office/drawing/2014/main" id="{226D5842-42AF-4ABC-BD96-1AB643317AC7}"/>
                    </a:ext>
                  </a:extLst>
                </p:cNvPr>
                <p:cNvGrpSpPr/>
                <p:nvPr/>
              </p:nvGrpSpPr>
              <p:grpSpPr>
                <a:xfrm>
                  <a:off x="2930808" y="5179695"/>
                  <a:ext cx="504518" cy="140335"/>
                  <a:chOff x="2425983" y="5186045"/>
                  <a:chExt cx="504518" cy="140335"/>
                </a:xfrm>
              </p:grpSpPr>
              <p:grpSp>
                <p:nvGrpSpPr>
                  <p:cNvPr id="51" name="组合 50">
                    <a:extLst>
                      <a:ext uri="{FF2B5EF4-FFF2-40B4-BE49-F238E27FC236}">
                        <a16:creationId xmlns:a16="http://schemas.microsoft.com/office/drawing/2014/main" id="{F122E97F-7169-4687-BAE7-38074087C566}"/>
                      </a:ext>
                    </a:extLst>
                  </p:cNvPr>
                  <p:cNvGrpSpPr/>
                  <p:nvPr/>
                </p:nvGrpSpPr>
                <p:grpSpPr>
                  <a:xfrm>
                    <a:off x="2425983" y="5189220"/>
                    <a:ext cx="253693" cy="137160"/>
                    <a:chOff x="2425983" y="5189220"/>
                    <a:chExt cx="253693" cy="137160"/>
                  </a:xfrm>
                </p:grpSpPr>
                <p:cxnSp>
                  <p:nvCxnSpPr>
                    <p:cNvPr id="55" name="直接连接符 54">
                      <a:extLst>
                        <a:ext uri="{FF2B5EF4-FFF2-40B4-BE49-F238E27FC236}">
                          <a16:creationId xmlns:a16="http://schemas.microsoft.com/office/drawing/2014/main" id="{D02BFE4A-D1F0-4405-9F20-818CFD63A5B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2CE5EE1E-3B84-4207-AD59-94E8BE9BC485}"/>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id="{8D73A954-07D3-4843-8170-216442845BE5}"/>
                      </a:ext>
                    </a:extLst>
                  </p:cNvPr>
                  <p:cNvGrpSpPr/>
                  <p:nvPr/>
                </p:nvGrpSpPr>
                <p:grpSpPr>
                  <a:xfrm>
                    <a:off x="2676808" y="5186045"/>
                    <a:ext cx="253693" cy="137160"/>
                    <a:chOff x="2425983" y="5189220"/>
                    <a:chExt cx="253693" cy="137160"/>
                  </a:xfrm>
                </p:grpSpPr>
                <p:cxnSp>
                  <p:nvCxnSpPr>
                    <p:cNvPr id="53" name="直接连接符 52">
                      <a:extLst>
                        <a:ext uri="{FF2B5EF4-FFF2-40B4-BE49-F238E27FC236}">
                          <a16:creationId xmlns:a16="http://schemas.microsoft.com/office/drawing/2014/main" id="{A3532D19-0C26-4C77-B8B4-EC8E6657D0F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5BCCAFEB-C461-45E7-B472-BB1102F277A5}"/>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36" name="组合 35">
              <a:extLst>
                <a:ext uri="{FF2B5EF4-FFF2-40B4-BE49-F238E27FC236}">
                  <a16:creationId xmlns:a16="http://schemas.microsoft.com/office/drawing/2014/main" id="{456D720D-EC42-447D-BA91-9C5D3CE8A2C6}"/>
                </a:ext>
              </a:extLst>
            </p:cNvPr>
            <p:cNvGrpSpPr/>
            <p:nvPr/>
          </p:nvGrpSpPr>
          <p:grpSpPr>
            <a:xfrm>
              <a:off x="1839287" y="5184146"/>
              <a:ext cx="758518" cy="87506"/>
              <a:chOff x="2676808" y="5179695"/>
              <a:chExt cx="758518" cy="143510"/>
            </a:xfrm>
          </p:grpSpPr>
          <p:grpSp>
            <p:nvGrpSpPr>
              <p:cNvPr id="37" name="组合 36">
                <a:extLst>
                  <a:ext uri="{FF2B5EF4-FFF2-40B4-BE49-F238E27FC236}">
                    <a16:creationId xmlns:a16="http://schemas.microsoft.com/office/drawing/2014/main" id="{F72BEA30-4D34-46E9-8981-210069AA19A5}"/>
                  </a:ext>
                </a:extLst>
              </p:cNvPr>
              <p:cNvGrpSpPr/>
              <p:nvPr/>
            </p:nvGrpSpPr>
            <p:grpSpPr>
              <a:xfrm>
                <a:off x="2676808" y="5186045"/>
                <a:ext cx="253693" cy="137160"/>
                <a:chOff x="2425983" y="5189220"/>
                <a:chExt cx="253693" cy="137160"/>
              </a:xfrm>
            </p:grpSpPr>
            <p:cxnSp>
              <p:nvCxnSpPr>
                <p:cNvPr id="45" name="直接连接符 44">
                  <a:extLst>
                    <a:ext uri="{FF2B5EF4-FFF2-40B4-BE49-F238E27FC236}">
                      <a16:creationId xmlns:a16="http://schemas.microsoft.com/office/drawing/2014/main" id="{733E6EB4-76D2-4865-94EE-DEE931AA7315}"/>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1B3F588F-DE58-4EA2-AB2F-9E395EA887BF}"/>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233746F1-4281-4642-A1E3-A8F50B6E67DF}"/>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55EA6530-D51E-4BE3-BED1-CC9304B01BA2}"/>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F447CECA-6396-45EF-8346-AEBBF4BDE523}"/>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AE75C0EB-116A-4FB7-AD40-7B17DB45281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25E60452-068D-47E1-B780-75459C334D4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DD9E9D82-E2D4-46CC-BE8B-A7F069203CEA}"/>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3CD5836B-CEFB-4C1C-95C9-95A6EB4D47BC}"/>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nvGrpSpPr>
          <p:cNvPr id="82" name="组合 81">
            <a:extLst>
              <a:ext uri="{FF2B5EF4-FFF2-40B4-BE49-F238E27FC236}">
                <a16:creationId xmlns:a16="http://schemas.microsoft.com/office/drawing/2014/main" id="{BC2B3163-C32F-47F0-AA10-1127B49D9EAC}"/>
              </a:ext>
            </a:extLst>
          </p:cNvPr>
          <p:cNvGrpSpPr/>
          <p:nvPr/>
        </p:nvGrpSpPr>
        <p:grpSpPr>
          <a:xfrm>
            <a:off x="3924454" y="3017723"/>
            <a:ext cx="4396800" cy="1754259"/>
            <a:chOff x="5756295" y="2639572"/>
            <a:chExt cx="4396800" cy="1754259"/>
          </a:xfrm>
        </p:grpSpPr>
        <p:sp>
          <p:nvSpPr>
            <p:cNvPr id="83" name="矩形 82">
              <a:extLst>
                <a:ext uri="{FF2B5EF4-FFF2-40B4-BE49-F238E27FC236}">
                  <a16:creationId xmlns:a16="http://schemas.microsoft.com/office/drawing/2014/main" id="{D7281F42-0084-4A72-BFB6-5F4C3D6805F8}"/>
                </a:ext>
              </a:extLst>
            </p:cNvPr>
            <p:cNvSpPr/>
            <p:nvPr/>
          </p:nvSpPr>
          <p:spPr>
            <a:xfrm>
              <a:off x="5756295" y="2639572"/>
              <a:ext cx="4339650" cy="923330"/>
            </a:xfrm>
            <a:prstGeom prst="rect">
              <a:avLst/>
            </a:prstGeom>
          </p:spPr>
          <p:txBody>
            <a:bodyPr wrap="none">
              <a:spAutoFit/>
            </a:bodyPr>
            <a:lstStyle/>
            <a:p>
              <a:pPr algn="ctr"/>
              <a:r>
                <a:rPr kumimoji="1" lang="zh-CN" altLang="en-US" sz="5400" dirty="0">
                  <a:solidFill>
                    <a:srgbClr val="72AE4A"/>
                  </a:solidFill>
                  <a:latin typeface="文悦古典明朝体 (非商业使用) W5" pitchFamily="50" charset="-122"/>
                  <a:ea typeface="文悦古典明朝体 (非商业使用) W5" pitchFamily="50" charset="-122"/>
                </a:rPr>
                <a:t>加入你</a:t>
              </a:r>
              <a:r>
                <a:rPr kumimoji="1" lang="zh-CN" altLang="en-US" sz="5400" dirty="0">
                  <a:solidFill>
                    <a:srgbClr val="92488E"/>
                  </a:solidFill>
                  <a:latin typeface="文悦古典明朝体 (非商业使用) W5" pitchFamily="50" charset="-122"/>
                  <a:ea typeface="文悦古典明朝体 (非商业使用) W5" pitchFamily="50" charset="-122"/>
                </a:rPr>
                <a:t>的标题</a:t>
              </a:r>
            </a:p>
          </p:txBody>
        </p:sp>
        <p:sp>
          <p:nvSpPr>
            <p:cNvPr id="84" name="矩形 83">
              <a:extLst>
                <a:ext uri="{FF2B5EF4-FFF2-40B4-BE49-F238E27FC236}">
                  <a16:creationId xmlns:a16="http://schemas.microsoft.com/office/drawing/2014/main" id="{A67C5E71-A7F8-49BD-8AB3-76A72731D43A}"/>
                </a:ext>
              </a:extLst>
            </p:cNvPr>
            <p:cNvSpPr/>
            <p:nvPr/>
          </p:nvSpPr>
          <p:spPr>
            <a:xfrm>
              <a:off x="5813445" y="3501471"/>
              <a:ext cx="4339650" cy="892360"/>
            </a:xfrm>
            <a:prstGeom prst="rect">
              <a:avLst/>
            </a:prstGeom>
          </p:spPr>
          <p:txBody>
            <a:bodyPr wrap="square">
              <a:spAutoFit/>
            </a:bodyPr>
            <a:lstStyle/>
            <a:p>
              <a:pPr algn="ctr">
                <a:lnSpc>
                  <a:spcPct val="130000"/>
                </a:lnSpc>
              </a:pPr>
              <a:r>
                <a:rPr lang="zh-CN" altLang="en-US" sz="1333" dirty="0">
                  <a:solidFill>
                    <a:schemeClr val="bg1">
                      <a:lumMod val="75000"/>
                    </a:schemeClr>
                  </a:solidFill>
                  <a:latin typeface="文悦古典明朝体 (非商业使用) W5" pitchFamily="50" charset="-122"/>
                  <a:ea typeface="文悦古典明朝体 (非商业使用) W5" pitchFamily="50"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75000"/>
                  </a:schemeClr>
                </a:solidFill>
                <a:latin typeface="文悦古典明朝体 (非商业使用) W5" pitchFamily="50" charset="-122"/>
                <a:ea typeface="文悦古典明朝体 (非商业使用) W5" pitchFamily="50" charset="-122"/>
              </a:endParaRPr>
            </a:p>
          </p:txBody>
        </p:sp>
      </p:grpSp>
    </p:spTree>
    <p:extLst>
      <p:ext uri="{BB962C8B-B14F-4D97-AF65-F5344CB8AC3E}">
        <p14:creationId xmlns:p14="http://schemas.microsoft.com/office/powerpoint/2010/main" val="27095302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fade">
                                      <p:cBhvr>
                                        <p:cTn id="16" dur="750"/>
                                        <p:tgtEl>
                                          <p:spTgt spid="79"/>
                                        </p:tgtEl>
                                      </p:cBhvr>
                                    </p:animEffect>
                                    <p:anim calcmode="lin" valueType="num">
                                      <p:cBhvr>
                                        <p:cTn id="17" dur="750" fill="hold"/>
                                        <p:tgtEl>
                                          <p:spTgt spid="79"/>
                                        </p:tgtEl>
                                        <p:attrNameLst>
                                          <p:attrName>ppt_x</p:attrName>
                                        </p:attrNameLst>
                                      </p:cBhvr>
                                      <p:tavLst>
                                        <p:tav tm="0">
                                          <p:val>
                                            <p:strVal val="#ppt_x"/>
                                          </p:val>
                                        </p:tav>
                                        <p:tav tm="100000">
                                          <p:val>
                                            <p:strVal val="#ppt_x"/>
                                          </p:val>
                                        </p:tav>
                                      </p:tavLst>
                                    </p:anim>
                                    <p:anim calcmode="lin" valueType="num">
                                      <p:cBhvr>
                                        <p:cTn id="18" dur="750" fill="hold"/>
                                        <p:tgtEl>
                                          <p:spTgt spid="79"/>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750"/>
                                        <p:tgtEl>
                                          <p:spTgt spid="22"/>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wipe(left)">
                                      <p:cBhvr>
                                        <p:cTn id="26" dur="75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sp>
        <p:nvSpPr>
          <p:cNvPr id="51" name="文本框 29">
            <a:extLst>
              <a:ext uri="{FF2B5EF4-FFF2-40B4-BE49-F238E27FC236}">
                <a16:creationId xmlns:a16="http://schemas.microsoft.com/office/drawing/2014/main" id="{D1094CBA-1B4E-4D17-8289-2F4B1C83E0A6}"/>
              </a:ext>
            </a:extLst>
          </p:cNvPr>
          <p:cNvSpPr txBox="1"/>
          <p:nvPr/>
        </p:nvSpPr>
        <p:spPr>
          <a:xfrm>
            <a:off x="1798917" y="2232970"/>
            <a:ext cx="3945828" cy="523220"/>
          </a:xfrm>
          <a:prstGeom prst="rect">
            <a:avLst/>
          </a:prstGeom>
          <a:noFill/>
        </p:spPr>
        <p:txBody>
          <a:bodyPr wrap="square" rtlCol="0">
            <a:spAutoFit/>
          </a:bodyPr>
          <a:lstStyle/>
          <a:p>
            <a:r>
              <a:rPr lang="zh-CN" altLang="en-US" sz="2800" b="1" dirty="0">
                <a:solidFill>
                  <a:srgbClr val="72AE4A"/>
                </a:solidFill>
                <a:latin typeface="微软雅黑" panose="020B0503020204020204" pitchFamily="34" charset="-122"/>
                <a:ea typeface="微软雅黑" panose="020B0503020204020204" pitchFamily="34" charset="-122"/>
              </a:rPr>
              <a:t>加入你的标题描述</a:t>
            </a:r>
            <a:endParaRPr lang="en-US" altLang="zh-CN" sz="2800" b="1" dirty="0">
              <a:solidFill>
                <a:srgbClr val="72AE4A"/>
              </a:solidFill>
              <a:latin typeface="微软雅黑" panose="020B0503020204020204" pitchFamily="34" charset="-122"/>
              <a:ea typeface="微软雅黑" panose="020B0503020204020204" pitchFamily="34" charset="-122"/>
            </a:endParaRPr>
          </a:p>
        </p:txBody>
      </p:sp>
      <p:sp>
        <p:nvSpPr>
          <p:cNvPr id="52" name="文本框 30">
            <a:extLst>
              <a:ext uri="{FF2B5EF4-FFF2-40B4-BE49-F238E27FC236}">
                <a16:creationId xmlns:a16="http://schemas.microsoft.com/office/drawing/2014/main" id="{761BB9FE-F4DC-4BAA-8312-B80C9A3FFF1B}"/>
              </a:ext>
            </a:extLst>
          </p:cNvPr>
          <p:cNvSpPr txBox="1"/>
          <p:nvPr/>
        </p:nvSpPr>
        <p:spPr>
          <a:xfrm>
            <a:off x="1798916" y="2752301"/>
            <a:ext cx="4545324" cy="3277820"/>
          </a:xfrm>
          <a:prstGeom prst="rect">
            <a:avLst/>
          </a:prstGeom>
          <a:noFill/>
          <a:effectLst/>
        </p:spPr>
        <p:txBody>
          <a:bodyPr wrap="square" rtlCol="0">
            <a:spAutoFit/>
          </a:bodyPr>
          <a:lstStyle/>
          <a:p>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400" dirty="0">
                <a:solidFill>
                  <a:schemeClr val="bg1">
                    <a:lumMod val="50000"/>
                  </a:schemeClr>
                </a:solidFill>
                <a:latin typeface="方正姚体" pitchFamily="2" charset="-122"/>
                <a:ea typeface="方正姚体" pitchFamily="2" charset="-122"/>
              </a:rPr>
              <a:t>thought  Click here to add  you to the  center of the </a:t>
            </a:r>
          </a:p>
          <a:p>
            <a:r>
              <a:rPr lang="en-US" altLang="zh-CN" sz="1400" dirty="0">
                <a:solidFill>
                  <a:schemeClr val="bg1">
                    <a:lumMod val="50000"/>
                  </a:schemeClr>
                </a:solidFill>
                <a:latin typeface="方正姚体" pitchFamily="2" charset="-122"/>
                <a:ea typeface="方正姚体" pitchFamily="2" charset="-122"/>
              </a:rPr>
              <a:t>narrative thought  Click here to add  you to the  center</a:t>
            </a:r>
          </a:p>
          <a:p>
            <a:r>
              <a:rPr lang="en-US" altLang="zh-CN" sz="1400" dirty="0">
                <a:solidFill>
                  <a:schemeClr val="bg1">
                    <a:lumMod val="50000"/>
                  </a:schemeClr>
                </a:solidFill>
                <a:latin typeface="方正姚体" pitchFamily="2" charset="-122"/>
                <a:ea typeface="方正姚体" pitchFamily="2" charset="-122"/>
              </a:rPr>
              <a:t>of the  narrative  thought  Click here to add  you to the </a:t>
            </a:r>
          </a:p>
          <a:p>
            <a:r>
              <a:rPr lang="en-US" altLang="zh-CN" sz="1400" dirty="0">
                <a:solidFill>
                  <a:schemeClr val="bg1">
                    <a:lumMod val="50000"/>
                  </a:schemeClr>
                </a:solidFill>
                <a:latin typeface="方正姚体" pitchFamily="2" charset="-122"/>
                <a:ea typeface="方正姚体" pitchFamily="2" charset="-122"/>
              </a:rPr>
              <a:t>center of the  narrative thought</a:t>
            </a:r>
          </a:p>
          <a:p>
            <a:endParaRPr lang="en-US" altLang="zh-CN" sz="1400" dirty="0">
              <a:solidFill>
                <a:schemeClr val="bg1">
                  <a:lumMod val="50000"/>
                </a:schemeClr>
              </a:solidFill>
              <a:latin typeface="方正姚体" pitchFamily="2" charset="-122"/>
              <a:ea typeface="方正姚体" pitchFamily="2" charset="-122"/>
            </a:endParaRPr>
          </a:p>
          <a:p>
            <a:r>
              <a:rPr lang="en-US" altLang="zh-CN" sz="14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400" dirty="0">
                <a:solidFill>
                  <a:schemeClr val="bg1">
                    <a:lumMod val="50000"/>
                  </a:schemeClr>
                </a:solidFill>
                <a:latin typeface="方正姚体" pitchFamily="2" charset="-122"/>
                <a:ea typeface="方正姚体" pitchFamily="2" charset="-122"/>
              </a:rPr>
              <a:t>thought  Click here to add  you to the  center of the </a:t>
            </a:r>
          </a:p>
          <a:p>
            <a:r>
              <a:rPr lang="en-US" altLang="zh-CN" sz="1400" dirty="0">
                <a:solidFill>
                  <a:schemeClr val="bg1">
                    <a:lumMod val="50000"/>
                  </a:schemeClr>
                </a:solidFill>
                <a:latin typeface="方正姚体" pitchFamily="2" charset="-122"/>
                <a:ea typeface="方正姚体" pitchFamily="2" charset="-122"/>
              </a:rPr>
              <a:t>narrative thought  Click here to add  you to the  center</a:t>
            </a:r>
          </a:p>
          <a:p>
            <a:r>
              <a:rPr lang="en-US" altLang="zh-CN" sz="1400" dirty="0">
                <a:solidFill>
                  <a:schemeClr val="bg1">
                    <a:lumMod val="50000"/>
                  </a:schemeClr>
                </a:solidFill>
                <a:latin typeface="方正姚体" pitchFamily="2" charset="-122"/>
                <a:ea typeface="方正姚体" pitchFamily="2" charset="-122"/>
              </a:rPr>
              <a:t>of the  narrative  thought  Click here to add  you to the </a:t>
            </a:r>
          </a:p>
          <a:p>
            <a:r>
              <a:rPr lang="en-US" altLang="zh-CN" sz="1400" dirty="0">
                <a:solidFill>
                  <a:schemeClr val="bg1">
                    <a:lumMod val="50000"/>
                  </a:schemeClr>
                </a:solidFill>
                <a:latin typeface="方正姚体" pitchFamily="2" charset="-122"/>
                <a:ea typeface="方正姚体" pitchFamily="2" charset="-122"/>
              </a:rPr>
              <a:t>center of the  narrative thought</a:t>
            </a:r>
          </a:p>
          <a:p>
            <a:r>
              <a:rPr lang="en-US" altLang="zh-CN" sz="1400" dirty="0">
                <a:solidFill>
                  <a:schemeClr val="bg1">
                    <a:lumMod val="50000"/>
                  </a:schemeClr>
                </a:solidFill>
                <a:latin typeface="方正姚体" pitchFamily="2" charset="-122"/>
                <a:ea typeface="方正姚体" pitchFamily="2" charset="-122"/>
              </a:rPr>
              <a:t>Click here to add  you to the  center of the  narrative</a:t>
            </a:r>
          </a:p>
          <a:p>
            <a:r>
              <a:rPr lang="en-US" altLang="zh-CN" sz="1400" dirty="0">
                <a:solidFill>
                  <a:schemeClr val="bg1">
                    <a:lumMod val="50000"/>
                  </a:schemeClr>
                </a:solidFill>
                <a:latin typeface="方正姚体" pitchFamily="2" charset="-122"/>
                <a:ea typeface="方正姚体" pitchFamily="2" charset="-122"/>
              </a:rPr>
              <a:t>thought  Click here to add  you to the  center of the </a:t>
            </a:r>
          </a:p>
          <a:p>
            <a:endParaRPr lang="en-US" altLang="zh-CN" sz="1400" dirty="0">
              <a:solidFill>
                <a:schemeClr val="bg1">
                  <a:lumMod val="50000"/>
                </a:schemeClr>
              </a:solidFill>
              <a:latin typeface="方正姚体" pitchFamily="2" charset="-122"/>
              <a:ea typeface="方正姚体" pitchFamily="2" charset="-122"/>
            </a:endParaRPr>
          </a:p>
        </p:txBody>
      </p:sp>
      <p:sp>
        <p:nvSpPr>
          <p:cNvPr id="53" name="圆角矩形 7">
            <a:extLst>
              <a:ext uri="{FF2B5EF4-FFF2-40B4-BE49-F238E27FC236}">
                <a16:creationId xmlns:a16="http://schemas.microsoft.com/office/drawing/2014/main" id="{45E09AC4-1AD8-43E8-912A-4CD1101D6FDD}"/>
              </a:ext>
            </a:extLst>
          </p:cNvPr>
          <p:cNvSpPr/>
          <p:nvPr/>
        </p:nvSpPr>
        <p:spPr>
          <a:xfrm>
            <a:off x="6589448" y="5324410"/>
            <a:ext cx="3961086" cy="485362"/>
          </a:xfrm>
          <a:prstGeom prst="roundRect">
            <a:avLst>
              <a:gd name="adj" fmla="val 0"/>
            </a:avLst>
          </a:prstGeom>
          <a:solidFill>
            <a:srgbClr val="92488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a:ea typeface="宋体" panose="02010600030101010101" pitchFamily="2" charset="-122"/>
            </a:endParaRPr>
          </a:p>
        </p:txBody>
      </p:sp>
      <p:sp>
        <p:nvSpPr>
          <p:cNvPr id="54" name="TextBox 13">
            <a:extLst>
              <a:ext uri="{FF2B5EF4-FFF2-40B4-BE49-F238E27FC236}">
                <a16:creationId xmlns:a16="http://schemas.microsoft.com/office/drawing/2014/main" id="{8FC7552C-9E81-4B56-A3D1-A5285029CAB1}"/>
              </a:ext>
            </a:extLst>
          </p:cNvPr>
          <p:cNvSpPr txBox="1"/>
          <p:nvPr/>
        </p:nvSpPr>
        <p:spPr>
          <a:xfrm>
            <a:off x="7525023" y="5390450"/>
            <a:ext cx="2089934" cy="369332"/>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单击此处添加标题</a:t>
            </a:r>
          </a:p>
        </p:txBody>
      </p:sp>
      <p:sp>
        <p:nvSpPr>
          <p:cNvPr id="55" name="圆角矩形 7">
            <a:extLst>
              <a:ext uri="{FF2B5EF4-FFF2-40B4-BE49-F238E27FC236}">
                <a16:creationId xmlns:a16="http://schemas.microsoft.com/office/drawing/2014/main" id="{B508FCDB-656F-4AA8-BC3B-EAC2D261F20D}"/>
              </a:ext>
            </a:extLst>
          </p:cNvPr>
          <p:cNvSpPr/>
          <p:nvPr/>
        </p:nvSpPr>
        <p:spPr>
          <a:xfrm>
            <a:off x="6589448" y="2232970"/>
            <a:ext cx="3961086" cy="3041449"/>
          </a:xfrm>
          <a:prstGeom prst="roundRect">
            <a:avLst>
              <a:gd name="adj" fmla="val 0"/>
            </a:avLst>
          </a:prstGeom>
          <a:blipFill>
            <a:blip r:embed="rId3"/>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Tree>
    <p:extLst>
      <p:ext uri="{BB962C8B-B14F-4D97-AF65-F5344CB8AC3E}">
        <p14:creationId xmlns:p14="http://schemas.microsoft.com/office/powerpoint/2010/main" val="7359981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250"/>
                                        <p:tgtEl>
                                          <p:spTgt spid="51"/>
                                        </p:tgtEl>
                                      </p:cBhvr>
                                    </p:animEffect>
                                    <p:anim calcmode="lin" valueType="num">
                                      <p:cBhvr>
                                        <p:cTn id="14" dur="250" fill="hold"/>
                                        <p:tgtEl>
                                          <p:spTgt spid="51"/>
                                        </p:tgtEl>
                                        <p:attrNameLst>
                                          <p:attrName>ppt_x</p:attrName>
                                        </p:attrNameLst>
                                      </p:cBhvr>
                                      <p:tavLst>
                                        <p:tav tm="0">
                                          <p:val>
                                            <p:strVal val="#ppt_x"/>
                                          </p:val>
                                        </p:tav>
                                        <p:tav tm="100000">
                                          <p:val>
                                            <p:strVal val="#ppt_x"/>
                                          </p:val>
                                        </p:tav>
                                      </p:tavLst>
                                    </p:anim>
                                    <p:anim calcmode="lin" valueType="num">
                                      <p:cBhvr>
                                        <p:cTn id="15" dur="25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250"/>
                                        <p:tgtEl>
                                          <p:spTgt spid="52"/>
                                        </p:tgtEl>
                                      </p:cBhvr>
                                    </p:animEffect>
                                    <p:anim calcmode="lin" valueType="num">
                                      <p:cBhvr>
                                        <p:cTn id="20" dur="250" fill="hold"/>
                                        <p:tgtEl>
                                          <p:spTgt spid="52"/>
                                        </p:tgtEl>
                                        <p:attrNameLst>
                                          <p:attrName>ppt_x</p:attrName>
                                        </p:attrNameLst>
                                      </p:cBhvr>
                                      <p:tavLst>
                                        <p:tav tm="0">
                                          <p:val>
                                            <p:strVal val="#ppt_x"/>
                                          </p:val>
                                        </p:tav>
                                        <p:tav tm="100000">
                                          <p:val>
                                            <p:strVal val="#ppt_x"/>
                                          </p:val>
                                        </p:tav>
                                      </p:tavLst>
                                    </p:anim>
                                    <p:anim calcmode="lin" valueType="num">
                                      <p:cBhvr>
                                        <p:cTn id="21" dur="25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anim calcmode="lin" valueType="num">
                                      <p:cBhvr>
                                        <p:cTn id="32" dur="500" fill="hold"/>
                                        <p:tgtEl>
                                          <p:spTgt spid="53"/>
                                        </p:tgtEl>
                                        <p:attrNameLst>
                                          <p:attrName>ppt_x</p:attrName>
                                        </p:attrNameLst>
                                      </p:cBhvr>
                                      <p:tavLst>
                                        <p:tav tm="0">
                                          <p:val>
                                            <p:strVal val="#ppt_x"/>
                                          </p:val>
                                        </p:tav>
                                        <p:tav tm="100000">
                                          <p:val>
                                            <p:strVal val="#ppt_x"/>
                                          </p:val>
                                        </p:tav>
                                      </p:tavLst>
                                    </p:anim>
                                    <p:anim calcmode="lin" valueType="num">
                                      <p:cBhvr>
                                        <p:cTn id="33" dur="500" fill="hold"/>
                                        <p:tgtEl>
                                          <p:spTgt spid="53"/>
                                        </p:tgtEl>
                                        <p:attrNameLst>
                                          <p:attrName>ppt_y</p:attrName>
                                        </p:attrNameLst>
                                      </p:cBhvr>
                                      <p:tavLst>
                                        <p:tav tm="0">
                                          <p:val>
                                            <p:strVal val="#ppt_y+.1"/>
                                          </p:val>
                                        </p:tav>
                                        <p:tav tm="100000">
                                          <p:val>
                                            <p:strVal val="#ppt_y"/>
                                          </p:val>
                                        </p:tav>
                                      </p:tavLst>
                                    </p:anim>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anim calcmode="lin" valueType="num">
                                      <p:cBhvr>
                                        <p:cTn id="38" dur="500" fill="hold"/>
                                        <p:tgtEl>
                                          <p:spTgt spid="54"/>
                                        </p:tgtEl>
                                        <p:attrNameLst>
                                          <p:attrName>ppt_x</p:attrName>
                                        </p:attrNameLst>
                                      </p:cBhvr>
                                      <p:tavLst>
                                        <p:tav tm="0">
                                          <p:val>
                                            <p:strVal val="#ppt_x"/>
                                          </p:val>
                                        </p:tav>
                                        <p:tav tm="100000">
                                          <p:val>
                                            <p:strVal val="#ppt_x"/>
                                          </p:val>
                                        </p:tav>
                                      </p:tavLst>
                                    </p:anim>
                                    <p:anim calcmode="lin" valueType="num">
                                      <p:cBhvr>
                                        <p:cTn id="39"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animBg="1"/>
      <p:bldP spid="54" grpId="0"/>
      <p:bldP spid="5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pSp>
        <p:nvGrpSpPr>
          <p:cNvPr id="3" name="组合 2">
            <a:extLst>
              <a:ext uri="{FF2B5EF4-FFF2-40B4-BE49-F238E27FC236}">
                <a16:creationId xmlns:a16="http://schemas.microsoft.com/office/drawing/2014/main" id="{7AC7CBAF-0CD5-49D9-B4CA-6160600F0CC3}"/>
              </a:ext>
            </a:extLst>
          </p:cNvPr>
          <p:cNvGrpSpPr/>
          <p:nvPr/>
        </p:nvGrpSpPr>
        <p:grpSpPr>
          <a:xfrm>
            <a:off x="0" y="1673437"/>
            <a:ext cx="11729877" cy="4519401"/>
            <a:chOff x="0" y="1673437"/>
            <a:chExt cx="11729877" cy="4519401"/>
          </a:xfrm>
        </p:grpSpPr>
        <p:sp>
          <p:nvSpPr>
            <p:cNvPr id="52" name="Freeform 9">
              <a:extLst>
                <a:ext uri="{FF2B5EF4-FFF2-40B4-BE49-F238E27FC236}">
                  <a16:creationId xmlns:a16="http://schemas.microsoft.com/office/drawing/2014/main" id="{31019959-5717-44A9-BD12-BC7269361224}"/>
                </a:ext>
              </a:extLst>
            </p:cNvPr>
            <p:cNvSpPr>
              <a:spLocks/>
            </p:cNvSpPr>
            <p:nvPr/>
          </p:nvSpPr>
          <p:spPr bwMode="auto">
            <a:xfrm rot="2700000">
              <a:off x="3022225" y="1900244"/>
              <a:ext cx="2653381" cy="2653379"/>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72AE4A"/>
            </a:solidFill>
            <a:ln>
              <a:noFill/>
            </a:ln>
          </p:spPr>
          <p:txBody>
            <a:bodyPr vert="horz" wrap="square" lIns="68580" tIns="34290" rIns="68580" bIns="34290" numCol="1" anchor="t" anchorCtr="0" compatLnSpc="1">
              <a:prstTxWarp prst="textNoShape">
                <a:avLst/>
              </a:prstTxWarp>
            </a:bodyPr>
            <a:lstStyle/>
            <a:p>
              <a:endParaRPr lang="id-ID" sz="1600"/>
            </a:p>
          </p:txBody>
        </p:sp>
        <p:sp>
          <p:nvSpPr>
            <p:cNvPr id="53" name="Oval 79">
              <a:extLst>
                <a:ext uri="{FF2B5EF4-FFF2-40B4-BE49-F238E27FC236}">
                  <a16:creationId xmlns:a16="http://schemas.microsoft.com/office/drawing/2014/main" id="{FEE93630-BAAA-4CD5-8C3C-9C9A59531F17}"/>
                </a:ext>
              </a:extLst>
            </p:cNvPr>
            <p:cNvSpPr/>
            <p:nvPr/>
          </p:nvSpPr>
          <p:spPr>
            <a:xfrm rot="13500000">
              <a:off x="4733285" y="3711119"/>
              <a:ext cx="610527" cy="610527"/>
            </a:xfrm>
            <a:prstGeom prst="ellipse">
              <a:avLst/>
            </a:prstGeom>
            <a:solidFill>
              <a:srgbClr val="F9F9F9"/>
            </a:solidFill>
            <a:ln w="133350">
              <a:solidFill>
                <a:srgbClr val="72AE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rgbClr val="4E9F8E"/>
                </a:solidFill>
              </a:endParaRPr>
            </a:p>
          </p:txBody>
        </p:sp>
        <p:sp>
          <p:nvSpPr>
            <p:cNvPr id="54" name="Freeform 9">
              <a:extLst>
                <a:ext uri="{FF2B5EF4-FFF2-40B4-BE49-F238E27FC236}">
                  <a16:creationId xmlns:a16="http://schemas.microsoft.com/office/drawing/2014/main" id="{9285734D-A758-478A-9955-50FF4EB04F1D}"/>
                </a:ext>
              </a:extLst>
            </p:cNvPr>
            <p:cNvSpPr>
              <a:spLocks/>
            </p:cNvSpPr>
            <p:nvPr/>
          </p:nvSpPr>
          <p:spPr bwMode="auto">
            <a:xfrm rot="2700000">
              <a:off x="125083" y="1900244"/>
              <a:ext cx="2653381" cy="2653379"/>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72AE4A"/>
            </a:solidFill>
            <a:ln>
              <a:noFill/>
            </a:ln>
          </p:spPr>
          <p:txBody>
            <a:bodyPr vert="horz" wrap="square" lIns="68580" tIns="34290" rIns="68580" bIns="34290" numCol="1" anchor="t" anchorCtr="0" compatLnSpc="1">
              <a:prstTxWarp prst="textNoShape">
                <a:avLst/>
              </a:prstTxWarp>
            </a:bodyPr>
            <a:lstStyle/>
            <a:p>
              <a:endParaRPr lang="id-ID" sz="1600"/>
            </a:p>
          </p:txBody>
        </p:sp>
        <p:sp>
          <p:nvSpPr>
            <p:cNvPr id="55" name="Freeform 9">
              <a:extLst>
                <a:ext uri="{FF2B5EF4-FFF2-40B4-BE49-F238E27FC236}">
                  <a16:creationId xmlns:a16="http://schemas.microsoft.com/office/drawing/2014/main" id="{1A9325D6-F591-41F1-9CE0-483E5EB72B4A}"/>
                </a:ext>
              </a:extLst>
            </p:cNvPr>
            <p:cNvSpPr>
              <a:spLocks/>
            </p:cNvSpPr>
            <p:nvPr/>
          </p:nvSpPr>
          <p:spPr bwMode="auto">
            <a:xfrm rot="13500000">
              <a:off x="1577710" y="3312653"/>
              <a:ext cx="2653381" cy="265338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92488E"/>
            </a:solidFill>
            <a:ln>
              <a:noFill/>
            </a:ln>
          </p:spPr>
          <p:txBody>
            <a:bodyPr vert="horz" wrap="square" lIns="68580" tIns="34290" rIns="68580" bIns="34290" numCol="1" anchor="t" anchorCtr="0" compatLnSpc="1">
              <a:prstTxWarp prst="textNoShape">
                <a:avLst/>
              </a:prstTxWarp>
            </a:bodyPr>
            <a:lstStyle/>
            <a:p>
              <a:endParaRPr lang="id-ID" sz="1600"/>
            </a:p>
          </p:txBody>
        </p:sp>
        <p:sp>
          <p:nvSpPr>
            <p:cNvPr id="56" name="Oval 84">
              <a:extLst>
                <a:ext uri="{FF2B5EF4-FFF2-40B4-BE49-F238E27FC236}">
                  <a16:creationId xmlns:a16="http://schemas.microsoft.com/office/drawing/2014/main" id="{EEC63381-C450-4C89-80AE-FBECB6F244D9}"/>
                </a:ext>
              </a:extLst>
            </p:cNvPr>
            <p:cNvSpPr/>
            <p:nvPr/>
          </p:nvSpPr>
          <p:spPr>
            <a:xfrm rot="13500000">
              <a:off x="2599140" y="5582311"/>
              <a:ext cx="610527" cy="610527"/>
            </a:xfrm>
            <a:prstGeom prst="ellipse">
              <a:avLst/>
            </a:prstGeom>
            <a:solidFill>
              <a:srgbClr val="F9F9F9"/>
            </a:solidFill>
            <a:ln w="133350">
              <a:solidFill>
                <a:srgbClr val="9248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57" name="Oval 85">
              <a:extLst>
                <a:ext uri="{FF2B5EF4-FFF2-40B4-BE49-F238E27FC236}">
                  <a16:creationId xmlns:a16="http://schemas.microsoft.com/office/drawing/2014/main" id="{A67AD0A7-8C54-4E6A-B8B5-5FF4081C0B38}"/>
                </a:ext>
              </a:extLst>
            </p:cNvPr>
            <p:cNvSpPr/>
            <p:nvPr/>
          </p:nvSpPr>
          <p:spPr>
            <a:xfrm rot="13500000">
              <a:off x="1146511" y="1673437"/>
              <a:ext cx="610527" cy="610527"/>
            </a:xfrm>
            <a:prstGeom prst="ellipse">
              <a:avLst/>
            </a:prstGeom>
            <a:solidFill>
              <a:srgbClr val="F9F9F9"/>
            </a:solidFill>
            <a:ln w="133350">
              <a:solidFill>
                <a:srgbClr val="72AE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58" name="Freeform 101">
              <a:extLst>
                <a:ext uri="{FF2B5EF4-FFF2-40B4-BE49-F238E27FC236}">
                  <a16:creationId xmlns:a16="http://schemas.microsoft.com/office/drawing/2014/main" id="{7EFA533D-0E17-46A1-B59E-A9FB05D7E0D5}"/>
                </a:ext>
              </a:extLst>
            </p:cNvPr>
            <p:cNvSpPr/>
            <p:nvPr/>
          </p:nvSpPr>
          <p:spPr>
            <a:xfrm>
              <a:off x="0" y="3701233"/>
              <a:ext cx="1320513" cy="2264590"/>
            </a:xfrm>
            <a:custGeom>
              <a:avLst/>
              <a:gdLst>
                <a:gd name="connsiteX0" fmla="*/ 825115 w 1169415"/>
                <a:gd name="connsiteY0" fmla="*/ 0 h 2005467"/>
                <a:gd name="connsiteX1" fmla="*/ 1169415 w 1169415"/>
                <a:gd name="connsiteY1" fmla="*/ 828820 h 2005467"/>
                <a:gd name="connsiteX2" fmla="*/ 823972 w 1169415"/>
                <a:gd name="connsiteY2" fmla="*/ 1662681 h 2005467"/>
                <a:gd name="connsiteX3" fmla="*/ 109526 w 1169415"/>
                <a:gd name="connsiteY3" fmla="*/ 2000123 h 2005467"/>
                <a:gd name="connsiteX4" fmla="*/ 0 w 1169415"/>
                <a:gd name="connsiteY4" fmla="*/ 2005467 h 2005467"/>
                <a:gd name="connsiteX5" fmla="*/ 0 w 1169415"/>
                <a:gd name="connsiteY5" fmla="*/ 1452354 h 2005467"/>
                <a:gd name="connsiteX6" fmla="*/ 115260 w 1169415"/>
                <a:gd name="connsiteY6" fmla="*/ 1439917 h 2005467"/>
                <a:gd name="connsiteX7" fmla="*/ 431411 w 1169415"/>
                <a:gd name="connsiteY7" fmla="*/ 1270120 h 2005467"/>
                <a:gd name="connsiteX8" fmla="*/ 614425 w 1169415"/>
                <a:gd name="connsiteY8" fmla="*/ 831485 h 2005467"/>
                <a:gd name="connsiteX9" fmla="*/ 434299 w 1169415"/>
                <a:gd name="connsiteY9" fmla="*/ 390816 h 2005467"/>
                <a:gd name="connsiteX10" fmla="*/ 825115 w 1169415"/>
                <a:gd name="connsiteY10" fmla="*/ 0 h 200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9415" h="2005467">
                  <a:moveTo>
                    <a:pt x="825115" y="0"/>
                  </a:moveTo>
                  <a:cubicBezTo>
                    <a:pt x="1046501" y="221386"/>
                    <a:pt x="1167346" y="515926"/>
                    <a:pt x="1169415" y="828820"/>
                  </a:cubicBezTo>
                  <a:cubicBezTo>
                    <a:pt x="1169198" y="1143998"/>
                    <a:pt x="1047949" y="1438705"/>
                    <a:pt x="823972" y="1662681"/>
                  </a:cubicBezTo>
                  <a:cubicBezTo>
                    <a:pt x="629993" y="1856661"/>
                    <a:pt x="380111" y="1973740"/>
                    <a:pt x="109526" y="2000123"/>
                  </a:cubicBezTo>
                  <a:lnTo>
                    <a:pt x="0" y="2005467"/>
                  </a:lnTo>
                  <a:lnTo>
                    <a:pt x="0" y="1452354"/>
                  </a:lnTo>
                  <a:lnTo>
                    <a:pt x="115260" y="1439917"/>
                  </a:lnTo>
                  <a:cubicBezTo>
                    <a:pt x="234753" y="1415426"/>
                    <a:pt x="343992" y="1357539"/>
                    <a:pt x="431411" y="1270120"/>
                  </a:cubicBezTo>
                  <a:cubicBezTo>
                    <a:pt x="550256" y="1151275"/>
                    <a:pt x="614312" y="995926"/>
                    <a:pt x="614425" y="831485"/>
                  </a:cubicBezTo>
                  <a:cubicBezTo>
                    <a:pt x="616823" y="664759"/>
                    <a:pt x="550698" y="507215"/>
                    <a:pt x="434299" y="390816"/>
                  </a:cubicBezTo>
                  <a:cubicBezTo>
                    <a:pt x="434299" y="390816"/>
                    <a:pt x="434299" y="390816"/>
                    <a:pt x="825115" y="0"/>
                  </a:cubicBezTo>
                  <a:close/>
                </a:path>
              </a:pathLst>
            </a:cu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grpSp>
          <p:nvGrpSpPr>
            <p:cNvPr id="59" name="Group 114">
              <a:extLst>
                <a:ext uri="{FF2B5EF4-FFF2-40B4-BE49-F238E27FC236}">
                  <a16:creationId xmlns:a16="http://schemas.microsoft.com/office/drawing/2014/main" id="{DD5B9588-5C82-4712-98AD-B1D699FF4B62}"/>
                </a:ext>
              </a:extLst>
            </p:cNvPr>
            <p:cNvGrpSpPr/>
            <p:nvPr/>
          </p:nvGrpSpPr>
          <p:grpSpPr>
            <a:xfrm>
              <a:off x="1206746" y="2942149"/>
              <a:ext cx="490054" cy="490054"/>
              <a:chOff x="3263900" y="4037013"/>
              <a:chExt cx="879475" cy="879475"/>
            </a:xfrm>
          </p:grpSpPr>
          <p:sp>
            <p:nvSpPr>
              <p:cNvPr id="105" name="Rectangle 20">
                <a:extLst>
                  <a:ext uri="{FF2B5EF4-FFF2-40B4-BE49-F238E27FC236}">
                    <a16:creationId xmlns:a16="http://schemas.microsoft.com/office/drawing/2014/main" id="{D7736DAF-1DC1-498D-AA2C-DF93F74CC87A}"/>
                  </a:ext>
                </a:extLst>
              </p:cNvPr>
              <p:cNvSpPr>
                <a:spLocks noChangeArrowheads="1"/>
              </p:cNvSpPr>
              <p:nvPr/>
            </p:nvSpPr>
            <p:spPr bwMode="auto">
              <a:xfrm>
                <a:off x="3263900" y="4037013"/>
                <a:ext cx="879475" cy="879475"/>
              </a:xfrm>
              <a:prstGeom prst="rect">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06" name="Line 21">
                <a:extLst>
                  <a:ext uri="{FF2B5EF4-FFF2-40B4-BE49-F238E27FC236}">
                    <a16:creationId xmlns:a16="http://schemas.microsoft.com/office/drawing/2014/main" id="{08A36364-F833-4E35-ADE0-1AE9723719F6}"/>
                  </a:ext>
                </a:extLst>
              </p:cNvPr>
              <p:cNvSpPr>
                <a:spLocks noChangeShapeType="1"/>
              </p:cNvSpPr>
              <p:nvPr/>
            </p:nvSpPr>
            <p:spPr bwMode="auto">
              <a:xfrm flipV="1">
                <a:off x="3719513" y="4310063"/>
                <a:ext cx="0" cy="261938"/>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07" name="Line 22">
                <a:extLst>
                  <a:ext uri="{FF2B5EF4-FFF2-40B4-BE49-F238E27FC236}">
                    <a16:creationId xmlns:a16="http://schemas.microsoft.com/office/drawing/2014/main" id="{1BA73AD6-8150-42FC-B7C2-5E6E01FBDFC4}"/>
                  </a:ext>
                </a:extLst>
              </p:cNvPr>
              <p:cNvSpPr>
                <a:spLocks noChangeShapeType="1"/>
              </p:cNvSpPr>
              <p:nvPr/>
            </p:nvSpPr>
            <p:spPr bwMode="auto">
              <a:xfrm flipV="1">
                <a:off x="3900488" y="4492626"/>
                <a:ext cx="0" cy="79375"/>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08" name="Line 23">
                <a:extLst>
                  <a:ext uri="{FF2B5EF4-FFF2-40B4-BE49-F238E27FC236}">
                    <a16:creationId xmlns:a16="http://schemas.microsoft.com/office/drawing/2014/main" id="{5279D70C-CE70-4E12-9467-A566B2E8C14C}"/>
                  </a:ext>
                </a:extLst>
              </p:cNvPr>
              <p:cNvSpPr>
                <a:spLocks noChangeShapeType="1"/>
              </p:cNvSpPr>
              <p:nvPr/>
            </p:nvSpPr>
            <p:spPr bwMode="auto">
              <a:xfrm flipV="1">
                <a:off x="3506788" y="4149726"/>
                <a:ext cx="0" cy="220663"/>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09" name="Line 24">
                <a:extLst>
                  <a:ext uri="{FF2B5EF4-FFF2-40B4-BE49-F238E27FC236}">
                    <a16:creationId xmlns:a16="http://schemas.microsoft.com/office/drawing/2014/main" id="{020C2926-B5F0-48B3-A1CA-98A90E676C08}"/>
                  </a:ext>
                </a:extLst>
              </p:cNvPr>
              <p:cNvSpPr>
                <a:spLocks noChangeShapeType="1"/>
              </p:cNvSpPr>
              <p:nvPr/>
            </p:nvSpPr>
            <p:spPr bwMode="auto">
              <a:xfrm flipV="1">
                <a:off x="3506788" y="4430713"/>
                <a:ext cx="0" cy="141288"/>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10" name="Line 25">
                <a:extLst>
                  <a:ext uri="{FF2B5EF4-FFF2-40B4-BE49-F238E27FC236}">
                    <a16:creationId xmlns:a16="http://schemas.microsoft.com/office/drawing/2014/main" id="{F76FB2A6-5E45-46E1-B270-2A5F64F59316}"/>
                  </a:ext>
                </a:extLst>
              </p:cNvPr>
              <p:cNvSpPr>
                <a:spLocks noChangeShapeType="1"/>
              </p:cNvSpPr>
              <p:nvPr/>
            </p:nvSpPr>
            <p:spPr bwMode="auto">
              <a:xfrm flipV="1">
                <a:off x="3900488" y="4149726"/>
                <a:ext cx="0" cy="280988"/>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11" name="Line 26">
                <a:extLst>
                  <a:ext uri="{FF2B5EF4-FFF2-40B4-BE49-F238E27FC236}">
                    <a16:creationId xmlns:a16="http://schemas.microsoft.com/office/drawing/2014/main" id="{DA0EA8A0-5881-48C7-84F0-E47FDAE41BED}"/>
                  </a:ext>
                </a:extLst>
              </p:cNvPr>
              <p:cNvSpPr>
                <a:spLocks noChangeShapeType="1"/>
              </p:cNvSpPr>
              <p:nvPr/>
            </p:nvSpPr>
            <p:spPr bwMode="auto">
              <a:xfrm flipV="1">
                <a:off x="3719513" y="4149726"/>
                <a:ext cx="0" cy="98425"/>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12" name="Rectangle 27">
                <a:extLst>
                  <a:ext uri="{FF2B5EF4-FFF2-40B4-BE49-F238E27FC236}">
                    <a16:creationId xmlns:a16="http://schemas.microsoft.com/office/drawing/2014/main" id="{1D17D2AF-9EC9-4E1B-BA3E-D5ADF117789A}"/>
                  </a:ext>
                </a:extLst>
              </p:cNvPr>
              <p:cNvSpPr>
                <a:spLocks noChangeArrowheads="1"/>
              </p:cNvSpPr>
              <p:nvPr/>
            </p:nvSpPr>
            <p:spPr bwMode="auto">
              <a:xfrm>
                <a:off x="3840163" y="4430713"/>
                <a:ext cx="122238" cy="61913"/>
              </a:xfrm>
              <a:prstGeom prst="rect">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13" name="Rectangle 28">
                <a:extLst>
                  <a:ext uri="{FF2B5EF4-FFF2-40B4-BE49-F238E27FC236}">
                    <a16:creationId xmlns:a16="http://schemas.microsoft.com/office/drawing/2014/main" id="{BCF73D7D-4665-4526-B8A6-CDCDA7231627}"/>
                  </a:ext>
                </a:extLst>
              </p:cNvPr>
              <p:cNvSpPr>
                <a:spLocks noChangeArrowheads="1"/>
              </p:cNvSpPr>
              <p:nvPr/>
            </p:nvSpPr>
            <p:spPr bwMode="auto">
              <a:xfrm>
                <a:off x="3657600" y="4248151"/>
                <a:ext cx="122238" cy="61913"/>
              </a:xfrm>
              <a:prstGeom prst="rect">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14" name="Rectangle 29">
                <a:extLst>
                  <a:ext uri="{FF2B5EF4-FFF2-40B4-BE49-F238E27FC236}">
                    <a16:creationId xmlns:a16="http://schemas.microsoft.com/office/drawing/2014/main" id="{543BF382-0991-430E-9A51-C4B67F598962}"/>
                  </a:ext>
                </a:extLst>
              </p:cNvPr>
              <p:cNvSpPr>
                <a:spLocks noChangeArrowheads="1"/>
              </p:cNvSpPr>
              <p:nvPr/>
            </p:nvSpPr>
            <p:spPr bwMode="auto">
              <a:xfrm>
                <a:off x="3444875" y="4370388"/>
                <a:ext cx="122238" cy="60325"/>
              </a:xfrm>
              <a:prstGeom prst="rect">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15" name="Oval 30">
                <a:extLst>
                  <a:ext uri="{FF2B5EF4-FFF2-40B4-BE49-F238E27FC236}">
                    <a16:creationId xmlns:a16="http://schemas.microsoft.com/office/drawing/2014/main" id="{3695DCE8-9850-4D85-BA7C-8B174B4B647C}"/>
                  </a:ext>
                </a:extLst>
              </p:cNvPr>
              <p:cNvSpPr>
                <a:spLocks noChangeArrowheads="1"/>
              </p:cNvSpPr>
              <p:nvPr/>
            </p:nvSpPr>
            <p:spPr bwMode="auto">
              <a:xfrm>
                <a:off x="3840163" y="4673601"/>
                <a:ext cx="122238" cy="122238"/>
              </a:xfrm>
              <a:prstGeom prst="ellipse">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16" name="Oval 31">
                <a:extLst>
                  <a:ext uri="{FF2B5EF4-FFF2-40B4-BE49-F238E27FC236}">
                    <a16:creationId xmlns:a16="http://schemas.microsoft.com/office/drawing/2014/main" id="{030DB53E-3EAB-40D0-9CB6-C1E1FF25535E}"/>
                  </a:ext>
                </a:extLst>
              </p:cNvPr>
              <p:cNvSpPr>
                <a:spLocks noChangeArrowheads="1"/>
              </p:cNvSpPr>
              <p:nvPr/>
            </p:nvSpPr>
            <p:spPr bwMode="auto">
              <a:xfrm>
                <a:off x="3657600" y="4673601"/>
                <a:ext cx="122238" cy="122238"/>
              </a:xfrm>
              <a:prstGeom prst="ellipse">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17" name="Oval 32">
                <a:extLst>
                  <a:ext uri="{FF2B5EF4-FFF2-40B4-BE49-F238E27FC236}">
                    <a16:creationId xmlns:a16="http://schemas.microsoft.com/office/drawing/2014/main" id="{E68669D2-95C7-4B3D-BCA5-CDB8813F2BA9}"/>
                  </a:ext>
                </a:extLst>
              </p:cNvPr>
              <p:cNvSpPr>
                <a:spLocks noChangeArrowheads="1"/>
              </p:cNvSpPr>
              <p:nvPr/>
            </p:nvSpPr>
            <p:spPr bwMode="auto">
              <a:xfrm>
                <a:off x="3444875" y="4673601"/>
                <a:ext cx="122238" cy="122238"/>
              </a:xfrm>
              <a:prstGeom prst="ellipse">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grpSp>
        <p:grpSp>
          <p:nvGrpSpPr>
            <p:cNvPr id="60" name="Group 150">
              <a:extLst>
                <a:ext uri="{FF2B5EF4-FFF2-40B4-BE49-F238E27FC236}">
                  <a16:creationId xmlns:a16="http://schemas.microsoft.com/office/drawing/2014/main" id="{72AAB765-9CE2-4A5E-9A5A-BCB94ECEB1C5}"/>
                </a:ext>
              </a:extLst>
            </p:cNvPr>
            <p:cNvGrpSpPr/>
            <p:nvPr/>
          </p:nvGrpSpPr>
          <p:grpSpPr>
            <a:xfrm>
              <a:off x="2656208" y="4479377"/>
              <a:ext cx="496386" cy="487427"/>
              <a:chOff x="1614488" y="3721100"/>
              <a:chExt cx="879475" cy="863601"/>
            </a:xfrm>
          </p:grpSpPr>
          <p:sp>
            <p:nvSpPr>
              <p:cNvPr id="98" name="Freeform 10">
                <a:extLst>
                  <a:ext uri="{FF2B5EF4-FFF2-40B4-BE49-F238E27FC236}">
                    <a16:creationId xmlns:a16="http://schemas.microsoft.com/office/drawing/2014/main" id="{F053F4AD-72D1-4ED2-A380-F8FFBBC75C86}"/>
                  </a:ext>
                </a:extLst>
              </p:cNvPr>
              <p:cNvSpPr>
                <a:spLocks/>
              </p:cNvSpPr>
              <p:nvPr/>
            </p:nvSpPr>
            <p:spPr bwMode="auto">
              <a:xfrm>
                <a:off x="1887538" y="3721100"/>
                <a:ext cx="393700" cy="166688"/>
              </a:xfrm>
              <a:custGeom>
                <a:avLst/>
                <a:gdLst>
                  <a:gd name="T0" fmla="*/ 0 w 248"/>
                  <a:gd name="T1" fmla="*/ 105 h 105"/>
                  <a:gd name="T2" fmla="*/ 124 w 248"/>
                  <a:gd name="T3" fmla="*/ 0 h 105"/>
                  <a:gd name="T4" fmla="*/ 248 w 248"/>
                  <a:gd name="T5" fmla="*/ 105 h 105"/>
                </a:gdLst>
                <a:ahLst/>
                <a:cxnLst>
                  <a:cxn ang="0">
                    <a:pos x="T0" y="T1"/>
                  </a:cxn>
                  <a:cxn ang="0">
                    <a:pos x="T2" y="T3"/>
                  </a:cxn>
                  <a:cxn ang="0">
                    <a:pos x="T4" y="T5"/>
                  </a:cxn>
                </a:cxnLst>
                <a:rect l="0" t="0" r="r" b="b"/>
                <a:pathLst>
                  <a:path w="248" h="105">
                    <a:moveTo>
                      <a:pt x="0" y="105"/>
                    </a:moveTo>
                    <a:lnTo>
                      <a:pt x="124" y="0"/>
                    </a:lnTo>
                    <a:lnTo>
                      <a:pt x="248" y="105"/>
                    </a:lnTo>
                  </a:path>
                </a:pathLst>
              </a:custGeom>
              <a:noFill/>
              <a:ln w="15875" cap="flat">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99" name="Rectangle 11">
                <a:extLst>
                  <a:ext uri="{FF2B5EF4-FFF2-40B4-BE49-F238E27FC236}">
                    <a16:creationId xmlns:a16="http://schemas.microsoft.com/office/drawing/2014/main" id="{37AA60D5-726D-41FA-99C1-53F37BDF0FDD}"/>
                  </a:ext>
                </a:extLst>
              </p:cNvPr>
              <p:cNvSpPr>
                <a:spLocks noChangeArrowheads="1"/>
              </p:cNvSpPr>
              <p:nvPr/>
            </p:nvSpPr>
            <p:spPr bwMode="auto">
              <a:xfrm>
                <a:off x="1614488" y="3887788"/>
                <a:ext cx="879475" cy="696913"/>
              </a:xfrm>
              <a:prstGeom prst="rect">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00" name="Rectangle 12">
                <a:extLst>
                  <a:ext uri="{FF2B5EF4-FFF2-40B4-BE49-F238E27FC236}">
                    <a16:creationId xmlns:a16="http://schemas.microsoft.com/office/drawing/2014/main" id="{DE585434-47CD-4D11-8B46-ED32E41E645A}"/>
                  </a:ext>
                </a:extLst>
              </p:cNvPr>
              <p:cNvSpPr>
                <a:spLocks noChangeArrowheads="1"/>
              </p:cNvSpPr>
              <p:nvPr/>
            </p:nvSpPr>
            <p:spPr bwMode="auto">
              <a:xfrm>
                <a:off x="1704976" y="3978275"/>
                <a:ext cx="698500" cy="515938"/>
              </a:xfrm>
              <a:prstGeom prst="rect">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01" name="Freeform 13">
                <a:extLst>
                  <a:ext uri="{FF2B5EF4-FFF2-40B4-BE49-F238E27FC236}">
                    <a16:creationId xmlns:a16="http://schemas.microsoft.com/office/drawing/2014/main" id="{247A3015-8636-47C0-99C5-ED18DA5FCCD4}"/>
                  </a:ext>
                </a:extLst>
              </p:cNvPr>
              <p:cNvSpPr>
                <a:spLocks/>
              </p:cNvSpPr>
              <p:nvPr/>
            </p:nvSpPr>
            <p:spPr bwMode="auto">
              <a:xfrm>
                <a:off x="1765301" y="4076700"/>
                <a:ext cx="349250" cy="417513"/>
              </a:xfrm>
              <a:custGeom>
                <a:avLst/>
                <a:gdLst>
                  <a:gd name="T0" fmla="*/ 92 w 92"/>
                  <a:gd name="T1" fmla="*/ 110 h 110"/>
                  <a:gd name="T2" fmla="*/ 46 w 92"/>
                  <a:gd name="T3" fmla="*/ 0 h 110"/>
                  <a:gd name="T4" fmla="*/ 0 w 92"/>
                  <a:gd name="T5" fmla="*/ 110 h 110"/>
                </a:gdLst>
                <a:ahLst/>
                <a:cxnLst>
                  <a:cxn ang="0">
                    <a:pos x="T0" y="T1"/>
                  </a:cxn>
                  <a:cxn ang="0">
                    <a:pos x="T2" y="T3"/>
                  </a:cxn>
                  <a:cxn ang="0">
                    <a:pos x="T4" y="T5"/>
                  </a:cxn>
                </a:cxnLst>
                <a:rect l="0" t="0" r="r" b="b"/>
                <a:pathLst>
                  <a:path w="92" h="110">
                    <a:moveTo>
                      <a:pt x="92" y="110"/>
                    </a:moveTo>
                    <a:cubicBezTo>
                      <a:pt x="92" y="110"/>
                      <a:pt x="46" y="56"/>
                      <a:pt x="46" y="0"/>
                    </a:cubicBezTo>
                    <a:cubicBezTo>
                      <a:pt x="46" y="56"/>
                      <a:pt x="0" y="110"/>
                      <a:pt x="0" y="110"/>
                    </a:cubicBezTo>
                  </a:path>
                </a:pathLst>
              </a:custGeom>
              <a:noFill/>
              <a:ln w="15875" cap="flat">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02" name="Line 14">
                <a:extLst>
                  <a:ext uri="{FF2B5EF4-FFF2-40B4-BE49-F238E27FC236}">
                    <a16:creationId xmlns:a16="http://schemas.microsoft.com/office/drawing/2014/main" id="{611F537C-511E-42A5-AF21-780D10B4183B}"/>
                  </a:ext>
                </a:extLst>
              </p:cNvPr>
              <p:cNvSpPr>
                <a:spLocks noChangeShapeType="1"/>
              </p:cNvSpPr>
              <p:nvPr/>
            </p:nvSpPr>
            <p:spPr bwMode="auto">
              <a:xfrm>
                <a:off x="1849438" y="4373563"/>
                <a:ext cx="182563" cy="0"/>
              </a:xfrm>
              <a:prstGeom prst="line">
                <a:avLst/>
              </a:prstGeom>
              <a:noFill/>
              <a:ln w="15875" cap="flat">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03" name="Freeform 15">
                <a:extLst>
                  <a:ext uri="{FF2B5EF4-FFF2-40B4-BE49-F238E27FC236}">
                    <a16:creationId xmlns:a16="http://schemas.microsoft.com/office/drawing/2014/main" id="{23DFF4FF-DAEC-479C-9D7A-7C7886740EE7}"/>
                  </a:ext>
                </a:extLst>
              </p:cNvPr>
              <p:cNvSpPr>
                <a:spLocks/>
              </p:cNvSpPr>
              <p:nvPr/>
            </p:nvSpPr>
            <p:spPr bwMode="auto">
              <a:xfrm>
                <a:off x="2220913" y="4376738"/>
                <a:ext cx="92075" cy="117475"/>
              </a:xfrm>
              <a:custGeom>
                <a:avLst/>
                <a:gdLst>
                  <a:gd name="T0" fmla="*/ 0 w 58"/>
                  <a:gd name="T1" fmla="*/ 74 h 74"/>
                  <a:gd name="T2" fmla="*/ 0 w 58"/>
                  <a:gd name="T3" fmla="*/ 0 h 74"/>
                  <a:gd name="T4" fmla="*/ 58 w 58"/>
                  <a:gd name="T5" fmla="*/ 0 h 74"/>
                  <a:gd name="T6" fmla="*/ 58 w 58"/>
                  <a:gd name="T7" fmla="*/ 74 h 74"/>
                </a:gdLst>
                <a:ahLst/>
                <a:cxnLst>
                  <a:cxn ang="0">
                    <a:pos x="T0" y="T1"/>
                  </a:cxn>
                  <a:cxn ang="0">
                    <a:pos x="T2" y="T3"/>
                  </a:cxn>
                  <a:cxn ang="0">
                    <a:pos x="T4" y="T5"/>
                  </a:cxn>
                  <a:cxn ang="0">
                    <a:pos x="T6" y="T7"/>
                  </a:cxn>
                </a:cxnLst>
                <a:rect l="0" t="0" r="r" b="b"/>
                <a:pathLst>
                  <a:path w="58" h="74">
                    <a:moveTo>
                      <a:pt x="0" y="74"/>
                    </a:moveTo>
                    <a:lnTo>
                      <a:pt x="0" y="0"/>
                    </a:lnTo>
                    <a:lnTo>
                      <a:pt x="58" y="0"/>
                    </a:lnTo>
                    <a:lnTo>
                      <a:pt x="58" y="74"/>
                    </a:lnTo>
                  </a:path>
                </a:pathLst>
              </a:custGeom>
              <a:noFill/>
              <a:ln w="15875" cap="flat">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104" name="Freeform 16">
                <a:extLst>
                  <a:ext uri="{FF2B5EF4-FFF2-40B4-BE49-F238E27FC236}">
                    <a16:creationId xmlns:a16="http://schemas.microsoft.com/office/drawing/2014/main" id="{FB728FC4-9111-4B0F-B94F-5017702391AA}"/>
                  </a:ext>
                </a:extLst>
              </p:cNvPr>
              <p:cNvSpPr>
                <a:spLocks/>
              </p:cNvSpPr>
              <p:nvPr/>
            </p:nvSpPr>
            <p:spPr bwMode="auto">
              <a:xfrm>
                <a:off x="2312988" y="4251325"/>
                <a:ext cx="90488" cy="125413"/>
              </a:xfrm>
              <a:custGeom>
                <a:avLst/>
                <a:gdLst>
                  <a:gd name="T0" fmla="*/ 0 w 57"/>
                  <a:gd name="T1" fmla="*/ 79 h 79"/>
                  <a:gd name="T2" fmla="*/ 0 w 57"/>
                  <a:gd name="T3" fmla="*/ 0 h 79"/>
                  <a:gd name="T4" fmla="*/ 57 w 57"/>
                  <a:gd name="T5" fmla="*/ 0 h 79"/>
                </a:gdLst>
                <a:ahLst/>
                <a:cxnLst>
                  <a:cxn ang="0">
                    <a:pos x="T0" y="T1"/>
                  </a:cxn>
                  <a:cxn ang="0">
                    <a:pos x="T2" y="T3"/>
                  </a:cxn>
                  <a:cxn ang="0">
                    <a:pos x="T4" y="T5"/>
                  </a:cxn>
                </a:cxnLst>
                <a:rect l="0" t="0" r="r" b="b"/>
                <a:pathLst>
                  <a:path w="57" h="79">
                    <a:moveTo>
                      <a:pt x="0" y="79"/>
                    </a:moveTo>
                    <a:lnTo>
                      <a:pt x="0" y="0"/>
                    </a:lnTo>
                    <a:lnTo>
                      <a:pt x="57" y="0"/>
                    </a:lnTo>
                  </a:path>
                </a:pathLst>
              </a:custGeom>
              <a:noFill/>
              <a:ln w="15875" cap="flat">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grpSp>
        <p:grpSp>
          <p:nvGrpSpPr>
            <p:cNvPr id="61" name="Group 158">
              <a:extLst>
                <a:ext uri="{FF2B5EF4-FFF2-40B4-BE49-F238E27FC236}">
                  <a16:creationId xmlns:a16="http://schemas.microsoft.com/office/drawing/2014/main" id="{1E020609-3F31-4B44-A28F-35DEE166FD86}"/>
                </a:ext>
              </a:extLst>
            </p:cNvPr>
            <p:cNvGrpSpPr/>
            <p:nvPr/>
          </p:nvGrpSpPr>
          <p:grpSpPr>
            <a:xfrm>
              <a:off x="4119411" y="2943464"/>
              <a:ext cx="487428" cy="487427"/>
              <a:chOff x="4033838" y="4086226"/>
              <a:chExt cx="881063" cy="881062"/>
            </a:xfrm>
          </p:grpSpPr>
          <p:sp>
            <p:nvSpPr>
              <p:cNvPr id="85" name="Freeform 36">
                <a:extLst>
                  <a:ext uri="{FF2B5EF4-FFF2-40B4-BE49-F238E27FC236}">
                    <a16:creationId xmlns:a16="http://schemas.microsoft.com/office/drawing/2014/main" id="{AFF703BD-46B4-4818-A736-0A75BF1AE822}"/>
                  </a:ext>
                </a:extLst>
              </p:cNvPr>
              <p:cNvSpPr>
                <a:spLocks/>
              </p:cNvSpPr>
              <p:nvPr/>
            </p:nvSpPr>
            <p:spPr bwMode="auto">
              <a:xfrm>
                <a:off x="4033838" y="4086226"/>
                <a:ext cx="881063" cy="728663"/>
              </a:xfrm>
              <a:custGeom>
                <a:avLst/>
                <a:gdLst>
                  <a:gd name="T0" fmla="*/ 186 w 232"/>
                  <a:gd name="T1" fmla="*/ 192 h 192"/>
                  <a:gd name="T2" fmla="*/ 216 w 232"/>
                  <a:gd name="T3" fmla="*/ 192 h 192"/>
                  <a:gd name="T4" fmla="*/ 232 w 232"/>
                  <a:gd name="T5" fmla="*/ 176 h 192"/>
                  <a:gd name="T6" fmla="*/ 232 w 232"/>
                  <a:gd name="T7" fmla="*/ 141 h 192"/>
                  <a:gd name="T8" fmla="*/ 216 w 232"/>
                  <a:gd name="T9" fmla="*/ 120 h 192"/>
                  <a:gd name="T10" fmla="*/ 216 w 232"/>
                  <a:gd name="T11" fmla="*/ 32 h 192"/>
                  <a:gd name="T12" fmla="*/ 188 w 232"/>
                  <a:gd name="T13" fmla="*/ 0 h 192"/>
                  <a:gd name="T14" fmla="*/ 48 w 232"/>
                  <a:gd name="T15" fmla="*/ 0 h 192"/>
                  <a:gd name="T16" fmla="*/ 16 w 232"/>
                  <a:gd name="T17" fmla="*/ 32 h 192"/>
                  <a:gd name="T18" fmla="*/ 16 w 232"/>
                  <a:gd name="T19" fmla="*/ 120 h 192"/>
                  <a:gd name="T20" fmla="*/ 0 w 232"/>
                  <a:gd name="T21" fmla="*/ 141 h 192"/>
                  <a:gd name="T22" fmla="*/ 0 w 232"/>
                  <a:gd name="T23" fmla="*/ 176 h 192"/>
                  <a:gd name="T24" fmla="*/ 16 w 232"/>
                  <a:gd name="T25" fmla="*/ 192 h 192"/>
                  <a:gd name="T26" fmla="*/ 45 w 232"/>
                  <a:gd name="T2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92">
                    <a:moveTo>
                      <a:pt x="186" y="192"/>
                    </a:moveTo>
                    <a:cubicBezTo>
                      <a:pt x="216" y="192"/>
                      <a:pt x="216" y="192"/>
                      <a:pt x="216" y="192"/>
                    </a:cubicBezTo>
                    <a:cubicBezTo>
                      <a:pt x="224" y="192"/>
                      <a:pt x="232" y="184"/>
                      <a:pt x="232" y="176"/>
                    </a:cubicBezTo>
                    <a:cubicBezTo>
                      <a:pt x="232" y="141"/>
                      <a:pt x="232" y="141"/>
                      <a:pt x="232" y="141"/>
                    </a:cubicBezTo>
                    <a:cubicBezTo>
                      <a:pt x="216" y="120"/>
                      <a:pt x="216" y="120"/>
                      <a:pt x="216" y="120"/>
                    </a:cubicBezTo>
                    <a:cubicBezTo>
                      <a:pt x="216" y="32"/>
                      <a:pt x="216" y="32"/>
                      <a:pt x="216" y="32"/>
                    </a:cubicBezTo>
                    <a:cubicBezTo>
                      <a:pt x="216" y="14"/>
                      <a:pt x="205" y="0"/>
                      <a:pt x="188" y="0"/>
                    </a:cubicBezTo>
                    <a:cubicBezTo>
                      <a:pt x="48" y="0"/>
                      <a:pt x="48" y="0"/>
                      <a:pt x="48" y="0"/>
                    </a:cubicBezTo>
                    <a:cubicBezTo>
                      <a:pt x="31" y="0"/>
                      <a:pt x="16" y="14"/>
                      <a:pt x="16" y="32"/>
                    </a:cubicBezTo>
                    <a:cubicBezTo>
                      <a:pt x="16" y="120"/>
                      <a:pt x="16" y="120"/>
                      <a:pt x="16" y="120"/>
                    </a:cubicBezTo>
                    <a:cubicBezTo>
                      <a:pt x="0" y="141"/>
                      <a:pt x="0" y="141"/>
                      <a:pt x="0" y="141"/>
                    </a:cubicBezTo>
                    <a:cubicBezTo>
                      <a:pt x="0" y="176"/>
                      <a:pt x="0" y="176"/>
                      <a:pt x="0" y="176"/>
                    </a:cubicBezTo>
                    <a:cubicBezTo>
                      <a:pt x="0" y="184"/>
                      <a:pt x="8" y="192"/>
                      <a:pt x="16" y="192"/>
                    </a:cubicBezTo>
                    <a:cubicBezTo>
                      <a:pt x="45" y="192"/>
                      <a:pt x="45" y="192"/>
                      <a:pt x="45" y="192"/>
                    </a:cubicBezTo>
                  </a:path>
                </a:pathLst>
              </a:cu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86" name="Freeform 37">
                <a:extLst>
                  <a:ext uri="{FF2B5EF4-FFF2-40B4-BE49-F238E27FC236}">
                    <a16:creationId xmlns:a16="http://schemas.microsoft.com/office/drawing/2014/main" id="{05D4F1FC-CD90-4F5A-8212-A50132E99809}"/>
                  </a:ext>
                </a:extLst>
              </p:cNvPr>
              <p:cNvSpPr>
                <a:spLocks/>
              </p:cNvSpPr>
              <p:nvPr/>
            </p:nvSpPr>
            <p:spPr bwMode="auto">
              <a:xfrm>
                <a:off x="4110038" y="4694238"/>
                <a:ext cx="728663" cy="273050"/>
              </a:xfrm>
              <a:custGeom>
                <a:avLst/>
                <a:gdLst>
                  <a:gd name="T0" fmla="*/ 192 w 192"/>
                  <a:gd name="T1" fmla="*/ 72 h 72"/>
                  <a:gd name="T2" fmla="*/ 0 w 192"/>
                  <a:gd name="T3" fmla="*/ 72 h 72"/>
                  <a:gd name="T4" fmla="*/ 32 w 192"/>
                  <a:gd name="T5" fmla="*/ 0 h 72"/>
                  <a:gd name="T6" fmla="*/ 160 w 192"/>
                  <a:gd name="T7" fmla="*/ 0 h 72"/>
                  <a:gd name="T8" fmla="*/ 192 w 192"/>
                  <a:gd name="T9" fmla="*/ 72 h 72"/>
                </a:gdLst>
                <a:ahLst/>
                <a:cxnLst>
                  <a:cxn ang="0">
                    <a:pos x="T0" y="T1"/>
                  </a:cxn>
                  <a:cxn ang="0">
                    <a:pos x="T2" y="T3"/>
                  </a:cxn>
                  <a:cxn ang="0">
                    <a:pos x="T4" y="T5"/>
                  </a:cxn>
                  <a:cxn ang="0">
                    <a:pos x="T6" y="T7"/>
                  </a:cxn>
                  <a:cxn ang="0">
                    <a:pos x="T8" y="T9"/>
                  </a:cxn>
                </a:cxnLst>
                <a:rect l="0" t="0" r="r" b="b"/>
                <a:pathLst>
                  <a:path w="192" h="72">
                    <a:moveTo>
                      <a:pt x="192" y="72"/>
                    </a:moveTo>
                    <a:cubicBezTo>
                      <a:pt x="172" y="72"/>
                      <a:pt x="15" y="72"/>
                      <a:pt x="0" y="72"/>
                    </a:cubicBezTo>
                    <a:cubicBezTo>
                      <a:pt x="30" y="42"/>
                      <a:pt x="32" y="0"/>
                      <a:pt x="32" y="0"/>
                    </a:cubicBezTo>
                    <a:cubicBezTo>
                      <a:pt x="160" y="0"/>
                      <a:pt x="160" y="0"/>
                      <a:pt x="160" y="0"/>
                    </a:cubicBezTo>
                    <a:cubicBezTo>
                      <a:pt x="160" y="0"/>
                      <a:pt x="162" y="47"/>
                      <a:pt x="192" y="72"/>
                    </a:cubicBezTo>
                    <a:close/>
                  </a:path>
                </a:pathLst>
              </a:cu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87" name="Oval 38">
                <a:extLst>
                  <a:ext uri="{FF2B5EF4-FFF2-40B4-BE49-F238E27FC236}">
                    <a16:creationId xmlns:a16="http://schemas.microsoft.com/office/drawing/2014/main" id="{2299FF5B-058A-442D-B522-BF0C752EFC07}"/>
                  </a:ext>
                </a:extLst>
              </p:cNvPr>
              <p:cNvSpPr>
                <a:spLocks noChangeArrowheads="1"/>
              </p:cNvSpPr>
              <p:nvPr/>
            </p:nvSpPr>
            <p:spPr bwMode="auto">
              <a:xfrm>
                <a:off x="4352925" y="4176713"/>
                <a:ext cx="242888" cy="244475"/>
              </a:xfrm>
              <a:prstGeom prst="ellips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88" name="Oval 39">
                <a:extLst>
                  <a:ext uri="{FF2B5EF4-FFF2-40B4-BE49-F238E27FC236}">
                    <a16:creationId xmlns:a16="http://schemas.microsoft.com/office/drawing/2014/main" id="{99BE56D3-EC42-4683-B683-2DC003B09B6F}"/>
                  </a:ext>
                </a:extLst>
              </p:cNvPr>
              <p:cNvSpPr>
                <a:spLocks noChangeArrowheads="1"/>
              </p:cNvSpPr>
              <p:nvPr/>
            </p:nvSpPr>
            <p:spPr bwMode="auto">
              <a:xfrm>
                <a:off x="4216400" y="4405313"/>
                <a:ext cx="30163" cy="30163"/>
              </a:xfrm>
              <a:prstGeom prst="ellips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89" name="Rectangle 40">
                <a:extLst>
                  <a:ext uri="{FF2B5EF4-FFF2-40B4-BE49-F238E27FC236}">
                    <a16:creationId xmlns:a16="http://schemas.microsoft.com/office/drawing/2014/main" id="{5B2553FC-7274-4A99-A2B8-84AB7810C9A8}"/>
                  </a:ext>
                </a:extLst>
              </p:cNvPr>
              <p:cNvSpPr>
                <a:spLocks noChangeArrowheads="1"/>
              </p:cNvSpPr>
              <p:nvPr/>
            </p:nvSpPr>
            <p:spPr bwMode="auto">
              <a:xfrm>
                <a:off x="4672013" y="4176713"/>
                <a:ext cx="90488" cy="92075"/>
              </a:xfrm>
              <a:prstGeom prst="rect">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90" name="Line 41">
                <a:extLst>
                  <a:ext uri="{FF2B5EF4-FFF2-40B4-BE49-F238E27FC236}">
                    <a16:creationId xmlns:a16="http://schemas.microsoft.com/office/drawing/2014/main" id="{9883F0E9-A4E3-44A5-A963-8BF0C56E84DD}"/>
                  </a:ext>
                </a:extLst>
              </p:cNvPr>
              <p:cNvSpPr>
                <a:spLocks noChangeShapeType="1"/>
              </p:cNvSpPr>
              <p:nvPr/>
            </p:nvSpPr>
            <p:spPr bwMode="auto">
              <a:xfrm flipV="1">
                <a:off x="4429125" y="4086226"/>
                <a:ext cx="0" cy="98425"/>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91" name="Line 42">
                <a:extLst>
                  <a:ext uri="{FF2B5EF4-FFF2-40B4-BE49-F238E27FC236}">
                    <a16:creationId xmlns:a16="http://schemas.microsoft.com/office/drawing/2014/main" id="{B62CCDDA-5272-44D7-8BF6-B328816E7F24}"/>
                  </a:ext>
                </a:extLst>
              </p:cNvPr>
              <p:cNvSpPr>
                <a:spLocks noChangeShapeType="1"/>
              </p:cNvSpPr>
              <p:nvPr/>
            </p:nvSpPr>
            <p:spPr bwMode="auto">
              <a:xfrm flipV="1">
                <a:off x="4519613" y="4086226"/>
                <a:ext cx="0" cy="98425"/>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92" name="Line 43">
                <a:extLst>
                  <a:ext uri="{FF2B5EF4-FFF2-40B4-BE49-F238E27FC236}">
                    <a16:creationId xmlns:a16="http://schemas.microsoft.com/office/drawing/2014/main" id="{4EFBFFAE-C322-4775-AF03-190BF15A844C}"/>
                  </a:ext>
                </a:extLst>
              </p:cNvPr>
              <p:cNvSpPr>
                <a:spLocks noChangeShapeType="1"/>
              </p:cNvSpPr>
              <p:nvPr/>
            </p:nvSpPr>
            <p:spPr bwMode="auto">
              <a:xfrm flipV="1">
                <a:off x="4429125" y="4413251"/>
                <a:ext cx="0" cy="128588"/>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93" name="Line 44">
                <a:extLst>
                  <a:ext uri="{FF2B5EF4-FFF2-40B4-BE49-F238E27FC236}">
                    <a16:creationId xmlns:a16="http://schemas.microsoft.com/office/drawing/2014/main" id="{9000CC06-FCB6-4494-8C99-A919FD24CB6A}"/>
                  </a:ext>
                </a:extLst>
              </p:cNvPr>
              <p:cNvSpPr>
                <a:spLocks noChangeShapeType="1"/>
              </p:cNvSpPr>
              <p:nvPr/>
            </p:nvSpPr>
            <p:spPr bwMode="auto">
              <a:xfrm flipV="1">
                <a:off x="4519613" y="4413251"/>
                <a:ext cx="0" cy="128588"/>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94" name="Line 45">
                <a:extLst>
                  <a:ext uri="{FF2B5EF4-FFF2-40B4-BE49-F238E27FC236}">
                    <a16:creationId xmlns:a16="http://schemas.microsoft.com/office/drawing/2014/main" id="{F60EFE24-05FF-4C3B-BAF2-E38901234785}"/>
                  </a:ext>
                </a:extLst>
              </p:cNvPr>
              <p:cNvSpPr>
                <a:spLocks noChangeShapeType="1"/>
              </p:cNvSpPr>
              <p:nvPr/>
            </p:nvSpPr>
            <p:spPr bwMode="auto">
              <a:xfrm>
                <a:off x="4094163" y="4541838"/>
                <a:ext cx="760413" cy="0"/>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95" name="Line 46">
                <a:extLst>
                  <a:ext uri="{FF2B5EF4-FFF2-40B4-BE49-F238E27FC236}">
                    <a16:creationId xmlns:a16="http://schemas.microsoft.com/office/drawing/2014/main" id="{9B754C67-6130-460A-AC4E-D7D85299FFA7}"/>
                  </a:ext>
                </a:extLst>
              </p:cNvPr>
              <p:cNvSpPr>
                <a:spLocks noChangeShapeType="1"/>
              </p:cNvSpPr>
              <p:nvPr/>
            </p:nvSpPr>
            <p:spPr bwMode="auto">
              <a:xfrm>
                <a:off x="4033838" y="4621213"/>
                <a:ext cx="881063" cy="0"/>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96" name="Line 47">
                <a:extLst>
                  <a:ext uri="{FF2B5EF4-FFF2-40B4-BE49-F238E27FC236}">
                    <a16:creationId xmlns:a16="http://schemas.microsoft.com/office/drawing/2014/main" id="{5D19F9E1-A5AD-42FB-8847-5EF0D34A74F8}"/>
                  </a:ext>
                </a:extLst>
              </p:cNvPr>
              <p:cNvSpPr>
                <a:spLocks noChangeShapeType="1"/>
              </p:cNvSpPr>
              <p:nvPr/>
            </p:nvSpPr>
            <p:spPr bwMode="auto">
              <a:xfrm>
                <a:off x="4079875" y="4694238"/>
                <a:ext cx="788988" cy="0"/>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97" name="Line 48">
                <a:extLst>
                  <a:ext uri="{FF2B5EF4-FFF2-40B4-BE49-F238E27FC236}">
                    <a16:creationId xmlns:a16="http://schemas.microsoft.com/office/drawing/2014/main" id="{E49B6ED4-07EF-42CC-A1D2-C404D079E3AD}"/>
                  </a:ext>
                </a:extLst>
              </p:cNvPr>
              <p:cNvSpPr>
                <a:spLocks noChangeShapeType="1"/>
              </p:cNvSpPr>
              <p:nvPr/>
            </p:nvSpPr>
            <p:spPr bwMode="auto">
              <a:xfrm>
                <a:off x="4159250" y="4906963"/>
                <a:ext cx="627063" cy="0"/>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grpSp>
        <p:sp>
          <p:nvSpPr>
            <p:cNvPr id="62" name="TextBox 53">
              <a:extLst>
                <a:ext uri="{FF2B5EF4-FFF2-40B4-BE49-F238E27FC236}">
                  <a16:creationId xmlns:a16="http://schemas.microsoft.com/office/drawing/2014/main" id="{435A83A3-2925-4373-9AA5-FC67F226B1E6}"/>
                </a:ext>
              </a:extLst>
            </p:cNvPr>
            <p:cNvSpPr txBox="1"/>
            <p:nvPr/>
          </p:nvSpPr>
          <p:spPr>
            <a:xfrm>
              <a:off x="4657922" y="3870756"/>
              <a:ext cx="742977" cy="369332"/>
            </a:xfrm>
            <a:prstGeom prst="rect">
              <a:avLst/>
            </a:prstGeom>
            <a:noFill/>
          </p:spPr>
          <p:txBody>
            <a:bodyPr wrap="square" rtlCol="0">
              <a:spAutoFit/>
            </a:bodyPr>
            <a:lstStyle/>
            <a:p>
              <a:pPr algn="ctr"/>
              <a:r>
                <a:rPr lang="id-ID" b="1" dirty="0">
                  <a:solidFill>
                    <a:schemeClr val="bg1">
                      <a:lumMod val="50000"/>
                    </a:schemeClr>
                  </a:solidFill>
                  <a:latin typeface="Raleway" panose="020B0003030101060003" pitchFamily="34" charset="0"/>
                </a:rPr>
                <a:t>01</a:t>
              </a:r>
            </a:p>
          </p:txBody>
        </p:sp>
        <p:sp>
          <p:nvSpPr>
            <p:cNvPr id="63" name="TextBox 54">
              <a:extLst>
                <a:ext uri="{FF2B5EF4-FFF2-40B4-BE49-F238E27FC236}">
                  <a16:creationId xmlns:a16="http://schemas.microsoft.com/office/drawing/2014/main" id="{EABB2652-F7D3-4770-B1F1-3E367E2B0A57}"/>
                </a:ext>
              </a:extLst>
            </p:cNvPr>
            <p:cNvSpPr txBox="1"/>
            <p:nvPr/>
          </p:nvSpPr>
          <p:spPr>
            <a:xfrm>
              <a:off x="2520369" y="5751984"/>
              <a:ext cx="742977" cy="369332"/>
            </a:xfrm>
            <a:prstGeom prst="rect">
              <a:avLst/>
            </a:prstGeom>
            <a:noFill/>
          </p:spPr>
          <p:txBody>
            <a:bodyPr wrap="square" rtlCol="0">
              <a:spAutoFit/>
            </a:bodyPr>
            <a:lstStyle/>
            <a:p>
              <a:pPr algn="ctr"/>
              <a:r>
                <a:rPr lang="id-ID" b="1" dirty="0">
                  <a:solidFill>
                    <a:schemeClr val="bg1">
                      <a:lumMod val="50000"/>
                    </a:schemeClr>
                  </a:solidFill>
                  <a:latin typeface="Raleway" panose="020B0003030101060003" pitchFamily="34" charset="0"/>
                </a:rPr>
                <a:t>02</a:t>
              </a:r>
            </a:p>
          </p:txBody>
        </p:sp>
        <p:sp>
          <p:nvSpPr>
            <p:cNvPr id="64" name="TextBox 55">
              <a:extLst>
                <a:ext uri="{FF2B5EF4-FFF2-40B4-BE49-F238E27FC236}">
                  <a16:creationId xmlns:a16="http://schemas.microsoft.com/office/drawing/2014/main" id="{20181601-DB36-4834-B310-996FE6170D4C}"/>
                </a:ext>
              </a:extLst>
            </p:cNvPr>
            <p:cNvSpPr txBox="1"/>
            <p:nvPr/>
          </p:nvSpPr>
          <p:spPr>
            <a:xfrm>
              <a:off x="1068177" y="1817057"/>
              <a:ext cx="742977" cy="369332"/>
            </a:xfrm>
            <a:prstGeom prst="rect">
              <a:avLst/>
            </a:prstGeom>
            <a:noFill/>
          </p:spPr>
          <p:txBody>
            <a:bodyPr wrap="square" rtlCol="0">
              <a:spAutoFit/>
            </a:bodyPr>
            <a:lstStyle/>
            <a:p>
              <a:pPr algn="ctr"/>
              <a:r>
                <a:rPr lang="id-ID" b="1" dirty="0">
                  <a:solidFill>
                    <a:schemeClr val="bg1">
                      <a:lumMod val="50000"/>
                    </a:schemeClr>
                  </a:solidFill>
                  <a:latin typeface="Raleway" panose="020B0003030101060003" pitchFamily="34" charset="0"/>
                </a:rPr>
                <a:t>03</a:t>
              </a:r>
            </a:p>
          </p:txBody>
        </p:sp>
        <p:sp>
          <p:nvSpPr>
            <p:cNvPr id="65" name="Rectangle 175">
              <a:extLst>
                <a:ext uri="{FF2B5EF4-FFF2-40B4-BE49-F238E27FC236}">
                  <a16:creationId xmlns:a16="http://schemas.microsoft.com/office/drawing/2014/main" id="{AB3353B0-B580-4FD4-ACCA-9FA105C27CA7}"/>
                </a:ext>
              </a:extLst>
            </p:cNvPr>
            <p:cNvSpPr/>
            <p:nvPr/>
          </p:nvSpPr>
          <p:spPr>
            <a:xfrm>
              <a:off x="6949876" y="3958276"/>
              <a:ext cx="281441" cy="281441"/>
            </a:xfrm>
            <a:prstGeom prst="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66" name="Rectangle 176">
              <a:extLst>
                <a:ext uri="{FF2B5EF4-FFF2-40B4-BE49-F238E27FC236}">
                  <a16:creationId xmlns:a16="http://schemas.microsoft.com/office/drawing/2014/main" id="{BD4B56FF-A67C-4DAD-B92D-2F3A9CC92F6C}"/>
                </a:ext>
              </a:extLst>
            </p:cNvPr>
            <p:cNvSpPr/>
            <p:nvPr/>
          </p:nvSpPr>
          <p:spPr>
            <a:xfrm>
              <a:off x="6949876" y="4818293"/>
              <a:ext cx="281441" cy="281441"/>
            </a:xfrm>
            <a:prstGeom prst="rect">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67" name="Rectangle 177">
              <a:extLst>
                <a:ext uri="{FF2B5EF4-FFF2-40B4-BE49-F238E27FC236}">
                  <a16:creationId xmlns:a16="http://schemas.microsoft.com/office/drawing/2014/main" id="{FD0AA03C-7224-426B-AD07-194405A1D47C}"/>
                </a:ext>
              </a:extLst>
            </p:cNvPr>
            <p:cNvSpPr/>
            <p:nvPr/>
          </p:nvSpPr>
          <p:spPr>
            <a:xfrm>
              <a:off x="6949876" y="5594386"/>
              <a:ext cx="281441" cy="281441"/>
            </a:xfrm>
            <a:prstGeom prst="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grpSp>
          <p:nvGrpSpPr>
            <p:cNvPr id="68" name="Group 179">
              <a:extLst>
                <a:ext uri="{FF2B5EF4-FFF2-40B4-BE49-F238E27FC236}">
                  <a16:creationId xmlns:a16="http://schemas.microsoft.com/office/drawing/2014/main" id="{B06E862E-34D5-4A48-989C-AFCFE0FB5F58}"/>
                </a:ext>
              </a:extLst>
            </p:cNvPr>
            <p:cNvGrpSpPr/>
            <p:nvPr/>
          </p:nvGrpSpPr>
          <p:grpSpPr>
            <a:xfrm>
              <a:off x="7456901" y="3908271"/>
              <a:ext cx="344737" cy="339247"/>
              <a:chOff x="6297613" y="1392238"/>
              <a:chExt cx="498475" cy="490537"/>
            </a:xfrm>
            <a:solidFill>
              <a:schemeClr val="bg1">
                <a:lumMod val="65000"/>
              </a:schemeClr>
            </a:solidFill>
          </p:grpSpPr>
          <p:sp>
            <p:nvSpPr>
              <p:cNvPr id="82" name="Freeform 180">
                <a:extLst>
                  <a:ext uri="{FF2B5EF4-FFF2-40B4-BE49-F238E27FC236}">
                    <a16:creationId xmlns:a16="http://schemas.microsoft.com/office/drawing/2014/main" id="{AD850B1E-48CA-44B6-ADC1-445D758EE3AD}"/>
                  </a:ext>
                </a:extLst>
              </p:cNvPr>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sp>
            <p:nvSpPr>
              <p:cNvPr id="83" name="Freeform 181">
                <a:extLst>
                  <a:ext uri="{FF2B5EF4-FFF2-40B4-BE49-F238E27FC236}">
                    <a16:creationId xmlns:a16="http://schemas.microsoft.com/office/drawing/2014/main" id="{DCDAF747-0078-45B8-B60E-C40FA737437A}"/>
                  </a:ext>
                </a:extLst>
              </p:cNvPr>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sp>
            <p:nvSpPr>
              <p:cNvPr id="84" name="Freeform 182">
                <a:extLst>
                  <a:ext uri="{FF2B5EF4-FFF2-40B4-BE49-F238E27FC236}">
                    <a16:creationId xmlns:a16="http://schemas.microsoft.com/office/drawing/2014/main" id="{530F41ED-91D1-40C4-88F2-3DD34BE049F3}"/>
                  </a:ext>
                </a:extLst>
              </p:cNvPr>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grpSp>
        <p:grpSp>
          <p:nvGrpSpPr>
            <p:cNvPr id="69" name="Group 183">
              <a:extLst>
                <a:ext uri="{FF2B5EF4-FFF2-40B4-BE49-F238E27FC236}">
                  <a16:creationId xmlns:a16="http://schemas.microsoft.com/office/drawing/2014/main" id="{9F7D6862-C28E-4A75-B5F1-D13817EF2B74}"/>
                </a:ext>
              </a:extLst>
            </p:cNvPr>
            <p:cNvGrpSpPr/>
            <p:nvPr/>
          </p:nvGrpSpPr>
          <p:grpSpPr>
            <a:xfrm>
              <a:off x="7469527" y="4764440"/>
              <a:ext cx="319486" cy="339249"/>
              <a:chOff x="6881813" y="2154238"/>
              <a:chExt cx="461963" cy="490538"/>
            </a:xfrm>
            <a:solidFill>
              <a:schemeClr val="bg1">
                <a:lumMod val="65000"/>
              </a:schemeClr>
            </a:solidFill>
          </p:grpSpPr>
          <p:sp>
            <p:nvSpPr>
              <p:cNvPr id="79" name="Freeform 22">
                <a:extLst>
                  <a:ext uri="{FF2B5EF4-FFF2-40B4-BE49-F238E27FC236}">
                    <a16:creationId xmlns:a16="http://schemas.microsoft.com/office/drawing/2014/main" id="{78EB536A-7D73-44FE-9C49-770CFC045E5D}"/>
                  </a:ext>
                </a:extLst>
              </p:cNvPr>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sp>
            <p:nvSpPr>
              <p:cNvPr id="80" name="Freeform 23">
                <a:extLst>
                  <a:ext uri="{FF2B5EF4-FFF2-40B4-BE49-F238E27FC236}">
                    <a16:creationId xmlns:a16="http://schemas.microsoft.com/office/drawing/2014/main" id="{304D7136-ABF5-458D-8854-1E1C452C2573}"/>
                  </a:ext>
                </a:extLst>
              </p:cNvPr>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sp>
            <p:nvSpPr>
              <p:cNvPr id="81" name="Freeform 24">
                <a:extLst>
                  <a:ext uri="{FF2B5EF4-FFF2-40B4-BE49-F238E27FC236}">
                    <a16:creationId xmlns:a16="http://schemas.microsoft.com/office/drawing/2014/main" id="{CBCC0A2D-1E11-4F8C-9513-FDEF3B07EBF9}"/>
                  </a:ext>
                </a:extLst>
              </p:cNvPr>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grpSp>
        <p:sp>
          <p:nvSpPr>
            <p:cNvPr id="70" name="Freeform 28">
              <a:extLst>
                <a:ext uri="{FF2B5EF4-FFF2-40B4-BE49-F238E27FC236}">
                  <a16:creationId xmlns:a16="http://schemas.microsoft.com/office/drawing/2014/main" id="{8E9434ED-BAAE-47E3-90A1-FC4DFA76EBDA}"/>
                </a:ext>
              </a:extLst>
            </p:cNvPr>
            <p:cNvSpPr>
              <a:spLocks noEditPoints="1"/>
            </p:cNvSpPr>
            <p:nvPr/>
          </p:nvSpPr>
          <p:spPr bwMode="auto">
            <a:xfrm>
              <a:off x="7459096" y="5511002"/>
              <a:ext cx="340346" cy="340346"/>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id-ID" sz="1600"/>
            </a:p>
          </p:txBody>
        </p:sp>
        <p:sp>
          <p:nvSpPr>
            <p:cNvPr id="71" name="TextBox 68">
              <a:extLst>
                <a:ext uri="{FF2B5EF4-FFF2-40B4-BE49-F238E27FC236}">
                  <a16:creationId xmlns:a16="http://schemas.microsoft.com/office/drawing/2014/main" id="{3FDEDBC8-8068-474E-81BC-76B90B25EE21}"/>
                </a:ext>
              </a:extLst>
            </p:cNvPr>
            <p:cNvSpPr txBox="1"/>
            <p:nvPr/>
          </p:nvSpPr>
          <p:spPr>
            <a:xfrm>
              <a:off x="7876845" y="3703609"/>
              <a:ext cx="934872" cy="276999"/>
            </a:xfrm>
            <a:prstGeom prst="rect">
              <a:avLst/>
            </a:prstGeom>
            <a:noFill/>
          </p:spPr>
          <p:txBody>
            <a:bodyPr wrap="none" rtlCol="0">
              <a:spAutoFit/>
            </a:bodyPr>
            <a:lstStyle/>
            <a:p>
              <a:r>
                <a:rPr lang="id-ID" sz="1200" dirty="0">
                  <a:solidFill>
                    <a:schemeClr val="bg1">
                      <a:lumMod val="50000"/>
                    </a:schemeClr>
                  </a:solidFill>
                  <a:latin typeface="Raleway" panose="020B0003030101060003" pitchFamily="34" charset="0"/>
                </a:rPr>
                <a:t>Content</a:t>
              </a:r>
              <a:r>
                <a:rPr lang="id-ID" sz="1200" b="1" dirty="0">
                  <a:solidFill>
                    <a:schemeClr val="bg1">
                      <a:lumMod val="50000"/>
                    </a:schemeClr>
                  </a:solidFill>
                  <a:latin typeface="Raleway" panose="020B0003030101060003" pitchFamily="34" charset="0"/>
                </a:rPr>
                <a:t> 01</a:t>
              </a:r>
            </a:p>
          </p:txBody>
        </p:sp>
        <p:sp>
          <p:nvSpPr>
            <p:cNvPr id="72" name="TextBox 69">
              <a:extLst>
                <a:ext uri="{FF2B5EF4-FFF2-40B4-BE49-F238E27FC236}">
                  <a16:creationId xmlns:a16="http://schemas.microsoft.com/office/drawing/2014/main" id="{C844EF6B-A33E-4EBC-8DBC-A9C029D99373}"/>
                </a:ext>
              </a:extLst>
            </p:cNvPr>
            <p:cNvSpPr txBox="1"/>
            <p:nvPr/>
          </p:nvSpPr>
          <p:spPr>
            <a:xfrm>
              <a:off x="7876843" y="3946097"/>
              <a:ext cx="2542568" cy="400110"/>
            </a:xfrm>
            <a:prstGeom prst="rect">
              <a:avLst/>
            </a:prstGeom>
            <a:noFill/>
          </p:spPr>
          <p:txBody>
            <a:bodyPr wrap="square" rtlCol="0">
              <a:spAutoFit/>
            </a:bodyPr>
            <a:lstStyle/>
            <a:p>
              <a:r>
                <a:rPr lang="id-ID" sz="1000" dirty="0">
                  <a:solidFill>
                    <a:schemeClr val="bg1">
                      <a:lumMod val="65000"/>
                    </a:schemeClr>
                  </a:solidFill>
                </a:rPr>
                <a:t>Suitable for all category</a:t>
              </a:r>
              <a:r>
                <a:rPr lang="en-US" sz="1000" dirty="0">
                  <a:solidFill>
                    <a:schemeClr val="bg1">
                      <a:lumMod val="65000"/>
                    </a:schemeClr>
                  </a:solidFill>
                </a:rPr>
                <a:t>, Lorem Ipsum is not simply random text.</a:t>
              </a:r>
              <a:endParaRPr lang="en-US" sz="1000" b="1" dirty="0">
                <a:solidFill>
                  <a:schemeClr val="bg1">
                    <a:lumMod val="65000"/>
                  </a:schemeClr>
                </a:solidFill>
                <a:latin typeface="Signika Negative" pitchFamily="2" charset="0"/>
              </a:endParaRPr>
            </a:p>
          </p:txBody>
        </p:sp>
        <p:sp>
          <p:nvSpPr>
            <p:cNvPr id="73" name="TextBox 70">
              <a:extLst>
                <a:ext uri="{FF2B5EF4-FFF2-40B4-BE49-F238E27FC236}">
                  <a16:creationId xmlns:a16="http://schemas.microsoft.com/office/drawing/2014/main" id="{DD9D8DE3-7E27-478B-921F-AC112043B8BD}"/>
                </a:ext>
              </a:extLst>
            </p:cNvPr>
            <p:cNvSpPr txBox="1"/>
            <p:nvPr/>
          </p:nvSpPr>
          <p:spPr>
            <a:xfrm>
              <a:off x="7876843" y="4470748"/>
              <a:ext cx="934872" cy="276999"/>
            </a:xfrm>
            <a:prstGeom prst="rect">
              <a:avLst/>
            </a:prstGeom>
            <a:noFill/>
          </p:spPr>
          <p:txBody>
            <a:bodyPr wrap="none" rtlCol="0">
              <a:spAutoFit/>
            </a:bodyPr>
            <a:lstStyle/>
            <a:p>
              <a:r>
                <a:rPr lang="id-ID" sz="1200" dirty="0">
                  <a:solidFill>
                    <a:schemeClr val="bg1">
                      <a:lumMod val="50000"/>
                    </a:schemeClr>
                  </a:solidFill>
                  <a:latin typeface="Raleway" panose="020B0003030101060003" pitchFamily="34" charset="0"/>
                </a:rPr>
                <a:t>Content</a:t>
              </a:r>
              <a:r>
                <a:rPr lang="id-ID" sz="1200" b="1" dirty="0">
                  <a:solidFill>
                    <a:schemeClr val="bg1">
                      <a:lumMod val="50000"/>
                    </a:schemeClr>
                  </a:solidFill>
                  <a:latin typeface="Raleway" panose="020B0003030101060003" pitchFamily="34" charset="0"/>
                </a:rPr>
                <a:t> 02</a:t>
              </a:r>
            </a:p>
          </p:txBody>
        </p:sp>
        <p:sp>
          <p:nvSpPr>
            <p:cNvPr id="74" name="TextBox 71">
              <a:extLst>
                <a:ext uri="{FF2B5EF4-FFF2-40B4-BE49-F238E27FC236}">
                  <a16:creationId xmlns:a16="http://schemas.microsoft.com/office/drawing/2014/main" id="{43EB1EE4-521B-49F6-8595-5A0575643602}"/>
                </a:ext>
              </a:extLst>
            </p:cNvPr>
            <p:cNvSpPr txBox="1"/>
            <p:nvPr/>
          </p:nvSpPr>
          <p:spPr>
            <a:xfrm>
              <a:off x="7876843" y="4713237"/>
              <a:ext cx="2542568" cy="400110"/>
            </a:xfrm>
            <a:prstGeom prst="rect">
              <a:avLst/>
            </a:prstGeom>
            <a:noFill/>
          </p:spPr>
          <p:txBody>
            <a:bodyPr wrap="square" rtlCol="0">
              <a:spAutoFit/>
            </a:bodyPr>
            <a:lstStyle/>
            <a:p>
              <a:r>
                <a:rPr lang="id-ID" sz="1000" dirty="0">
                  <a:solidFill>
                    <a:schemeClr val="bg1">
                      <a:lumMod val="65000"/>
                    </a:schemeClr>
                  </a:solidFill>
                </a:rPr>
                <a:t>Suitable for all category</a:t>
              </a:r>
              <a:r>
                <a:rPr lang="en-US" sz="1000" dirty="0">
                  <a:solidFill>
                    <a:schemeClr val="bg1">
                      <a:lumMod val="65000"/>
                    </a:schemeClr>
                  </a:solidFill>
                </a:rPr>
                <a:t>, Lorem Ipsum is not simply random text.</a:t>
              </a:r>
              <a:endParaRPr lang="en-US" sz="1000" b="1" dirty="0">
                <a:solidFill>
                  <a:schemeClr val="bg1">
                    <a:lumMod val="65000"/>
                  </a:schemeClr>
                </a:solidFill>
                <a:latin typeface="Signika Negative" pitchFamily="2" charset="0"/>
              </a:endParaRPr>
            </a:p>
          </p:txBody>
        </p:sp>
        <p:sp>
          <p:nvSpPr>
            <p:cNvPr id="75" name="TextBox 72">
              <a:extLst>
                <a:ext uri="{FF2B5EF4-FFF2-40B4-BE49-F238E27FC236}">
                  <a16:creationId xmlns:a16="http://schemas.microsoft.com/office/drawing/2014/main" id="{090D859E-0936-492B-B86E-AAE62EB68A62}"/>
                </a:ext>
              </a:extLst>
            </p:cNvPr>
            <p:cNvSpPr txBox="1"/>
            <p:nvPr/>
          </p:nvSpPr>
          <p:spPr>
            <a:xfrm>
              <a:off x="7876843" y="5268514"/>
              <a:ext cx="934872" cy="276999"/>
            </a:xfrm>
            <a:prstGeom prst="rect">
              <a:avLst/>
            </a:prstGeom>
            <a:noFill/>
          </p:spPr>
          <p:txBody>
            <a:bodyPr wrap="none" rtlCol="0">
              <a:spAutoFit/>
            </a:bodyPr>
            <a:lstStyle/>
            <a:p>
              <a:r>
                <a:rPr lang="id-ID" sz="1200" dirty="0">
                  <a:solidFill>
                    <a:schemeClr val="bg1">
                      <a:lumMod val="50000"/>
                    </a:schemeClr>
                  </a:solidFill>
                  <a:latin typeface="Raleway" panose="020B0003030101060003" pitchFamily="34" charset="0"/>
                </a:rPr>
                <a:t>Content</a:t>
              </a:r>
              <a:r>
                <a:rPr lang="id-ID" sz="1200" b="1" dirty="0">
                  <a:solidFill>
                    <a:schemeClr val="bg1">
                      <a:lumMod val="50000"/>
                    </a:schemeClr>
                  </a:solidFill>
                  <a:latin typeface="Raleway" panose="020B0003030101060003" pitchFamily="34" charset="0"/>
                </a:rPr>
                <a:t> 03</a:t>
              </a:r>
            </a:p>
          </p:txBody>
        </p:sp>
        <p:sp>
          <p:nvSpPr>
            <p:cNvPr id="76" name="TextBox 73">
              <a:extLst>
                <a:ext uri="{FF2B5EF4-FFF2-40B4-BE49-F238E27FC236}">
                  <a16:creationId xmlns:a16="http://schemas.microsoft.com/office/drawing/2014/main" id="{66CCE5DC-C9DB-496D-9291-B65AEE8E6DD1}"/>
                </a:ext>
              </a:extLst>
            </p:cNvPr>
            <p:cNvSpPr txBox="1"/>
            <p:nvPr/>
          </p:nvSpPr>
          <p:spPr>
            <a:xfrm>
              <a:off x="7876843" y="5511003"/>
              <a:ext cx="2542568" cy="400110"/>
            </a:xfrm>
            <a:prstGeom prst="rect">
              <a:avLst/>
            </a:prstGeom>
            <a:noFill/>
          </p:spPr>
          <p:txBody>
            <a:bodyPr wrap="square" rtlCol="0">
              <a:spAutoFit/>
            </a:bodyPr>
            <a:lstStyle/>
            <a:p>
              <a:r>
                <a:rPr lang="id-ID" sz="1000" dirty="0">
                  <a:solidFill>
                    <a:schemeClr val="bg1">
                      <a:lumMod val="65000"/>
                    </a:schemeClr>
                  </a:solidFill>
                </a:rPr>
                <a:t>Suitable for all category</a:t>
              </a:r>
              <a:r>
                <a:rPr lang="en-US" sz="1000" dirty="0">
                  <a:solidFill>
                    <a:schemeClr val="bg1">
                      <a:lumMod val="65000"/>
                    </a:schemeClr>
                  </a:solidFill>
                </a:rPr>
                <a:t>, Lorem Ipsum is not simply random text.</a:t>
              </a:r>
              <a:endParaRPr lang="en-US" sz="1000" b="1" dirty="0">
                <a:solidFill>
                  <a:schemeClr val="bg1">
                    <a:lumMod val="65000"/>
                  </a:schemeClr>
                </a:solidFill>
                <a:latin typeface="Signika Negative" pitchFamily="2" charset="0"/>
              </a:endParaRPr>
            </a:p>
          </p:txBody>
        </p:sp>
        <p:sp>
          <p:nvSpPr>
            <p:cNvPr id="77" name="TextBox 74">
              <a:extLst>
                <a:ext uri="{FF2B5EF4-FFF2-40B4-BE49-F238E27FC236}">
                  <a16:creationId xmlns:a16="http://schemas.microsoft.com/office/drawing/2014/main" id="{6F905AD3-E8D3-4B50-9E0A-211B0F030CA3}"/>
                </a:ext>
              </a:extLst>
            </p:cNvPr>
            <p:cNvSpPr txBox="1"/>
            <p:nvPr/>
          </p:nvSpPr>
          <p:spPr>
            <a:xfrm>
              <a:off x="6852973" y="2231389"/>
              <a:ext cx="2774093" cy="584775"/>
            </a:xfrm>
            <a:prstGeom prst="rect">
              <a:avLst/>
            </a:prstGeom>
            <a:noFill/>
          </p:spPr>
          <p:txBody>
            <a:bodyPr wrap="none" rtlCol="0">
              <a:spAutoFit/>
            </a:bodyPr>
            <a:lstStyle/>
            <a:p>
              <a:r>
                <a:rPr lang="id-ID" sz="3200" b="1" dirty="0">
                  <a:solidFill>
                    <a:schemeClr val="bg1">
                      <a:lumMod val="50000"/>
                    </a:schemeClr>
                  </a:solidFill>
                  <a:latin typeface="Raleway" panose="020B0003030101060003" pitchFamily="34" charset="0"/>
                </a:rPr>
                <a:t>Snake Words</a:t>
              </a:r>
            </a:p>
          </p:txBody>
        </p:sp>
        <p:sp>
          <p:nvSpPr>
            <p:cNvPr id="78" name="Rectangle 204">
              <a:extLst>
                <a:ext uri="{FF2B5EF4-FFF2-40B4-BE49-F238E27FC236}">
                  <a16:creationId xmlns:a16="http://schemas.microsoft.com/office/drawing/2014/main" id="{5C584A69-7DC8-452A-920F-4D3EC23E2F6F}"/>
                </a:ext>
              </a:extLst>
            </p:cNvPr>
            <p:cNvSpPr/>
            <p:nvPr/>
          </p:nvSpPr>
          <p:spPr>
            <a:xfrm>
              <a:off x="6852973" y="2870101"/>
              <a:ext cx="4876904" cy="738663"/>
            </a:xfrm>
            <a:prstGeom prst="rect">
              <a:avLst/>
            </a:prstGeom>
          </p:spPr>
          <p:txBody>
            <a:bodyPr wrap="square">
              <a:spAutoFit/>
            </a:bodyPr>
            <a:lstStyle/>
            <a:p>
              <a:pPr algn="just"/>
              <a:r>
                <a:rPr lang="id-ID" sz="1050" b="1" dirty="0">
                  <a:solidFill>
                    <a:schemeClr val="bg1">
                      <a:lumMod val="50000"/>
                    </a:schemeClr>
                  </a:solidFill>
                  <a:latin typeface="PT Sans" panose="020B0503020203020204" pitchFamily="34" charset="0"/>
                </a:rPr>
                <a:t>Suitable for all categories </a:t>
              </a:r>
              <a:r>
                <a:rPr lang="id-ID" sz="1050" dirty="0">
                  <a:solidFill>
                    <a:schemeClr val="bg1">
                      <a:lumMod val="50000"/>
                    </a:schemeClr>
                  </a:solidFill>
                  <a:latin typeface="PT Sans" panose="020B0503020203020204" pitchFamily="34" charset="0"/>
                </a:rPr>
                <a:t>business and personal presentation, eaque ipsa quae ab illo inventore veritatis et quasi architecto beatae business and personal presentation,</a:t>
              </a:r>
            </a:p>
            <a:p>
              <a:pPr algn="just"/>
              <a:endParaRPr lang="id-ID" sz="1050" dirty="0">
                <a:solidFill>
                  <a:schemeClr val="bg1">
                    <a:lumMod val="50000"/>
                  </a:schemeClr>
                </a:solidFill>
                <a:latin typeface="PT Sans" panose="020B0503020203020204" pitchFamily="34" charset="0"/>
              </a:endParaRPr>
            </a:p>
          </p:txBody>
        </p:sp>
      </p:grpSp>
    </p:spTree>
    <p:extLst>
      <p:ext uri="{BB962C8B-B14F-4D97-AF65-F5344CB8AC3E}">
        <p14:creationId xmlns:p14="http://schemas.microsoft.com/office/powerpoint/2010/main" val="9550601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250" fill="hold"/>
                                        <p:tgtEl>
                                          <p:spTgt spid="3"/>
                                        </p:tgtEl>
                                        <p:attrNameLst>
                                          <p:attrName>ppt_x</p:attrName>
                                        </p:attrNameLst>
                                      </p:cBhvr>
                                      <p:tavLst>
                                        <p:tav tm="0">
                                          <p:val>
                                            <p:strVal val="0-#ppt_w/2"/>
                                          </p:val>
                                        </p:tav>
                                        <p:tav tm="100000">
                                          <p:val>
                                            <p:strVal val="#ppt_x"/>
                                          </p:val>
                                        </p:tav>
                                      </p:tavLst>
                                    </p:anim>
                                    <p:anim calcmode="lin" valueType="num">
                                      <p:cBhvr additive="base">
                                        <p:cTn id="14"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sp>
        <p:nvSpPr>
          <p:cNvPr id="51" name="Rounded Rectangle 6">
            <a:extLst>
              <a:ext uri="{FF2B5EF4-FFF2-40B4-BE49-F238E27FC236}">
                <a16:creationId xmlns:a16="http://schemas.microsoft.com/office/drawing/2014/main" id="{DB0206EC-CFC1-43E7-BB4A-F57621764078}"/>
              </a:ext>
            </a:extLst>
          </p:cNvPr>
          <p:cNvSpPr/>
          <p:nvPr/>
        </p:nvSpPr>
        <p:spPr>
          <a:xfrm>
            <a:off x="4316114" y="2266497"/>
            <a:ext cx="1483242" cy="1483242"/>
          </a:xfrm>
          <a:prstGeom prst="roundRect">
            <a:avLst>
              <a:gd name="adj" fmla="val 6631"/>
            </a:avLst>
          </a:prstGeom>
          <a:noFill/>
          <a:ln w="76200">
            <a:solidFill>
              <a:srgbClr val="72AE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a:t>
            </a:r>
          </a:p>
        </p:txBody>
      </p:sp>
      <p:sp>
        <p:nvSpPr>
          <p:cNvPr id="52" name="Rounded Rectangle 12">
            <a:extLst>
              <a:ext uri="{FF2B5EF4-FFF2-40B4-BE49-F238E27FC236}">
                <a16:creationId xmlns:a16="http://schemas.microsoft.com/office/drawing/2014/main" id="{41589591-E259-4038-825F-A042BC58D53F}"/>
              </a:ext>
            </a:extLst>
          </p:cNvPr>
          <p:cNvSpPr/>
          <p:nvPr/>
        </p:nvSpPr>
        <p:spPr>
          <a:xfrm>
            <a:off x="6472472" y="2266497"/>
            <a:ext cx="1483242" cy="1483242"/>
          </a:xfrm>
          <a:prstGeom prst="roundRect">
            <a:avLst>
              <a:gd name="adj" fmla="val 6631"/>
            </a:avLst>
          </a:prstGeom>
          <a:noFill/>
          <a:ln w="76200">
            <a:solidFill>
              <a:srgbClr val="9248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a:t>
            </a:r>
          </a:p>
        </p:txBody>
      </p:sp>
      <p:sp>
        <p:nvSpPr>
          <p:cNvPr id="53" name="Rounded Rectangle 14">
            <a:extLst>
              <a:ext uri="{FF2B5EF4-FFF2-40B4-BE49-F238E27FC236}">
                <a16:creationId xmlns:a16="http://schemas.microsoft.com/office/drawing/2014/main" id="{A88BB312-A3BF-4887-84B9-8FF14BA1AAC1}"/>
              </a:ext>
            </a:extLst>
          </p:cNvPr>
          <p:cNvSpPr/>
          <p:nvPr/>
        </p:nvSpPr>
        <p:spPr>
          <a:xfrm>
            <a:off x="4316114" y="4200022"/>
            <a:ext cx="1483242" cy="1483242"/>
          </a:xfrm>
          <a:prstGeom prst="roundRect">
            <a:avLst>
              <a:gd name="adj" fmla="val 6631"/>
            </a:avLst>
          </a:prstGeom>
          <a:noFill/>
          <a:ln w="76200">
            <a:solidFill>
              <a:srgbClr val="9248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a:t>
            </a:r>
          </a:p>
        </p:txBody>
      </p:sp>
      <p:sp>
        <p:nvSpPr>
          <p:cNvPr id="54" name="Rounded Rectangle 16">
            <a:extLst>
              <a:ext uri="{FF2B5EF4-FFF2-40B4-BE49-F238E27FC236}">
                <a16:creationId xmlns:a16="http://schemas.microsoft.com/office/drawing/2014/main" id="{AA058375-499D-4EEB-9B88-89316F3A2DA7}"/>
              </a:ext>
            </a:extLst>
          </p:cNvPr>
          <p:cNvSpPr/>
          <p:nvPr/>
        </p:nvSpPr>
        <p:spPr>
          <a:xfrm>
            <a:off x="6472472" y="4200022"/>
            <a:ext cx="1483242" cy="1483242"/>
          </a:xfrm>
          <a:prstGeom prst="roundRect">
            <a:avLst>
              <a:gd name="adj" fmla="val 6631"/>
            </a:avLst>
          </a:prstGeom>
          <a:noFill/>
          <a:ln w="76200">
            <a:solidFill>
              <a:srgbClr val="72AE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a:t>
            </a:r>
          </a:p>
        </p:txBody>
      </p:sp>
      <p:sp>
        <p:nvSpPr>
          <p:cNvPr id="55" name="TextBox 14">
            <a:extLst>
              <a:ext uri="{FF2B5EF4-FFF2-40B4-BE49-F238E27FC236}">
                <a16:creationId xmlns:a16="http://schemas.microsoft.com/office/drawing/2014/main" id="{8F7F998F-53FE-4534-97F5-A93D30B3EEED}"/>
              </a:ext>
            </a:extLst>
          </p:cNvPr>
          <p:cNvSpPr txBox="1"/>
          <p:nvPr/>
        </p:nvSpPr>
        <p:spPr>
          <a:xfrm>
            <a:off x="897685" y="2238676"/>
            <a:ext cx="3322664" cy="1538883"/>
          </a:xfrm>
          <a:prstGeom prst="rect">
            <a:avLst/>
          </a:prstGeom>
          <a:noFill/>
        </p:spPr>
        <p:txBody>
          <a:bodyPr wrap="square" rtlCol="0">
            <a:spAutoFit/>
          </a:bodyPr>
          <a:lstStyle/>
          <a:p>
            <a:r>
              <a:rPr lang="en-US" sz="1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STRENGHTS</a:t>
            </a:r>
          </a:p>
          <a:p>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Nam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viverra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gravida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pellentesque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urna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varius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vitae. </a:t>
            </a:r>
          </a:p>
          <a:p>
            <a:pPr marL="171450" indent="-171450">
              <a:buFont typeface="Wingdings" panose="05000000000000000000" pitchFamily="2" charset="2"/>
              <a:buChar char="ü"/>
            </a:pP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dui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interdum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a:p>
            <a:pPr marL="171450" indent="-171450">
              <a:buFont typeface="Wingdings" panose="05000000000000000000" pitchFamily="2" charset="2"/>
              <a:buChar char="ü"/>
            </a:pP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dui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interdum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56" name="TextBox 15">
            <a:extLst>
              <a:ext uri="{FF2B5EF4-FFF2-40B4-BE49-F238E27FC236}">
                <a16:creationId xmlns:a16="http://schemas.microsoft.com/office/drawing/2014/main" id="{6A2677C1-0CBE-4040-8EE7-4D621C67DE53}"/>
              </a:ext>
            </a:extLst>
          </p:cNvPr>
          <p:cNvSpPr txBox="1"/>
          <p:nvPr/>
        </p:nvSpPr>
        <p:spPr>
          <a:xfrm>
            <a:off x="897685" y="4172201"/>
            <a:ext cx="3322664" cy="1538883"/>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OPORTUNITIES</a:t>
            </a:r>
          </a:p>
          <a:p>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p>
          <a:p>
            <a:pPr marL="171450" indent="-171450">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a:t>
            </a:r>
          </a:p>
          <a:p>
            <a:pPr marL="171450" indent="-171450">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 </a:t>
            </a:r>
          </a:p>
        </p:txBody>
      </p:sp>
      <p:sp>
        <p:nvSpPr>
          <p:cNvPr id="57" name="TextBox 16">
            <a:extLst>
              <a:ext uri="{FF2B5EF4-FFF2-40B4-BE49-F238E27FC236}">
                <a16:creationId xmlns:a16="http://schemas.microsoft.com/office/drawing/2014/main" id="{86EBDD1F-3047-433E-A678-7D920B1DF3B2}"/>
              </a:ext>
            </a:extLst>
          </p:cNvPr>
          <p:cNvSpPr txBox="1"/>
          <p:nvPr/>
        </p:nvSpPr>
        <p:spPr>
          <a:xfrm>
            <a:off x="8051478" y="2238676"/>
            <a:ext cx="3322664" cy="1538883"/>
          </a:xfrm>
          <a:prstGeom prst="rect">
            <a:avLst/>
          </a:prstGeom>
          <a:noFill/>
        </p:spPr>
        <p:txBody>
          <a:bodyPr wrap="square" rtlCol="0">
            <a:spAutoFit/>
          </a:bodyPr>
          <a:lstStyle/>
          <a:p>
            <a:pPr algn="r"/>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WEAKNESSES</a:t>
            </a:r>
          </a:p>
          <a:p>
            <a:pPr algn="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p>
          <a:p>
            <a:pPr marL="171450" indent="-171450" algn="r">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a:t>
            </a:r>
          </a:p>
          <a:p>
            <a:pPr marL="171450" indent="-171450" algn="r">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 </a:t>
            </a:r>
          </a:p>
        </p:txBody>
      </p:sp>
      <p:sp>
        <p:nvSpPr>
          <p:cNvPr id="58" name="TextBox 17">
            <a:extLst>
              <a:ext uri="{FF2B5EF4-FFF2-40B4-BE49-F238E27FC236}">
                <a16:creationId xmlns:a16="http://schemas.microsoft.com/office/drawing/2014/main" id="{822C05FE-11FC-4B46-9D1D-DF6A86697EE7}"/>
              </a:ext>
            </a:extLst>
          </p:cNvPr>
          <p:cNvSpPr txBox="1"/>
          <p:nvPr/>
        </p:nvSpPr>
        <p:spPr>
          <a:xfrm>
            <a:off x="8051478" y="4172201"/>
            <a:ext cx="3322664" cy="1538883"/>
          </a:xfrm>
          <a:prstGeom prst="rect">
            <a:avLst/>
          </a:prstGeom>
          <a:noFill/>
        </p:spPr>
        <p:txBody>
          <a:bodyPr wrap="square" rtlCol="0">
            <a:spAutoFit/>
          </a:bodyPr>
          <a:lstStyle/>
          <a:p>
            <a:pPr algn="r"/>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THREATS</a:t>
            </a:r>
          </a:p>
          <a:p>
            <a:pPr algn="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p>
          <a:p>
            <a:pPr marL="171450" indent="-171450" algn="r">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a:t>
            </a:r>
          </a:p>
          <a:p>
            <a:pPr marL="171450" indent="-171450" algn="r">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 </a:t>
            </a:r>
          </a:p>
        </p:txBody>
      </p:sp>
    </p:spTree>
    <p:extLst>
      <p:ext uri="{BB962C8B-B14F-4D97-AF65-F5344CB8AC3E}">
        <p14:creationId xmlns:p14="http://schemas.microsoft.com/office/powerpoint/2010/main" val="11562904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250"/>
                                        <p:tgtEl>
                                          <p:spTgt spid="51"/>
                                        </p:tgtEl>
                                      </p:cBhvr>
                                    </p:animEffect>
                                    <p:anim calcmode="lin" valueType="num">
                                      <p:cBhvr>
                                        <p:cTn id="14" dur="250" fill="hold"/>
                                        <p:tgtEl>
                                          <p:spTgt spid="51"/>
                                        </p:tgtEl>
                                        <p:attrNameLst>
                                          <p:attrName>ppt_x</p:attrName>
                                        </p:attrNameLst>
                                      </p:cBhvr>
                                      <p:tavLst>
                                        <p:tav tm="0">
                                          <p:val>
                                            <p:strVal val="#ppt_x"/>
                                          </p:val>
                                        </p:tav>
                                        <p:tav tm="100000">
                                          <p:val>
                                            <p:strVal val="#ppt_x"/>
                                          </p:val>
                                        </p:tav>
                                      </p:tavLst>
                                    </p:anim>
                                    <p:anim calcmode="lin" valueType="num">
                                      <p:cBhvr>
                                        <p:cTn id="15" dur="25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250"/>
                                        <p:tgtEl>
                                          <p:spTgt spid="52"/>
                                        </p:tgtEl>
                                      </p:cBhvr>
                                    </p:animEffect>
                                    <p:anim calcmode="lin" valueType="num">
                                      <p:cBhvr>
                                        <p:cTn id="20" dur="250" fill="hold"/>
                                        <p:tgtEl>
                                          <p:spTgt spid="52"/>
                                        </p:tgtEl>
                                        <p:attrNameLst>
                                          <p:attrName>ppt_x</p:attrName>
                                        </p:attrNameLst>
                                      </p:cBhvr>
                                      <p:tavLst>
                                        <p:tav tm="0">
                                          <p:val>
                                            <p:strVal val="#ppt_x"/>
                                          </p:val>
                                        </p:tav>
                                        <p:tav tm="100000">
                                          <p:val>
                                            <p:strVal val="#ppt_x"/>
                                          </p:val>
                                        </p:tav>
                                      </p:tavLst>
                                    </p:anim>
                                    <p:anim calcmode="lin" valueType="num">
                                      <p:cBhvr>
                                        <p:cTn id="21" dur="25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250"/>
                                        <p:tgtEl>
                                          <p:spTgt spid="53"/>
                                        </p:tgtEl>
                                      </p:cBhvr>
                                    </p:animEffect>
                                    <p:anim calcmode="lin" valueType="num">
                                      <p:cBhvr>
                                        <p:cTn id="26" dur="250" fill="hold"/>
                                        <p:tgtEl>
                                          <p:spTgt spid="53"/>
                                        </p:tgtEl>
                                        <p:attrNameLst>
                                          <p:attrName>ppt_x</p:attrName>
                                        </p:attrNameLst>
                                      </p:cBhvr>
                                      <p:tavLst>
                                        <p:tav tm="0">
                                          <p:val>
                                            <p:strVal val="#ppt_x"/>
                                          </p:val>
                                        </p:tav>
                                        <p:tav tm="100000">
                                          <p:val>
                                            <p:strVal val="#ppt_x"/>
                                          </p:val>
                                        </p:tav>
                                      </p:tavLst>
                                    </p:anim>
                                    <p:anim calcmode="lin" valueType="num">
                                      <p:cBhvr>
                                        <p:cTn id="27" dur="25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250"/>
                                        <p:tgtEl>
                                          <p:spTgt spid="54"/>
                                        </p:tgtEl>
                                      </p:cBhvr>
                                    </p:animEffect>
                                    <p:anim calcmode="lin" valueType="num">
                                      <p:cBhvr>
                                        <p:cTn id="32" dur="250" fill="hold"/>
                                        <p:tgtEl>
                                          <p:spTgt spid="54"/>
                                        </p:tgtEl>
                                        <p:attrNameLst>
                                          <p:attrName>ppt_x</p:attrName>
                                        </p:attrNameLst>
                                      </p:cBhvr>
                                      <p:tavLst>
                                        <p:tav tm="0">
                                          <p:val>
                                            <p:strVal val="#ppt_x"/>
                                          </p:val>
                                        </p:tav>
                                        <p:tav tm="100000">
                                          <p:val>
                                            <p:strVal val="#ppt_x"/>
                                          </p:val>
                                        </p:tav>
                                      </p:tavLst>
                                    </p:anim>
                                    <p:anim calcmode="lin" valueType="num">
                                      <p:cBhvr>
                                        <p:cTn id="33" dur="250" fill="hold"/>
                                        <p:tgtEl>
                                          <p:spTgt spid="54"/>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250"/>
                                        <p:tgtEl>
                                          <p:spTgt spid="55"/>
                                        </p:tgtEl>
                                      </p:cBhvr>
                                    </p:animEffect>
                                    <p:anim calcmode="lin" valueType="num">
                                      <p:cBhvr>
                                        <p:cTn id="38" dur="250" fill="hold"/>
                                        <p:tgtEl>
                                          <p:spTgt spid="55"/>
                                        </p:tgtEl>
                                        <p:attrNameLst>
                                          <p:attrName>ppt_x</p:attrName>
                                        </p:attrNameLst>
                                      </p:cBhvr>
                                      <p:tavLst>
                                        <p:tav tm="0">
                                          <p:val>
                                            <p:strVal val="#ppt_x"/>
                                          </p:val>
                                        </p:tav>
                                        <p:tav tm="100000">
                                          <p:val>
                                            <p:strVal val="#ppt_x"/>
                                          </p:val>
                                        </p:tav>
                                      </p:tavLst>
                                    </p:anim>
                                    <p:anim calcmode="lin" valueType="num">
                                      <p:cBhvr>
                                        <p:cTn id="39" dur="250" fill="hold"/>
                                        <p:tgtEl>
                                          <p:spTgt spid="55"/>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250"/>
                                        <p:tgtEl>
                                          <p:spTgt spid="56"/>
                                        </p:tgtEl>
                                      </p:cBhvr>
                                    </p:animEffect>
                                    <p:anim calcmode="lin" valueType="num">
                                      <p:cBhvr>
                                        <p:cTn id="44" dur="250" fill="hold"/>
                                        <p:tgtEl>
                                          <p:spTgt spid="56"/>
                                        </p:tgtEl>
                                        <p:attrNameLst>
                                          <p:attrName>ppt_x</p:attrName>
                                        </p:attrNameLst>
                                      </p:cBhvr>
                                      <p:tavLst>
                                        <p:tav tm="0">
                                          <p:val>
                                            <p:strVal val="#ppt_x"/>
                                          </p:val>
                                        </p:tav>
                                        <p:tav tm="100000">
                                          <p:val>
                                            <p:strVal val="#ppt_x"/>
                                          </p:val>
                                        </p:tav>
                                      </p:tavLst>
                                    </p:anim>
                                    <p:anim calcmode="lin" valueType="num">
                                      <p:cBhvr>
                                        <p:cTn id="45" dur="250" fill="hold"/>
                                        <p:tgtEl>
                                          <p:spTgt spid="56"/>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250"/>
                                        <p:tgtEl>
                                          <p:spTgt spid="57"/>
                                        </p:tgtEl>
                                      </p:cBhvr>
                                    </p:animEffect>
                                    <p:anim calcmode="lin" valueType="num">
                                      <p:cBhvr>
                                        <p:cTn id="50" dur="250" fill="hold"/>
                                        <p:tgtEl>
                                          <p:spTgt spid="57"/>
                                        </p:tgtEl>
                                        <p:attrNameLst>
                                          <p:attrName>ppt_x</p:attrName>
                                        </p:attrNameLst>
                                      </p:cBhvr>
                                      <p:tavLst>
                                        <p:tav tm="0">
                                          <p:val>
                                            <p:strVal val="#ppt_x"/>
                                          </p:val>
                                        </p:tav>
                                        <p:tav tm="100000">
                                          <p:val>
                                            <p:strVal val="#ppt_x"/>
                                          </p:val>
                                        </p:tav>
                                      </p:tavLst>
                                    </p:anim>
                                    <p:anim calcmode="lin" valueType="num">
                                      <p:cBhvr>
                                        <p:cTn id="51" dur="250" fill="hold"/>
                                        <p:tgtEl>
                                          <p:spTgt spid="57"/>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250"/>
                                        <p:tgtEl>
                                          <p:spTgt spid="58"/>
                                        </p:tgtEl>
                                      </p:cBhvr>
                                    </p:animEffect>
                                    <p:anim calcmode="lin" valueType="num">
                                      <p:cBhvr>
                                        <p:cTn id="56" dur="250" fill="hold"/>
                                        <p:tgtEl>
                                          <p:spTgt spid="58"/>
                                        </p:tgtEl>
                                        <p:attrNameLst>
                                          <p:attrName>ppt_x</p:attrName>
                                        </p:attrNameLst>
                                      </p:cBhvr>
                                      <p:tavLst>
                                        <p:tav tm="0">
                                          <p:val>
                                            <p:strVal val="#ppt_x"/>
                                          </p:val>
                                        </p:tav>
                                        <p:tav tm="100000">
                                          <p:val>
                                            <p:strVal val="#ppt_x"/>
                                          </p:val>
                                        </p:tav>
                                      </p:tavLst>
                                    </p:anim>
                                    <p:anim calcmode="lin" valueType="num">
                                      <p:cBhvr>
                                        <p:cTn id="57" dur="25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p:bldP spid="56" grpId="0"/>
      <p:bldP spid="57" grpId="0"/>
      <p:bldP spid="5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pSp>
        <p:nvGrpSpPr>
          <p:cNvPr id="51" name="组合 50">
            <a:extLst>
              <a:ext uri="{FF2B5EF4-FFF2-40B4-BE49-F238E27FC236}">
                <a16:creationId xmlns:a16="http://schemas.microsoft.com/office/drawing/2014/main" id="{44DF326D-9127-4722-BD17-04DBB21D9CAF}"/>
              </a:ext>
            </a:extLst>
          </p:cNvPr>
          <p:cNvGrpSpPr/>
          <p:nvPr/>
        </p:nvGrpSpPr>
        <p:grpSpPr>
          <a:xfrm flipH="1">
            <a:off x="1848615" y="2475741"/>
            <a:ext cx="8536626" cy="3425706"/>
            <a:chOff x="860293" y="2145948"/>
            <a:chExt cx="10503343" cy="4214939"/>
          </a:xfrm>
        </p:grpSpPr>
        <p:sp>
          <p:nvSpPr>
            <p:cNvPr id="52" name="任意多边形 5">
              <a:extLst>
                <a:ext uri="{FF2B5EF4-FFF2-40B4-BE49-F238E27FC236}">
                  <a16:creationId xmlns:a16="http://schemas.microsoft.com/office/drawing/2014/main" id="{128CA4E3-3339-4173-AB25-A6EB5216E163}"/>
                </a:ext>
              </a:extLst>
            </p:cNvPr>
            <p:cNvSpPr/>
            <p:nvPr/>
          </p:nvSpPr>
          <p:spPr>
            <a:xfrm rot="16200000" flipV="1">
              <a:off x="1074600" y="1931641"/>
              <a:ext cx="2364963" cy="2793578"/>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solidFill>
              <a:srgbClr val="92488E"/>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3" name="任意多边形 6">
              <a:extLst>
                <a:ext uri="{FF2B5EF4-FFF2-40B4-BE49-F238E27FC236}">
                  <a16:creationId xmlns:a16="http://schemas.microsoft.com/office/drawing/2014/main" id="{1DCE1D20-6B47-44CA-951B-A6BA86E07281}"/>
                </a:ext>
              </a:extLst>
            </p:cNvPr>
            <p:cNvSpPr/>
            <p:nvPr/>
          </p:nvSpPr>
          <p:spPr>
            <a:xfrm rot="16200000" flipV="1">
              <a:off x="3644522" y="1931641"/>
              <a:ext cx="2364963" cy="2793578"/>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solidFill>
              <a:srgbClr val="72AE4A"/>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4" name="任意多边形 7">
              <a:extLst>
                <a:ext uri="{FF2B5EF4-FFF2-40B4-BE49-F238E27FC236}">
                  <a16:creationId xmlns:a16="http://schemas.microsoft.com/office/drawing/2014/main" id="{71F80FBC-FBA7-4251-A3E5-655CC25648F5}"/>
                </a:ext>
              </a:extLst>
            </p:cNvPr>
            <p:cNvSpPr/>
            <p:nvPr/>
          </p:nvSpPr>
          <p:spPr>
            <a:xfrm rot="16200000" flipV="1">
              <a:off x="6214443" y="1931639"/>
              <a:ext cx="2364963" cy="2793582"/>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solidFill>
              <a:srgbClr val="92488E"/>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5" name="任意多边形 8">
              <a:extLst>
                <a:ext uri="{FF2B5EF4-FFF2-40B4-BE49-F238E27FC236}">
                  <a16:creationId xmlns:a16="http://schemas.microsoft.com/office/drawing/2014/main" id="{1E8BD492-3521-4E9E-90DA-4A48B03DD5F5}"/>
                </a:ext>
              </a:extLst>
            </p:cNvPr>
            <p:cNvSpPr/>
            <p:nvPr/>
          </p:nvSpPr>
          <p:spPr>
            <a:xfrm rot="16200000" flipV="1">
              <a:off x="8784365" y="1939806"/>
              <a:ext cx="2364963" cy="2793578"/>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solidFill>
              <a:srgbClr val="72AE4A"/>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6" name="文本框 13">
              <a:extLst>
                <a:ext uri="{FF2B5EF4-FFF2-40B4-BE49-F238E27FC236}">
                  <a16:creationId xmlns:a16="http://schemas.microsoft.com/office/drawing/2014/main" id="{9CBBACFF-1029-41DD-A7A9-409947076866}"/>
                </a:ext>
              </a:extLst>
            </p:cNvPr>
            <p:cNvSpPr txBox="1"/>
            <p:nvPr/>
          </p:nvSpPr>
          <p:spPr>
            <a:xfrm>
              <a:off x="1948180" y="4633768"/>
              <a:ext cx="1011870" cy="527741"/>
            </a:xfrm>
            <a:prstGeom prst="rect">
              <a:avLst/>
            </a:prstGeom>
            <a:noFill/>
          </p:spPr>
          <p:txBody>
            <a:bodyPr wrap="none" rtlCol="0">
              <a:spAutoFit/>
            </a:bodyPr>
            <a:lstStyle/>
            <a:p>
              <a:r>
                <a:rPr lang="en-US" altLang="zh-CN" sz="2400" b="1" dirty="0">
                  <a:solidFill>
                    <a:schemeClr val="bg1">
                      <a:lumMod val="50000"/>
                    </a:schemeClr>
                  </a:solidFill>
                  <a:latin typeface="方正姚体" pitchFamily="2" charset="-122"/>
                  <a:ea typeface="方正姚体" pitchFamily="2" charset="-122"/>
                </a:rPr>
                <a:t>1,458</a:t>
              </a:r>
              <a:endParaRPr lang="zh-CN" altLang="en-US" sz="2400" b="1" dirty="0">
                <a:solidFill>
                  <a:schemeClr val="bg1">
                    <a:lumMod val="50000"/>
                  </a:schemeClr>
                </a:solidFill>
                <a:latin typeface="方正姚体" pitchFamily="2" charset="-122"/>
                <a:ea typeface="方正姚体" pitchFamily="2" charset="-122"/>
              </a:endParaRPr>
            </a:p>
          </p:txBody>
        </p:sp>
        <p:sp>
          <p:nvSpPr>
            <p:cNvPr id="57" name="文本框 14">
              <a:extLst>
                <a:ext uri="{FF2B5EF4-FFF2-40B4-BE49-F238E27FC236}">
                  <a16:creationId xmlns:a16="http://schemas.microsoft.com/office/drawing/2014/main" id="{24DB39BD-4895-4BF6-AA1F-761E16098EC8}"/>
                </a:ext>
              </a:extLst>
            </p:cNvPr>
            <p:cNvSpPr txBox="1"/>
            <p:nvPr/>
          </p:nvSpPr>
          <p:spPr>
            <a:xfrm>
              <a:off x="9726258" y="4633768"/>
              <a:ext cx="1189616" cy="527741"/>
            </a:xfrm>
            <a:prstGeom prst="rect">
              <a:avLst/>
            </a:prstGeom>
            <a:noFill/>
          </p:spPr>
          <p:txBody>
            <a:bodyPr wrap="none" rtlCol="0">
              <a:spAutoFit/>
            </a:bodyPr>
            <a:lstStyle/>
            <a:p>
              <a:r>
                <a:rPr lang="en-US" altLang="zh-CN" sz="2400" b="1" dirty="0">
                  <a:solidFill>
                    <a:schemeClr val="bg1">
                      <a:lumMod val="50000"/>
                    </a:schemeClr>
                  </a:solidFill>
                  <a:latin typeface="方正姚体" pitchFamily="2" charset="-122"/>
                  <a:ea typeface="方正姚体" pitchFamily="2" charset="-122"/>
                </a:rPr>
                <a:t>12,591</a:t>
              </a:r>
              <a:endParaRPr lang="zh-CN" altLang="en-US" sz="2400" b="1" dirty="0">
                <a:solidFill>
                  <a:schemeClr val="bg1">
                    <a:lumMod val="50000"/>
                  </a:schemeClr>
                </a:solidFill>
                <a:latin typeface="方正姚体" pitchFamily="2" charset="-122"/>
                <a:ea typeface="方正姚体" pitchFamily="2" charset="-122"/>
              </a:endParaRPr>
            </a:p>
          </p:txBody>
        </p:sp>
        <p:sp>
          <p:nvSpPr>
            <p:cNvPr id="58" name="文本框 15">
              <a:extLst>
                <a:ext uri="{FF2B5EF4-FFF2-40B4-BE49-F238E27FC236}">
                  <a16:creationId xmlns:a16="http://schemas.microsoft.com/office/drawing/2014/main" id="{553853CA-6F11-400B-9972-96965AC92967}"/>
                </a:ext>
              </a:extLst>
            </p:cNvPr>
            <p:cNvSpPr txBox="1"/>
            <p:nvPr/>
          </p:nvSpPr>
          <p:spPr>
            <a:xfrm>
              <a:off x="7088023" y="4633768"/>
              <a:ext cx="1011870" cy="527741"/>
            </a:xfrm>
            <a:prstGeom prst="rect">
              <a:avLst/>
            </a:prstGeom>
            <a:noFill/>
          </p:spPr>
          <p:txBody>
            <a:bodyPr wrap="none" rtlCol="0">
              <a:spAutoFit/>
            </a:bodyPr>
            <a:lstStyle/>
            <a:p>
              <a:r>
                <a:rPr lang="en-US" altLang="zh-CN" sz="2400" b="1" dirty="0">
                  <a:solidFill>
                    <a:schemeClr val="bg1">
                      <a:lumMod val="50000"/>
                    </a:schemeClr>
                  </a:solidFill>
                  <a:latin typeface="方正姚体" pitchFamily="2" charset="-122"/>
                  <a:ea typeface="方正姚体" pitchFamily="2" charset="-122"/>
                </a:rPr>
                <a:t>5,674</a:t>
              </a:r>
              <a:endParaRPr lang="zh-CN" altLang="en-US" sz="2400" b="1" dirty="0">
                <a:solidFill>
                  <a:schemeClr val="bg1">
                    <a:lumMod val="50000"/>
                  </a:schemeClr>
                </a:solidFill>
                <a:latin typeface="方正姚体" pitchFamily="2" charset="-122"/>
                <a:ea typeface="方正姚体" pitchFamily="2" charset="-122"/>
              </a:endParaRPr>
            </a:p>
          </p:txBody>
        </p:sp>
        <p:sp>
          <p:nvSpPr>
            <p:cNvPr id="59" name="文本框 24">
              <a:extLst>
                <a:ext uri="{FF2B5EF4-FFF2-40B4-BE49-F238E27FC236}">
                  <a16:creationId xmlns:a16="http://schemas.microsoft.com/office/drawing/2014/main" id="{71184F06-794D-4FAB-AB3B-2CAB63DE8BFB}"/>
                </a:ext>
              </a:extLst>
            </p:cNvPr>
            <p:cNvSpPr txBox="1"/>
            <p:nvPr/>
          </p:nvSpPr>
          <p:spPr>
            <a:xfrm>
              <a:off x="4521281" y="4649402"/>
              <a:ext cx="1011870" cy="527741"/>
            </a:xfrm>
            <a:prstGeom prst="rect">
              <a:avLst/>
            </a:prstGeom>
            <a:noFill/>
          </p:spPr>
          <p:txBody>
            <a:bodyPr wrap="none" rtlCol="0">
              <a:spAutoFit/>
            </a:bodyPr>
            <a:lstStyle/>
            <a:p>
              <a:r>
                <a:rPr lang="en-US" altLang="zh-CN" sz="2400" b="1" dirty="0">
                  <a:solidFill>
                    <a:schemeClr val="bg1">
                      <a:lumMod val="50000"/>
                    </a:schemeClr>
                  </a:solidFill>
                  <a:latin typeface="方正姚体" pitchFamily="2" charset="-122"/>
                  <a:ea typeface="方正姚体" pitchFamily="2" charset="-122"/>
                </a:rPr>
                <a:t>2,345</a:t>
              </a:r>
              <a:endParaRPr lang="zh-CN" altLang="en-US" sz="2400" b="1" dirty="0">
                <a:solidFill>
                  <a:schemeClr val="bg1">
                    <a:lumMod val="50000"/>
                  </a:schemeClr>
                </a:solidFill>
                <a:latin typeface="方正姚体" pitchFamily="2" charset="-122"/>
                <a:ea typeface="方正姚体" pitchFamily="2" charset="-122"/>
              </a:endParaRPr>
            </a:p>
          </p:txBody>
        </p:sp>
        <p:sp>
          <p:nvSpPr>
            <p:cNvPr id="60" name="文本框 25">
              <a:extLst>
                <a:ext uri="{FF2B5EF4-FFF2-40B4-BE49-F238E27FC236}">
                  <a16:creationId xmlns:a16="http://schemas.microsoft.com/office/drawing/2014/main" id="{682DF487-DFD0-4ABA-BC36-65107509E205}"/>
                </a:ext>
              </a:extLst>
            </p:cNvPr>
            <p:cNvSpPr txBox="1"/>
            <p:nvPr/>
          </p:nvSpPr>
          <p:spPr>
            <a:xfrm>
              <a:off x="1471585" y="5147084"/>
              <a:ext cx="2043529" cy="1213803"/>
            </a:xfrm>
            <a:prstGeom prst="rect">
              <a:avLst/>
            </a:prstGeom>
            <a:noFill/>
            <a:effectLst/>
          </p:spPr>
          <p:txBody>
            <a:bodyPr wrap="none" rtlCol="0">
              <a:spAutoFit/>
            </a:bodyPr>
            <a:lstStyle/>
            <a:p>
              <a:r>
                <a:rPr lang="en-US" altLang="zh-CN" sz="1400" b="1" dirty="0">
                  <a:solidFill>
                    <a:schemeClr val="bg1">
                      <a:lumMod val="50000"/>
                    </a:schemeClr>
                  </a:solidFill>
                </a:rPr>
                <a:t>             </a:t>
              </a:r>
              <a:endParaRPr lang="en-US" altLang="zh-CN" b="1" dirty="0">
                <a:solidFill>
                  <a:schemeClr val="bg1">
                    <a:lumMod val="50000"/>
                  </a:schemeClr>
                </a:solidFill>
                <a:latin typeface="Agency FB" panose="020B0503020202020204" pitchFamily="34" charset="0"/>
              </a:endParaRPr>
            </a:p>
            <a:p>
              <a:r>
                <a:rPr lang="en-US" altLang="zh-CN" sz="1000" dirty="0">
                  <a:solidFill>
                    <a:schemeClr val="bg1">
                      <a:lumMod val="50000"/>
                    </a:schemeClr>
                  </a:solidFill>
                  <a:latin typeface="方正姚体" pitchFamily="2" charset="-122"/>
                  <a:ea typeface="方正姚体" pitchFamily="2" charset="-122"/>
                </a:rPr>
                <a:t>Click  here to add you to the </a:t>
              </a:r>
            </a:p>
            <a:p>
              <a:r>
                <a:rPr lang="en-US" altLang="zh-CN" sz="1000" dirty="0">
                  <a:solidFill>
                    <a:schemeClr val="bg1">
                      <a:lumMod val="50000"/>
                    </a:schemeClr>
                  </a:solidFill>
                  <a:latin typeface="方正姚体" pitchFamily="2" charset="-122"/>
                  <a:ea typeface="方正姚体" pitchFamily="2" charset="-122"/>
                </a:rPr>
                <a:t>Center of the  narrative  thought</a:t>
              </a:r>
            </a:p>
            <a:p>
              <a:r>
                <a:rPr lang="en-US" altLang="zh-CN" sz="900" dirty="0">
                  <a:solidFill>
                    <a:schemeClr val="bg1">
                      <a:lumMod val="50000"/>
                    </a:schemeClr>
                  </a:solidFill>
                  <a:latin typeface="方正姚体" pitchFamily="2" charset="-122"/>
                  <a:ea typeface="方正姚体" pitchFamily="2" charset="-122"/>
                </a:rPr>
                <a:t>Click   here to  add   you to the </a:t>
              </a:r>
            </a:p>
            <a:p>
              <a:r>
                <a:rPr lang="en-US" altLang="zh-CN" sz="900" dirty="0">
                  <a:solidFill>
                    <a:schemeClr val="bg1">
                      <a:lumMod val="50000"/>
                    </a:schemeClr>
                  </a:solidFill>
                  <a:latin typeface="方正姚体" pitchFamily="2" charset="-122"/>
                  <a:ea typeface="方正姚体" pitchFamily="2" charset="-122"/>
                </a:rPr>
                <a:t>Center of the    narrative   thought</a:t>
              </a:r>
              <a:endParaRPr lang="en-US" altLang="zh-CN" sz="800" dirty="0">
                <a:solidFill>
                  <a:schemeClr val="bg1">
                    <a:lumMod val="50000"/>
                  </a:schemeClr>
                </a:solidFill>
                <a:latin typeface="方正姚体" pitchFamily="2" charset="-122"/>
                <a:ea typeface="方正姚体" pitchFamily="2" charset="-122"/>
              </a:endParaRPr>
            </a:p>
            <a:p>
              <a:r>
                <a:rPr lang="en-US" altLang="zh-CN" sz="1050" dirty="0">
                  <a:solidFill>
                    <a:schemeClr val="bg1">
                      <a:lumMod val="50000"/>
                    </a:schemeClr>
                  </a:solidFill>
                  <a:latin typeface="Agency FB" panose="020B0503020202020204" pitchFamily="34" charset="0"/>
                  <a:ea typeface="方正姚体" pitchFamily="2" charset="-122"/>
                </a:rPr>
                <a:t> </a:t>
              </a:r>
            </a:p>
          </p:txBody>
        </p:sp>
        <p:sp>
          <p:nvSpPr>
            <p:cNvPr id="61" name="文本框 26">
              <a:extLst>
                <a:ext uri="{FF2B5EF4-FFF2-40B4-BE49-F238E27FC236}">
                  <a16:creationId xmlns:a16="http://schemas.microsoft.com/office/drawing/2014/main" id="{100E05AD-CB25-49FB-940E-C43D226B599A}"/>
                </a:ext>
              </a:extLst>
            </p:cNvPr>
            <p:cNvSpPr txBox="1"/>
            <p:nvPr/>
          </p:nvSpPr>
          <p:spPr>
            <a:xfrm>
              <a:off x="4062030" y="5023974"/>
              <a:ext cx="2043529" cy="1266578"/>
            </a:xfrm>
            <a:prstGeom prst="rect">
              <a:avLst/>
            </a:prstGeom>
            <a:noFill/>
            <a:effectLst/>
          </p:spPr>
          <p:txBody>
            <a:bodyPr wrap="none" rtlCol="0">
              <a:spAutoFit/>
            </a:bodyPr>
            <a:lstStyle/>
            <a:p>
              <a:r>
                <a:rPr lang="en-US" altLang="zh-CN" b="1" dirty="0">
                  <a:solidFill>
                    <a:schemeClr val="bg1">
                      <a:lumMod val="50000"/>
                    </a:schemeClr>
                  </a:solidFill>
                  <a:latin typeface="Agency FB" panose="020B0503020202020204" pitchFamily="34" charset="0"/>
                </a:rPr>
                <a:t>             </a:t>
              </a:r>
              <a:endParaRPr lang="en-US" altLang="zh-CN" sz="2400" b="1" dirty="0">
                <a:solidFill>
                  <a:schemeClr val="bg1">
                    <a:lumMod val="50000"/>
                  </a:schemeClr>
                </a:solidFill>
                <a:latin typeface="Agency FB" panose="020B0503020202020204" pitchFamily="34" charset="0"/>
              </a:endParaRPr>
            </a:p>
            <a:p>
              <a:r>
                <a:rPr lang="en-US" altLang="zh-CN" sz="1000" dirty="0">
                  <a:solidFill>
                    <a:schemeClr val="bg1">
                      <a:lumMod val="50000"/>
                    </a:schemeClr>
                  </a:solidFill>
                  <a:latin typeface="方正姚体" pitchFamily="2" charset="-122"/>
                  <a:ea typeface="方正姚体" pitchFamily="2" charset="-122"/>
                </a:rPr>
                <a:t>Click  here to add you to the </a:t>
              </a:r>
            </a:p>
            <a:p>
              <a:r>
                <a:rPr lang="en-US" altLang="zh-CN" sz="1000" dirty="0">
                  <a:solidFill>
                    <a:schemeClr val="bg1">
                      <a:lumMod val="50000"/>
                    </a:schemeClr>
                  </a:solidFill>
                  <a:latin typeface="方正姚体" pitchFamily="2" charset="-122"/>
                  <a:ea typeface="方正姚体" pitchFamily="2" charset="-122"/>
                </a:rPr>
                <a:t>Center of the  narrative  thought</a:t>
              </a:r>
            </a:p>
            <a:p>
              <a:r>
                <a:rPr lang="en-US" altLang="zh-CN" sz="900" dirty="0">
                  <a:solidFill>
                    <a:schemeClr val="bg1">
                      <a:lumMod val="50000"/>
                    </a:schemeClr>
                  </a:solidFill>
                  <a:latin typeface="方正姚体" pitchFamily="2" charset="-122"/>
                  <a:ea typeface="方正姚体" pitchFamily="2" charset="-122"/>
                </a:rPr>
                <a:t>Click   here to  add   you to the </a:t>
              </a:r>
            </a:p>
            <a:p>
              <a:r>
                <a:rPr lang="en-US" altLang="zh-CN" sz="900" dirty="0">
                  <a:solidFill>
                    <a:schemeClr val="bg1">
                      <a:lumMod val="50000"/>
                    </a:schemeClr>
                  </a:solidFill>
                  <a:latin typeface="方正姚体" pitchFamily="2" charset="-122"/>
                  <a:ea typeface="方正姚体" pitchFamily="2" charset="-122"/>
                </a:rPr>
                <a:t>Center of the    narrative   thought</a:t>
              </a:r>
              <a:endParaRPr lang="en-US" altLang="zh-CN" sz="800" dirty="0">
                <a:solidFill>
                  <a:schemeClr val="bg1">
                    <a:lumMod val="50000"/>
                  </a:schemeClr>
                </a:solidFill>
                <a:latin typeface="方正姚体" pitchFamily="2" charset="-122"/>
                <a:ea typeface="方正姚体" pitchFamily="2" charset="-122"/>
              </a:endParaRPr>
            </a:p>
            <a:p>
              <a:r>
                <a:rPr lang="en-US" altLang="zh-CN" sz="900" dirty="0">
                  <a:solidFill>
                    <a:schemeClr val="bg1">
                      <a:lumMod val="50000"/>
                    </a:schemeClr>
                  </a:solidFill>
                  <a:latin typeface="方正姚体" pitchFamily="2" charset="-122"/>
                  <a:ea typeface="方正姚体" pitchFamily="2" charset="-122"/>
                </a:rPr>
                <a:t> </a:t>
              </a:r>
            </a:p>
          </p:txBody>
        </p:sp>
        <p:sp>
          <p:nvSpPr>
            <p:cNvPr id="62" name="文本框 27">
              <a:extLst>
                <a:ext uri="{FF2B5EF4-FFF2-40B4-BE49-F238E27FC236}">
                  <a16:creationId xmlns:a16="http://schemas.microsoft.com/office/drawing/2014/main" id="{1DC8AA52-6AD2-4FD7-9093-0E8C59C17134}"/>
                </a:ext>
              </a:extLst>
            </p:cNvPr>
            <p:cNvSpPr txBox="1"/>
            <p:nvPr/>
          </p:nvSpPr>
          <p:spPr>
            <a:xfrm>
              <a:off x="6652479" y="5147084"/>
              <a:ext cx="2043529" cy="1196211"/>
            </a:xfrm>
            <a:prstGeom prst="rect">
              <a:avLst/>
            </a:prstGeom>
            <a:noFill/>
            <a:effectLst/>
          </p:spPr>
          <p:txBody>
            <a:bodyPr wrap="none" rtlCol="0">
              <a:spAutoFit/>
            </a:bodyPr>
            <a:lstStyle/>
            <a:p>
              <a:r>
                <a:rPr lang="en-US" altLang="zh-CN" sz="1400" b="1" dirty="0">
                  <a:solidFill>
                    <a:schemeClr val="bg1">
                      <a:lumMod val="50000"/>
                    </a:schemeClr>
                  </a:solidFill>
                </a:rPr>
                <a:t>             </a:t>
              </a:r>
              <a:endParaRPr lang="en-US" altLang="zh-CN" b="1" dirty="0">
                <a:solidFill>
                  <a:schemeClr val="bg1">
                    <a:lumMod val="50000"/>
                  </a:schemeClr>
                </a:solidFill>
                <a:latin typeface="Agency FB" panose="020B0503020202020204" pitchFamily="34" charset="0"/>
              </a:endParaRPr>
            </a:p>
            <a:p>
              <a:r>
                <a:rPr lang="en-US" altLang="zh-CN" sz="1000" dirty="0">
                  <a:solidFill>
                    <a:schemeClr val="bg1">
                      <a:lumMod val="50000"/>
                    </a:schemeClr>
                  </a:solidFill>
                  <a:latin typeface="方正姚体" pitchFamily="2" charset="-122"/>
                  <a:ea typeface="方正姚体" pitchFamily="2" charset="-122"/>
                </a:rPr>
                <a:t>Click  here to add you to the </a:t>
              </a:r>
            </a:p>
            <a:p>
              <a:r>
                <a:rPr lang="en-US" altLang="zh-CN" sz="1000" dirty="0">
                  <a:solidFill>
                    <a:schemeClr val="bg1">
                      <a:lumMod val="50000"/>
                    </a:schemeClr>
                  </a:solidFill>
                  <a:latin typeface="方正姚体" pitchFamily="2" charset="-122"/>
                  <a:ea typeface="方正姚体" pitchFamily="2" charset="-122"/>
                </a:rPr>
                <a:t>Center of the  narrative  thought</a:t>
              </a:r>
            </a:p>
            <a:p>
              <a:r>
                <a:rPr lang="en-US" altLang="zh-CN" sz="900" dirty="0">
                  <a:solidFill>
                    <a:schemeClr val="bg1">
                      <a:lumMod val="50000"/>
                    </a:schemeClr>
                  </a:solidFill>
                  <a:latin typeface="方正姚体" pitchFamily="2" charset="-122"/>
                  <a:ea typeface="方正姚体" pitchFamily="2" charset="-122"/>
                </a:rPr>
                <a:t>Click   here to  add   you to the </a:t>
              </a:r>
            </a:p>
            <a:p>
              <a:r>
                <a:rPr lang="en-US" altLang="zh-CN" sz="900" dirty="0">
                  <a:solidFill>
                    <a:schemeClr val="bg1">
                      <a:lumMod val="50000"/>
                    </a:schemeClr>
                  </a:solidFill>
                  <a:latin typeface="方正姚体" pitchFamily="2" charset="-122"/>
                  <a:ea typeface="方正姚体" pitchFamily="2" charset="-122"/>
                </a:rPr>
                <a:t>Center of the    narrative   thought</a:t>
              </a:r>
              <a:endParaRPr lang="en-US" altLang="zh-CN" sz="800" dirty="0">
                <a:solidFill>
                  <a:schemeClr val="bg1">
                    <a:lumMod val="50000"/>
                  </a:schemeClr>
                </a:solidFill>
                <a:latin typeface="方正姚体" pitchFamily="2" charset="-122"/>
                <a:ea typeface="方正姚体" pitchFamily="2" charset="-122"/>
              </a:endParaRPr>
            </a:p>
            <a:p>
              <a:r>
                <a:rPr lang="en-US" altLang="zh-CN" sz="900" dirty="0">
                  <a:solidFill>
                    <a:schemeClr val="bg1">
                      <a:lumMod val="50000"/>
                    </a:schemeClr>
                  </a:solidFill>
                  <a:latin typeface="方正姚体" pitchFamily="2" charset="-122"/>
                  <a:ea typeface="方正姚体" pitchFamily="2" charset="-122"/>
                </a:rPr>
                <a:t> </a:t>
              </a:r>
            </a:p>
          </p:txBody>
        </p:sp>
        <p:sp>
          <p:nvSpPr>
            <p:cNvPr id="63" name="文本框 28">
              <a:extLst>
                <a:ext uri="{FF2B5EF4-FFF2-40B4-BE49-F238E27FC236}">
                  <a16:creationId xmlns:a16="http://schemas.microsoft.com/office/drawing/2014/main" id="{7C160FA4-90C6-4B1C-9EE5-B503EA000A75}"/>
                </a:ext>
              </a:extLst>
            </p:cNvPr>
            <p:cNvSpPr txBox="1"/>
            <p:nvPr/>
          </p:nvSpPr>
          <p:spPr>
            <a:xfrm>
              <a:off x="9124016" y="5147085"/>
              <a:ext cx="2043529" cy="1196211"/>
            </a:xfrm>
            <a:prstGeom prst="rect">
              <a:avLst/>
            </a:prstGeom>
            <a:noFill/>
            <a:effectLst/>
          </p:spPr>
          <p:txBody>
            <a:bodyPr wrap="none" rtlCol="0">
              <a:spAutoFit/>
            </a:bodyPr>
            <a:lstStyle/>
            <a:p>
              <a:r>
                <a:rPr lang="en-US" altLang="zh-CN" sz="1400" b="1" dirty="0">
                  <a:solidFill>
                    <a:schemeClr val="bg1">
                      <a:lumMod val="50000"/>
                    </a:schemeClr>
                  </a:solidFill>
                </a:rPr>
                <a:t>             </a:t>
              </a:r>
              <a:endParaRPr lang="en-US" altLang="zh-CN" b="1" dirty="0">
                <a:solidFill>
                  <a:schemeClr val="bg1">
                    <a:lumMod val="50000"/>
                  </a:schemeClr>
                </a:solidFill>
                <a:latin typeface="Agency FB" panose="020B0503020202020204" pitchFamily="34" charset="0"/>
              </a:endParaRPr>
            </a:p>
            <a:p>
              <a:r>
                <a:rPr lang="en-US" altLang="zh-CN" sz="1000" dirty="0">
                  <a:solidFill>
                    <a:schemeClr val="bg1">
                      <a:lumMod val="50000"/>
                    </a:schemeClr>
                  </a:solidFill>
                  <a:latin typeface="方正姚体" pitchFamily="2" charset="-122"/>
                  <a:ea typeface="方正姚体" pitchFamily="2" charset="-122"/>
                </a:rPr>
                <a:t>Click  here to add you to the </a:t>
              </a:r>
            </a:p>
            <a:p>
              <a:r>
                <a:rPr lang="en-US" altLang="zh-CN" sz="1000" dirty="0">
                  <a:solidFill>
                    <a:schemeClr val="bg1">
                      <a:lumMod val="50000"/>
                    </a:schemeClr>
                  </a:solidFill>
                  <a:latin typeface="方正姚体" pitchFamily="2" charset="-122"/>
                  <a:ea typeface="方正姚体" pitchFamily="2" charset="-122"/>
                </a:rPr>
                <a:t>Center of the  narrative  thought</a:t>
              </a:r>
            </a:p>
            <a:p>
              <a:r>
                <a:rPr lang="en-US" altLang="zh-CN" sz="900" dirty="0">
                  <a:solidFill>
                    <a:schemeClr val="bg1">
                      <a:lumMod val="50000"/>
                    </a:schemeClr>
                  </a:solidFill>
                  <a:latin typeface="方正姚体" pitchFamily="2" charset="-122"/>
                  <a:ea typeface="方正姚体" pitchFamily="2" charset="-122"/>
                </a:rPr>
                <a:t>Click   here to  add   you to the </a:t>
              </a:r>
            </a:p>
            <a:p>
              <a:r>
                <a:rPr lang="en-US" altLang="zh-CN" sz="900" dirty="0">
                  <a:solidFill>
                    <a:schemeClr val="bg1">
                      <a:lumMod val="50000"/>
                    </a:schemeClr>
                  </a:solidFill>
                  <a:latin typeface="方正姚体" pitchFamily="2" charset="-122"/>
                  <a:ea typeface="方正姚体" pitchFamily="2" charset="-122"/>
                </a:rPr>
                <a:t>Center of the    narrative   thought</a:t>
              </a:r>
              <a:endParaRPr lang="en-US" altLang="zh-CN" sz="800" dirty="0">
                <a:solidFill>
                  <a:schemeClr val="bg1">
                    <a:lumMod val="50000"/>
                  </a:schemeClr>
                </a:solidFill>
                <a:latin typeface="方正姚体" pitchFamily="2" charset="-122"/>
                <a:ea typeface="方正姚体" pitchFamily="2" charset="-122"/>
              </a:endParaRPr>
            </a:p>
            <a:p>
              <a:r>
                <a:rPr lang="en-US" altLang="zh-CN" sz="900" dirty="0">
                  <a:solidFill>
                    <a:schemeClr val="bg1">
                      <a:lumMod val="50000"/>
                    </a:schemeClr>
                  </a:solidFill>
                  <a:latin typeface="方正姚体" pitchFamily="2" charset="-122"/>
                  <a:ea typeface="方正姚体" pitchFamily="2" charset="-122"/>
                </a:rPr>
                <a:t> </a:t>
              </a:r>
            </a:p>
          </p:txBody>
        </p:sp>
        <p:sp>
          <p:nvSpPr>
            <p:cNvPr id="64" name="文本框 33">
              <a:extLst>
                <a:ext uri="{FF2B5EF4-FFF2-40B4-BE49-F238E27FC236}">
                  <a16:creationId xmlns:a16="http://schemas.microsoft.com/office/drawing/2014/main" id="{A559123C-0130-41F1-AD2D-93E37EF2A683}"/>
                </a:ext>
              </a:extLst>
            </p:cNvPr>
            <p:cNvSpPr txBox="1"/>
            <p:nvPr/>
          </p:nvSpPr>
          <p:spPr>
            <a:xfrm>
              <a:off x="1800982" y="3166241"/>
              <a:ext cx="1266578" cy="422192"/>
            </a:xfrm>
            <a:prstGeom prst="rect">
              <a:avLst/>
            </a:prstGeom>
            <a:noFill/>
          </p:spPr>
          <p:txBody>
            <a:bodyPr wrap="none" rtlCol="0">
              <a:spAutoFit/>
            </a:bodyPr>
            <a:lstStyle/>
            <a:p>
              <a:r>
                <a:rPr lang="zh-CN" altLang="en-US" b="1" dirty="0">
                  <a:solidFill>
                    <a:schemeClr val="bg1"/>
                  </a:solidFill>
                  <a:latin typeface="Microsoft YaHei" pitchFamily="34" charset="-122"/>
                  <a:ea typeface="Microsoft YaHei" pitchFamily="34" charset="-122"/>
                </a:rPr>
                <a:t>加入标题</a:t>
              </a:r>
              <a:endParaRPr lang="en-US" altLang="zh-CN" b="1" dirty="0">
                <a:solidFill>
                  <a:schemeClr val="bg1"/>
                </a:solidFill>
                <a:latin typeface="Microsoft YaHei" pitchFamily="34" charset="-122"/>
                <a:ea typeface="Microsoft YaHei" pitchFamily="34" charset="-122"/>
              </a:endParaRPr>
            </a:p>
          </p:txBody>
        </p:sp>
        <p:sp>
          <p:nvSpPr>
            <p:cNvPr id="65" name="文本框 34">
              <a:extLst>
                <a:ext uri="{FF2B5EF4-FFF2-40B4-BE49-F238E27FC236}">
                  <a16:creationId xmlns:a16="http://schemas.microsoft.com/office/drawing/2014/main" id="{7200CE1E-D1D2-4EDE-8E45-2601F179F09C}"/>
                </a:ext>
              </a:extLst>
            </p:cNvPr>
            <p:cNvSpPr txBox="1"/>
            <p:nvPr/>
          </p:nvSpPr>
          <p:spPr>
            <a:xfrm>
              <a:off x="4362875" y="3166241"/>
              <a:ext cx="1266578" cy="422192"/>
            </a:xfrm>
            <a:prstGeom prst="rect">
              <a:avLst/>
            </a:prstGeom>
            <a:noFill/>
          </p:spPr>
          <p:txBody>
            <a:bodyPr wrap="none" rtlCol="0">
              <a:spAutoFit/>
            </a:bodyPr>
            <a:lstStyle/>
            <a:p>
              <a:r>
                <a:rPr lang="zh-CN" altLang="en-US" b="1" dirty="0">
                  <a:solidFill>
                    <a:schemeClr val="bg1"/>
                  </a:solidFill>
                  <a:latin typeface="Microsoft YaHei" pitchFamily="34" charset="-122"/>
                  <a:ea typeface="Microsoft YaHei" pitchFamily="34" charset="-122"/>
                </a:rPr>
                <a:t>加入标题</a:t>
              </a:r>
              <a:endParaRPr lang="en-US" altLang="zh-CN" b="1" dirty="0">
                <a:solidFill>
                  <a:schemeClr val="bg1"/>
                </a:solidFill>
                <a:latin typeface="Microsoft YaHei" pitchFamily="34" charset="-122"/>
                <a:ea typeface="Microsoft YaHei" pitchFamily="34" charset="-122"/>
              </a:endParaRPr>
            </a:p>
          </p:txBody>
        </p:sp>
        <p:sp>
          <p:nvSpPr>
            <p:cNvPr id="66" name="文本框 35">
              <a:extLst>
                <a:ext uri="{FF2B5EF4-FFF2-40B4-BE49-F238E27FC236}">
                  <a16:creationId xmlns:a16="http://schemas.microsoft.com/office/drawing/2014/main" id="{E754588B-AA6F-4131-815B-6ED1214D495B}"/>
                </a:ext>
              </a:extLst>
            </p:cNvPr>
            <p:cNvSpPr txBox="1"/>
            <p:nvPr/>
          </p:nvSpPr>
          <p:spPr>
            <a:xfrm>
              <a:off x="6961664" y="3152687"/>
              <a:ext cx="1266578" cy="422192"/>
            </a:xfrm>
            <a:prstGeom prst="rect">
              <a:avLst/>
            </a:prstGeom>
            <a:noFill/>
          </p:spPr>
          <p:txBody>
            <a:bodyPr wrap="none" rtlCol="0">
              <a:spAutoFit/>
            </a:bodyPr>
            <a:lstStyle/>
            <a:p>
              <a:r>
                <a:rPr lang="zh-CN" altLang="en-US" b="1" dirty="0">
                  <a:solidFill>
                    <a:schemeClr val="bg1"/>
                  </a:solidFill>
                  <a:latin typeface="Microsoft YaHei" pitchFamily="34" charset="-122"/>
                  <a:ea typeface="Microsoft YaHei" pitchFamily="34" charset="-122"/>
                </a:rPr>
                <a:t>加入标题</a:t>
              </a:r>
              <a:endParaRPr lang="en-US" altLang="zh-CN" b="1" dirty="0">
                <a:solidFill>
                  <a:schemeClr val="bg1"/>
                </a:solidFill>
                <a:latin typeface="Microsoft YaHei" pitchFamily="34" charset="-122"/>
                <a:ea typeface="Microsoft YaHei" pitchFamily="34" charset="-122"/>
              </a:endParaRPr>
            </a:p>
          </p:txBody>
        </p:sp>
        <p:sp>
          <p:nvSpPr>
            <p:cNvPr id="67" name="文本框 36">
              <a:extLst>
                <a:ext uri="{FF2B5EF4-FFF2-40B4-BE49-F238E27FC236}">
                  <a16:creationId xmlns:a16="http://schemas.microsoft.com/office/drawing/2014/main" id="{FA6A2BD8-EDB4-49B4-8041-FAAEEB927C8B}"/>
                </a:ext>
              </a:extLst>
            </p:cNvPr>
            <p:cNvSpPr txBox="1"/>
            <p:nvPr/>
          </p:nvSpPr>
          <p:spPr>
            <a:xfrm>
              <a:off x="9518775" y="3166241"/>
              <a:ext cx="1266578" cy="422192"/>
            </a:xfrm>
            <a:prstGeom prst="rect">
              <a:avLst/>
            </a:prstGeom>
            <a:noFill/>
          </p:spPr>
          <p:txBody>
            <a:bodyPr wrap="none" rtlCol="0">
              <a:spAutoFit/>
            </a:bodyPr>
            <a:lstStyle/>
            <a:p>
              <a:r>
                <a:rPr lang="zh-CN" altLang="en-US" b="1" dirty="0">
                  <a:solidFill>
                    <a:schemeClr val="bg1"/>
                  </a:solidFill>
                  <a:latin typeface="Microsoft YaHei" pitchFamily="34" charset="-122"/>
                  <a:ea typeface="Microsoft YaHei" pitchFamily="34" charset="-122"/>
                </a:rPr>
                <a:t>加入标题</a:t>
              </a:r>
              <a:endParaRPr lang="en-US" altLang="zh-CN" b="1" dirty="0">
                <a:solidFill>
                  <a:schemeClr val="bg1"/>
                </a:solidFill>
                <a:latin typeface="Microsoft YaHei" pitchFamily="34" charset="-122"/>
                <a:ea typeface="Microsoft YaHei" pitchFamily="34" charset="-122"/>
              </a:endParaRPr>
            </a:p>
          </p:txBody>
        </p:sp>
      </p:grpSp>
    </p:spTree>
    <p:extLst>
      <p:ext uri="{BB962C8B-B14F-4D97-AF65-F5344CB8AC3E}">
        <p14:creationId xmlns:p14="http://schemas.microsoft.com/office/powerpoint/2010/main" val="2609008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1000" fill="hold"/>
                                        <p:tgtEl>
                                          <p:spTgt spid="51"/>
                                        </p:tgtEl>
                                        <p:attrNameLst>
                                          <p:attrName>ppt_x</p:attrName>
                                        </p:attrNameLst>
                                      </p:cBhvr>
                                      <p:tavLst>
                                        <p:tav tm="0">
                                          <p:val>
                                            <p:strVal val="0-#ppt_w/2"/>
                                          </p:val>
                                        </p:tav>
                                        <p:tav tm="100000">
                                          <p:val>
                                            <p:strVal val="#ppt_x"/>
                                          </p:val>
                                        </p:tav>
                                      </p:tavLst>
                                    </p:anim>
                                    <p:anim calcmode="lin" valueType="num">
                                      <p:cBhvr additive="base">
                                        <p:cTn id="14" dur="10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44806ACD-9FDB-4D2D-BD30-B65692FD9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3" name="TextBox 4">
            <a:extLst>
              <a:ext uri="{FF2B5EF4-FFF2-40B4-BE49-F238E27FC236}">
                <a16:creationId xmlns:a16="http://schemas.microsoft.com/office/drawing/2014/main" id="{79B7E90C-83CC-46AA-867A-121B16E6AB42}"/>
              </a:ext>
            </a:extLst>
          </p:cNvPr>
          <p:cNvSpPr txBox="1"/>
          <p:nvPr/>
        </p:nvSpPr>
        <p:spPr>
          <a:xfrm>
            <a:off x="4654048" y="1281324"/>
            <a:ext cx="2893741" cy="1569660"/>
          </a:xfrm>
          <a:prstGeom prst="rect">
            <a:avLst/>
          </a:prstGeom>
          <a:noFill/>
        </p:spPr>
        <p:txBody>
          <a:bodyPr wrap="none" rtlCol="0">
            <a:spAutoFit/>
          </a:bodyPr>
          <a:lstStyle/>
          <a:p>
            <a:pPr algn="ctr"/>
            <a:r>
              <a:rPr lang="zh-CN" altLang="en-US" sz="9600" dirty="0">
                <a:solidFill>
                  <a:srgbClr val="72AE4A"/>
                </a:solidFill>
                <a:latin typeface="文悦古典明朝体 (非商业使用) W5" pitchFamily="50" charset="-122"/>
                <a:ea typeface="文悦古典明朝体 (非商业使用) W5" pitchFamily="50" charset="-122"/>
              </a:rPr>
              <a:t>谢 </a:t>
            </a:r>
            <a:r>
              <a:rPr lang="zh-CN" altLang="en-US" sz="9600" dirty="0">
                <a:solidFill>
                  <a:srgbClr val="92488E"/>
                </a:solidFill>
                <a:latin typeface="文悦古典明朝体 (非商业使用) W5" pitchFamily="50" charset="-122"/>
                <a:ea typeface="文悦古典明朝体 (非商业使用) W5" pitchFamily="50" charset="-122"/>
              </a:rPr>
              <a:t>谢</a:t>
            </a:r>
            <a:endParaRPr lang="en-US" altLang="zh-CN" sz="9600" dirty="0">
              <a:solidFill>
                <a:srgbClr val="92488E"/>
              </a:solidFill>
              <a:latin typeface="文悦古典明朝体 (非商业使用) W5" pitchFamily="50" charset="-122"/>
              <a:ea typeface="文悦古典明朝体 (非商业使用) W5" pitchFamily="50" charset="-122"/>
            </a:endParaRPr>
          </a:p>
        </p:txBody>
      </p:sp>
      <p:sp>
        <p:nvSpPr>
          <p:cNvPr id="34" name="TextBox 4">
            <a:extLst>
              <a:ext uri="{FF2B5EF4-FFF2-40B4-BE49-F238E27FC236}">
                <a16:creationId xmlns:a16="http://schemas.microsoft.com/office/drawing/2014/main" id="{19BDD0A8-99A8-4C20-9E36-DD112B922E56}"/>
              </a:ext>
            </a:extLst>
          </p:cNvPr>
          <p:cNvSpPr txBox="1"/>
          <p:nvPr/>
        </p:nvSpPr>
        <p:spPr>
          <a:xfrm>
            <a:off x="4654047" y="2586249"/>
            <a:ext cx="2893741" cy="1569660"/>
          </a:xfrm>
          <a:prstGeom prst="rect">
            <a:avLst/>
          </a:prstGeom>
          <a:noFill/>
        </p:spPr>
        <p:txBody>
          <a:bodyPr wrap="none" rtlCol="0">
            <a:spAutoFit/>
          </a:bodyPr>
          <a:lstStyle/>
          <a:p>
            <a:pPr algn="ctr"/>
            <a:r>
              <a:rPr lang="zh-CN" altLang="en-US" sz="9600" dirty="0">
                <a:solidFill>
                  <a:srgbClr val="72AE4A"/>
                </a:solidFill>
                <a:latin typeface="文悦古典明朝体 (非商业使用) W5" pitchFamily="50" charset="-122"/>
                <a:ea typeface="文悦古典明朝体 (非商业使用) W5" pitchFamily="50" charset="-122"/>
              </a:rPr>
              <a:t>观 </a:t>
            </a:r>
            <a:r>
              <a:rPr lang="zh-CN" altLang="en-US" sz="9600" dirty="0">
                <a:solidFill>
                  <a:srgbClr val="92488E"/>
                </a:solidFill>
                <a:latin typeface="文悦古典明朝体 (非商业使用) W5" pitchFamily="50" charset="-122"/>
                <a:ea typeface="文悦古典明朝体 (非商业使用) W5" pitchFamily="50" charset="-122"/>
              </a:rPr>
              <a:t>看</a:t>
            </a:r>
            <a:endParaRPr lang="en-US" altLang="zh-CN" sz="9600" dirty="0">
              <a:solidFill>
                <a:srgbClr val="92488E"/>
              </a:solidFill>
              <a:latin typeface="文悦古典明朝体 (非商业使用) W5" pitchFamily="50" charset="-122"/>
              <a:ea typeface="文悦古典明朝体 (非商业使用) W5" pitchFamily="50" charset="-122"/>
            </a:endParaRPr>
          </a:p>
        </p:txBody>
      </p:sp>
      <p:grpSp>
        <p:nvGrpSpPr>
          <p:cNvPr id="35" name="组合 34">
            <a:extLst>
              <a:ext uri="{FF2B5EF4-FFF2-40B4-BE49-F238E27FC236}">
                <a16:creationId xmlns:a16="http://schemas.microsoft.com/office/drawing/2014/main" id="{552099C7-FB01-41D3-86C1-4970730C98D0}"/>
              </a:ext>
            </a:extLst>
          </p:cNvPr>
          <p:cNvGrpSpPr/>
          <p:nvPr/>
        </p:nvGrpSpPr>
        <p:grpSpPr>
          <a:xfrm>
            <a:off x="4477171" y="4168745"/>
            <a:ext cx="3295028" cy="646331"/>
            <a:chOff x="1975271" y="4477355"/>
            <a:chExt cx="3295028" cy="646331"/>
          </a:xfrm>
        </p:grpSpPr>
        <p:grpSp>
          <p:nvGrpSpPr>
            <p:cNvPr id="36" name="组合 35">
              <a:extLst>
                <a:ext uri="{FF2B5EF4-FFF2-40B4-BE49-F238E27FC236}">
                  <a16:creationId xmlns:a16="http://schemas.microsoft.com/office/drawing/2014/main" id="{4BA92DF9-B458-4F8A-9579-9BB13E971434}"/>
                </a:ext>
              </a:extLst>
            </p:cNvPr>
            <p:cNvGrpSpPr/>
            <p:nvPr/>
          </p:nvGrpSpPr>
          <p:grpSpPr>
            <a:xfrm>
              <a:off x="2419569" y="4477718"/>
              <a:ext cx="2406429" cy="616289"/>
              <a:chOff x="2419569" y="4477718"/>
              <a:chExt cx="2406429" cy="616289"/>
            </a:xfrm>
          </p:grpSpPr>
          <p:sp>
            <p:nvSpPr>
              <p:cNvPr id="39" name="TextBox 4">
                <a:extLst>
                  <a:ext uri="{FF2B5EF4-FFF2-40B4-BE49-F238E27FC236}">
                    <a16:creationId xmlns:a16="http://schemas.microsoft.com/office/drawing/2014/main" id="{0650775C-4C14-4720-88EC-58FEED93425F}"/>
                  </a:ext>
                </a:extLst>
              </p:cNvPr>
              <p:cNvSpPr txBox="1"/>
              <p:nvPr/>
            </p:nvSpPr>
            <p:spPr>
              <a:xfrm>
                <a:off x="2419569" y="4477718"/>
                <a:ext cx="2406429" cy="400110"/>
              </a:xfrm>
              <a:prstGeom prst="rect">
                <a:avLst/>
              </a:prstGeom>
              <a:noFill/>
            </p:spPr>
            <p:txBody>
              <a:bodyPr wrap="none" rtlCol="0">
                <a:spAutoFit/>
              </a:bodyPr>
              <a:lstStyle/>
              <a:p>
                <a:pPr algn="ctr"/>
                <a:r>
                  <a:rPr lang="zh-CN" altLang="en-US" sz="2000" b="1" dirty="0">
                    <a:solidFill>
                      <a:srgbClr val="72AE4A"/>
                    </a:solidFill>
                    <a:latin typeface="张海山锐线体简" panose="02000000000000000000" pitchFamily="2" charset="-122"/>
                    <a:ea typeface="张海山锐线体简" panose="02000000000000000000" pitchFamily="2" charset="-122"/>
                  </a:rPr>
                  <a:t>小清新通</a:t>
                </a:r>
                <a:r>
                  <a:rPr lang="zh-CN" altLang="en-US" sz="2000" b="1" dirty="0">
                    <a:solidFill>
                      <a:srgbClr val="92488E"/>
                    </a:solidFill>
                    <a:latin typeface="张海山锐线体简" panose="02000000000000000000" pitchFamily="2" charset="-122"/>
                    <a:ea typeface="张海山锐线体简" panose="02000000000000000000" pitchFamily="2" charset="-122"/>
                  </a:rPr>
                  <a:t>用</a:t>
                </a:r>
                <a:r>
                  <a:rPr lang="en-US" altLang="zh-CN" sz="2000" b="1" dirty="0">
                    <a:solidFill>
                      <a:srgbClr val="92488E"/>
                    </a:solidFill>
                    <a:latin typeface="张海山锐线体简" panose="02000000000000000000" pitchFamily="2" charset="-122"/>
                    <a:ea typeface="张海山锐线体简" panose="02000000000000000000" pitchFamily="2" charset="-122"/>
                  </a:rPr>
                  <a:t>PPT</a:t>
                </a:r>
                <a:r>
                  <a:rPr lang="zh-CN" altLang="en-US" sz="2000" b="1" dirty="0">
                    <a:solidFill>
                      <a:srgbClr val="92488E"/>
                    </a:solidFill>
                    <a:latin typeface="张海山锐线体简" panose="02000000000000000000" pitchFamily="2" charset="-122"/>
                    <a:ea typeface="张海山锐线体简" panose="02000000000000000000" pitchFamily="2" charset="-122"/>
                  </a:rPr>
                  <a:t>模板</a:t>
                </a:r>
                <a:endParaRPr lang="en-US" altLang="zh-CN" sz="2000" b="1" dirty="0">
                  <a:solidFill>
                    <a:srgbClr val="92488E"/>
                  </a:solidFill>
                  <a:latin typeface="张海山锐线体简" panose="02000000000000000000" pitchFamily="2" charset="-122"/>
                  <a:ea typeface="张海山锐线体简" panose="02000000000000000000" pitchFamily="2" charset="-122"/>
                </a:endParaRPr>
              </a:p>
            </p:txBody>
          </p:sp>
          <p:sp>
            <p:nvSpPr>
              <p:cNvPr id="40" name="TextBox 4">
                <a:extLst>
                  <a:ext uri="{FF2B5EF4-FFF2-40B4-BE49-F238E27FC236}">
                    <a16:creationId xmlns:a16="http://schemas.microsoft.com/office/drawing/2014/main" id="{3E7E67AC-9992-422B-94E4-2C469D2A59D1}"/>
                  </a:ext>
                </a:extLst>
              </p:cNvPr>
              <p:cNvSpPr txBox="1"/>
              <p:nvPr/>
            </p:nvSpPr>
            <p:spPr>
              <a:xfrm>
                <a:off x="2544394" y="4804697"/>
                <a:ext cx="2206053" cy="289310"/>
              </a:xfrm>
              <a:prstGeom prst="rect">
                <a:avLst/>
              </a:prstGeom>
              <a:noFill/>
            </p:spPr>
            <p:txBody>
              <a:bodyPr wrap="none" rtlCol="0">
                <a:spAutoFit/>
              </a:bodyPr>
              <a:lstStyle/>
              <a:p>
                <a:pPr algn="ctr"/>
                <a:r>
                  <a:rPr lang="en-US" altLang="zh-CN" sz="1280" spc="300" dirty="0">
                    <a:solidFill>
                      <a:srgbClr val="72AE4A"/>
                    </a:solidFill>
                    <a:latin typeface="张海山锐线体简" panose="02000000000000000000" pitchFamily="2" charset="-122"/>
                    <a:ea typeface="张海山锐线体简" panose="02000000000000000000" pitchFamily="2" charset="-122"/>
                  </a:rPr>
                  <a:t>GENERAL </a:t>
                </a:r>
                <a:r>
                  <a:rPr lang="en-US" altLang="zh-CN" sz="1280" spc="300" dirty="0">
                    <a:solidFill>
                      <a:srgbClr val="92488E"/>
                    </a:solidFill>
                    <a:latin typeface="张海山锐线体简" panose="02000000000000000000" pitchFamily="2" charset="-122"/>
                    <a:ea typeface="张海山锐线体简" panose="02000000000000000000" pitchFamily="2" charset="-122"/>
                  </a:rPr>
                  <a:t>BUSINESS</a:t>
                </a:r>
              </a:p>
            </p:txBody>
          </p:sp>
        </p:grpSp>
        <p:sp>
          <p:nvSpPr>
            <p:cNvPr id="37" name="TextBox 4">
              <a:extLst>
                <a:ext uri="{FF2B5EF4-FFF2-40B4-BE49-F238E27FC236}">
                  <a16:creationId xmlns:a16="http://schemas.microsoft.com/office/drawing/2014/main" id="{85B9319F-CC64-445F-A5BC-ED25C8A05D00}"/>
                </a:ext>
              </a:extLst>
            </p:cNvPr>
            <p:cNvSpPr txBox="1"/>
            <p:nvPr/>
          </p:nvSpPr>
          <p:spPr>
            <a:xfrm>
              <a:off x="1975271" y="4477355"/>
              <a:ext cx="646331" cy="646331"/>
            </a:xfrm>
            <a:prstGeom prst="rect">
              <a:avLst/>
            </a:prstGeom>
            <a:noFill/>
          </p:spPr>
          <p:txBody>
            <a:bodyPr wrap="none" rtlCol="0">
              <a:spAutoFit/>
            </a:bodyPr>
            <a:lstStyle/>
            <a:p>
              <a:pPr algn="ctr"/>
              <a:r>
                <a:rPr lang="en-US" altLang="zh-CN" sz="3600" dirty="0">
                  <a:solidFill>
                    <a:srgbClr val="72AE4A"/>
                  </a:solidFill>
                  <a:latin typeface="张海山锐线体简" panose="02000000000000000000" pitchFamily="2" charset="-122"/>
                  <a:ea typeface="张海山锐线体简" panose="02000000000000000000" pitchFamily="2" charset="-122"/>
                </a:rPr>
                <a:t>《</a:t>
              </a:r>
            </a:p>
          </p:txBody>
        </p:sp>
        <p:sp>
          <p:nvSpPr>
            <p:cNvPr id="38" name="TextBox 4">
              <a:extLst>
                <a:ext uri="{FF2B5EF4-FFF2-40B4-BE49-F238E27FC236}">
                  <a16:creationId xmlns:a16="http://schemas.microsoft.com/office/drawing/2014/main" id="{B157F12D-8906-42AC-B0AF-42507CD44645}"/>
                </a:ext>
              </a:extLst>
            </p:cNvPr>
            <p:cNvSpPr txBox="1"/>
            <p:nvPr/>
          </p:nvSpPr>
          <p:spPr>
            <a:xfrm flipH="1">
              <a:off x="4623967" y="4477355"/>
              <a:ext cx="646332" cy="646331"/>
            </a:xfrm>
            <a:prstGeom prst="rect">
              <a:avLst/>
            </a:prstGeom>
            <a:noFill/>
          </p:spPr>
          <p:txBody>
            <a:bodyPr wrap="none" rtlCol="0">
              <a:spAutoFit/>
            </a:bodyPr>
            <a:lstStyle/>
            <a:p>
              <a:pPr algn="ctr"/>
              <a:r>
                <a:rPr lang="en-US" altLang="zh-CN" sz="3600" dirty="0">
                  <a:solidFill>
                    <a:srgbClr val="92488E"/>
                  </a:solidFill>
                  <a:latin typeface="张海山锐线体简" panose="02000000000000000000" pitchFamily="2" charset="-122"/>
                  <a:ea typeface="张海山锐线体简" panose="02000000000000000000" pitchFamily="2" charset="-122"/>
                </a:rPr>
                <a:t>》</a:t>
              </a:r>
            </a:p>
          </p:txBody>
        </p:sp>
      </p:grpSp>
      <p:grpSp>
        <p:nvGrpSpPr>
          <p:cNvPr id="41" name="组合 40">
            <a:extLst>
              <a:ext uri="{FF2B5EF4-FFF2-40B4-BE49-F238E27FC236}">
                <a16:creationId xmlns:a16="http://schemas.microsoft.com/office/drawing/2014/main" id="{22DED583-DBE7-461B-AEB5-F6F49A123377}"/>
              </a:ext>
            </a:extLst>
          </p:cNvPr>
          <p:cNvGrpSpPr/>
          <p:nvPr/>
        </p:nvGrpSpPr>
        <p:grpSpPr>
          <a:xfrm>
            <a:off x="4717059" y="4924696"/>
            <a:ext cx="2767715" cy="95254"/>
            <a:chOff x="1839287" y="5184146"/>
            <a:chExt cx="2767715" cy="95254"/>
          </a:xfrm>
        </p:grpSpPr>
        <p:grpSp>
          <p:nvGrpSpPr>
            <p:cNvPr id="42" name="组合 41">
              <a:extLst>
                <a:ext uri="{FF2B5EF4-FFF2-40B4-BE49-F238E27FC236}">
                  <a16:creationId xmlns:a16="http://schemas.microsoft.com/office/drawing/2014/main" id="{32CD44FC-49BB-44DE-B913-8B0C210F882E}"/>
                </a:ext>
              </a:extLst>
            </p:cNvPr>
            <p:cNvGrpSpPr/>
            <p:nvPr/>
          </p:nvGrpSpPr>
          <p:grpSpPr>
            <a:xfrm>
              <a:off x="2591031" y="5184150"/>
              <a:ext cx="2015971" cy="95250"/>
              <a:chOff x="2425983" y="5170170"/>
              <a:chExt cx="2015971" cy="156210"/>
            </a:xfrm>
          </p:grpSpPr>
          <p:grpSp>
            <p:nvGrpSpPr>
              <p:cNvPr id="54" name="组合 53">
                <a:extLst>
                  <a:ext uri="{FF2B5EF4-FFF2-40B4-BE49-F238E27FC236}">
                    <a16:creationId xmlns:a16="http://schemas.microsoft.com/office/drawing/2014/main" id="{E6B2B83B-F8A7-4540-950D-AAA49549D3C0}"/>
                  </a:ext>
                </a:extLst>
              </p:cNvPr>
              <p:cNvGrpSpPr/>
              <p:nvPr/>
            </p:nvGrpSpPr>
            <p:grpSpPr>
              <a:xfrm>
                <a:off x="2425983" y="5179695"/>
                <a:ext cx="1009343" cy="146685"/>
                <a:chOff x="2425983" y="5179695"/>
                <a:chExt cx="1009343" cy="146685"/>
              </a:xfrm>
            </p:grpSpPr>
            <p:grpSp>
              <p:nvGrpSpPr>
                <p:cNvPr id="70" name="组合 69">
                  <a:extLst>
                    <a:ext uri="{FF2B5EF4-FFF2-40B4-BE49-F238E27FC236}">
                      <a16:creationId xmlns:a16="http://schemas.microsoft.com/office/drawing/2014/main" id="{A7431B87-AB18-4433-A2C7-5809715AB62C}"/>
                    </a:ext>
                  </a:extLst>
                </p:cNvPr>
                <p:cNvGrpSpPr/>
                <p:nvPr/>
              </p:nvGrpSpPr>
              <p:grpSpPr>
                <a:xfrm>
                  <a:off x="2425983" y="5186045"/>
                  <a:ext cx="504518" cy="140335"/>
                  <a:chOff x="2425983" y="5186045"/>
                  <a:chExt cx="504518" cy="140335"/>
                </a:xfrm>
              </p:grpSpPr>
              <p:grpSp>
                <p:nvGrpSpPr>
                  <p:cNvPr id="78" name="组合 77">
                    <a:extLst>
                      <a:ext uri="{FF2B5EF4-FFF2-40B4-BE49-F238E27FC236}">
                        <a16:creationId xmlns:a16="http://schemas.microsoft.com/office/drawing/2014/main" id="{E00444F0-7451-4500-BBAA-730CE9F544BE}"/>
                      </a:ext>
                    </a:extLst>
                  </p:cNvPr>
                  <p:cNvGrpSpPr/>
                  <p:nvPr/>
                </p:nvGrpSpPr>
                <p:grpSpPr>
                  <a:xfrm>
                    <a:off x="2425983" y="5189220"/>
                    <a:ext cx="253693" cy="137160"/>
                    <a:chOff x="2425983" y="5189220"/>
                    <a:chExt cx="253693" cy="137160"/>
                  </a:xfrm>
                </p:grpSpPr>
                <p:cxnSp>
                  <p:nvCxnSpPr>
                    <p:cNvPr id="82" name="直接连接符 81">
                      <a:extLst>
                        <a:ext uri="{FF2B5EF4-FFF2-40B4-BE49-F238E27FC236}">
                          <a16:creationId xmlns:a16="http://schemas.microsoft.com/office/drawing/2014/main" id="{34693CB2-A9CE-4B2C-B2D2-0EE9E12EEA67}"/>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AEC67A4E-1FCB-46A0-8580-259860F5B3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79" name="组合 78">
                    <a:extLst>
                      <a:ext uri="{FF2B5EF4-FFF2-40B4-BE49-F238E27FC236}">
                        <a16:creationId xmlns:a16="http://schemas.microsoft.com/office/drawing/2014/main" id="{5E6A2BED-0C0A-4E45-8AE9-CD4428CE194E}"/>
                      </a:ext>
                    </a:extLst>
                  </p:cNvPr>
                  <p:cNvGrpSpPr/>
                  <p:nvPr/>
                </p:nvGrpSpPr>
                <p:grpSpPr>
                  <a:xfrm>
                    <a:off x="2676808" y="5186045"/>
                    <a:ext cx="253693" cy="137160"/>
                    <a:chOff x="2425983" y="5189220"/>
                    <a:chExt cx="253693" cy="137160"/>
                  </a:xfrm>
                </p:grpSpPr>
                <p:cxnSp>
                  <p:nvCxnSpPr>
                    <p:cNvPr id="80" name="直接连接符 79">
                      <a:extLst>
                        <a:ext uri="{FF2B5EF4-FFF2-40B4-BE49-F238E27FC236}">
                          <a16:creationId xmlns:a16="http://schemas.microsoft.com/office/drawing/2014/main" id="{988F4765-8E06-4E4C-8C04-4F62E07348D9}"/>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714798B7-E193-479F-B43F-F54A3F31AC11}"/>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71" name="组合 70">
                  <a:extLst>
                    <a:ext uri="{FF2B5EF4-FFF2-40B4-BE49-F238E27FC236}">
                      <a16:creationId xmlns:a16="http://schemas.microsoft.com/office/drawing/2014/main" id="{0DBBF692-2532-479B-B61E-99F9EF1FE380}"/>
                    </a:ext>
                  </a:extLst>
                </p:cNvPr>
                <p:cNvGrpSpPr/>
                <p:nvPr/>
              </p:nvGrpSpPr>
              <p:grpSpPr>
                <a:xfrm>
                  <a:off x="2930808" y="5179695"/>
                  <a:ext cx="504518" cy="140335"/>
                  <a:chOff x="2425983" y="5186045"/>
                  <a:chExt cx="504518" cy="140335"/>
                </a:xfrm>
              </p:grpSpPr>
              <p:grpSp>
                <p:nvGrpSpPr>
                  <p:cNvPr id="72" name="组合 71">
                    <a:extLst>
                      <a:ext uri="{FF2B5EF4-FFF2-40B4-BE49-F238E27FC236}">
                        <a16:creationId xmlns:a16="http://schemas.microsoft.com/office/drawing/2014/main" id="{8F82B5E2-4DB0-4E57-A4BF-CEDACA794094}"/>
                      </a:ext>
                    </a:extLst>
                  </p:cNvPr>
                  <p:cNvGrpSpPr/>
                  <p:nvPr/>
                </p:nvGrpSpPr>
                <p:grpSpPr>
                  <a:xfrm>
                    <a:off x="2425983" y="5189220"/>
                    <a:ext cx="253693" cy="137160"/>
                    <a:chOff x="2425983" y="5189220"/>
                    <a:chExt cx="253693" cy="137160"/>
                  </a:xfrm>
                </p:grpSpPr>
                <p:cxnSp>
                  <p:nvCxnSpPr>
                    <p:cNvPr id="76" name="直接连接符 75">
                      <a:extLst>
                        <a:ext uri="{FF2B5EF4-FFF2-40B4-BE49-F238E27FC236}">
                          <a16:creationId xmlns:a16="http://schemas.microsoft.com/office/drawing/2014/main" id="{9B4DE473-ABB6-4366-9033-749884B7E9A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CE8FBE99-CD42-4482-9DF1-0258E6CBC304}"/>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73" name="组合 72">
                    <a:extLst>
                      <a:ext uri="{FF2B5EF4-FFF2-40B4-BE49-F238E27FC236}">
                        <a16:creationId xmlns:a16="http://schemas.microsoft.com/office/drawing/2014/main" id="{61886557-028E-4C3A-B7F7-CD74AB9802F0}"/>
                      </a:ext>
                    </a:extLst>
                  </p:cNvPr>
                  <p:cNvGrpSpPr/>
                  <p:nvPr/>
                </p:nvGrpSpPr>
                <p:grpSpPr>
                  <a:xfrm>
                    <a:off x="2676808" y="5186045"/>
                    <a:ext cx="253693" cy="137160"/>
                    <a:chOff x="2425983" y="5189220"/>
                    <a:chExt cx="253693" cy="137160"/>
                  </a:xfrm>
                </p:grpSpPr>
                <p:cxnSp>
                  <p:nvCxnSpPr>
                    <p:cNvPr id="74" name="直接连接符 73">
                      <a:extLst>
                        <a:ext uri="{FF2B5EF4-FFF2-40B4-BE49-F238E27FC236}">
                          <a16:creationId xmlns:a16="http://schemas.microsoft.com/office/drawing/2014/main" id="{69A0ABCE-79CD-408B-9BF5-E4B5D1E6EAD8}"/>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F738178B-E299-48C1-ADC9-E9A79B2DE830}"/>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55" name="组合 54">
                <a:extLst>
                  <a:ext uri="{FF2B5EF4-FFF2-40B4-BE49-F238E27FC236}">
                    <a16:creationId xmlns:a16="http://schemas.microsoft.com/office/drawing/2014/main" id="{4B7E5880-84FF-4BB6-AD5C-7E711A6FB53B}"/>
                  </a:ext>
                </a:extLst>
              </p:cNvPr>
              <p:cNvGrpSpPr/>
              <p:nvPr/>
            </p:nvGrpSpPr>
            <p:grpSpPr>
              <a:xfrm>
                <a:off x="3432611" y="5170170"/>
                <a:ext cx="1009343" cy="146685"/>
                <a:chOff x="2425983" y="5179695"/>
                <a:chExt cx="1009343" cy="146685"/>
              </a:xfrm>
            </p:grpSpPr>
            <p:grpSp>
              <p:nvGrpSpPr>
                <p:cNvPr id="56" name="组合 55">
                  <a:extLst>
                    <a:ext uri="{FF2B5EF4-FFF2-40B4-BE49-F238E27FC236}">
                      <a16:creationId xmlns:a16="http://schemas.microsoft.com/office/drawing/2014/main" id="{27EACAD1-91FF-4148-97DC-00B488248D71}"/>
                    </a:ext>
                  </a:extLst>
                </p:cNvPr>
                <p:cNvGrpSpPr/>
                <p:nvPr/>
              </p:nvGrpSpPr>
              <p:grpSpPr>
                <a:xfrm>
                  <a:off x="2425983" y="5186045"/>
                  <a:ext cx="504518" cy="140335"/>
                  <a:chOff x="2425983" y="5186045"/>
                  <a:chExt cx="504518" cy="140335"/>
                </a:xfrm>
              </p:grpSpPr>
              <p:grpSp>
                <p:nvGrpSpPr>
                  <p:cNvPr id="64" name="组合 63">
                    <a:extLst>
                      <a:ext uri="{FF2B5EF4-FFF2-40B4-BE49-F238E27FC236}">
                        <a16:creationId xmlns:a16="http://schemas.microsoft.com/office/drawing/2014/main" id="{F9FFDE0C-689A-40A7-B76A-3F35FBBAEF51}"/>
                      </a:ext>
                    </a:extLst>
                  </p:cNvPr>
                  <p:cNvGrpSpPr/>
                  <p:nvPr/>
                </p:nvGrpSpPr>
                <p:grpSpPr>
                  <a:xfrm>
                    <a:off x="2425983" y="5189220"/>
                    <a:ext cx="253693" cy="137160"/>
                    <a:chOff x="2425983" y="5189220"/>
                    <a:chExt cx="253693" cy="137160"/>
                  </a:xfrm>
                </p:grpSpPr>
                <p:cxnSp>
                  <p:nvCxnSpPr>
                    <p:cNvPr id="68" name="直接连接符 67">
                      <a:extLst>
                        <a:ext uri="{FF2B5EF4-FFF2-40B4-BE49-F238E27FC236}">
                          <a16:creationId xmlns:a16="http://schemas.microsoft.com/office/drawing/2014/main" id="{90F2019C-69E3-4EF4-8C85-15BBBEF28ADB}"/>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447D249A-F525-49E8-B0BD-378E134779F4}"/>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65" name="组合 64">
                    <a:extLst>
                      <a:ext uri="{FF2B5EF4-FFF2-40B4-BE49-F238E27FC236}">
                        <a16:creationId xmlns:a16="http://schemas.microsoft.com/office/drawing/2014/main" id="{2280CBBD-D845-4411-B8FD-C41848294386}"/>
                      </a:ext>
                    </a:extLst>
                  </p:cNvPr>
                  <p:cNvGrpSpPr/>
                  <p:nvPr/>
                </p:nvGrpSpPr>
                <p:grpSpPr>
                  <a:xfrm>
                    <a:off x="2676808" y="5186045"/>
                    <a:ext cx="253693" cy="137160"/>
                    <a:chOff x="2425983" y="5189220"/>
                    <a:chExt cx="253693" cy="137160"/>
                  </a:xfrm>
                </p:grpSpPr>
                <p:cxnSp>
                  <p:nvCxnSpPr>
                    <p:cNvPr id="66" name="直接连接符 65">
                      <a:extLst>
                        <a:ext uri="{FF2B5EF4-FFF2-40B4-BE49-F238E27FC236}">
                          <a16:creationId xmlns:a16="http://schemas.microsoft.com/office/drawing/2014/main" id="{89AB009F-73AA-4DCE-A88C-19F3DD51DD2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A85AC7E8-B441-4E16-A109-3CDCF350505B}"/>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57" name="组合 56">
                  <a:extLst>
                    <a:ext uri="{FF2B5EF4-FFF2-40B4-BE49-F238E27FC236}">
                      <a16:creationId xmlns:a16="http://schemas.microsoft.com/office/drawing/2014/main" id="{E206F1F7-E8FC-4C2D-A780-593E0DB53DE9}"/>
                    </a:ext>
                  </a:extLst>
                </p:cNvPr>
                <p:cNvGrpSpPr/>
                <p:nvPr/>
              </p:nvGrpSpPr>
              <p:grpSpPr>
                <a:xfrm>
                  <a:off x="2930808" y="5179695"/>
                  <a:ext cx="504518" cy="140335"/>
                  <a:chOff x="2425983" y="5186045"/>
                  <a:chExt cx="504518" cy="140335"/>
                </a:xfrm>
              </p:grpSpPr>
              <p:grpSp>
                <p:nvGrpSpPr>
                  <p:cNvPr id="58" name="组合 57">
                    <a:extLst>
                      <a:ext uri="{FF2B5EF4-FFF2-40B4-BE49-F238E27FC236}">
                        <a16:creationId xmlns:a16="http://schemas.microsoft.com/office/drawing/2014/main" id="{520FCE10-FA23-42FF-907F-EBAC304AE9E5}"/>
                      </a:ext>
                    </a:extLst>
                  </p:cNvPr>
                  <p:cNvGrpSpPr/>
                  <p:nvPr/>
                </p:nvGrpSpPr>
                <p:grpSpPr>
                  <a:xfrm>
                    <a:off x="2425983" y="5189220"/>
                    <a:ext cx="253693" cy="137160"/>
                    <a:chOff x="2425983" y="5189220"/>
                    <a:chExt cx="253693" cy="137160"/>
                  </a:xfrm>
                </p:grpSpPr>
                <p:cxnSp>
                  <p:nvCxnSpPr>
                    <p:cNvPr id="62" name="直接连接符 61">
                      <a:extLst>
                        <a:ext uri="{FF2B5EF4-FFF2-40B4-BE49-F238E27FC236}">
                          <a16:creationId xmlns:a16="http://schemas.microsoft.com/office/drawing/2014/main" id="{BC7DAC05-EE01-4BD2-82CB-22B5A0DA47C9}"/>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EF9CE822-DFC3-4D75-AAFB-EBA42AB4E80D}"/>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59" name="组合 58">
                    <a:extLst>
                      <a:ext uri="{FF2B5EF4-FFF2-40B4-BE49-F238E27FC236}">
                        <a16:creationId xmlns:a16="http://schemas.microsoft.com/office/drawing/2014/main" id="{2E253625-849E-4D2D-B422-97C7CBA191CF}"/>
                      </a:ext>
                    </a:extLst>
                  </p:cNvPr>
                  <p:cNvGrpSpPr/>
                  <p:nvPr/>
                </p:nvGrpSpPr>
                <p:grpSpPr>
                  <a:xfrm>
                    <a:off x="2676808" y="5186045"/>
                    <a:ext cx="253693" cy="137160"/>
                    <a:chOff x="2425983" y="5189220"/>
                    <a:chExt cx="253693" cy="137160"/>
                  </a:xfrm>
                </p:grpSpPr>
                <p:cxnSp>
                  <p:nvCxnSpPr>
                    <p:cNvPr id="60" name="直接连接符 59">
                      <a:extLst>
                        <a:ext uri="{FF2B5EF4-FFF2-40B4-BE49-F238E27FC236}">
                          <a16:creationId xmlns:a16="http://schemas.microsoft.com/office/drawing/2014/main" id="{5E5ECEFD-4EA3-45B0-8960-3F66135B1203}"/>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FD24ECBB-FB4C-403F-BDB8-1620FE452E16}"/>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43" name="组合 42">
              <a:extLst>
                <a:ext uri="{FF2B5EF4-FFF2-40B4-BE49-F238E27FC236}">
                  <a16:creationId xmlns:a16="http://schemas.microsoft.com/office/drawing/2014/main" id="{2CC7C1A9-F501-46E1-AF96-E8B161393D0B}"/>
                </a:ext>
              </a:extLst>
            </p:cNvPr>
            <p:cNvGrpSpPr/>
            <p:nvPr/>
          </p:nvGrpSpPr>
          <p:grpSpPr>
            <a:xfrm>
              <a:off x="1839287" y="5184146"/>
              <a:ext cx="758518" cy="87506"/>
              <a:chOff x="2676808" y="5179695"/>
              <a:chExt cx="758518" cy="143510"/>
            </a:xfrm>
          </p:grpSpPr>
          <p:grpSp>
            <p:nvGrpSpPr>
              <p:cNvPr id="44" name="组合 43">
                <a:extLst>
                  <a:ext uri="{FF2B5EF4-FFF2-40B4-BE49-F238E27FC236}">
                    <a16:creationId xmlns:a16="http://schemas.microsoft.com/office/drawing/2014/main" id="{D7CC08F9-B4F4-4FC4-83DD-E9B37AAAF51D}"/>
                  </a:ext>
                </a:extLst>
              </p:cNvPr>
              <p:cNvGrpSpPr/>
              <p:nvPr/>
            </p:nvGrpSpPr>
            <p:grpSpPr>
              <a:xfrm>
                <a:off x="2676808" y="5186045"/>
                <a:ext cx="253693" cy="137160"/>
                <a:chOff x="2425983" y="5189220"/>
                <a:chExt cx="253693" cy="137160"/>
              </a:xfrm>
            </p:grpSpPr>
            <p:cxnSp>
              <p:nvCxnSpPr>
                <p:cNvPr id="52" name="直接连接符 51">
                  <a:extLst>
                    <a:ext uri="{FF2B5EF4-FFF2-40B4-BE49-F238E27FC236}">
                      <a16:creationId xmlns:a16="http://schemas.microsoft.com/office/drawing/2014/main" id="{FDE28095-1D9A-4A8D-B99E-7BDC293150DC}"/>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3E663974-48F2-40CF-8C4A-4114B31A645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id="{78ABB74E-42C4-45E1-8434-66B203D336A0}"/>
                  </a:ext>
                </a:extLst>
              </p:cNvPr>
              <p:cNvGrpSpPr/>
              <p:nvPr/>
            </p:nvGrpSpPr>
            <p:grpSpPr>
              <a:xfrm>
                <a:off x="2930808" y="5179695"/>
                <a:ext cx="504518" cy="140335"/>
                <a:chOff x="2425983" y="5186045"/>
                <a:chExt cx="504518" cy="140335"/>
              </a:xfrm>
            </p:grpSpPr>
            <p:grpSp>
              <p:nvGrpSpPr>
                <p:cNvPr id="46" name="组合 45">
                  <a:extLst>
                    <a:ext uri="{FF2B5EF4-FFF2-40B4-BE49-F238E27FC236}">
                      <a16:creationId xmlns:a16="http://schemas.microsoft.com/office/drawing/2014/main" id="{855C3A97-AC20-442A-B46D-4E530EDFB917}"/>
                    </a:ext>
                  </a:extLst>
                </p:cNvPr>
                <p:cNvGrpSpPr/>
                <p:nvPr/>
              </p:nvGrpSpPr>
              <p:grpSpPr>
                <a:xfrm>
                  <a:off x="2425983" y="5189220"/>
                  <a:ext cx="253693" cy="137160"/>
                  <a:chOff x="2425983" y="5189220"/>
                  <a:chExt cx="253693" cy="137160"/>
                </a:xfrm>
              </p:grpSpPr>
              <p:cxnSp>
                <p:nvCxnSpPr>
                  <p:cNvPr id="50" name="直接连接符 49">
                    <a:extLst>
                      <a:ext uri="{FF2B5EF4-FFF2-40B4-BE49-F238E27FC236}">
                        <a16:creationId xmlns:a16="http://schemas.microsoft.com/office/drawing/2014/main" id="{800F7D41-5F01-40D8-9034-D1009D6C143F}"/>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DEDD92F1-C3DF-4E87-A291-DA06FEE260DE}"/>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id="{C2F2962E-F94E-4A48-8512-C19AE1864ECA}"/>
                    </a:ext>
                  </a:extLst>
                </p:cNvPr>
                <p:cNvGrpSpPr/>
                <p:nvPr/>
              </p:nvGrpSpPr>
              <p:grpSpPr>
                <a:xfrm>
                  <a:off x="2676808" y="5186045"/>
                  <a:ext cx="253693" cy="137160"/>
                  <a:chOff x="2425983" y="5189220"/>
                  <a:chExt cx="253693" cy="137160"/>
                </a:xfrm>
              </p:grpSpPr>
              <p:cxnSp>
                <p:nvCxnSpPr>
                  <p:cNvPr id="48" name="直接连接符 47">
                    <a:extLst>
                      <a:ext uri="{FF2B5EF4-FFF2-40B4-BE49-F238E27FC236}">
                        <a16:creationId xmlns:a16="http://schemas.microsoft.com/office/drawing/2014/main" id="{4E6658F1-CAFE-4D6A-AFD5-B8676BBF1121}"/>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6749361A-C902-407C-9558-08596EA3571C}"/>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750"/>
                                        <p:tgtEl>
                                          <p:spTgt spid="32"/>
                                        </p:tgtEl>
                                      </p:cBhvr>
                                    </p:animEffect>
                                  </p:childTnLst>
                                </p:cTn>
                              </p:par>
                            </p:childTnLst>
                          </p:cTn>
                        </p:par>
                        <p:par>
                          <p:cTn id="8" fill="hold">
                            <p:stCondLst>
                              <p:cond delay="750"/>
                            </p:stCondLst>
                            <p:childTnLst>
                              <p:par>
                                <p:cTn id="9" presetID="47"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750"/>
                                        <p:tgtEl>
                                          <p:spTgt spid="33"/>
                                        </p:tgtEl>
                                      </p:cBhvr>
                                    </p:animEffect>
                                    <p:anim calcmode="lin" valueType="num">
                                      <p:cBhvr>
                                        <p:cTn id="12" dur="750" fill="hold"/>
                                        <p:tgtEl>
                                          <p:spTgt spid="33"/>
                                        </p:tgtEl>
                                        <p:attrNameLst>
                                          <p:attrName>ppt_x</p:attrName>
                                        </p:attrNameLst>
                                      </p:cBhvr>
                                      <p:tavLst>
                                        <p:tav tm="0">
                                          <p:val>
                                            <p:strVal val="#ppt_x"/>
                                          </p:val>
                                        </p:tav>
                                        <p:tav tm="100000">
                                          <p:val>
                                            <p:strVal val="#ppt_x"/>
                                          </p:val>
                                        </p:tav>
                                      </p:tavLst>
                                    </p:anim>
                                    <p:anim calcmode="lin" valueType="num">
                                      <p:cBhvr>
                                        <p:cTn id="13" dur="75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750"/>
                                        <p:tgtEl>
                                          <p:spTgt spid="34"/>
                                        </p:tgtEl>
                                      </p:cBhvr>
                                    </p:animEffect>
                                    <p:anim calcmode="lin" valueType="num">
                                      <p:cBhvr>
                                        <p:cTn id="18" dur="750" fill="hold"/>
                                        <p:tgtEl>
                                          <p:spTgt spid="34"/>
                                        </p:tgtEl>
                                        <p:attrNameLst>
                                          <p:attrName>ppt_x</p:attrName>
                                        </p:attrNameLst>
                                      </p:cBhvr>
                                      <p:tavLst>
                                        <p:tav tm="0">
                                          <p:val>
                                            <p:strVal val="#ppt_x"/>
                                          </p:val>
                                        </p:tav>
                                        <p:tav tm="100000">
                                          <p:val>
                                            <p:strVal val="#ppt_x"/>
                                          </p:val>
                                        </p:tav>
                                      </p:tavLst>
                                    </p:anim>
                                    <p:anim calcmode="lin" valueType="num">
                                      <p:cBhvr>
                                        <p:cTn id="19" dur="75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750" fill="hold"/>
                                        <p:tgtEl>
                                          <p:spTgt spid="35"/>
                                        </p:tgtEl>
                                        <p:attrNameLst>
                                          <p:attrName>ppt_x</p:attrName>
                                        </p:attrNameLst>
                                      </p:cBhvr>
                                      <p:tavLst>
                                        <p:tav tm="0">
                                          <p:val>
                                            <p:strVal val="0-#ppt_w/2"/>
                                          </p:val>
                                        </p:tav>
                                        <p:tav tm="100000">
                                          <p:val>
                                            <p:strVal val="#ppt_x"/>
                                          </p:val>
                                        </p:tav>
                                      </p:tavLst>
                                    </p:anim>
                                    <p:anim calcmode="lin" valueType="num">
                                      <p:cBhvr additive="base">
                                        <p:cTn id="24" dur="75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CE59E4B-AFF3-439D-8501-370F457FFD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9" name="文本框 5">
            <a:extLst>
              <a:ext uri="{FF2B5EF4-FFF2-40B4-BE49-F238E27FC236}">
                <a16:creationId xmlns:a16="http://schemas.microsoft.com/office/drawing/2014/main" id="{E500282F-320C-466D-97BA-A71C94942741}"/>
              </a:ext>
            </a:extLst>
          </p:cNvPr>
          <p:cNvSpPr txBox="1"/>
          <p:nvPr/>
        </p:nvSpPr>
        <p:spPr>
          <a:xfrm>
            <a:off x="4635871" y="1752312"/>
            <a:ext cx="2842553" cy="830996"/>
          </a:xfrm>
          <a:prstGeom prst="rect">
            <a:avLst/>
          </a:prstGeom>
          <a:noFill/>
        </p:spPr>
        <p:txBody>
          <a:bodyPr wrap="square" rtlCol="0">
            <a:spAutoFit/>
          </a:bodyPr>
          <a:lstStyle/>
          <a:p>
            <a:pPr algn="ctr"/>
            <a:r>
              <a:rPr lang="en-US" altLang="zh-CN" sz="4800" dirty="0">
                <a:solidFill>
                  <a:srgbClr val="72AE4A"/>
                </a:solidFill>
                <a:latin typeface="文悦古典明朝体 (非商业使用) W5" pitchFamily="50" charset="-122"/>
                <a:ea typeface="文悦古典明朝体 (非商业使用) W5" pitchFamily="50" charset="-122"/>
              </a:rPr>
              <a:t>0</a:t>
            </a:r>
            <a:r>
              <a:rPr lang="en-US" altLang="zh-CN" sz="4800" dirty="0">
                <a:solidFill>
                  <a:srgbClr val="92488E"/>
                </a:solidFill>
                <a:latin typeface="文悦古典明朝体 (非商业使用) W5" pitchFamily="50" charset="-122"/>
                <a:ea typeface="文悦古典明朝体 (非商业使用) W5" pitchFamily="50" charset="-122"/>
              </a:rPr>
              <a:t>1</a:t>
            </a:r>
            <a:endParaRPr lang="zh-CN" altLang="en-US" sz="4800" dirty="0">
              <a:solidFill>
                <a:srgbClr val="92488E"/>
              </a:solidFill>
              <a:latin typeface="文悦古典明朝体 (非商业使用) W5" pitchFamily="50" charset="-122"/>
              <a:ea typeface="文悦古典明朝体 (非商业使用) W5" pitchFamily="50" charset="-122"/>
            </a:endParaRPr>
          </a:p>
        </p:txBody>
      </p:sp>
      <p:grpSp>
        <p:nvGrpSpPr>
          <p:cNvPr id="16" name="组合 15">
            <a:extLst>
              <a:ext uri="{FF2B5EF4-FFF2-40B4-BE49-F238E27FC236}">
                <a16:creationId xmlns:a16="http://schemas.microsoft.com/office/drawing/2014/main" id="{D38E8753-1E5E-4D8C-A9FF-04AFAFDC8ECB}"/>
              </a:ext>
            </a:extLst>
          </p:cNvPr>
          <p:cNvGrpSpPr/>
          <p:nvPr/>
        </p:nvGrpSpPr>
        <p:grpSpPr>
          <a:xfrm>
            <a:off x="4399681" y="1863695"/>
            <a:ext cx="3372518" cy="646331"/>
            <a:chOff x="1897781" y="4477355"/>
            <a:chExt cx="3372518" cy="646331"/>
          </a:xfrm>
        </p:grpSpPr>
        <p:sp>
          <p:nvSpPr>
            <p:cNvPr id="18" name="TextBox 4">
              <a:extLst>
                <a:ext uri="{FF2B5EF4-FFF2-40B4-BE49-F238E27FC236}">
                  <a16:creationId xmlns:a16="http://schemas.microsoft.com/office/drawing/2014/main" id="{63DC4EB7-32C7-491A-B743-D19DC0CEA8AF}"/>
                </a:ext>
              </a:extLst>
            </p:cNvPr>
            <p:cNvSpPr txBox="1"/>
            <p:nvPr/>
          </p:nvSpPr>
          <p:spPr>
            <a:xfrm>
              <a:off x="1897781" y="4477355"/>
              <a:ext cx="646331" cy="646331"/>
            </a:xfrm>
            <a:prstGeom prst="rect">
              <a:avLst/>
            </a:prstGeom>
            <a:noFill/>
          </p:spPr>
          <p:txBody>
            <a:bodyPr wrap="none" rtlCol="0">
              <a:spAutoFit/>
            </a:bodyPr>
            <a:lstStyle/>
            <a:p>
              <a:pPr algn="ctr"/>
              <a:r>
                <a:rPr lang="en-US" altLang="zh-CN" sz="3600" dirty="0">
                  <a:solidFill>
                    <a:srgbClr val="72AE4A"/>
                  </a:solidFill>
                  <a:latin typeface="文悦古典明朝体 (非商业使用) W5" pitchFamily="50" charset="-122"/>
                  <a:ea typeface="文悦古典明朝体 (非商业使用) W5" pitchFamily="50" charset="-122"/>
                </a:rPr>
                <a:t>《</a:t>
              </a:r>
            </a:p>
          </p:txBody>
        </p:sp>
        <p:sp>
          <p:nvSpPr>
            <p:cNvPr id="19" name="TextBox 4">
              <a:extLst>
                <a:ext uri="{FF2B5EF4-FFF2-40B4-BE49-F238E27FC236}">
                  <a16:creationId xmlns:a16="http://schemas.microsoft.com/office/drawing/2014/main" id="{5E85BC6D-D29F-4BFC-A4B4-B529F5CD5F38}"/>
                </a:ext>
              </a:extLst>
            </p:cNvPr>
            <p:cNvSpPr txBox="1"/>
            <p:nvPr/>
          </p:nvSpPr>
          <p:spPr>
            <a:xfrm flipH="1">
              <a:off x="4623967" y="4477355"/>
              <a:ext cx="646332" cy="646331"/>
            </a:xfrm>
            <a:prstGeom prst="rect">
              <a:avLst/>
            </a:prstGeom>
            <a:noFill/>
          </p:spPr>
          <p:txBody>
            <a:bodyPr wrap="none" rtlCol="0">
              <a:spAutoFit/>
            </a:bodyPr>
            <a:lstStyle/>
            <a:p>
              <a:pPr algn="ctr"/>
              <a:r>
                <a:rPr lang="en-US" altLang="zh-CN" sz="3600" dirty="0">
                  <a:solidFill>
                    <a:srgbClr val="92488E"/>
                  </a:solidFill>
                  <a:latin typeface="文悦古典明朝体 (非商业使用) W5" pitchFamily="50" charset="-122"/>
                  <a:ea typeface="文悦古典明朝体 (非商业使用) W5" pitchFamily="50" charset="-122"/>
                </a:rPr>
                <a:t>》</a:t>
              </a:r>
            </a:p>
          </p:txBody>
        </p:sp>
      </p:grpSp>
      <p:grpSp>
        <p:nvGrpSpPr>
          <p:cNvPr id="22" name="组合 21">
            <a:extLst>
              <a:ext uri="{FF2B5EF4-FFF2-40B4-BE49-F238E27FC236}">
                <a16:creationId xmlns:a16="http://schemas.microsoft.com/office/drawing/2014/main" id="{5AC2A6D7-BE5F-4F33-9A69-8FDAF14F4ABC}"/>
              </a:ext>
            </a:extLst>
          </p:cNvPr>
          <p:cNvGrpSpPr/>
          <p:nvPr/>
        </p:nvGrpSpPr>
        <p:grpSpPr>
          <a:xfrm>
            <a:off x="4717059" y="2619646"/>
            <a:ext cx="2767715" cy="95254"/>
            <a:chOff x="1839287" y="5184146"/>
            <a:chExt cx="2767715" cy="95254"/>
          </a:xfrm>
        </p:grpSpPr>
        <p:grpSp>
          <p:nvGrpSpPr>
            <p:cNvPr id="23" name="组合 22">
              <a:extLst>
                <a:ext uri="{FF2B5EF4-FFF2-40B4-BE49-F238E27FC236}">
                  <a16:creationId xmlns:a16="http://schemas.microsoft.com/office/drawing/2014/main" id="{436C1534-5DDA-4A3D-A271-4CFDABC0D0B9}"/>
                </a:ext>
              </a:extLst>
            </p:cNvPr>
            <p:cNvGrpSpPr/>
            <p:nvPr/>
          </p:nvGrpSpPr>
          <p:grpSpPr>
            <a:xfrm>
              <a:off x="2591031" y="5184150"/>
              <a:ext cx="2015971" cy="95250"/>
              <a:chOff x="2425983" y="5170170"/>
              <a:chExt cx="2015971" cy="156210"/>
            </a:xfrm>
          </p:grpSpPr>
          <p:grpSp>
            <p:nvGrpSpPr>
              <p:cNvPr id="47" name="组合 46">
                <a:extLst>
                  <a:ext uri="{FF2B5EF4-FFF2-40B4-BE49-F238E27FC236}">
                    <a16:creationId xmlns:a16="http://schemas.microsoft.com/office/drawing/2014/main" id="{190D061C-0745-42EE-BA91-41B94D31A229}"/>
                  </a:ext>
                </a:extLst>
              </p:cNvPr>
              <p:cNvGrpSpPr/>
              <p:nvPr/>
            </p:nvGrpSpPr>
            <p:grpSpPr>
              <a:xfrm>
                <a:off x="2425983" y="5179695"/>
                <a:ext cx="1009343" cy="146685"/>
                <a:chOff x="2425983" y="5179695"/>
                <a:chExt cx="1009343" cy="146685"/>
              </a:xfrm>
            </p:grpSpPr>
            <p:grpSp>
              <p:nvGrpSpPr>
                <p:cNvPr id="63" name="组合 62">
                  <a:extLst>
                    <a:ext uri="{FF2B5EF4-FFF2-40B4-BE49-F238E27FC236}">
                      <a16:creationId xmlns:a16="http://schemas.microsoft.com/office/drawing/2014/main" id="{0B6EC894-DB98-4476-A488-5246306CDA54}"/>
                    </a:ext>
                  </a:extLst>
                </p:cNvPr>
                <p:cNvGrpSpPr/>
                <p:nvPr/>
              </p:nvGrpSpPr>
              <p:grpSpPr>
                <a:xfrm>
                  <a:off x="2425983" y="5186045"/>
                  <a:ext cx="504518" cy="140335"/>
                  <a:chOff x="2425983" y="5186045"/>
                  <a:chExt cx="504518" cy="140335"/>
                </a:xfrm>
              </p:grpSpPr>
              <p:grpSp>
                <p:nvGrpSpPr>
                  <p:cNvPr id="71" name="组合 70">
                    <a:extLst>
                      <a:ext uri="{FF2B5EF4-FFF2-40B4-BE49-F238E27FC236}">
                        <a16:creationId xmlns:a16="http://schemas.microsoft.com/office/drawing/2014/main" id="{C50607A3-FE72-458E-91C9-51ADB3BBC750}"/>
                      </a:ext>
                    </a:extLst>
                  </p:cNvPr>
                  <p:cNvGrpSpPr/>
                  <p:nvPr/>
                </p:nvGrpSpPr>
                <p:grpSpPr>
                  <a:xfrm>
                    <a:off x="2425983" y="5189220"/>
                    <a:ext cx="253693" cy="137160"/>
                    <a:chOff x="2425983" y="5189220"/>
                    <a:chExt cx="253693" cy="137160"/>
                  </a:xfrm>
                </p:grpSpPr>
                <p:cxnSp>
                  <p:nvCxnSpPr>
                    <p:cNvPr id="75" name="直接连接符 74">
                      <a:extLst>
                        <a:ext uri="{FF2B5EF4-FFF2-40B4-BE49-F238E27FC236}">
                          <a16:creationId xmlns:a16="http://schemas.microsoft.com/office/drawing/2014/main" id="{CB37767F-1DFF-4055-84D5-912FF80793D7}"/>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81D0E612-CF28-43D7-9D66-241AA170F0C7}"/>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id="{FB31409C-5477-4106-8A15-0E7618FBD122}"/>
                      </a:ext>
                    </a:extLst>
                  </p:cNvPr>
                  <p:cNvGrpSpPr/>
                  <p:nvPr/>
                </p:nvGrpSpPr>
                <p:grpSpPr>
                  <a:xfrm>
                    <a:off x="2676808" y="5186045"/>
                    <a:ext cx="253693" cy="137160"/>
                    <a:chOff x="2425983" y="5189220"/>
                    <a:chExt cx="253693" cy="137160"/>
                  </a:xfrm>
                </p:grpSpPr>
                <p:cxnSp>
                  <p:nvCxnSpPr>
                    <p:cNvPr id="73" name="直接连接符 72">
                      <a:extLst>
                        <a:ext uri="{FF2B5EF4-FFF2-40B4-BE49-F238E27FC236}">
                          <a16:creationId xmlns:a16="http://schemas.microsoft.com/office/drawing/2014/main" id="{60CC5454-ED56-40A8-8D38-8EBAA2DB1B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5482511E-E5AB-4685-B72A-B1D1C6739110}"/>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64" name="组合 63">
                  <a:extLst>
                    <a:ext uri="{FF2B5EF4-FFF2-40B4-BE49-F238E27FC236}">
                      <a16:creationId xmlns:a16="http://schemas.microsoft.com/office/drawing/2014/main" id="{26555EAD-2F30-4925-98AE-AAFFFB538F90}"/>
                    </a:ext>
                  </a:extLst>
                </p:cNvPr>
                <p:cNvGrpSpPr/>
                <p:nvPr/>
              </p:nvGrpSpPr>
              <p:grpSpPr>
                <a:xfrm>
                  <a:off x="2930808" y="5179695"/>
                  <a:ext cx="504518" cy="140335"/>
                  <a:chOff x="2425983" y="5186045"/>
                  <a:chExt cx="504518" cy="140335"/>
                </a:xfrm>
              </p:grpSpPr>
              <p:grpSp>
                <p:nvGrpSpPr>
                  <p:cNvPr id="65" name="组合 64">
                    <a:extLst>
                      <a:ext uri="{FF2B5EF4-FFF2-40B4-BE49-F238E27FC236}">
                        <a16:creationId xmlns:a16="http://schemas.microsoft.com/office/drawing/2014/main" id="{8701A3F3-6031-4486-9311-E205158269C9}"/>
                      </a:ext>
                    </a:extLst>
                  </p:cNvPr>
                  <p:cNvGrpSpPr/>
                  <p:nvPr/>
                </p:nvGrpSpPr>
                <p:grpSpPr>
                  <a:xfrm>
                    <a:off x="2425983" y="5189220"/>
                    <a:ext cx="253693" cy="137160"/>
                    <a:chOff x="2425983" y="5189220"/>
                    <a:chExt cx="253693" cy="137160"/>
                  </a:xfrm>
                </p:grpSpPr>
                <p:cxnSp>
                  <p:nvCxnSpPr>
                    <p:cNvPr id="69" name="直接连接符 68">
                      <a:extLst>
                        <a:ext uri="{FF2B5EF4-FFF2-40B4-BE49-F238E27FC236}">
                          <a16:creationId xmlns:a16="http://schemas.microsoft.com/office/drawing/2014/main" id="{5867AE52-243C-447F-A622-744A7BE4EB22}"/>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1BF35A35-E267-4E79-827B-18C58ED44DFC}"/>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id="{66933D52-CE92-4C87-974B-71E255DFE626}"/>
                      </a:ext>
                    </a:extLst>
                  </p:cNvPr>
                  <p:cNvGrpSpPr/>
                  <p:nvPr/>
                </p:nvGrpSpPr>
                <p:grpSpPr>
                  <a:xfrm>
                    <a:off x="2676808" y="5186045"/>
                    <a:ext cx="253693" cy="137160"/>
                    <a:chOff x="2425983" y="5189220"/>
                    <a:chExt cx="253693" cy="137160"/>
                  </a:xfrm>
                </p:grpSpPr>
                <p:cxnSp>
                  <p:nvCxnSpPr>
                    <p:cNvPr id="67" name="直接连接符 66">
                      <a:extLst>
                        <a:ext uri="{FF2B5EF4-FFF2-40B4-BE49-F238E27FC236}">
                          <a16:creationId xmlns:a16="http://schemas.microsoft.com/office/drawing/2014/main" id="{2FAA0AF2-C576-4E16-9A3D-F999D2463A3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854171D4-1816-4ED7-937F-616E146850C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48" name="组合 47">
                <a:extLst>
                  <a:ext uri="{FF2B5EF4-FFF2-40B4-BE49-F238E27FC236}">
                    <a16:creationId xmlns:a16="http://schemas.microsoft.com/office/drawing/2014/main" id="{8D50FE4E-E733-4B57-A3DD-50112BFCAA57}"/>
                  </a:ext>
                </a:extLst>
              </p:cNvPr>
              <p:cNvGrpSpPr/>
              <p:nvPr/>
            </p:nvGrpSpPr>
            <p:grpSpPr>
              <a:xfrm>
                <a:off x="3432611" y="5170170"/>
                <a:ext cx="1009343" cy="146685"/>
                <a:chOff x="2425983" y="5179695"/>
                <a:chExt cx="1009343" cy="146685"/>
              </a:xfrm>
            </p:grpSpPr>
            <p:grpSp>
              <p:nvGrpSpPr>
                <p:cNvPr id="49" name="组合 48">
                  <a:extLst>
                    <a:ext uri="{FF2B5EF4-FFF2-40B4-BE49-F238E27FC236}">
                      <a16:creationId xmlns:a16="http://schemas.microsoft.com/office/drawing/2014/main" id="{C3821E19-A4D9-40AD-8112-45CB2236551F}"/>
                    </a:ext>
                  </a:extLst>
                </p:cNvPr>
                <p:cNvGrpSpPr/>
                <p:nvPr/>
              </p:nvGrpSpPr>
              <p:grpSpPr>
                <a:xfrm>
                  <a:off x="2425983" y="5186045"/>
                  <a:ext cx="504518" cy="140335"/>
                  <a:chOff x="2425983" y="5186045"/>
                  <a:chExt cx="504518" cy="140335"/>
                </a:xfrm>
              </p:grpSpPr>
              <p:grpSp>
                <p:nvGrpSpPr>
                  <p:cNvPr id="57" name="组合 56">
                    <a:extLst>
                      <a:ext uri="{FF2B5EF4-FFF2-40B4-BE49-F238E27FC236}">
                        <a16:creationId xmlns:a16="http://schemas.microsoft.com/office/drawing/2014/main" id="{1629C7E7-94C0-45E4-BDD0-DB85775A03B3}"/>
                      </a:ext>
                    </a:extLst>
                  </p:cNvPr>
                  <p:cNvGrpSpPr/>
                  <p:nvPr/>
                </p:nvGrpSpPr>
                <p:grpSpPr>
                  <a:xfrm>
                    <a:off x="2425983" y="5189220"/>
                    <a:ext cx="253693" cy="137160"/>
                    <a:chOff x="2425983" y="5189220"/>
                    <a:chExt cx="253693" cy="137160"/>
                  </a:xfrm>
                </p:grpSpPr>
                <p:cxnSp>
                  <p:nvCxnSpPr>
                    <p:cNvPr id="61" name="直接连接符 60">
                      <a:extLst>
                        <a:ext uri="{FF2B5EF4-FFF2-40B4-BE49-F238E27FC236}">
                          <a16:creationId xmlns:a16="http://schemas.microsoft.com/office/drawing/2014/main" id="{863964DD-CD5E-4A05-8F0C-20761E9ABFF1}"/>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E96F02C4-2780-4DCC-8FD2-99F2601D9E6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a16="http://schemas.microsoft.com/office/drawing/2014/main" id="{DC2D96F9-C7C7-4C60-B50F-94BF7FAB39DC}"/>
                      </a:ext>
                    </a:extLst>
                  </p:cNvPr>
                  <p:cNvGrpSpPr/>
                  <p:nvPr/>
                </p:nvGrpSpPr>
                <p:grpSpPr>
                  <a:xfrm>
                    <a:off x="2676808" y="5186045"/>
                    <a:ext cx="253693" cy="137160"/>
                    <a:chOff x="2425983" y="5189220"/>
                    <a:chExt cx="253693" cy="137160"/>
                  </a:xfrm>
                </p:grpSpPr>
                <p:cxnSp>
                  <p:nvCxnSpPr>
                    <p:cNvPr id="59" name="直接连接符 58">
                      <a:extLst>
                        <a:ext uri="{FF2B5EF4-FFF2-40B4-BE49-F238E27FC236}">
                          <a16:creationId xmlns:a16="http://schemas.microsoft.com/office/drawing/2014/main" id="{9CB569DC-12AF-4F78-B5C1-C484DC55E2D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46A5863-5EA6-4F26-8FE6-BDDFCF0424FA}"/>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50" name="组合 49">
                  <a:extLst>
                    <a:ext uri="{FF2B5EF4-FFF2-40B4-BE49-F238E27FC236}">
                      <a16:creationId xmlns:a16="http://schemas.microsoft.com/office/drawing/2014/main" id="{226D5842-42AF-4ABC-BD96-1AB643317AC7}"/>
                    </a:ext>
                  </a:extLst>
                </p:cNvPr>
                <p:cNvGrpSpPr/>
                <p:nvPr/>
              </p:nvGrpSpPr>
              <p:grpSpPr>
                <a:xfrm>
                  <a:off x="2930808" y="5179695"/>
                  <a:ext cx="504518" cy="140335"/>
                  <a:chOff x="2425983" y="5186045"/>
                  <a:chExt cx="504518" cy="140335"/>
                </a:xfrm>
              </p:grpSpPr>
              <p:grpSp>
                <p:nvGrpSpPr>
                  <p:cNvPr id="51" name="组合 50">
                    <a:extLst>
                      <a:ext uri="{FF2B5EF4-FFF2-40B4-BE49-F238E27FC236}">
                        <a16:creationId xmlns:a16="http://schemas.microsoft.com/office/drawing/2014/main" id="{F122E97F-7169-4687-BAE7-38074087C566}"/>
                      </a:ext>
                    </a:extLst>
                  </p:cNvPr>
                  <p:cNvGrpSpPr/>
                  <p:nvPr/>
                </p:nvGrpSpPr>
                <p:grpSpPr>
                  <a:xfrm>
                    <a:off x="2425983" y="5189220"/>
                    <a:ext cx="253693" cy="137160"/>
                    <a:chOff x="2425983" y="5189220"/>
                    <a:chExt cx="253693" cy="137160"/>
                  </a:xfrm>
                </p:grpSpPr>
                <p:cxnSp>
                  <p:nvCxnSpPr>
                    <p:cNvPr id="55" name="直接连接符 54">
                      <a:extLst>
                        <a:ext uri="{FF2B5EF4-FFF2-40B4-BE49-F238E27FC236}">
                          <a16:creationId xmlns:a16="http://schemas.microsoft.com/office/drawing/2014/main" id="{D02BFE4A-D1F0-4405-9F20-818CFD63A5B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2CE5EE1E-3B84-4207-AD59-94E8BE9BC485}"/>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id="{8D73A954-07D3-4843-8170-216442845BE5}"/>
                      </a:ext>
                    </a:extLst>
                  </p:cNvPr>
                  <p:cNvGrpSpPr/>
                  <p:nvPr/>
                </p:nvGrpSpPr>
                <p:grpSpPr>
                  <a:xfrm>
                    <a:off x="2676808" y="5186045"/>
                    <a:ext cx="253693" cy="137160"/>
                    <a:chOff x="2425983" y="5189220"/>
                    <a:chExt cx="253693" cy="137160"/>
                  </a:xfrm>
                </p:grpSpPr>
                <p:cxnSp>
                  <p:nvCxnSpPr>
                    <p:cNvPr id="53" name="直接连接符 52">
                      <a:extLst>
                        <a:ext uri="{FF2B5EF4-FFF2-40B4-BE49-F238E27FC236}">
                          <a16:creationId xmlns:a16="http://schemas.microsoft.com/office/drawing/2014/main" id="{A3532D19-0C26-4C77-B8B4-EC8E6657D0F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5BCCAFEB-C461-45E7-B472-BB1102F277A5}"/>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36" name="组合 35">
              <a:extLst>
                <a:ext uri="{FF2B5EF4-FFF2-40B4-BE49-F238E27FC236}">
                  <a16:creationId xmlns:a16="http://schemas.microsoft.com/office/drawing/2014/main" id="{456D720D-EC42-447D-BA91-9C5D3CE8A2C6}"/>
                </a:ext>
              </a:extLst>
            </p:cNvPr>
            <p:cNvGrpSpPr/>
            <p:nvPr/>
          </p:nvGrpSpPr>
          <p:grpSpPr>
            <a:xfrm>
              <a:off x="1839287" y="5184146"/>
              <a:ext cx="758518" cy="87506"/>
              <a:chOff x="2676808" y="5179695"/>
              <a:chExt cx="758518" cy="143510"/>
            </a:xfrm>
          </p:grpSpPr>
          <p:grpSp>
            <p:nvGrpSpPr>
              <p:cNvPr id="37" name="组合 36">
                <a:extLst>
                  <a:ext uri="{FF2B5EF4-FFF2-40B4-BE49-F238E27FC236}">
                    <a16:creationId xmlns:a16="http://schemas.microsoft.com/office/drawing/2014/main" id="{F72BEA30-4D34-46E9-8981-210069AA19A5}"/>
                  </a:ext>
                </a:extLst>
              </p:cNvPr>
              <p:cNvGrpSpPr/>
              <p:nvPr/>
            </p:nvGrpSpPr>
            <p:grpSpPr>
              <a:xfrm>
                <a:off x="2676808" y="5186045"/>
                <a:ext cx="253693" cy="137160"/>
                <a:chOff x="2425983" y="5189220"/>
                <a:chExt cx="253693" cy="137160"/>
              </a:xfrm>
            </p:grpSpPr>
            <p:cxnSp>
              <p:nvCxnSpPr>
                <p:cNvPr id="45" name="直接连接符 44">
                  <a:extLst>
                    <a:ext uri="{FF2B5EF4-FFF2-40B4-BE49-F238E27FC236}">
                      <a16:creationId xmlns:a16="http://schemas.microsoft.com/office/drawing/2014/main" id="{733E6EB4-76D2-4865-94EE-DEE931AA7315}"/>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1B3F588F-DE58-4EA2-AB2F-9E395EA887BF}"/>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233746F1-4281-4642-A1E3-A8F50B6E67DF}"/>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55EA6530-D51E-4BE3-BED1-CC9304B01BA2}"/>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F447CECA-6396-45EF-8346-AEBBF4BDE523}"/>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AE75C0EB-116A-4FB7-AD40-7B17DB45281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25E60452-068D-47E1-B780-75459C334D4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DD9E9D82-E2D4-46CC-BE8B-A7F069203CEA}"/>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3CD5836B-CEFB-4C1C-95C9-95A6EB4D47BC}"/>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nvGrpSpPr>
          <p:cNvPr id="82" name="组合 81">
            <a:extLst>
              <a:ext uri="{FF2B5EF4-FFF2-40B4-BE49-F238E27FC236}">
                <a16:creationId xmlns:a16="http://schemas.microsoft.com/office/drawing/2014/main" id="{BC2B3163-C32F-47F0-AA10-1127B49D9EAC}"/>
              </a:ext>
            </a:extLst>
          </p:cNvPr>
          <p:cNvGrpSpPr/>
          <p:nvPr/>
        </p:nvGrpSpPr>
        <p:grpSpPr>
          <a:xfrm>
            <a:off x="3924454" y="3017723"/>
            <a:ext cx="4396800" cy="1754259"/>
            <a:chOff x="5756295" y="2639572"/>
            <a:chExt cx="4396800" cy="1754259"/>
          </a:xfrm>
        </p:grpSpPr>
        <p:sp>
          <p:nvSpPr>
            <p:cNvPr id="83" name="矩形 82">
              <a:extLst>
                <a:ext uri="{FF2B5EF4-FFF2-40B4-BE49-F238E27FC236}">
                  <a16:creationId xmlns:a16="http://schemas.microsoft.com/office/drawing/2014/main" id="{D7281F42-0084-4A72-BFB6-5F4C3D6805F8}"/>
                </a:ext>
              </a:extLst>
            </p:cNvPr>
            <p:cNvSpPr/>
            <p:nvPr/>
          </p:nvSpPr>
          <p:spPr>
            <a:xfrm>
              <a:off x="5756295" y="2639572"/>
              <a:ext cx="4339650" cy="923330"/>
            </a:xfrm>
            <a:prstGeom prst="rect">
              <a:avLst/>
            </a:prstGeom>
          </p:spPr>
          <p:txBody>
            <a:bodyPr wrap="none">
              <a:spAutoFit/>
            </a:bodyPr>
            <a:lstStyle/>
            <a:p>
              <a:pPr algn="ctr"/>
              <a:r>
                <a:rPr kumimoji="1" lang="zh-CN" altLang="en-US" sz="5400" dirty="0">
                  <a:solidFill>
                    <a:srgbClr val="72AE4A"/>
                  </a:solidFill>
                  <a:latin typeface="文悦古典明朝体 (非商业使用) W5" pitchFamily="50" charset="-122"/>
                  <a:ea typeface="文悦古典明朝体 (非商业使用) W5" pitchFamily="50" charset="-122"/>
                </a:rPr>
                <a:t>加入你</a:t>
              </a:r>
              <a:r>
                <a:rPr kumimoji="1" lang="zh-CN" altLang="en-US" sz="5400" dirty="0">
                  <a:solidFill>
                    <a:srgbClr val="92488E"/>
                  </a:solidFill>
                  <a:latin typeface="文悦古典明朝体 (非商业使用) W5" pitchFamily="50" charset="-122"/>
                  <a:ea typeface="文悦古典明朝体 (非商业使用) W5" pitchFamily="50" charset="-122"/>
                </a:rPr>
                <a:t>的标题</a:t>
              </a:r>
            </a:p>
          </p:txBody>
        </p:sp>
        <p:sp>
          <p:nvSpPr>
            <p:cNvPr id="84" name="矩形 83">
              <a:extLst>
                <a:ext uri="{FF2B5EF4-FFF2-40B4-BE49-F238E27FC236}">
                  <a16:creationId xmlns:a16="http://schemas.microsoft.com/office/drawing/2014/main" id="{A67C5E71-A7F8-49BD-8AB3-76A72731D43A}"/>
                </a:ext>
              </a:extLst>
            </p:cNvPr>
            <p:cNvSpPr/>
            <p:nvPr/>
          </p:nvSpPr>
          <p:spPr>
            <a:xfrm>
              <a:off x="5813445" y="3501471"/>
              <a:ext cx="4339650" cy="892360"/>
            </a:xfrm>
            <a:prstGeom prst="rect">
              <a:avLst/>
            </a:prstGeom>
          </p:spPr>
          <p:txBody>
            <a:bodyPr wrap="square">
              <a:spAutoFit/>
            </a:bodyPr>
            <a:lstStyle/>
            <a:p>
              <a:pPr algn="ctr">
                <a:lnSpc>
                  <a:spcPct val="130000"/>
                </a:lnSpc>
              </a:pPr>
              <a:r>
                <a:rPr lang="zh-CN" altLang="en-US" sz="1333" dirty="0">
                  <a:solidFill>
                    <a:schemeClr val="bg1">
                      <a:lumMod val="75000"/>
                    </a:schemeClr>
                  </a:solidFill>
                  <a:latin typeface="文悦古典明朝体 (非商业使用) W5" pitchFamily="50" charset="-122"/>
                  <a:ea typeface="文悦古典明朝体 (非商业使用) W5" pitchFamily="50"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75000"/>
                  </a:schemeClr>
                </a:solidFill>
                <a:latin typeface="文悦古典明朝体 (非商业使用) W5" pitchFamily="50" charset="-122"/>
                <a:ea typeface="文悦古典明朝体 (非商业使用) W5" pitchFamily="50"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fade">
                                      <p:cBhvr>
                                        <p:cTn id="16" dur="750"/>
                                        <p:tgtEl>
                                          <p:spTgt spid="79"/>
                                        </p:tgtEl>
                                      </p:cBhvr>
                                    </p:animEffect>
                                    <p:anim calcmode="lin" valueType="num">
                                      <p:cBhvr>
                                        <p:cTn id="17" dur="750" fill="hold"/>
                                        <p:tgtEl>
                                          <p:spTgt spid="79"/>
                                        </p:tgtEl>
                                        <p:attrNameLst>
                                          <p:attrName>ppt_x</p:attrName>
                                        </p:attrNameLst>
                                      </p:cBhvr>
                                      <p:tavLst>
                                        <p:tav tm="0">
                                          <p:val>
                                            <p:strVal val="#ppt_x"/>
                                          </p:val>
                                        </p:tav>
                                        <p:tav tm="100000">
                                          <p:val>
                                            <p:strVal val="#ppt_x"/>
                                          </p:val>
                                        </p:tav>
                                      </p:tavLst>
                                    </p:anim>
                                    <p:anim calcmode="lin" valueType="num">
                                      <p:cBhvr>
                                        <p:cTn id="18" dur="750" fill="hold"/>
                                        <p:tgtEl>
                                          <p:spTgt spid="79"/>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750"/>
                                        <p:tgtEl>
                                          <p:spTgt spid="22"/>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wipe(left)">
                                      <p:cBhvr>
                                        <p:cTn id="26" dur="75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pSp>
        <p:nvGrpSpPr>
          <p:cNvPr id="51" name="组合 50">
            <a:extLst>
              <a:ext uri="{FF2B5EF4-FFF2-40B4-BE49-F238E27FC236}">
                <a16:creationId xmlns:a16="http://schemas.microsoft.com/office/drawing/2014/main" id="{2619260A-2B67-4EB1-BFA9-6093D9EEF088}"/>
              </a:ext>
            </a:extLst>
          </p:cNvPr>
          <p:cNvGrpSpPr/>
          <p:nvPr/>
        </p:nvGrpSpPr>
        <p:grpSpPr>
          <a:xfrm>
            <a:off x="757582" y="2169575"/>
            <a:ext cx="10903414" cy="3884974"/>
            <a:chOff x="827584" y="1563326"/>
            <a:chExt cx="7488832" cy="2668331"/>
          </a:xfrm>
        </p:grpSpPr>
        <p:sp>
          <p:nvSpPr>
            <p:cNvPr id="52" name="矩形 51">
              <a:extLst>
                <a:ext uri="{FF2B5EF4-FFF2-40B4-BE49-F238E27FC236}">
                  <a16:creationId xmlns:a16="http://schemas.microsoft.com/office/drawing/2014/main" id="{F1F0434B-31D5-4605-9087-FB245C421ADB}"/>
                </a:ext>
              </a:extLst>
            </p:cNvPr>
            <p:cNvSpPr/>
            <p:nvPr/>
          </p:nvSpPr>
          <p:spPr>
            <a:xfrm>
              <a:off x="827584" y="1563327"/>
              <a:ext cx="3384376" cy="266511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53" name="矩形 52">
              <a:extLst>
                <a:ext uri="{FF2B5EF4-FFF2-40B4-BE49-F238E27FC236}">
                  <a16:creationId xmlns:a16="http://schemas.microsoft.com/office/drawing/2014/main" id="{A843A711-D891-4F7F-A22A-B4578ECF4B05}"/>
                </a:ext>
              </a:extLst>
            </p:cNvPr>
            <p:cNvSpPr/>
            <p:nvPr/>
          </p:nvSpPr>
          <p:spPr>
            <a:xfrm>
              <a:off x="4572000" y="3799476"/>
              <a:ext cx="432048" cy="432181"/>
            </a:xfrm>
            <a:prstGeom prst="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54" name="矩形 53">
              <a:extLst>
                <a:ext uri="{FF2B5EF4-FFF2-40B4-BE49-F238E27FC236}">
                  <a16:creationId xmlns:a16="http://schemas.microsoft.com/office/drawing/2014/main" id="{A21680AE-EC1C-4A75-8A4E-BF2EF136BCF4}"/>
                </a:ext>
              </a:extLst>
            </p:cNvPr>
            <p:cNvSpPr/>
            <p:nvPr/>
          </p:nvSpPr>
          <p:spPr>
            <a:xfrm>
              <a:off x="5004049" y="3799476"/>
              <a:ext cx="3312367" cy="432181"/>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55" name="Rectangle 24">
              <a:extLst>
                <a:ext uri="{FF2B5EF4-FFF2-40B4-BE49-F238E27FC236}">
                  <a16:creationId xmlns:a16="http://schemas.microsoft.com/office/drawing/2014/main" id="{81468F6B-B5DC-4F24-A211-884A1511FE54}"/>
                </a:ext>
              </a:extLst>
            </p:cNvPr>
            <p:cNvSpPr>
              <a:spLocks noChangeArrowheads="1"/>
            </p:cNvSpPr>
            <p:nvPr/>
          </p:nvSpPr>
          <p:spPr bwMode="auto">
            <a:xfrm>
              <a:off x="4572000" y="1563326"/>
              <a:ext cx="3744416" cy="48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bg1">
                      <a:lumMod val="50000"/>
                    </a:schemeClr>
                  </a:solidFill>
                </a:rPr>
                <a:t>TOPIC HEADER HERE</a:t>
              </a:r>
              <a:endParaRPr lang="zh-CN" altLang="en-US" sz="1400" dirty="0">
                <a:solidFill>
                  <a:schemeClr val="bg1">
                    <a:lumMod val="50000"/>
                  </a:schemeClr>
                </a:solidFill>
              </a:endParaRPr>
            </a:p>
            <a:p>
              <a:pPr>
                <a:lnSpc>
                  <a:spcPct val="120000"/>
                </a:lnSpc>
                <a:spcBef>
                  <a:spcPts val="300"/>
                </a:spcBef>
              </a:pPr>
              <a:r>
                <a:rPr lang="en-US" altLang="zh-CN" sz="11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6" name="Rectangle 24">
              <a:extLst>
                <a:ext uri="{FF2B5EF4-FFF2-40B4-BE49-F238E27FC236}">
                  <a16:creationId xmlns:a16="http://schemas.microsoft.com/office/drawing/2014/main" id="{79659238-005D-4E4D-ABAB-AA4E3934199A}"/>
                </a:ext>
              </a:extLst>
            </p:cNvPr>
            <p:cNvSpPr>
              <a:spLocks noChangeArrowheads="1"/>
            </p:cNvSpPr>
            <p:nvPr/>
          </p:nvSpPr>
          <p:spPr bwMode="auto">
            <a:xfrm>
              <a:off x="4991743" y="2286837"/>
              <a:ext cx="3324673" cy="114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1800"/>
                </a:spcBef>
              </a:pPr>
              <a:r>
                <a:rPr lang="en-US" altLang="zh-CN" sz="11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1800"/>
                </a:spcBef>
              </a:pPr>
              <a:r>
                <a:rPr lang="en-US" altLang="zh-CN" sz="11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1800"/>
                </a:spcBef>
              </a:pPr>
              <a:r>
                <a:rPr lang="en-US" altLang="zh-CN" sz="11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7" name="Rectangle 24">
              <a:extLst>
                <a:ext uri="{FF2B5EF4-FFF2-40B4-BE49-F238E27FC236}">
                  <a16:creationId xmlns:a16="http://schemas.microsoft.com/office/drawing/2014/main" id="{72C8FC50-6C56-4B8B-A4A8-B71F0C88AF92}"/>
                </a:ext>
              </a:extLst>
            </p:cNvPr>
            <p:cNvSpPr>
              <a:spLocks noChangeArrowheads="1"/>
            </p:cNvSpPr>
            <p:nvPr/>
          </p:nvSpPr>
          <p:spPr bwMode="auto">
            <a:xfrm>
              <a:off x="5148064" y="3867788"/>
              <a:ext cx="3024337" cy="1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1100" dirty="0">
                  <a:solidFill>
                    <a:schemeClr val="bg1">
                      <a:lumMod val="50000"/>
                    </a:schemeClr>
                  </a:solidFill>
                </a:rPr>
                <a:t>We have many PowerPoint templates that has been specifically designed.</a:t>
              </a:r>
            </a:p>
          </p:txBody>
        </p:sp>
        <p:sp>
          <p:nvSpPr>
            <p:cNvPr id="58" name="任意多边形 17">
              <a:extLst>
                <a:ext uri="{FF2B5EF4-FFF2-40B4-BE49-F238E27FC236}">
                  <a16:creationId xmlns:a16="http://schemas.microsoft.com/office/drawing/2014/main" id="{0A77880F-68EC-4116-B353-3E419F197AD4}"/>
                </a:ext>
              </a:extLst>
            </p:cNvPr>
            <p:cNvSpPr/>
            <p:nvPr/>
          </p:nvSpPr>
          <p:spPr>
            <a:xfrm>
              <a:off x="4652964" y="2382239"/>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9248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59" name="任意多边形 18">
              <a:extLst>
                <a:ext uri="{FF2B5EF4-FFF2-40B4-BE49-F238E27FC236}">
                  <a16:creationId xmlns:a16="http://schemas.microsoft.com/office/drawing/2014/main" id="{67EBFC65-C0A2-4312-8325-7FAEF030C113}"/>
                </a:ext>
              </a:extLst>
            </p:cNvPr>
            <p:cNvSpPr/>
            <p:nvPr/>
          </p:nvSpPr>
          <p:spPr>
            <a:xfrm>
              <a:off x="4652964" y="2901513"/>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72AE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60" name="任意多边形 19">
              <a:extLst>
                <a:ext uri="{FF2B5EF4-FFF2-40B4-BE49-F238E27FC236}">
                  <a16:creationId xmlns:a16="http://schemas.microsoft.com/office/drawing/2014/main" id="{A2C5D203-0CF0-4C72-AEAB-B244B5EA4E96}"/>
                </a:ext>
              </a:extLst>
            </p:cNvPr>
            <p:cNvSpPr/>
            <p:nvPr/>
          </p:nvSpPr>
          <p:spPr>
            <a:xfrm>
              <a:off x="4652964" y="3416021"/>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9248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61" name="Freeform 10">
              <a:extLst>
                <a:ext uri="{FF2B5EF4-FFF2-40B4-BE49-F238E27FC236}">
                  <a16:creationId xmlns:a16="http://schemas.microsoft.com/office/drawing/2014/main" id="{75504916-0670-4316-8266-FFEA7D04C51F}"/>
                </a:ext>
              </a:extLst>
            </p:cNvPr>
            <p:cNvSpPr>
              <a:spLocks noEditPoints="1"/>
            </p:cNvSpPr>
            <p:nvPr/>
          </p:nvSpPr>
          <p:spPr bwMode="auto">
            <a:xfrm>
              <a:off x="4699248" y="3896247"/>
              <a:ext cx="177552" cy="23864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lumMod val="50000"/>
                  </a:schemeClr>
                </a:solidFill>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1000" fill="hold"/>
                                        <p:tgtEl>
                                          <p:spTgt spid="51"/>
                                        </p:tgtEl>
                                        <p:attrNameLst>
                                          <p:attrName>ppt_x</p:attrName>
                                        </p:attrNameLst>
                                      </p:cBhvr>
                                      <p:tavLst>
                                        <p:tav tm="0">
                                          <p:val>
                                            <p:strVal val="0-#ppt_w/2"/>
                                          </p:val>
                                        </p:tav>
                                        <p:tav tm="100000">
                                          <p:val>
                                            <p:strVal val="#ppt_x"/>
                                          </p:val>
                                        </p:tav>
                                      </p:tavLst>
                                    </p:anim>
                                    <p:anim calcmode="lin" valueType="num">
                                      <p:cBhvr additive="base">
                                        <p:cTn id="14" dur="10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sp>
        <p:nvSpPr>
          <p:cNvPr id="51" name="矩形 39">
            <a:extLst>
              <a:ext uri="{FF2B5EF4-FFF2-40B4-BE49-F238E27FC236}">
                <a16:creationId xmlns:a16="http://schemas.microsoft.com/office/drawing/2014/main" id="{CE636E3F-92BB-4A78-865F-63C1827E9486}"/>
              </a:ext>
            </a:extLst>
          </p:cNvPr>
          <p:cNvSpPr>
            <a:spLocks noChangeArrowheads="1"/>
          </p:cNvSpPr>
          <p:nvPr/>
        </p:nvSpPr>
        <p:spPr bwMode="auto">
          <a:xfrm>
            <a:off x="1644385" y="2373854"/>
            <a:ext cx="372268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200" dirty="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200" noProof="1">
                <a:solidFill>
                  <a:schemeClr val="bg1">
                    <a:lumMod val="50000"/>
                  </a:schemeClr>
                </a:solidFill>
                <a:latin typeface="Hiragino Sans GB W3" pitchFamily="34" charset="-122"/>
                <a:ea typeface="Hiragino Sans GB W3" pitchFamily="34" charset="-122"/>
              </a:rPr>
              <a:t> </a:t>
            </a:r>
            <a:endParaRPr lang="de-DE" altLang="zh-CN" sz="1200" dirty="0">
              <a:solidFill>
                <a:schemeClr val="bg1">
                  <a:lumMod val="50000"/>
                </a:schemeClr>
              </a:solidFill>
              <a:latin typeface="Hiragino Sans GB W3" pitchFamily="34" charset="-122"/>
              <a:ea typeface="Hiragino Sans GB W3" pitchFamily="34" charset="-122"/>
            </a:endParaRPr>
          </a:p>
        </p:txBody>
      </p:sp>
      <p:sp>
        <p:nvSpPr>
          <p:cNvPr id="52" name="矩形 40">
            <a:extLst>
              <a:ext uri="{FF2B5EF4-FFF2-40B4-BE49-F238E27FC236}">
                <a16:creationId xmlns:a16="http://schemas.microsoft.com/office/drawing/2014/main" id="{81FECE28-FCD2-4227-A481-509591BA8FA0}"/>
              </a:ext>
            </a:extLst>
          </p:cNvPr>
          <p:cNvSpPr>
            <a:spLocks noChangeArrowheads="1"/>
          </p:cNvSpPr>
          <p:nvPr/>
        </p:nvSpPr>
        <p:spPr bwMode="auto">
          <a:xfrm>
            <a:off x="1644385" y="3353568"/>
            <a:ext cx="372268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200" dirty="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200" noProof="1">
                <a:solidFill>
                  <a:schemeClr val="bg1">
                    <a:lumMod val="50000"/>
                  </a:schemeClr>
                </a:solidFill>
                <a:latin typeface="Hiragino Sans GB W3" pitchFamily="34" charset="-122"/>
                <a:ea typeface="Hiragino Sans GB W3" pitchFamily="34" charset="-122"/>
              </a:rPr>
              <a:t> </a:t>
            </a:r>
            <a:endParaRPr lang="de-DE" altLang="zh-CN" sz="1200" dirty="0">
              <a:solidFill>
                <a:schemeClr val="bg1">
                  <a:lumMod val="50000"/>
                </a:schemeClr>
              </a:solidFill>
              <a:latin typeface="Hiragino Sans GB W3" pitchFamily="34" charset="-122"/>
              <a:ea typeface="Hiragino Sans GB W3" pitchFamily="34" charset="-122"/>
            </a:endParaRPr>
          </a:p>
        </p:txBody>
      </p:sp>
      <p:sp>
        <p:nvSpPr>
          <p:cNvPr id="53" name="矩形 47">
            <a:extLst>
              <a:ext uri="{FF2B5EF4-FFF2-40B4-BE49-F238E27FC236}">
                <a16:creationId xmlns:a16="http://schemas.microsoft.com/office/drawing/2014/main" id="{4E3808FA-BA03-4E9A-B6F2-DF3EDE876843}"/>
              </a:ext>
            </a:extLst>
          </p:cNvPr>
          <p:cNvSpPr>
            <a:spLocks noChangeArrowheads="1"/>
          </p:cNvSpPr>
          <p:nvPr/>
        </p:nvSpPr>
        <p:spPr bwMode="auto">
          <a:xfrm>
            <a:off x="1644385" y="5376721"/>
            <a:ext cx="372268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200" dirty="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200" noProof="1">
                <a:solidFill>
                  <a:schemeClr val="bg1">
                    <a:lumMod val="50000"/>
                  </a:schemeClr>
                </a:solidFill>
                <a:latin typeface="Hiragino Sans GB W3" pitchFamily="34" charset="-122"/>
                <a:ea typeface="Hiragino Sans GB W3" pitchFamily="34" charset="-122"/>
              </a:rPr>
              <a:t> </a:t>
            </a:r>
            <a:endParaRPr lang="de-DE" altLang="zh-CN" sz="1200" dirty="0">
              <a:solidFill>
                <a:schemeClr val="bg1">
                  <a:lumMod val="50000"/>
                </a:schemeClr>
              </a:solidFill>
              <a:latin typeface="Hiragino Sans GB W3" pitchFamily="34" charset="-122"/>
              <a:ea typeface="Hiragino Sans GB W3" pitchFamily="34" charset="-122"/>
            </a:endParaRPr>
          </a:p>
        </p:txBody>
      </p:sp>
      <p:sp>
        <p:nvSpPr>
          <p:cNvPr id="54" name="矩形 40">
            <a:extLst>
              <a:ext uri="{FF2B5EF4-FFF2-40B4-BE49-F238E27FC236}">
                <a16:creationId xmlns:a16="http://schemas.microsoft.com/office/drawing/2014/main" id="{3D2BF2D6-F80F-4AEB-9479-4AB50167BC07}"/>
              </a:ext>
            </a:extLst>
          </p:cNvPr>
          <p:cNvSpPr>
            <a:spLocks noChangeArrowheads="1"/>
          </p:cNvSpPr>
          <p:nvPr/>
        </p:nvSpPr>
        <p:spPr bwMode="auto">
          <a:xfrm>
            <a:off x="1607429" y="4335960"/>
            <a:ext cx="372268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200" dirty="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200" noProof="1">
                <a:solidFill>
                  <a:schemeClr val="bg1">
                    <a:lumMod val="50000"/>
                  </a:schemeClr>
                </a:solidFill>
                <a:latin typeface="Hiragino Sans GB W3" pitchFamily="34" charset="-122"/>
                <a:ea typeface="Hiragino Sans GB W3" pitchFamily="34" charset="-122"/>
              </a:rPr>
              <a:t> </a:t>
            </a:r>
            <a:endParaRPr lang="de-DE" altLang="zh-CN" sz="1200" dirty="0">
              <a:solidFill>
                <a:schemeClr val="bg1">
                  <a:lumMod val="50000"/>
                </a:schemeClr>
              </a:solidFill>
              <a:latin typeface="Hiragino Sans GB W3" pitchFamily="34" charset="-122"/>
              <a:ea typeface="Hiragino Sans GB W3" pitchFamily="34" charset="-122"/>
            </a:endParaRPr>
          </a:p>
        </p:txBody>
      </p:sp>
      <p:grpSp>
        <p:nvGrpSpPr>
          <p:cNvPr id="55" name="组合 54">
            <a:extLst>
              <a:ext uri="{FF2B5EF4-FFF2-40B4-BE49-F238E27FC236}">
                <a16:creationId xmlns:a16="http://schemas.microsoft.com/office/drawing/2014/main" id="{F60F7AB6-0EEE-40F9-9909-1996A39FCBE0}"/>
              </a:ext>
            </a:extLst>
          </p:cNvPr>
          <p:cNvGrpSpPr/>
          <p:nvPr/>
        </p:nvGrpSpPr>
        <p:grpSpPr>
          <a:xfrm flipH="1">
            <a:off x="6176301" y="2111428"/>
            <a:ext cx="4781322" cy="3937558"/>
            <a:chOff x="3543299" y="884464"/>
            <a:chExt cx="4641850" cy="3822700"/>
          </a:xfrm>
        </p:grpSpPr>
        <p:cxnSp>
          <p:nvCxnSpPr>
            <p:cNvPr id="56" name="Straight Connector 3">
              <a:extLst>
                <a:ext uri="{FF2B5EF4-FFF2-40B4-BE49-F238E27FC236}">
                  <a16:creationId xmlns:a16="http://schemas.microsoft.com/office/drawing/2014/main" id="{6F7CF768-E8EF-48D4-A937-9DB211F45891}"/>
                </a:ext>
              </a:extLst>
            </p:cNvPr>
            <p:cNvCxnSpPr/>
            <p:nvPr/>
          </p:nvCxnSpPr>
          <p:spPr>
            <a:xfrm flipV="1">
              <a:off x="4552949" y="1894114"/>
              <a:ext cx="800100" cy="43180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57" name="Straight Connector 4">
              <a:extLst>
                <a:ext uri="{FF2B5EF4-FFF2-40B4-BE49-F238E27FC236}">
                  <a16:creationId xmlns:a16="http://schemas.microsoft.com/office/drawing/2014/main" id="{56DA5654-C1E9-4D7B-BB41-32DA194FF3A1}"/>
                </a:ext>
              </a:extLst>
            </p:cNvPr>
            <p:cNvCxnSpPr/>
            <p:nvPr/>
          </p:nvCxnSpPr>
          <p:spPr>
            <a:xfrm>
              <a:off x="6362699" y="1894114"/>
              <a:ext cx="812800" cy="43180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58" name="Straight Connector 5">
              <a:extLst>
                <a:ext uri="{FF2B5EF4-FFF2-40B4-BE49-F238E27FC236}">
                  <a16:creationId xmlns:a16="http://schemas.microsoft.com/office/drawing/2014/main" id="{490C31EF-A039-4738-A498-8857E6B641F5}"/>
                </a:ext>
              </a:extLst>
            </p:cNvPr>
            <p:cNvCxnSpPr/>
            <p:nvPr/>
          </p:nvCxnSpPr>
          <p:spPr>
            <a:xfrm flipV="1">
              <a:off x="6362699" y="3335564"/>
              <a:ext cx="812800" cy="36195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59" name="Straight Connector 6">
              <a:extLst>
                <a:ext uri="{FF2B5EF4-FFF2-40B4-BE49-F238E27FC236}">
                  <a16:creationId xmlns:a16="http://schemas.microsoft.com/office/drawing/2014/main" id="{53AD8BCD-27F6-46CA-8FE4-E0AC5E18FD5F}"/>
                </a:ext>
              </a:extLst>
            </p:cNvPr>
            <p:cNvCxnSpPr/>
            <p:nvPr/>
          </p:nvCxnSpPr>
          <p:spPr>
            <a:xfrm flipH="1" flipV="1">
              <a:off x="4552950" y="3335564"/>
              <a:ext cx="800099" cy="36195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60" name="Straight Connector 7">
              <a:extLst>
                <a:ext uri="{FF2B5EF4-FFF2-40B4-BE49-F238E27FC236}">
                  <a16:creationId xmlns:a16="http://schemas.microsoft.com/office/drawing/2014/main" id="{101E4BA0-109E-4757-BDCF-BF2ED0C9FCE3}"/>
                </a:ext>
              </a:extLst>
            </p:cNvPr>
            <p:cNvCxnSpPr/>
            <p:nvPr/>
          </p:nvCxnSpPr>
          <p:spPr>
            <a:xfrm>
              <a:off x="6591299" y="2827564"/>
              <a:ext cx="495300" cy="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61" name="Straight Connector 8">
              <a:extLst>
                <a:ext uri="{FF2B5EF4-FFF2-40B4-BE49-F238E27FC236}">
                  <a16:creationId xmlns:a16="http://schemas.microsoft.com/office/drawing/2014/main" id="{787DB558-F3AE-4850-AC3A-7F4AE71AF26B}"/>
                </a:ext>
              </a:extLst>
            </p:cNvPr>
            <p:cNvCxnSpPr/>
            <p:nvPr/>
          </p:nvCxnSpPr>
          <p:spPr>
            <a:xfrm>
              <a:off x="4641849" y="2827564"/>
              <a:ext cx="495300" cy="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sp>
          <p:nvSpPr>
            <p:cNvPr id="62" name="Rounded Rectangle 10">
              <a:extLst>
                <a:ext uri="{FF2B5EF4-FFF2-40B4-BE49-F238E27FC236}">
                  <a16:creationId xmlns:a16="http://schemas.microsoft.com/office/drawing/2014/main" id="{737F319E-4163-4ADA-A166-7EFFC8E12644}"/>
                </a:ext>
              </a:extLst>
            </p:cNvPr>
            <p:cNvSpPr/>
            <p:nvPr/>
          </p:nvSpPr>
          <p:spPr>
            <a:xfrm>
              <a:off x="5219699" y="2150004"/>
              <a:ext cx="1276350" cy="1276350"/>
            </a:xfrm>
            <a:prstGeom prst="roundRect">
              <a:avLst>
                <a:gd name="adj" fmla="val 50000"/>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dirty="0">
                <a:latin typeface="Roboto condensed"/>
                <a:cs typeface="Roboto condensed"/>
              </a:endParaRPr>
            </a:p>
          </p:txBody>
        </p:sp>
        <p:sp>
          <p:nvSpPr>
            <p:cNvPr id="63" name="TextBox 12">
              <a:extLst>
                <a:ext uri="{FF2B5EF4-FFF2-40B4-BE49-F238E27FC236}">
                  <a16:creationId xmlns:a16="http://schemas.microsoft.com/office/drawing/2014/main" id="{29823CA6-C6A3-48E1-AB07-8C49AE32D5FD}"/>
                </a:ext>
              </a:extLst>
            </p:cNvPr>
            <p:cNvSpPr txBox="1"/>
            <p:nvPr/>
          </p:nvSpPr>
          <p:spPr>
            <a:xfrm>
              <a:off x="5329989" y="2496079"/>
              <a:ext cx="1056139" cy="507958"/>
            </a:xfrm>
            <a:prstGeom prst="rect">
              <a:avLst/>
            </a:prstGeom>
            <a:noFill/>
          </p:spPr>
          <p:txBody>
            <a:bodyPr wrap="square" rtlCol="0">
              <a:spAutoFit/>
            </a:bodyPr>
            <a:lstStyle/>
            <a:p>
              <a:pPr lvl="0" algn="ctr"/>
              <a:r>
                <a:rPr lang="en-US" altLang="ko-KR" sz="1400" b="1" dirty="0">
                  <a:solidFill>
                    <a:srgbClr val="FFFFFF"/>
                  </a:solidFill>
                  <a:latin typeface="Roboto condensed"/>
                  <a:cs typeface="Roboto condensed"/>
                </a:rPr>
                <a:t>Lorem Ipsum</a:t>
              </a:r>
              <a:endParaRPr lang="ko-KR" altLang="en-US" sz="1400" b="1" dirty="0">
                <a:solidFill>
                  <a:srgbClr val="FFFFFF"/>
                </a:solidFill>
                <a:latin typeface="Roboto condensed"/>
                <a:cs typeface="Roboto condensed"/>
              </a:endParaRPr>
            </a:p>
          </p:txBody>
        </p:sp>
        <p:sp>
          <p:nvSpPr>
            <p:cNvPr id="64" name="Rounded Rectangle 15">
              <a:extLst>
                <a:ext uri="{FF2B5EF4-FFF2-40B4-BE49-F238E27FC236}">
                  <a16:creationId xmlns:a16="http://schemas.microsoft.com/office/drawing/2014/main" id="{827E9A5E-CAE9-4A9B-83F1-DB057D398E88}"/>
                </a:ext>
              </a:extLst>
            </p:cNvPr>
            <p:cNvSpPr/>
            <p:nvPr/>
          </p:nvSpPr>
          <p:spPr>
            <a:xfrm>
              <a:off x="3543299" y="2322739"/>
              <a:ext cx="1009650" cy="1009650"/>
            </a:xfrm>
            <a:prstGeom prst="roundRect">
              <a:avLst>
                <a:gd name="adj" fmla="val 50000"/>
              </a:avLst>
            </a:prstGeom>
            <a:solidFill>
              <a:srgbClr val="72AE4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dirty="0">
                <a:latin typeface="Roboto condensed"/>
                <a:cs typeface="Roboto condensed"/>
              </a:endParaRPr>
            </a:p>
          </p:txBody>
        </p:sp>
        <p:sp>
          <p:nvSpPr>
            <p:cNvPr id="65" name="TextBox 16">
              <a:extLst>
                <a:ext uri="{FF2B5EF4-FFF2-40B4-BE49-F238E27FC236}">
                  <a16:creationId xmlns:a16="http://schemas.microsoft.com/office/drawing/2014/main" id="{47F5A595-3168-4C8E-AE67-A4D4EED01546}"/>
                </a:ext>
              </a:extLst>
            </p:cNvPr>
            <p:cNvSpPr txBox="1"/>
            <p:nvPr/>
          </p:nvSpPr>
          <p:spPr>
            <a:xfrm>
              <a:off x="3624650" y="2461155"/>
              <a:ext cx="835056" cy="507958"/>
            </a:xfrm>
            <a:prstGeom prst="rect">
              <a:avLst/>
            </a:prstGeom>
            <a:noFill/>
          </p:spPr>
          <p:txBody>
            <a:bodyPr wrap="square" rtlCol="0">
              <a:spAutoFit/>
            </a:bodyPr>
            <a:lstStyle/>
            <a:p>
              <a:pPr lvl="0" algn="ctr"/>
              <a:r>
                <a:rPr lang="en-US" altLang="ko-KR" sz="1400" b="1" dirty="0">
                  <a:solidFill>
                    <a:srgbClr val="FFFFFF"/>
                  </a:solidFill>
                  <a:latin typeface="Roboto condensed"/>
                  <a:cs typeface="Roboto condensed"/>
                </a:rPr>
                <a:t>Lorem Ipsum</a:t>
              </a:r>
              <a:endParaRPr lang="ko-KR" altLang="en-US" sz="1400" b="1" dirty="0">
                <a:solidFill>
                  <a:srgbClr val="FFFFFF"/>
                </a:solidFill>
                <a:latin typeface="Roboto condensed"/>
                <a:cs typeface="Roboto condensed"/>
              </a:endParaRPr>
            </a:p>
          </p:txBody>
        </p:sp>
        <p:sp>
          <p:nvSpPr>
            <p:cNvPr id="66" name="Rounded Rectangle 19">
              <a:extLst>
                <a:ext uri="{FF2B5EF4-FFF2-40B4-BE49-F238E27FC236}">
                  <a16:creationId xmlns:a16="http://schemas.microsoft.com/office/drawing/2014/main" id="{6DCED203-F13B-4F4E-A9E9-7267A3762BDB}"/>
                </a:ext>
              </a:extLst>
            </p:cNvPr>
            <p:cNvSpPr/>
            <p:nvPr/>
          </p:nvSpPr>
          <p:spPr>
            <a:xfrm>
              <a:off x="7175499" y="2325914"/>
              <a:ext cx="1009650" cy="1009650"/>
            </a:xfrm>
            <a:prstGeom prst="roundRect">
              <a:avLst>
                <a:gd name="adj" fmla="val 50000"/>
              </a:avLst>
            </a:prstGeom>
            <a:solidFill>
              <a:srgbClr val="72AE4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dirty="0">
                <a:latin typeface="Roboto condensed"/>
                <a:cs typeface="Roboto condensed"/>
              </a:endParaRPr>
            </a:p>
          </p:txBody>
        </p:sp>
        <p:sp>
          <p:nvSpPr>
            <p:cNvPr id="67" name="TextBox 20">
              <a:extLst>
                <a:ext uri="{FF2B5EF4-FFF2-40B4-BE49-F238E27FC236}">
                  <a16:creationId xmlns:a16="http://schemas.microsoft.com/office/drawing/2014/main" id="{C613105A-5F3A-4AB5-A424-C94DB941C6F1}"/>
                </a:ext>
              </a:extLst>
            </p:cNvPr>
            <p:cNvSpPr txBox="1"/>
            <p:nvPr/>
          </p:nvSpPr>
          <p:spPr>
            <a:xfrm>
              <a:off x="7260669" y="2464328"/>
              <a:ext cx="835056" cy="507958"/>
            </a:xfrm>
            <a:prstGeom prst="rect">
              <a:avLst/>
            </a:prstGeom>
            <a:noFill/>
          </p:spPr>
          <p:txBody>
            <a:bodyPr wrap="square" rtlCol="0">
              <a:spAutoFit/>
            </a:bodyPr>
            <a:lstStyle/>
            <a:p>
              <a:pPr lvl="0" algn="ctr"/>
              <a:r>
                <a:rPr lang="en-US" altLang="ko-KR" sz="1400" b="1" dirty="0">
                  <a:solidFill>
                    <a:srgbClr val="FFFFFF"/>
                  </a:solidFill>
                  <a:latin typeface="Roboto condensed"/>
                  <a:cs typeface="Roboto condensed"/>
                </a:rPr>
                <a:t>Lorem Ipsum</a:t>
              </a:r>
              <a:endParaRPr lang="ko-KR" altLang="en-US" sz="1400" b="1" dirty="0">
                <a:solidFill>
                  <a:srgbClr val="FFFFFF"/>
                </a:solidFill>
                <a:latin typeface="Roboto condensed"/>
                <a:cs typeface="Roboto condensed"/>
              </a:endParaRPr>
            </a:p>
          </p:txBody>
        </p:sp>
        <p:sp>
          <p:nvSpPr>
            <p:cNvPr id="68" name="Rounded Rectangle 23">
              <a:extLst>
                <a:ext uri="{FF2B5EF4-FFF2-40B4-BE49-F238E27FC236}">
                  <a16:creationId xmlns:a16="http://schemas.microsoft.com/office/drawing/2014/main" id="{81E91C3C-377B-4E40-BE39-6F96DE2B4B2E}"/>
                </a:ext>
              </a:extLst>
            </p:cNvPr>
            <p:cNvSpPr/>
            <p:nvPr/>
          </p:nvSpPr>
          <p:spPr>
            <a:xfrm>
              <a:off x="5353049" y="884464"/>
              <a:ext cx="1009650" cy="1009650"/>
            </a:xfrm>
            <a:prstGeom prst="roundRect">
              <a:avLst>
                <a:gd name="adj" fmla="val 50000"/>
              </a:avLst>
            </a:prstGeom>
            <a:solidFill>
              <a:srgbClr val="92488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dirty="0">
                <a:latin typeface="Roboto condensed"/>
                <a:cs typeface="Roboto condensed"/>
              </a:endParaRPr>
            </a:p>
          </p:txBody>
        </p:sp>
        <p:sp>
          <p:nvSpPr>
            <p:cNvPr id="69" name="TextBox 25">
              <a:extLst>
                <a:ext uri="{FF2B5EF4-FFF2-40B4-BE49-F238E27FC236}">
                  <a16:creationId xmlns:a16="http://schemas.microsoft.com/office/drawing/2014/main" id="{F5ADC62D-6F51-46F3-8590-950959E8A79D}"/>
                </a:ext>
              </a:extLst>
            </p:cNvPr>
            <p:cNvSpPr txBox="1"/>
            <p:nvPr/>
          </p:nvSpPr>
          <p:spPr>
            <a:xfrm>
              <a:off x="5423948" y="1029228"/>
              <a:ext cx="835056" cy="507958"/>
            </a:xfrm>
            <a:prstGeom prst="rect">
              <a:avLst/>
            </a:prstGeom>
            <a:noFill/>
          </p:spPr>
          <p:txBody>
            <a:bodyPr wrap="square" rtlCol="0">
              <a:spAutoFit/>
            </a:bodyPr>
            <a:lstStyle/>
            <a:p>
              <a:pPr lvl="0" algn="ctr"/>
              <a:r>
                <a:rPr lang="en-US" altLang="ko-KR" sz="1400" b="1" dirty="0">
                  <a:solidFill>
                    <a:srgbClr val="FFFFFF"/>
                  </a:solidFill>
                  <a:latin typeface="Roboto condensed"/>
                  <a:cs typeface="Roboto condensed"/>
                </a:rPr>
                <a:t>Lorem Ipsum</a:t>
              </a:r>
              <a:endParaRPr lang="ko-KR" altLang="en-US" sz="1400" b="1" dirty="0">
                <a:solidFill>
                  <a:srgbClr val="FFFFFF"/>
                </a:solidFill>
                <a:latin typeface="Roboto condensed"/>
                <a:cs typeface="Roboto condensed"/>
              </a:endParaRPr>
            </a:p>
          </p:txBody>
        </p:sp>
        <p:sp>
          <p:nvSpPr>
            <p:cNvPr id="70" name="Rounded Rectangle 28">
              <a:extLst>
                <a:ext uri="{FF2B5EF4-FFF2-40B4-BE49-F238E27FC236}">
                  <a16:creationId xmlns:a16="http://schemas.microsoft.com/office/drawing/2014/main" id="{7690E612-D610-4DD6-8EB3-37DB23A02F3C}"/>
                </a:ext>
              </a:extLst>
            </p:cNvPr>
            <p:cNvSpPr/>
            <p:nvPr/>
          </p:nvSpPr>
          <p:spPr>
            <a:xfrm>
              <a:off x="5340558" y="3697514"/>
              <a:ext cx="1009650" cy="1009650"/>
            </a:xfrm>
            <a:prstGeom prst="roundRect">
              <a:avLst>
                <a:gd name="adj" fmla="val 50000"/>
              </a:avLst>
            </a:prstGeom>
            <a:solidFill>
              <a:srgbClr val="92488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dirty="0">
                <a:latin typeface="Roboto condensed"/>
                <a:cs typeface="Roboto condensed"/>
              </a:endParaRPr>
            </a:p>
          </p:txBody>
        </p:sp>
        <p:sp>
          <p:nvSpPr>
            <p:cNvPr id="71" name="TextBox 30">
              <a:extLst>
                <a:ext uri="{FF2B5EF4-FFF2-40B4-BE49-F238E27FC236}">
                  <a16:creationId xmlns:a16="http://schemas.microsoft.com/office/drawing/2014/main" id="{0C305E12-C31A-48CF-86B4-4E78AB8C6B27}"/>
                </a:ext>
              </a:extLst>
            </p:cNvPr>
            <p:cNvSpPr txBox="1"/>
            <p:nvPr/>
          </p:nvSpPr>
          <p:spPr>
            <a:xfrm>
              <a:off x="5423948" y="3867680"/>
              <a:ext cx="835056" cy="507958"/>
            </a:xfrm>
            <a:prstGeom prst="rect">
              <a:avLst/>
            </a:prstGeom>
            <a:noFill/>
          </p:spPr>
          <p:txBody>
            <a:bodyPr wrap="square" rtlCol="0">
              <a:spAutoFit/>
            </a:bodyPr>
            <a:lstStyle/>
            <a:p>
              <a:pPr lvl="0" algn="ctr"/>
              <a:r>
                <a:rPr lang="en-US" altLang="ko-KR" sz="1400" b="1" dirty="0">
                  <a:solidFill>
                    <a:srgbClr val="FFFFFF"/>
                  </a:solidFill>
                  <a:latin typeface="Roboto condensed"/>
                  <a:cs typeface="Roboto condensed"/>
                </a:rPr>
                <a:t>Lorem Ipsum</a:t>
              </a:r>
              <a:endParaRPr lang="ko-KR" altLang="en-US" sz="1400" b="1" dirty="0">
                <a:solidFill>
                  <a:srgbClr val="FFFFFF"/>
                </a:solidFill>
                <a:latin typeface="Roboto condensed"/>
                <a:cs typeface="Roboto condensed"/>
              </a:endParaRPr>
            </a:p>
          </p:txBody>
        </p:sp>
      </p:grpSp>
    </p:spTree>
    <p:extLst>
      <p:ext uri="{BB962C8B-B14F-4D97-AF65-F5344CB8AC3E}">
        <p14:creationId xmlns:p14="http://schemas.microsoft.com/office/powerpoint/2010/main" val="21534798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250"/>
                                        <p:tgtEl>
                                          <p:spTgt spid="51"/>
                                        </p:tgtEl>
                                      </p:cBhvr>
                                    </p:animEffect>
                                    <p:anim calcmode="lin" valueType="num">
                                      <p:cBhvr>
                                        <p:cTn id="14" dur="250" fill="hold"/>
                                        <p:tgtEl>
                                          <p:spTgt spid="51"/>
                                        </p:tgtEl>
                                        <p:attrNameLst>
                                          <p:attrName>ppt_x</p:attrName>
                                        </p:attrNameLst>
                                      </p:cBhvr>
                                      <p:tavLst>
                                        <p:tav tm="0">
                                          <p:val>
                                            <p:strVal val="#ppt_x"/>
                                          </p:val>
                                        </p:tav>
                                        <p:tav tm="100000">
                                          <p:val>
                                            <p:strVal val="#ppt_x"/>
                                          </p:val>
                                        </p:tav>
                                      </p:tavLst>
                                    </p:anim>
                                    <p:anim calcmode="lin" valueType="num">
                                      <p:cBhvr>
                                        <p:cTn id="15" dur="25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250"/>
                                        <p:tgtEl>
                                          <p:spTgt spid="52"/>
                                        </p:tgtEl>
                                      </p:cBhvr>
                                    </p:animEffect>
                                    <p:anim calcmode="lin" valueType="num">
                                      <p:cBhvr>
                                        <p:cTn id="20" dur="250" fill="hold"/>
                                        <p:tgtEl>
                                          <p:spTgt spid="52"/>
                                        </p:tgtEl>
                                        <p:attrNameLst>
                                          <p:attrName>ppt_x</p:attrName>
                                        </p:attrNameLst>
                                      </p:cBhvr>
                                      <p:tavLst>
                                        <p:tav tm="0">
                                          <p:val>
                                            <p:strVal val="#ppt_x"/>
                                          </p:val>
                                        </p:tav>
                                        <p:tav tm="100000">
                                          <p:val>
                                            <p:strVal val="#ppt_x"/>
                                          </p:val>
                                        </p:tav>
                                      </p:tavLst>
                                    </p:anim>
                                    <p:anim calcmode="lin" valueType="num">
                                      <p:cBhvr>
                                        <p:cTn id="21" dur="25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250"/>
                                        <p:tgtEl>
                                          <p:spTgt spid="53"/>
                                        </p:tgtEl>
                                      </p:cBhvr>
                                    </p:animEffect>
                                    <p:anim calcmode="lin" valueType="num">
                                      <p:cBhvr>
                                        <p:cTn id="26" dur="250" fill="hold"/>
                                        <p:tgtEl>
                                          <p:spTgt spid="53"/>
                                        </p:tgtEl>
                                        <p:attrNameLst>
                                          <p:attrName>ppt_x</p:attrName>
                                        </p:attrNameLst>
                                      </p:cBhvr>
                                      <p:tavLst>
                                        <p:tav tm="0">
                                          <p:val>
                                            <p:strVal val="#ppt_x"/>
                                          </p:val>
                                        </p:tav>
                                        <p:tav tm="100000">
                                          <p:val>
                                            <p:strVal val="#ppt_x"/>
                                          </p:val>
                                        </p:tav>
                                      </p:tavLst>
                                    </p:anim>
                                    <p:anim calcmode="lin" valueType="num">
                                      <p:cBhvr>
                                        <p:cTn id="27" dur="25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250"/>
                                        <p:tgtEl>
                                          <p:spTgt spid="54"/>
                                        </p:tgtEl>
                                      </p:cBhvr>
                                    </p:animEffect>
                                    <p:anim calcmode="lin" valueType="num">
                                      <p:cBhvr>
                                        <p:cTn id="32" dur="250" fill="hold"/>
                                        <p:tgtEl>
                                          <p:spTgt spid="54"/>
                                        </p:tgtEl>
                                        <p:attrNameLst>
                                          <p:attrName>ppt_x</p:attrName>
                                        </p:attrNameLst>
                                      </p:cBhvr>
                                      <p:tavLst>
                                        <p:tav tm="0">
                                          <p:val>
                                            <p:strVal val="#ppt_x"/>
                                          </p:val>
                                        </p:tav>
                                        <p:tav tm="100000">
                                          <p:val>
                                            <p:strVal val="#ppt_x"/>
                                          </p:val>
                                        </p:tav>
                                      </p:tavLst>
                                    </p:anim>
                                    <p:anim calcmode="lin" valueType="num">
                                      <p:cBhvr>
                                        <p:cTn id="33" dur="250" fill="hold"/>
                                        <p:tgtEl>
                                          <p:spTgt spid="54"/>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grpSp>
        <p:nvGrpSpPr>
          <p:cNvPr id="51" name="组合 50">
            <a:extLst>
              <a:ext uri="{FF2B5EF4-FFF2-40B4-BE49-F238E27FC236}">
                <a16:creationId xmlns:a16="http://schemas.microsoft.com/office/drawing/2014/main" id="{95F6D5C5-0B05-4296-AC94-375F7333AD8E}"/>
              </a:ext>
            </a:extLst>
          </p:cNvPr>
          <p:cNvGrpSpPr/>
          <p:nvPr/>
        </p:nvGrpSpPr>
        <p:grpSpPr>
          <a:xfrm>
            <a:off x="881712" y="1896643"/>
            <a:ext cx="10564500" cy="4490962"/>
            <a:chOff x="539025" y="1555970"/>
            <a:chExt cx="11669310" cy="4960613"/>
          </a:xfrm>
        </p:grpSpPr>
        <p:cxnSp>
          <p:nvCxnSpPr>
            <p:cNvPr id="52" name="直接连接符 51">
              <a:extLst>
                <a:ext uri="{FF2B5EF4-FFF2-40B4-BE49-F238E27FC236}">
                  <a16:creationId xmlns:a16="http://schemas.microsoft.com/office/drawing/2014/main" id="{C9E69265-AF15-4C7B-A422-51AADB1179CA}"/>
                </a:ext>
              </a:extLst>
            </p:cNvPr>
            <p:cNvCxnSpPr/>
            <p:nvPr/>
          </p:nvCxnSpPr>
          <p:spPr>
            <a:xfrm>
              <a:off x="2841715" y="2147102"/>
              <a:ext cx="503728" cy="3715938"/>
            </a:xfrm>
            <a:prstGeom prst="line">
              <a:avLst/>
            </a:prstGeom>
            <a:noFill/>
            <a:ln w="6350" cap="flat" cmpd="sng" algn="ctr">
              <a:solidFill>
                <a:sysClr val="windowText" lastClr="000000">
                  <a:lumMod val="85000"/>
                  <a:lumOff val="15000"/>
                </a:sysClr>
              </a:solidFill>
              <a:prstDash val="solid"/>
            </a:ln>
            <a:effectLst/>
          </p:spPr>
        </p:cxnSp>
        <p:cxnSp>
          <p:nvCxnSpPr>
            <p:cNvPr id="53" name="直接连接符 52">
              <a:extLst>
                <a:ext uri="{FF2B5EF4-FFF2-40B4-BE49-F238E27FC236}">
                  <a16:creationId xmlns:a16="http://schemas.microsoft.com/office/drawing/2014/main" id="{FA98361B-5249-4E41-8719-2905326FF586}"/>
                </a:ext>
              </a:extLst>
            </p:cNvPr>
            <p:cNvCxnSpPr>
              <a:cxnSpLocks/>
            </p:cNvCxnSpPr>
            <p:nvPr/>
          </p:nvCxnSpPr>
          <p:spPr>
            <a:xfrm flipV="1">
              <a:off x="1343311" y="4650544"/>
              <a:ext cx="4681057" cy="168383"/>
            </a:xfrm>
            <a:prstGeom prst="line">
              <a:avLst/>
            </a:prstGeom>
            <a:noFill/>
            <a:ln w="6350" cap="flat" cmpd="sng" algn="ctr">
              <a:solidFill>
                <a:sysClr val="windowText" lastClr="000000">
                  <a:lumMod val="85000"/>
                  <a:lumOff val="15000"/>
                </a:sysClr>
              </a:solidFill>
              <a:prstDash val="solid"/>
            </a:ln>
            <a:effectLst/>
          </p:spPr>
        </p:cxnSp>
        <p:sp>
          <p:nvSpPr>
            <p:cNvPr id="54" name="任意多边形 38">
              <a:extLst>
                <a:ext uri="{FF2B5EF4-FFF2-40B4-BE49-F238E27FC236}">
                  <a16:creationId xmlns:a16="http://schemas.microsoft.com/office/drawing/2014/main" id="{81653C94-9F1A-4787-A783-B4DFD2252D92}"/>
                </a:ext>
              </a:extLst>
            </p:cNvPr>
            <p:cNvSpPr/>
            <p:nvPr/>
          </p:nvSpPr>
          <p:spPr>
            <a:xfrm>
              <a:off x="1694701" y="2387237"/>
              <a:ext cx="4329668" cy="3271406"/>
            </a:xfrm>
            <a:custGeom>
              <a:avLst/>
              <a:gdLst>
                <a:gd name="connsiteX0" fmla="*/ 0 w 3381829"/>
                <a:gd name="connsiteY0" fmla="*/ 1814286 h 2554514"/>
                <a:gd name="connsiteX1" fmla="*/ 1059543 w 3381829"/>
                <a:gd name="connsiteY1" fmla="*/ 0 h 2554514"/>
                <a:gd name="connsiteX2" fmla="*/ 3251200 w 3381829"/>
                <a:gd name="connsiteY2" fmla="*/ 246743 h 2554514"/>
                <a:gd name="connsiteX3" fmla="*/ 3381829 w 3381829"/>
                <a:gd name="connsiteY3" fmla="*/ 2148114 h 2554514"/>
                <a:gd name="connsiteX4" fmla="*/ 1335315 w 3381829"/>
                <a:gd name="connsiteY4" fmla="*/ 2554514 h 2554514"/>
                <a:gd name="connsiteX5" fmla="*/ 0 w 3381829"/>
                <a:gd name="connsiteY5" fmla="*/ 1814286 h 255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1829" h="2554514">
                  <a:moveTo>
                    <a:pt x="0" y="1814286"/>
                  </a:moveTo>
                  <a:lnTo>
                    <a:pt x="1059543" y="0"/>
                  </a:lnTo>
                  <a:lnTo>
                    <a:pt x="3251200" y="246743"/>
                  </a:lnTo>
                  <a:lnTo>
                    <a:pt x="3381829" y="2148114"/>
                  </a:lnTo>
                  <a:lnTo>
                    <a:pt x="1335315" y="2554514"/>
                  </a:lnTo>
                  <a:lnTo>
                    <a:pt x="0" y="1814286"/>
                  </a:lnTo>
                  <a:close/>
                </a:path>
              </a:pathLst>
            </a:custGeom>
            <a:noFill/>
            <a:ln w="6350" cap="flat" cmpd="sng" algn="ctr">
              <a:solidFill>
                <a:sysClr val="windowText" lastClr="000000">
                  <a:lumMod val="85000"/>
                  <a:lumOff val="1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55" name="TextBox 39">
              <a:extLst>
                <a:ext uri="{FF2B5EF4-FFF2-40B4-BE49-F238E27FC236}">
                  <a16:creationId xmlns:a16="http://schemas.microsoft.com/office/drawing/2014/main" id="{AB515DE6-314D-403C-8D80-2244C36FD5F8}"/>
                </a:ext>
              </a:extLst>
            </p:cNvPr>
            <p:cNvSpPr txBox="1"/>
            <p:nvPr/>
          </p:nvSpPr>
          <p:spPr>
            <a:xfrm>
              <a:off x="7813417" y="1638606"/>
              <a:ext cx="3623062" cy="673854"/>
            </a:xfrm>
            <a:prstGeom prst="rect">
              <a:avLst/>
            </a:prstGeom>
            <a:noFill/>
          </p:spPr>
          <p:txBody>
            <a:bodyPr wrap="square" lIns="136822" tIns="68411" rIns="136822" bIns="68411"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chemeClr val="bg1">
                      <a:lumMod val="50000"/>
                    </a:schemeClr>
                  </a:solidFill>
                  <a:effectLst/>
                  <a:uLnTx/>
                  <a:uFillTx/>
                  <a:latin typeface="微软雅黑"/>
                  <a:ea typeface="微软雅黑"/>
                </a:rPr>
                <a:t>完成概述介绍</a:t>
              </a:r>
            </a:p>
          </p:txBody>
        </p:sp>
        <p:sp>
          <p:nvSpPr>
            <p:cNvPr id="56" name="矩形 55">
              <a:extLst>
                <a:ext uri="{FF2B5EF4-FFF2-40B4-BE49-F238E27FC236}">
                  <a16:creationId xmlns:a16="http://schemas.microsoft.com/office/drawing/2014/main" id="{B3DA785A-B0C3-430A-83B0-8A0F802219B2}"/>
                </a:ext>
              </a:extLst>
            </p:cNvPr>
            <p:cNvSpPr>
              <a:spLocks noChangeArrowheads="1"/>
            </p:cNvSpPr>
            <p:nvPr/>
          </p:nvSpPr>
          <p:spPr bwMode="auto">
            <a:xfrm>
              <a:off x="7810834" y="2262788"/>
              <a:ext cx="4397501" cy="1380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6822" tIns="68411" rIns="136822" bIns="68411">
              <a:spAutoFit/>
            </a:bodyPr>
            <a:lstStyle/>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此处添加详细文本描述，建议与标题相关并符合整体语言风格，语言描述尽量简洁生动。尽量将每页幻灯片的字数控制在  </a:t>
              </a:r>
              <a:r>
                <a:rPr kumimoji="0" lang="en-US" altLang="zh-CN"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字以内，据统计每页幻灯片的最好控制在  </a:t>
              </a:r>
              <a:r>
                <a:rPr kumimoji="0" lang="en-US" altLang="zh-CN"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5</a:t>
              </a:r>
              <a:r>
                <a:rPr kumimoji="0" lang="zh-CN" altLang="en-US"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分钟之内。此处添加详细文本描述</a:t>
              </a:r>
              <a:r>
                <a:rPr kumimoji="0" lang="en-US" altLang="zh-CN"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 </a:t>
              </a:r>
              <a:r>
                <a:rPr kumimoji="0" lang="zh-CN" altLang="en-US" sz="1200" b="0" i="0" u="none" strike="noStrike" kern="0" cap="none" spc="0" normalizeH="0" baseline="0" noProof="0" dirty="0">
                  <a:ln>
                    <a:noFill/>
                  </a:ln>
                  <a:solidFill>
                    <a:schemeClr val="bg1">
                      <a:lumMod val="50000"/>
                    </a:schemeClr>
                  </a:solidFill>
                  <a:effectLst/>
                  <a:uLnTx/>
                  <a:uFillTx/>
                  <a:latin typeface="微软雅黑"/>
                  <a:ea typeface="微软雅黑"/>
                  <a:sym typeface="Gill Sans" charset="0"/>
                </a:rPr>
                <a:t>，建议与标题相关并符合整体语言风格，语言描述尽量简洁生动。</a:t>
              </a:r>
              <a:endParaRPr kumimoji="0" lang="en-US" altLang="zh-CN" sz="1200" b="0" i="0" u="none" strike="noStrike" kern="0" cap="none" spc="0" normalizeH="0" baseline="0" noProof="0" dirty="0">
                <a:ln>
                  <a:noFill/>
                </a:ln>
                <a:solidFill>
                  <a:schemeClr val="bg1">
                    <a:lumMod val="50000"/>
                  </a:schemeClr>
                </a:solidFill>
                <a:effectLst/>
                <a:uLnTx/>
                <a:uFillTx/>
                <a:latin typeface="微软雅黑"/>
                <a:ea typeface="微软雅黑"/>
                <a:cs typeface="Lato Light" charset="0"/>
                <a:sym typeface="Lato Light" charset="0"/>
              </a:endParaRPr>
            </a:p>
          </p:txBody>
        </p:sp>
        <p:sp>
          <p:nvSpPr>
            <p:cNvPr id="57" name="矩形 56">
              <a:extLst>
                <a:ext uri="{FF2B5EF4-FFF2-40B4-BE49-F238E27FC236}">
                  <a16:creationId xmlns:a16="http://schemas.microsoft.com/office/drawing/2014/main" id="{A553136D-D41C-4D80-A12A-C9E9334BA27F}"/>
                </a:ext>
              </a:extLst>
            </p:cNvPr>
            <p:cNvSpPr/>
            <p:nvPr/>
          </p:nvSpPr>
          <p:spPr>
            <a:xfrm>
              <a:off x="7806206" y="3720661"/>
              <a:ext cx="4374864" cy="2547412"/>
            </a:xfrm>
            <a:prstGeom prst="rect">
              <a:avLst/>
            </a:prstGeom>
          </p:spPr>
          <p:txBody>
            <a:bodyPr wrap="square" lIns="136822" tIns="68411" rIns="136822" bIns="68411">
              <a:spAutoFit/>
            </a:bodyPr>
            <a:lstStyle/>
            <a:p>
              <a:pPr marL="0" marR="0" lvl="0" indent="0" defTabSz="914400" eaLnBrk="1" fontAlgn="auto" latinLnBrk="0" hangingPunct="1">
                <a:lnSpc>
                  <a:spcPts val="2993"/>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bg1">
                      <a:lumMod val="50000"/>
                    </a:schemeClr>
                  </a:solidFill>
                  <a:effectLst/>
                  <a:uLnTx/>
                  <a:uFillTx/>
                  <a:latin typeface="微软雅黑"/>
                  <a:ea typeface="微软雅黑"/>
                </a:rPr>
                <a:t>To add a detailed text description, it is recommended to be related to the title and in line with the overall language style, language description as concise and vivid as possible. As the number of words per slide control in less than 200 words, according to the best statistical control of each slide in 5 minutes. </a:t>
              </a:r>
            </a:p>
          </p:txBody>
        </p:sp>
        <p:grpSp>
          <p:nvGrpSpPr>
            <p:cNvPr id="58" name="组合 57">
              <a:extLst>
                <a:ext uri="{FF2B5EF4-FFF2-40B4-BE49-F238E27FC236}">
                  <a16:creationId xmlns:a16="http://schemas.microsoft.com/office/drawing/2014/main" id="{803F9B50-5988-4E1E-8FC3-0E070EDB5C85}"/>
                </a:ext>
              </a:extLst>
            </p:cNvPr>
            <p:cNvGrpSpPr/>
            <p:nvPr/>
          </p:nvGrpSpPr>
          <p:grpSpPr>
            <a:xfrm>
              <a:off x="539025" y="4043997"/>
              <a:ext cx="1579293" cy="1579453"/>
              <a:chOff x="596358" y="4310867"/>
              <a:chExt cx="1845628" cy="1845816"/>
            </a:xfrm>
          </p:grpSpPr>
          <p:sp>
            <p:nvSpPr>
              <p:cNvPr id="71" name="椭圆 70">
                <a:extLst>
                  <a:ext uri="{FF2B5EF4-FFF2-40B4-BE49-F238E27FC236}">
                    <a16:creationId xmlns:a16="http://schemas.microsoft.com/office/drawing/2014/main" id="{F57A28EB-744A-4A8D-9B66-825DF7BFB2D9}"/>
                  </a:ext>
                </a:extLst>
              </p:cNvPr>
              <p:cNvSpPr/>
              <p:nvPr/>
            </p:nvSpPr>
            <p:spPr>
              <a:xfrm>
                <a:off x="596358" y="4310867"/>
                <a:ext cx="1845628" cy="1845816"/>
              </a:xfrm>
              <a:prstGeom prst="ellipse">
                <a:avLst/>
              </a:prstGeom>
              <a:solidFill>
                <a:srgbClr val="72AE4A"/>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72" name="TextBox 44">
                <a:extLst>
                  <a:ext uri="{FF2B5EF4-FFF2-40B4-BE49-F238E27FC236}">
                    <a16:creationId xmlns:a16="http://schemas.microsoft.com/office/drawing/2014/main" id="{D1372518-E969-4ED5-ABB3-81D004E7CF3C}"/>
                  </a:ext>
                </a:extLst>
              </p:cNvPr>
              <p:cNvSpPr txBox="1"/>
              <p:nvPr/>
            </p:nvSpPr>
            <p:spPr>
              <a:xfrm>
                <a:off x="1039291" y="4918982"/>
                <a:ext cx="999313"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59" name="组合 58">
              <a:extLst>
                <a:ext uri="{FF2B5EF4-FFF2-40B4-BE49-F238E27FC236}">
                  <a16:creationId xmlns:a16="http://schemas.microsoft.com/office/drawing/2014/main" id="{A40FC9A9-E1E1-4081-9BE4-99226AC9638C}"/>
                </a:ext>
              </a:extLst>
            </p:cNvPr>
            <p:cNvGrpSpPr/>
            <p:nvPr/>
          </p:nvGrpSpPr>
          <p:grpSpPr>
            <a:xfrm>
              <a:off x="5134224" y="1555970"/>
              <a:ext cx="1886351" cy="1886541"/>
              <a:chOff x="5165666" y="1796946"/>
              <a:chExt cx="2204467" cy="2204690"/>
            </a:xfrm>
          </p:grpSpPr>
          <p:sp>
            <p:nvSpPr>
              <p:cNvPr id="69" name="椭圆 68">
                <a:extLst>
                  <a:ext uri="{FF2B5EF4-FFF2-40B4-BE49-F238E27FC236}">
                    <a16:creationId xmlns:a16="http://schemas.microsoft.com/office/drawing/2014/main" id="{B6B1F46E-74A7-4B91-B357-8B91E617286D}"/>
                  </a:ext>
                </a:extLst>
              </p:cNvPr>
              <p:cNvSpPr/>
              <p:nvPr/>
            </p:nvSpPr>
            <p:spPr>
              <a:xfrm>
                <a:off x="5165666" y="1796946"/>
                <a:ext cx="2204467" cy="2204690"/>
              </a:xfrm>
              <a:prstGeom prst="ellipse">
                <a:avLst/>
              </a:prstGeom>
              <a:solidFill>
                <a:srgbClr val="72AE4A"/>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70" name="TextBox 49">
                <a:extLst>
                  <a:ext uri="{FF2B5EF4-FFF2-40B4-BE49-F238E27FC236}">
                    <a16:creationId xmlns:a16="http://schemas.microsoft.com/office/drawing/2014/main" id="{AF13A86E-57E0-4209-917F-8688BB62A0C2}"/>
                  </a:ext>
                </a:extLst>
              </p:cNvPr>
              <p:cNvSpPr txBox="1"/>
              <p:nvPr/>
            </p:nvSpPr>
            <p:spPr>
              <a:xfrm>
                <a:off x="5791819" y="2622292"/>
                <a:ext cx="999312"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60" name="组合 59">
              <a:extLst>
                <a:ext uri="{FF2B5EF4-FFF2-40B4-BE49-F238E27FC236}">
                  <a16:creationId xmlns:a16="http://schemas.microsoft.com/office/drawing/2014/main" id="{43BACC1A-3A07-4D06-929F-B6CFB01828CE}"/>
                </a:ext>
              </a:extLst>
            </p:cNvPr>
            <p:cNvGrpSpPr/>
            <p:nvPr/>
          </p:nvGrpSpPr>
          <p:grpSpPr>
            <a:xfrm>
              <a:off x="5642475" y="4481112"/>
              <a:ext cx="1477897" cy="1478046"/>
              <a:chOff x="5708358" y="4756533"/>
              <a:chExt cx="1727131" cy="1727306"/>
            </a:xfrm>
          </p:grpSpPr>
          <p:sp>
            <p:nvSpPr>
              <p:cNvPr id="67" name="椭圆 66">
                <a:extLst>
                  <a:ext uri="{FF2B5EF4-FFF2-40B4-BE49-F238E27FC236}">
                    <a16:creationId xmlns:a16="http://schemas.microsoft.com/office/drawing/2014/main" id="{1389A00B-8C33-4917-B561-A3AABE182A85}"/>
                  </a:ext>
                </a:extLst>
              </p:cNvPr>
              <p:cNvSpPr/>
              <p:nvPr/>
            </p:nvSpPr>
            <p:spPr>
              <a:xfrm>
                <a:off x="5708358" y="4756533"/>
                <a:ext cx="1727131" cy="1727306"/>
              </a:xfrm>
              <a:prstGeom prst="ellipse">
                <a:avLst/>
              </a:prstGeom>
              <a:solidFill>
                <a:srgbClr val="92488E"/>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68" name="TextBox 54">
                <a:extLst>
                  <a:ext uri="{FF2B5EF4-FFF2-40B4-BE49-F238E27FC236}">
                    <a16:creationId xmlns:a16="http://schemas.microsoft.com/office/drawing/2014/main" id="{2176DEBC-DA9A-4AAF-A714-F7A53D0F1B80}"/>
                  </a:ext>
                </a:extLst>
              </p:cNvPr>
              <p:cNvSpPr txBox="1"/>
              <p:nvPr/>
            </p:nvSpPr>
            <p:spPr>
              <a:xfrm>
                <a:off x="6079850" y="5351030"/>
                <a:ext cx="999312"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61" name="组合 60">
              <a:extLst>
                <a:ext uri="{FF2B5EF4-FFF2-40B4-BE49-F238E27FC236}">
                  <a16:creationId xmlns:a16="http://schemas.microsoft.com/office/drawing/2014/main" id="{88C14335-9D8B-4359-87FE-0161AE4F3627}"/>
                </a:ext>
              </a:extLst>
            </p:cNvPr>
            <p:cNvGrpSpPr/>
            <p:nvPr/>
          </p:nvGrpSpPr>
          <p:grpSpPr>
            <a:xfrm>
              <a:off x="2752124" y="5251472"/>
              <a:ext cx="1264985" cy="1265111"/>
              <a:chOff x="2835960" y="5544849"/>
              <a:chExt cx="1478312" cy="1478461"/>
            </a:xfrm>
          </p:grpSpPr>
          <p:sp>
            <p:nvSpPr>
              <p:cNvPr id="65" name="椭圆 64">
                <a:extLst>
                  <a:ext uri="{FF2B5EF4-FFF2-40B4-BE49-F238E27FC236}">
                    <a16:creationId xmlns:a16="http://schemas.microsoft.com/office/drawing/2014/main" id="{B63C0E3F-6F42-4E1F-A51E-32A33E781659}"/>
                  </a:ext>
                </a:extLst>
              </p:cNvPr>
              <p:cNvSpPr/>
              <p:nvPr/>
            </p:nvSpPr>
            <p:spPr>
              <a:xfrm>
                <a:off x="2835960" y="5544849"/>
                <a:ext cx="1478312" cy="1478461"/>
              </a:xfrm>
              <a:prstGeom prst="ellipse">
                <a:avLst/>
              </a:prstGeom>
              <a:solidFill>
                <a:srgbClr val="92488E"/>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66" name="TextBox 59">
                <a:extLst>
                  <a:ext uri="{FF2B5EF4-FFF2-40B4-BE49-F238E27FC236}">
                    <a16:creationId xmlns:a16="http://schemas.microsoft.com/office/drawing/2014/main" id="{31B689EA-DAA1-4914-BEBE-D5188D0839B7}"/>
                  </a:ext>
                </a:extLst>
              </p:cNvPr>
              <p:cNvSpPr txBox="1"/>
              <p:nvPr/>
            </p:nvSpPr>
            <p:spPr>
              <a:xfrm>
                <a:off x="3071703" y="5989225"/>
                <a:ext cx="999311" cy="57652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nvGrpSpPr>
            <p:cNvPr id="62" name="组合 61">
              <a:extLst>
                <a:ext uri="{FF2B5EF4-FFF2-40B4-BE49-F238E27FC236}">
                  <a16:creationId xmlns:a16="http://schemas.microsoft.com/office/drawing/2014/main" id="{2C800B46-023F-4873-8510-046420ACBF94}"/>
                </a:ext>
              </a:extLst>
            </p:cNvPr>
            <p:cNvGrpSpPr/>
            <p:nvPr/>
          </p:nvGrpSpPr>
          <p:grpSpPr>
            <a:xfrm>
              <a:off x="2362442" y="1667782"/>
              <a:ext cx="958546" cy="958644"/>
              <a:chOff x="2472118" y="1986998"/>
              <a:chExt cx="1120195" cy="1120310"/>
            </a:xfrm>
          </p:grpSpPr>
          <p:sp>
            <p:nvSpPr>
              <p:cNvPr id="63" name="椭圆 62">
                <a:extLst>
                  <a:ext uri="{FF2B5EF4-FFF2-40B4-BE49-F238E27FC236}">
                    <a16:creationId xmlns:a16="http://schemas.microsoft.com/office/drawing/2014/main" id="{0EC9F5C0-A25E-4E12-A55D-E162EA11AC72}"/>
                  </a:ext>
                </a:extLst>
              </p:cNvPr>
              <p:cNvSpPr/>
              <p:nvPr/>
            </p:nvSpPr>
            <p:spPr>
              <a:xfrm>
                <a:off x="2472118" y="1986998"/>
                <a:ext cx="1120195" cy="1120310"/>
              </a:xfrm>
              <a:prstGeom prst="ellipse">
                <a:avLst/>
              </a:prstGeom>
              <a:solidFill>
                <a:srgbClr val="92488E"/>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64" name="TextBox 64">
                <a:extLst>
                  <a:ext uri="{FF2B5EF4-FFF2-40B4-BE49-F238E27FC236}">
                    <a16:creationId xmlns:a16="http://schemas.microsoft.com/office/drawing/2014/main" id="{F6859061-EDA2-468C-8B80-D088B9071079}"/>
                  </a:ext>
                </a:extLst>
              </p:cNvPr>
              <p:cNvSpPr txBox="1"/>
              <p:nvPr/>
            </p:nvSpPr>
            <p:spPr>
              <a:xfrm>
                <a:off x="2688227" y="2297035"/>
                <a:ext cx="679020" cy="38435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a:ea typeface="微软雅黑"/>
                  </a:rPr>
                  <a:t>文字</a:t>
                </a:r>
              </a:p>
            </p:txBody>
          </p:sp>
        </p:grpSp>
      </p:grpSp>
    </p:spTree>
    <p:extLst>
      <p:ext uri="{BB962C8B-B14F-4D97-AF65-F5344CB8AC3E}">
        <p14:creationId xmlns:p14="http://schemas.microsoft.com/office/powerpoint/2010/main" val="106285651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sp>
        <p:nvSpPr>
          <p:cNvPr id="51" name="Rectangle 4">
            <a:extLst>
              <a:ext uri="{FF2B5EF4-FFF2-40B4-BE49-F238E27FC236}">
                <a16:creationId xmlns:a16="http://schemas.microsoft.com/office/drawing/2014/main" id="{6CA12ED1-BBDE-4EA1-9430-5269E4EC9B26}"/>
              </a:ext>
            </a:extLst>
          </p:cNvPr>
          <p:cNvSpPr/>
          <p:nvPr/>
        </p:nvSpPr>
        <p:spPr>
          <a:xfrm>
            <a:off x="720286" y="2299553"/>
            <a:ext cx="8942363" cy="17443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Isosceles Triangle 5">
            <a:extLst>
              <a:ext uri="{FF2B5EF4-FFF2-40B4-BE49-F238E27FC236}">
                <a16:creationId xmlns:a16="http://schemas.microsoft.com/office/drawing/2014/main" id="{2DFDEB82-1C7B-4DF5-B69A-AC6A14F46C16}"/>
              </a:ext>
            </a:extLst>
          </p:cNvPr>
          <p:cNvSpPr/>
          <p:nvPr/>
        </p:nvSpPr>
        <p:spPr>
          <a:xfrm rot="5400000">
            <a:off x="9311013" y="2190773"/>
            <a:ext cx="2800727" cy="196195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3" name="Group 6">
            <a:extLst>
              <a:ext uri="{FF2B5EF4-FFF2-40B4-BE49-F238E27FC236}">
                <a16:creationId xmlns:a16="http://schemas.microsoft.com/office/drawing/2014/main" id="{A9B0A066-3FE8-4CBD-8158-1B9895160C51}"/>
              </a:ext>
            </a:extLst>
          </p:cNvPr>
          <p:cNvGrpSpPr/>
          <p:nvPr/>
        </p:nvGrpSpPr>
        <p:grpSpPr>
          <a:xfrm>
            <a:off x="8305802" y="2814782"/>
            <a:ext cx="2405575" cy="713936"/>
            <a:chOff x="8305802" y="2818812"/>
            <a:chExt cx="2405575" cy="713936"/>
          </a:xfrm>
        </p:grpSpPr>
        <p:sp>
          <p:nvSpPr>
            <p:cNvPr id="54" name="Rectangle 10">
              <a:extLst>
                <a:ext uri="{FF2B5EF4-FFF2-40B4-BE49-F238E27FC236}">
                  <a16:creationId xmlns:a16="http://schemas.microsoft.com/office/drawing/2014/main" id="{A852B195-FDEB-42D7-9867-3BB60B6121FD}"/>
                </a:ext>
              </a:extLst>
            </p:cNvPr>
            <p:cNvSpPr/>
            <p:nvPr/>
          </p:nvSpPr>
          <p:spPr>
            <a:xfrm>
              <a:off x="8305802" y="2818812"/>
              <a:ext cx="2405575" cy="713936"/>
            </a:xfrm>
            <a:prstGeom prst="rect">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TextBox 11">
              <a:extLst>
                <a:ext uri="{FF2B5EF4-FFF2-40B4-BE49-F238E27FC236}">
                  <a16:creationId xmlns:a16="http://schemas.microsoft.com/office/drawing/2014/main" id="{AAA8FD61-0845-4236-98F3-123F22E2C4C2}"/>
                </a:ext>
              </a:extLst>
            </p:cNvPr>
            <p:cNvSpPr txBox="1"/>
            <p:nvPr/>
          </p:nvSpPr>
          <p:spPr>
            <a:xfrm>
              <a:off x="8902265" y="2991114"/>
              <a:ext cx="1616148" cy="338554"/>
            </a:xfrm>
            <a:prstGeom prst="rect">
              <a:avLst/>
            </a:prstGeom>
            <a:noFill/>
          </p:spPr>
          <p:txBody>
            <a:bodyPr wrap="none" rtlCol="0">
              <a:spAutoFit/>
            </a:bodyPr>
            <a:lstStyle/>
            <a:p>
              <a:r>
                <a:rPr lang="en-US" sz="1600"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WIN THE CUP</a:t>
              </a:r>
              <a:endParaRPr lang="en-GB" sz="1600"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19">
              <a:extLst>
                <a:ext uri="{FF2B5EF4-FFF2-40B4-BE49-F238E27FC236}">
                  <a16:creationId xmlns:a16="http://schemas.microsoft.com/office/drawing/2014/main" id="{6C7BB6C9-397D-4F21-9343-F51B339F7742}"/>
                </a:ext>
              </a:extLst>
            </p:cNvPr>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7" name="Group 13">
            <a:extLst>
              <a:ext uri="{FF2B5EF4-FFF2-40B4-BE49-F238E27FC236}">
                <a16:creationId xmlns:a16="http://schemas.microsoft.com/office/drawing/2014/main" id="{C3E9A498-F1C0-4E16-9DFF-E72D4D666536}"/>
              </a:ext>
            </a:extLst>
          </p:cNvPr>
          <p:cNvGrpSpPr/>
          <p:nvPr/>
        </p:nvGrpSpPr>
        <p:grpSpPr>
          <a:xfrm>
            <a:off x="858128" y="2814781"/>
            <a:ext cx="2405575" cy="713936"/>
            <a:chOff x="858128" y="2818811"/>
            <a:chExt cx="2405575" cy="713936"/>
          </a:xfrm>
        </p:grpSpPr>
        <p:sp>
          <p:nvSpPr>
            <p:cNvPr id="58" name="Rectangle 7">
              <a:extLst>
                <a:ext uri="{FF2B5EF4-FFF2-40B4-BE49-F238E27FC236}">
                  <a16:creationId xmlns:a16="http://schemas.microsoft.com/office/drawing/2014/main" id="{6A90E643-2C4A-49A4-A01F-8AD3F67E9ACF}"/>
                </a:ext>
              </a:extLst>
            </p:cNvPr>
            <p:cNvSpPr/>
            <p:nvPr/>
          </p:nvSpPr>
          <p:spPr>
            <a:xfrm>
              <a:off x="858128" y="2818811"/>
              <a:ext cx="2405575" cy="713936"/>
            </a:xfrm>
            <a:prstGeom prst="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Box 15">
              <a:extLst>
                <a:ext uri="{FF2B5EF4-FFF2-40B4-BE49-F238E27FC236}">
                  <a16:creationId xmlns:a16="http://schemas.microsoft.com/office/drawing/2014/main" id="{D85D28DE-0B57-4750-8052-4F95E2689C73}"/>
                </a:ext>
              </a:extLst>
            </p:cNvPr>
            <p:cNvSpPr txBox="1"/>
            <p:nvPr/>
          </p:nvSpPr>
          <p:spPr>
            <a:xfrm>
              <a:off x="1383005" y="2991114"/>
              <a:ext cx="1556516" cy="338554"/>
            </a:xfrm>
            <a:prstGeom prst="rect">
              <a:avLst/>
            </a:prstGeom>
            <a:noFill/>
          </p:spPr>
          <p:txBody>
            <a:bodyPr wrap="none" rtlCol="0">
              <a:spAutoFit/>
            </a:bodyPr>
            <a:lstStyle/>
            <a:p>
              <a:r>
                <a:rPr lang="en-US" sz="1600"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BRIGHT IDEA</a:t>
              </a:r>
              <a:endParaRPr lang="en-GB" sz="1600"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20">
              <a:extLst>
                <a:ext uri="{FF2B5EF4-FFF2-40B4-BE49-F238E27FC236}">
                  <a16:creationId xmlns:a16="http://schemas.microsoft.com/office/drawing/2014/main" id="{07D84CA2-F8FB-4BE1-BD6F-E4A74CF06404}"/>
                </a:ext>
              </a:extLst>
            </p:cNvPr>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1" name="Group 12">
            <a:extLst>
              <a:ext uri="{FF2B5EF4-FFF2-40B4-BE49-F238E27FC236}">
                <a16:creationId xmlns:a16="http://schemas.microsoft.com/office/drawing/2014/main" id="{02595FC6-BB38-4E25-8B8C-3FAD49E21F09}"/>
              </a:ext>
            </a:extLst>
          </p:cNvPr>
          <p:cNvGrpSpPr/>
          <p:nvPr/>
        </p:nvGrpSpPr>
        <p:grpSpPr>
          <a:xfrm>
            <a:off x="3340686" y="2814782"/>
            <a:ext cx="2405575" cy="713936"/>
            <a:chOff x="3340686" y="2818812"/>
            <a:chExt cx="2405575" cy="713936"/>
          </a:xfrm>
        </p:grpSpPr>
        <p:sp>
          <p:nvSpPr>
            <p:cNvPr id="62" name="Rectangle 8">
              <a:extLst>
                <a:ext uri="{FF2B5EF4-FFF2-40B4-BE49-F238E27FC236}">
                  <a16:creationId xmlns:a16="http://schemas.microsoft.com/office/drawing/2014/main" id="{6A18037F-B67F-478D-AF98-1ED96A0273C1}"/>
                </a:ext>
              </a:extLst>
            </p:cNvPr>
            <p:cNvSpPr/>
            <p:nvPr/>
          </p:nvSpPr>
          <p:spPr>
            <a:xfrm>
              <a:off x="3340686" y="2818812"/>
              <a:ext cx="2405575" cy="713936"/>
            </a:xfrm>
            <a:prstGeom prst="rect">
              <a:avLst/>
            </a:prstGeom>
            <a:solidFill>
              <a:srgbClr val="924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19">
              <a:extLst>
                <a:ext uri="{FF2B5EF4-FFF2-40B4-BE49-F238E27FC236}">
                  <a16:creationId xmlns:a16="http://schemas.microsoft.com/office/drawing/2014/main" id="{ADF44184-BB61-4142-9BA2-1543E78CDBAC}"/>
                </a:ext>
              </a:extLst>
            </p:cNvPr>
            <p:cNvSpPr txBox="1"/>
            <p:nvPr/>
          </p:nvSpPr>
          <p:spPr>
            <a:xfrm>
              <a:off x="4021838" y="2991114"/>
              <a:ext cx="1272784" cy="338554"/>
            </a:xfrm>
            <a:prstGeom prst="rect">
              <a:avLst/>
            </a:prstGeom>
            <a:noFill/>
          </p:spPr>
          <p:txBody>
            <a:bodyPr wrap="none" rtlCol="0">
              <a:spAutoFit/>
            </a:bodyPr>
            <a:lstStyle/>
            <a:p>
              <a:r>
                <a:rPr lang="en-US" sz="1600"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THE TEAM</a:t>
              </a:r>
              <a:endParaRPr lang="en-GB" sz="1600" b="1">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21">
              <a:extLst>
                <a:ext uri="{FF2B5EF4-FFF2-40B4-BE49-F238E27FC236}">
                  <a16:creationId xmlns:a16="http://schemas.microsoft.com/office/drawing/2014/main" id="{37442A87-DD83-4188-B546-72A69600E9B7}"/>
                </a:ext>
              </a:extLst>
            </p:cNvPr>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5" name="Group 11">
            <a:extLst>
              <a:ext uri="{FF2B5EF4-FFF2-40B4-BE49-F238E27FC236}">
                <a16:creationId xmlns:a16="http://schemas.microsoft.com/office/drawing/2014/main" id="{968E839E-B003-4D25-A015-0131F1B3348C}"/>
              </a:ext>
            </a:extLst>
          </p:cNvPr>
          <p:cNvGrpSpPr/>
          <p:nvPr/>
        </p:nvGrpSpPr>
        <p:grpSpPr>
          <a:xfrm>
            <a:off x="5823244" y="2814782"/>
            <a:ext cx="2405575" cy="713936"/>
            <a:chOff x="5823244" y="2818812"/>
            <a:chExt cx="2405575" cy="713936"/>
          </a:xfrm>
        </p:grpSpPr>
        <p:sp>
          <p:nvSpPr>
            <p:cNvPr id="66" name="Rectangle 9">
              <a:extLst>
                <a:ext uri="{FF2B5EF4-FFF2-40B4-BE49-F238E27FC236}">
                  <a16:creationId xmlns:a16="http://schemas.microsoft.com/office/drawing/2014/main" id="{3ABD5E3B-F95D-4329-99D1-2A27520D26D1}"/>
                </a:ext>
              </a:extLst>
            </p:cNvPr>
            <p:cNvSpPr/>
            <p:nvPr/>
          </p:nvSpPr>
          <p:spPr>
            <a:xfrm>
              <a:off x="5823244" y="2818812"/>
              <a:ext cx="2405575" cy="713936"/>
            </a:xfrm>
            <a:prstGeom prst="rect">
              <a:avLst/>
            </a:prstGeom>
            <a:solidFill>
              <a:srgbClr val="72A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TextBox 23">
              <a:extLst>
                <a:ext uri="{FF2B5EF4-FFF2-40B4-BE49-F238E27FC236}">
                  <a16:creationId xmlns:a16="http://schemas.microsoft.com/office/drawing/2014/main" id="{A817E9BD-A94E-4A9F-A09C-92F172030D03}"/>
                </a:ext>
              </a:extLst>
            </p:cNvPr>
            <p:cNvSpPr txBox="1"/>
            <p:nvPr/>
          </p:nvSpPr>
          <p:spPr>
            <a:xfrm>
              <a:off x="6457015" y="2991114"/>
              <a:ext cx="1709827" cy="338554"/>
            </a:xfrm>
            <a:prstGeom prst="rect">
              <a:avLst/>
            </a:prstGeom>
            <a:noFill/>
          </p:spPr>
          <p:txBody>
            <a:bodyPr wrap="none" rtlCol="0">
              <a:spAutoFit/>
            </a:bodyPr>
            <a:lstStyle/>
            <a:p>
              <a:r>
                <a:rPr lang="en-US" sz="16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GLOBAL BASIC</a:t>
              </a:r>
              <a:endParaRPr lang="en-GB" sz="16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22">
              <a:extLst>
                <a:ext uri="{FF2B5EF4-FFF2-40B4-BE49-F238E27FC236}">
                  <a16:creationId xmlns:a16="http://schemas.microsoft.com/office/drawing/2014/main" id="{E505B874-F58A-4065-810A-D99AF28B0AFC}"/>
                </a:ext>
              </a:extLst>
            </p:cNvPr>
            <p:cNvSpPr>
              <a:spLocks noEditPoints="1"/>
            </p:cNvSpPr>
            <p:nvPr/>
          </p:nvSpPr>
          <p:spPr bwMode="auto">
            <a:xfrm>
              <a:off x="6041476"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9" name="Rectangle 23">
            <a:extLst>
              <a:ext uri="{FF2B5EF4-FFF2-40B4-BE49-F238E27FC236}">
                <a16:creationId xmlns:a16="http://schemas.microsoft.com/office/drawing/2014/main" id="{2E15406A-D7AC-47A7-BEFB-255C5B768DBC}"/>
              </a:ext>
            </a:extLst>
          </p:cNvPr>
          <p:cNvSpPr/>
          <p:nvPr/>
        </p:nvSpPr>
        <p:spPr>
          <a:xfrm>
            <a:off x="1008296" y="5033995"/>
            <a:ext cx="2105238" cy="1061829"/>
          </a:xfrm>
          <a:prstGeom prst="rect">
            <a:avLst/>
          </a:prstGeom>
        </p:spPr>
        <p:txBody>
          <a:bodyPr wrap="square">
            <a:spAutoFit/>
          </a:bodyPr>
          <a:lstStyle/>
          <a:p>
            <a:pPr algn="ct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a:t>
            </a:r>
          </a:p>
        </p:txBody>
      </p:sp>
      <p:sp>
        <p:nvSpPr>
          <p:cNvPr id="70" name="Rectangle 24">
            <a:extLst>
              <a:ext uri="{FF2B5EF4-FFF2-40B4-BE49-F238E27FC236}">
                <a16:creationId xmlns:a16="http://schemas.microsoft.com/office/drawing/2014/main" id="{9AB683DF-E662-45AB-8789-06B704F7EC4B}"/>
              </a:ext>
            </a:extLst>
          </p:cNvPr>
          <p:cNvSpPr/>
          <p:nvPr/>
        </p:nvSpPr>
        <p:spPr>
          <a:xfrm>
            <a:off x="3490854" y="5033995"/>
            <a:ext cx="2105238" cy="1061829"/>
          </a:xfrm>
          <a:prstGeom prst="rect">
            <a:avLst/>
          </a:prstGeom>
        </p:spPr>
        <p:txBody>
          <a:bodyPr wrap="square">
            <a:spAutoFit/>
          </a:bodyPr>
          <a:lstStyle/>
          <a:p>
            <a:pPr algn="ctr"/>
            <a:r>
              <a:rPr lang="en-GB" sz="105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 luctus mi quis luctus lorem. </a:t>
            </a:r>
          </a:p>
        </p:txBody>
      </p:sp>
      <p:sp>
        <p:nvSpPr>
          <p:cNvPr id="71" name="Rectangle 25">
            <a:extLst>
              <a:ext uri="{FF2B5EF4-FFF2-40B4-BE49-F238E27FC236}">
                <a16:creationId xmlns:a16="http://schemas.microsoft.com/office/drawing/2014/main" id="{88C00BFA-A6D1-471E-A274-B6E87F086E22}"/>
              </a:ext>
            </a:extLst>
          </p:cNvPr>
          <p:cNvSpPr/>
          <p:nvPr/>
        </p:nvSpPr>
        <p:spPr>
          <a:xfrm>
            <a:off x="5973412" y="5033995"/>
            <a:ext cx="2105238" cy="1061829"/>
          </a:xfrm>
          <a:prstGeom prst="rect">
            <a:avLst/>
          </a:prstGeom>
        </p:spPr>
        <p:txBody>
          <a:bodyPr wrap="square">
            <a:spAutoFit/>
          </a:bodyPr>
          <a:lstStyle/>
          <a:p>
            <a:pPr algn="ctr"/>
            <a:r>
              <a:rPr lang="en-GB" sz="105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 luctus mi quis luctus lorem. </a:t>
            </a:r>
          </a:p>
        </p:txBody>
      </p:sp>
      <p:sp>
        <p:nvSpPr>
          <p:cNvPr id="72" name="Rectangle 26">
            <a:extLst>
              <a:ext uri="{FF2B5EF4-FFF2-40B4-BE49-F238E27FC236}">
                <a16:creationId xmlns:a16="http://schemas.microsoft.com/office/drawing/2014/main" id="{4CC991FC-3FA0-4AFC-BEB7-8613D079E819}"/>
              </a:ext>
            </a:extLst>
          </p:cNvPr>
          <p:cNvSpPr/>
          <p:nvPr/>
        </p:nvSpPr>
        <p:spPr>
          <a:xfrm>
            <a:off x="8455970" y="5033995"/>
            <a:ext cx="2105238" cy="1061829"/>
          </a:xfrm>
          <a:prstGeom prst="rect">
            <a:avLst/>
          </a:prstGeom>
        </p:spPr>
        <p:txBody>
          <a:bodyPr wrap="square">
            <a:spAutoFit/>
          </a:bodyPr>
          <a:lstStyle/>
          <a:p>
            <a:pPr algn="ctr"/>
            <a:r>
              <a:rPr lang="en-GB" sz="105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 luctus mi quis luctus lorem. </a:t>
            </a:r>
          </a:p>
        </p:txBody>
      </p:sp>
      <p:sp>
        <p:nvSpPr>
          <p:cNvPr id="73" name="TextBox 29">
            <a:extLst>
              <a:ext uri="{FF2B5EF4-FFF2-40B4-BE49-F238E27FC236}">
                <a16:creationId xmlns:a16="http://schemas.microsoft.com/office/drawing/2014/main" id="{BABA28E5-6C02-4407-A6A2-96C50B274142}"/>
              </a:ext>
            </a:extLst>
          </p:cNvPr>
          <p:cNvSpPr txBox="1"/>
          <p:nvPr/>
        </p:nvSpPr>
        <p:spPr>
          <a:xfrm>
            <a:off x="1507718" y="4664663"/>
            <a:ext cx="1106393" cy="369332"/>
          </a:xfrm>
          <a:prstGeom prst="rect">
            <a:avLst/>
          </a:prstGeom>
          <a:noFill/>
        </p:spPr>
        <p:txBody>
          <a:bodyPr wrap="none" rtlCol="0">
            <a:spAutoFit/>
          </a:bodyPr>
          <a:lstStyle/>
          <a:p>
            <a:pPr algn="ctr"/>
            <a:r>
              <a:rPr 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STEP 01</a:t>
            </a:r>
            <a:endParaRPr lang="en-GB"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TextBox 30">
            <a:extLst>
              <a:ext uri="{FF2B5EF4-FFF2-40B4-BE49-F238E27FC236}">
                <a16:creationId xmlns:a16="http://schemas.microsoft.com/office/drawing/2014/main" id="{855910BE-08A1-4039-ABD4-EC98926AA406}"/>
              </a:ext>
            </a:extLst>
          </p:cNvPr>
          <p:cNvSpPr txBox="1"/>
          <p:nvPr/>
        </p:nvSpPr>
        <p:spPr>
          <a:xfrm>
            <a:off x="3990276" y="4664663"/>
            <a:ext cx="1106393" cy="369332"/>
          </a:xfrm>
          <a:prstGeom prst="rect">
            <a:avLst/>
          </a:prstGeom>
          <a:noFill/>
        </p:spPr>
        <p:txBody>
          <a:bodyPr wrap="none" rtlCol="0">
            <a:spAutoFit/>
          </a:bodyPr>
          <a:lstStyle/>
          <a:p>
            <a:pPr algn="ctr"/>
            <a:r>
              <a:rPr 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STEP 02</a:t>
            </a:r>
            <a:endParaRPr lang="en-GB"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TextBox 31">
            <a:extLst>
              <a:ext uri="{FF2B5EF4-FFF2-40B4-BE49-F238E27FC236}">
                <a16:creationId xmlns:a16="http://schemas.microsoft.com/office/drawing/2014/main" id="{9A70CB29-20C6-43C2-9D80-84F012D83091}"/>
              </a:ext>
            </a:extLst>
          </p:cNvPr>
          <p:cNvSpPr txBox="1"/>
          <p:nvPr/>
        </p:nvSpPr>
        <p:spPr>
          <a:xfrm>
            <a:off x="6472834" y="4664663"/>
            <a:ext cx="1106393" cy="369332"/>
          </a:xfrm>
          <a:prstGeom prst="rect">
            <a:avLst/>
          </a:prstGeom>
          <a:noFill/>
        </p:spPr>
        <p:txBody>
          <a:bodyPr wrap="none" rtlCol="0">
            <a:spAutoFit/>
          </a:bodyPr>
          <a:lstStyle/>
          <a:p>
            <a:pPr algn="ctr"/>
            <a:r>
              <a:rPr 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STEP 03</a:t>
            </a:r>
            <a:endParaRPr lang="en-GB"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TextBox 32">
            <a:extLst>
              <a:ext uri="{FF2B5EF4-FFF2-40B4-BE49-F238E27FC236}">
                <a16:creationId xmlns:a16="http://schemas.microsoft.com/office/drawing/2014/main" id="{0AC32DBE-9507-46D5-923D-22E9CD0A8495}"/>
              </a:ext>
            </a:extLst>
          </p:cNvPr>
          <p:cNvSpPr txBox="1"/>
          <p:nvPr/>
        </p:nvSpPr>
        <p:spPr>
          <a:xfrm>
            <a:off x="8955392" y="4664663"/>
            <a:ext cx="1106393" cy="369332"/>
          </a:xfrm>
          <a:prstGeom prst="rect">
            <a:avLst/>
          </a:prstGeom>
          <a:noFill/>
        </p:spPr>
        <p:txBody>
          <a:bodyPr wrap="none" rtlCol="0">
            <a:spAutoFit/>
          </a:bodyPr>
          <a:lstStyle/>
          <a:p>
            <a:pPr algn="ctr"/>
            <a:r>
              <a:rPr 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STEP 04</a:t>
            </a:r>
            <a:endParaRPr lang="en-GB"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5890558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 presetClass="entr" presetSubtype="8"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fill="hold"/>
                                        <p:tgtEl>
                                          <p:spTgt spid="51"/>
                                        </p:tgtEl>
                                        <p:attrNameLst>
                                          <p:attrName>ppt_x</p:attrName>
                                        </p:attrNameLst>
                                      </p:cBhvr>
                                      <p:tavLst>
                                        <p:tav tm="0">
                                          <p:val>
                                            <p:strVal val="0-#ppt_w/2"/>
                                          </p:val>
                                        </p:tav>
                                        <p:tav tm="100000">
                                          <p:val>
                                            <p:strVal val="#ppt_x"/>
                                          </p:val>
                                        </p:tav>
                                      </p:tavLst>
                                    </p:anim>
                                    <p:anim calcmode="lin" valueType="num">
                                      <p:cBhvr additive="base">
                                        <p:cTn id="19" dur="50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1750"/>
                            </p:stCondLst>
                            <p:childTnLst>
                              <p:par>
                                <p:cTn id="21" presetID="18" presetClass="entr" presetSubtype="12"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strips(downLeft)">
                                      <p:cBhvr>
                                        <p:cTn id="23" dur="500"/>
                                        <p:tgtEl>
                                          <p:spTgt spid="53"/>
                                        </p:tgtEl>
                                      </p:cBhvr>
                                    </p:animEffect>
                                  </p:childTnLst>
                                </p:cTn>
                              </p:par>
                            </p:childTnLst>
                          </p:cTn>
                        </p:par>
                        <p:par>
                          <p:cTn id="24" fill="hold">
                            <p:stCondLst>
                              <p:cond delay="2250"/>
                            </p:stCondLst>
                            <p:childTnLst>
                              <p:par>
                                <p:cTn id="25" presetID="18" presetClass="entr" presetSubtype="12"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strips(downLeft)">
                                      <p:cBhvr>
                                        <p:cTn id="27" dur="500"/>
                                        <p:tgtEl>
                                          <p:spTgt spid="65"/>
                                        </p:tgtEl>
                                      </p:cBhvr>
                                    </p:animEffect>
                                  </p:childTnLst>
                                </p:cTn>
                              </p:par>
                            </p:childTnLst>
                          </p:cTn>
                        </p:par>
                        <p:par>
                          <p:cTn id="28" fill="hold">
                            <p:stCondLst>
                              <p:cond delay="2750"/>
                            </p:stCondLst>
                            <p:childTnLst>
                              <p:par>
                                <p:cTn id="29" presetID="18" presetClass="entr" presetSubtype="12"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strips(downLeft)">
                                      <p:cBhvr>
                                        <p:cTn id="31" dur="500"/>
                                        <p:tgtEl>
                                          <p:spTgt spid="61"/>
                                        </p:tgtEl>
                                      </p:cBhvr>
                                    </p:animEffect>
                                  </p:childTnLst>
                                </p:cTn>
                              </p:par>
                            </p:childTnLst>
                          </p:cTn>
                        </p:par>
                        <p:par>
                          <p:cTn id="32" fill="hold">
                            <p:stCondLst>
                              <p:cond delay="3250"/>
                            </p:stCondLst>
                            <p:childTnLst>
                              <p:par>
                                <p:cTn id="33" presetID="18" presetClass="entr" presetSubtype="12"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strips(downLeft)">
                                      <p:cBhvr>
                                        <p:cTn id="35" dur="500"/>
                                        <p:tgtEl>
                                          <p:spTgt spid="57"/>
                                        </p:tgtEl>
                                      </p:cBhvr>
                                    </p:animEffect>
                                  </p:childTnLst>
                                </p:cTn>
                              </p:par>
                            </p:childTnLst>
                          </p:cTn>
                        </p:par>
                        <p:par>
                          <p:cTn id="36" fill="hold">
                            <p:stCondLst>
                              <p:cond delay="3750"/>
                            </p:stCondLst>
                            <p:childTnLst>
                              <p:par>
                                <p:cTn id="37" presetID="12" presetClass="entr" presetSubtype="4"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additive="base">
                                        <p:cTn id="39" dur="500"/>
                                        <p:tgtEl>
                                          <p:spTgt spid="73"/>
                                        </p:tgtEl>
                                        <p:attrNameLst>
                                          <p:attrName>ppt_y</p:attrName>
                                        </p:attrNameLst>
                                      </p:cBhvr>
                                      <p:tavLst>
                                        <p:tav tm="0">
                                          <p:val>
                                            <p:strVal val="#ppt_y+#ppt_h*1.125000"/>
                                          </p:val>
                                        </p:tav>
                                        <p:tav tm="100000">
                                          <p:val>
                                            <p:strVal val="#ppt_y"/>
                                          </p:val>
                                        </p:tav>
                                      </p:tavLst>
                                    </p:anim>
                                    <p:animEffect transition="in" filter="wipe(up)">
                                      <p:cBhvr>
                                        <p:cTn id="40" dur="500"/>
                                        <p:tgtEl>
                                          <p:spTgt spid="73"/>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p:tgtEl>
                                          <p:spTgt spid="69"/>
                                        </p:tgtEl>
                                        <p:attrNameLst>
                                          <p:attrName>ppt_y</p:attrName>
                                        </p:attrNameLst>
                                      </p:cBhvr>
                                      <p:tavLst>
                                        <p:tav tm="0">
                                          <p:val>
                                            <p:strVal val="#ppt_y-#ppt_h*1.125000"/>
                                          </p:val>
                                        </p:tav>
                                        <p:tav tm="100000">
                                          <p:val>
                                            <p:strVal val="#ppt_y"/>
                                          </p:val>
                                        </p:tav>
                                      </p:tavLst>
                                    </p:anim>
                                    <p:animEffect transition="in" filter="wipe(down)">
                                      <p:cBhvr>
                                        <p:cTn id="44" dur="500"/>
                                        <p:tgtEl>
                                          <p:spTgt spid="69"/>
                                        </p:tgtEl>
                                      </p:cBhvr>
                                    </p:animEffect>
                                  </p:childTnLst>
                                </p:cTn>
                              </p:par>
                            </p:childTnLst>
                          </p:cTn>
                        </p:par>
                        <p:par>
                          <p:cTn id="45" fill="hold">
                            <p:stCondLst>
                              <p:cond delay="4250"/>
                            </p:stCondLst>
                            <p:childTnLst>
                              <p:par>
                                <p:cTn id="46" presetID="12" presetClass="entr" presetSubtype="4" fill="hold" grpId="0"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p:tgtEl>
                                          <p:spTgt spid="74"/>
                                        </p:tgtEl>
                                        <p:attrNameLst>
                                          <p:attrName>ppt_y</p:attrName>
                                        </p:attrNameLst>
                                      </p:cBhvr>
                                      <p:tavLst>
                                        <p:tav tm="0">
                                          <p:val>
                                            <p:strVal val="#ppt_y+#ppt_h*1.125000"/>
                                          </p:val>
                                        </p:tav>
                                        <p:tav tm="100000">
                                          <p:val>
                                            <p:strVal val="#ppt_y"/>
                                          </p:val>
                                        </p:tav>
                                      </p:tavLst>
                                    </p:anim>
                                    <p:animEffect transition="in" filter="wipe(up)">
                                      <p:cBhvr>
                                        <p:cTn id="49" dur="500"/>
                                        <p:tgtEl>
                                          <p:spTgt spid="74"/>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cBhvr additive="base">
                                        <p:cTn id="52" dur="500"/>
                                        <p:tgtEl>
                                          <p:spTgt spid="70"/>
                                        </p:tgtEl>
                                        <p:attrNameLst>
                                          <p:attrName>ppt_y</p:attrName>
                                        </p:attrNameLst>
                                      </p:cBhvr>
                                      <p:tavLst>
                                        <p:tav tm="0">
                                          <p:val>
                                            <p:strVal val="#ppt_y-#ppt_h*1.125000"/>
                                          </p:val>
                                        </p:tav>
                                        <p:tav tm="100000">
                                          <p:val>
                                            <p:strVal val="#ppt_y"/>
                                          </p:val>
                                        </p:tav>
                                      </p:tavLst>
                                    </p:anim>
                                    <p:animEffect transition="in" filter="wipe(down)">
                                      <p:cBhvr>
                                        <p:cTn id="53" dur="500"/>
                                        <p:tgtEl>
                                          <p:spTgt spid="70"/>
                                        </p:tgtEl>
                                      </p:cBhvr>
                                    </p:animEffect>
                                  </p:childTnLst>
                                </p:cTn>
                              </p:par>
                            </p:childTnLst>
                          </p:cTn>
                        </p:par>
                        <p:par>
                          <p:cTn id="54" fill="hold">
                            <p:stCondLst>
                              <p:cond delay="4750"/>
                            </p:stCondLst>
                            <p:childTnLst>
                              <p:par>
                                <p:cTn id="55" presetID="12" presetClass="entr" presetSubtype="4" fill="hold" grpId="0" nodeType="after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additive="base">
                                        <p:cTn id="57" dur="500"/>
                                        <p:tgtEl>
                                          <p:spTgt spid="75"/>
                                        </p:tgtEl>
                                        <p:attrNameLst>
                                          <p:attrName>ppt_y</p:attrName>
                                        </p:attrNameLst>
                                      </p:cBhvr>
                                      <p:tavLst>
                                        <p:tav tm="0">
                                          <p:val>
                                            <p:strVal val="#ppt_y+#ppt_h*1.125000"/>
                                          </p:val>
                                        </p:tav>
                                        <p:tav tm="100000">
                                          <p:val>
                                            <p:strVal val="#ppt_y"/>
                                          </p:val>
                                        </p:tav>
                                      </p:tavLst>
                                    </p:anim>
                                    <p:animEffect transition="in" filter="wipe(up)">
                                      <p:cBhvr>
                                        <p:cTn id="58" dur="500"/>
                                        <p:tgtEl>
                                          <p:spTgt spid="75"/>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 calcmode="lin" valueType="num">
                                      <p:cBhvr additive="base">
                                        <p:cTn id="61" dur="500"/>
                                        <p:tgtEl>
                                          <p:spTgt spid="71"/>
                                        </p:tgtEl>
                                        <p:attrNameLst>
                                          <p:attrName>ppt_y</p:attrName>
                                        </p:attrNameLst>
                                      </p:cBhvr>
                                      <p:tavLst>
                                        <p:tav tm="0">
                                          <p:val>
                                            <p:strVal val="#ppt_y-#ppt_h*1.125000"/>
                                          </p:val>
                                        </p:tav>
                                        <p:tav tm="100000">
                                          <p:val>
                                            <p:strVal val="#ppt_y"/>
                                          </p:val>
                                        </p:tav>
                                      </p:tavLst>
                                    </p:anim>
                                    <p:animEffect transition="in" filter="wipe(down)">
                                      <p:cBhvr>
                                        <p:cTn id="62" dur="500"/>
                                        <p:tgtEl>
                                          <p:spTgt spid="71"/>
                                        </p:tgtEl>
                                      </p:cBhvr>
                                    </p:animEffect>
                                  </p:childTnLst>
                                </p:cTn>
                              </p:par>
                            </p:childTnLst>
                          </p:cTn>
                        </p:par>
                        <p:par>
                          <p:cTn id="63" fill="hold">
                            <p:stCondLst>
                              <p:cond delay="5250"/>
                            </p:stCondLst>
                            <p:childTnLst>
                              <p:par>
                                <p:cTn id="64" presetID="12" presetClass="entr" presetSubtype="4" fill="hold" grpId="0" nodeType="afterEffect">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cBhvr additive="base">
                                        <p:cTn id="66" dur="500"/>
                                        <p:tgtEl>
                                          <p:spTgt spid="76"/>
                                        </p:tgtEl>
                                        <p:attrNameLst>
                                          <p:attrName>ppt_y</p:attrName>
                                        </p:attrNameLst>
                                      </p:cBhvr>
                                      <p:tavLst>
                                        <p:tav tm="0">
                                          <p:val>
                                            <p:strVal val="#ppt_y+#ppt_h*1.125000"/>
                                          </p:val>
                                        </p:tav>
                                        <p:tav tm="100000">
                                          <p:val>
                                            <p:strVal val="#ppt_y"/>
                                          </p:val>
                                        </p:tav>
                                      </p:tavLst>
                                    </p:anim>
                                    <p:animEffect transition="in" filter="wipe(up)">
                                      <p:cBhvr>
                                        <p:cTn id="67" dur="500"/>
                                        <p:tgtEl>
                                          <p:spTgt spid="76"/>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72"/>
                                        </p:tgtEl>
                                        <p:attrNameLst>
                                          <p:attrName>style.visibility</p:attrName>
                                        </p:attrNameLst>
                                      </p:cBhvr>
                                      <p:to>
                                        <p:strVal val="visible"/>
                                      </p:to>
                                    </p:set>
                                    <p:anim calcmode="lin" valueType="num">
                                      <p:cBhvr additive="base">
                                        <p:cTn id="70" dur="500"/>
                                        <p:tgtEl>
                                          <p:spTgt spid="72"/>
                                        </p:tgtEl>
                                        <p:attrNameLst>
                                          <p:attrName>ppt_y</p:attrName>
                                        </p:attrNameLst>
                                      </p:cBhvr>
                                      <p:tavLst>
                                        <p:tav tm="0">
                                          <p:val>
                                            <p:strVal val="#ppt_y-#ppt_h*1.125000"/>
                                          </p:val>
                                        </p:tav>
                                        <p:tav tm="100000">
                                          <p:val>
                                            <p:strVal val="#ppt_y"/>
                                          </p:val>
                                        </p:tav>
                                      </p:tavLst>
                                    </p:anim>
                                    <p:animEffect transition="in" filter="wipe(down)">
                                      <p:cBhvr>
                                        <p:cTn id="7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69" grpId="0"/>
      <p:bldP spid="70" grpId="0"/>
      <p:bldP spid="71" grpId="0"/>
      <p:bldP spid="72" grpId="0"/>
      <p:bldP spid="73" grpId="0"/>
      <p:bldP spid="74"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6AF139C-43E6-411B-A619-7FAD1B72CCB7}"/>
              </a:ext>
            </a:extLst>
          </p:cNvPr>
          <p:cNvGrpSpPr/>
          <p:nvPr/>
        </p:nvGrpSpPr>
        <p:grpSpPr>
          <a:xfrm>
            <a:off x="4614542" y="542068"/>
            <a:ext cx="3005951" cy="646635"/>
            <a:chOff x="4614542" y="542068"/>
            <a:chExt cx="3005951" cy="646635"/>
          </a:xfrm>
        </p:grpSpPr>
        <p:sp>
          <p:nvSpPr>
            <p:cNvPr id="9" name="TextBox 2">
              <a:extLst>
                <a:ext uri="{FF2B5EF4-FFF2-40B4-BE49-F238E27FC236}">
                  <a16:creationId xmlns:a16="http://schemas.microsoft.com/office/drawing/2014/main" id="{844C6E56-4371-420A-984E-D15EE326A08C}"/>
                </a:ext>
              </a:extLst>
            </p:cNvPr>
            <p:cNvSpPr txBox="1"/>
            <p:nvPr/>
          </p:nvSpPr>
          <p:spPr>
            <a:xfrm>
              <a:off x="4614542" y="542068"/>
              <a:ext cx="3005951" cy="430887"/>
            </a:xfrm>
            <a:prstGeom prst="rect">
              <a:avLst/>
            </a:prstGeom>
            <a:noFill/>
          </p:spPr>
          <p:txBody>
            <a:bodyPr wrap="none" rtlCol="0">
              <a:spAutoFit/>
            </a:bodyPr>
            <a:lstStyle/>
            <a:p>
              <a:pPr algn="ctr"/>
              <a:r>
                <a:rPr lang="zh-CN" altLang="en-US" sz="2200" dirty="0">
                  <a:solidFill>
                    <a:srgbClr val="72AE4A"/>
                  </a:solidFill>
                  <a:latin typeface="微软雅黑" panose="020B0503020204020204" pitchFamily="34" charset="-122"/>
                  <a:ea typeface="微软雅黑" panose="020B0503020204020204" pitchFamily="34" charset="-122"/>
                </a:rPr>
                <a:t>点击输入相</a:t>
              </a:r>
              <a:r>
                <a:rPr lang="zh-CN" altLang="en-US" sz="2200" dirty="0">
                  <a:solidFill>
                    <a:srgbClr val="92488E"/>
                  </a:solidFill>
                  <a:latin typeface="微软雅黑" panose="020B0503020204020204" pitchFamily="34" charset="-122"/>
                  <a:ea typeface="微软雅黑" panose="020B0503020204020204" pitchFamily="34" charset="-122"/>
                </a:rPr>
                <a:t>关文字标题</a:t>
              </a:r>
            </a:p>
          </p:txBody>
        </p:sp>
        <p:grpSp>
          <p:nvGrpSpPr>
            <p:cNvPr id="5" name="组合 4">
              <a:extLst>
                <a:ext uri="{FF2B5EF4-FFF2-40B4-BE49-F238E27FC236}">
                  <a16:creationId xmlns:a16="http://schemas.microsoft.com/office/drawing/2014/main" id="{56D5688A-93BF-40F0-978F-63F4F1995311}"/>
                </a:ext>
              </a:extLst>
            </p:cNvPr>
            <p:cNvGrpSpPr/>
            <p:nvPr/>
          </p:nvGrpSpPr>
          <p:grpSpPr>
            <a:xfrm>
              <a:off x="4717059" y="1093449"/>
              <a:ext cx="2767715" cy="95254"/>
              <a:chOff x="1839287" y="5184146"/>
              <a:chExt cx="2767715" cy="95254"/>
            </a:xfrm>
          </p:grpSpPr>
          <p:grpSp>
            <p:nvGrpSpPr>
              <p:cNvPr id="7" name="组合 6">
                <a:extLst>
                  <a:ext uri="{FF2B5EF4-FFF2-40B4-BE49-F238E27FC236}">
                    <a16:creationId xmlns:a16="http://schemas.microsoft.com/office/drawing/2014/main" id="{C27DEE17-C96C-4E40-BFA8-638FCE1C0EF2}"/>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FE382F16-5693-496B-8803-16352DBF1117}"/>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26CD294B-0CFD-41D5-AAA5-8419F138467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04498B8B-3DDC-474D-8E15-1320BCE4385E}"/>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6F838BEA-2AD7-401E-BB9A-615BDD3605D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FB28EBFF-31FF-4BCB-B7AD-B44CB8A51999}"/>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6CFD3D9D-122D-4600-B392-4BE511326AA6}"/>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282CF34B-27EC-4067-8F20-918A67CC8FC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71D23FD-0BAE-4B6B-BB45-BE40FA258A5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C3D1C0E1-8BAB-48BC-8766-52019CF68103}"/>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6BBFB50F-473D-4DC7-A0D7-2F790CED8FF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A74ACC12-9B02-4733-9A86-310149B626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15D4CF8-9F99-4DF9-A6C6-536440F02CE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0CAF391D-FB16-4134-B697-F491E88B93F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80DD78D-CC34-4535-A668-A494B4924532}"/>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DD95978-4A89-4422-A655-8D011CB1000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25FC68A-EBA8-47B3-9E3F-B681606B440C}"/>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8C6C09A9-16BC-4620-98D2-AFAEF49B7AA8}"/>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675C59DD-7F05-4E43-85EF-5C20B12C4B6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7165276F-6AE8-476E-93E7-DFC153C2804F}"/>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BE34CEE-C0CB-4EA1-9CCD-D80AD02FCF91}"/>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C4A2E864-7925-455E-85E6-67F2B9C1B20B}"/>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17F6F445-5370-414C-801A-6E6D9CF360A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DD3CFB6-7248-44C7-B621-32E3997465CE}"/>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C7A33C78-0E83-4ACC-94CD-C9B34363CA2E}"/>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305E0FE4-799B-44B6-AB69-4BDEA45726A9}"/>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3066E43D-3464-4352-A432-7B050BE271B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0C3C202-75A0-447F-9C94-C4627FE51CF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45DE4A9-C637-47F4-8E27-EB5D21AF1700}"/>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53AF694-8F9C-4A68-A82A-981B4A4AF92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FEFBA4E-3E3A-4C80-8E43-4908A0A0BC5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8" name="组合 7">
                <a:extLst>
                  <a:ext uri="{FF2B5EF4-FFF2-40B4-BE49-F238E27FC236}">
                    <a16:creationId xmlns:a16="http://schemas.microsoft.com/office/drawing/2014/main" id="{FC8EC533-1574-4F5C-B56F-AD843D7A567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70C3FBBF-FA74-40CD-88AF-C1954172407F}"/>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922004AC-7522-496A-B3F6-EFBEBA23246E}"/>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ED82BF-3200-4645-A79E-52E6159B1474}"/>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474AE321-2D62-4BB7-96C7-8CF36027EAC1}"/>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8E1F7574-EA4E-4C37-8374-0870727A14B7}"/>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6DA2AAE8-BEE5-43C8-87A0-2F7F5DC0CE70}"/>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628ECFF-B406-4AF0-A9F3-5B7AB915BC75}"/>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679FF55-AAEC-42A5-B948-4C5A7D2CB41F}"/>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8906CE6E-A718-48BE-9430-F26AC873E044}"/>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234D0ED-BB74-4653-AF4C-B451F9A0593D}"/>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sp>
        <p:nvSpPr>
          <p:cNvPr id="51" name="矩形 12">
            <a:extLst>
              <a:ext uri="{FF2B5EF4-FFF2-40B4-BE49-F238E27FC236}">
                <a16:creationId xmlns:a16="http://schemas.microsoft.com/office/drawing/2014/main" id="{95DB5B3E-E6C4-4069-BA57-76A4E6FDD01E}"/>
              </a:ext>
            </a:extLst>
          </p:cNvPr>
          <p:cNvSpPr/>
          <p:nvPr/>
        </p:nvSpPr>
        <p:spPr>
          <a:xfrm>
            <a:off x="2307556" y="2506669"/>
            <a:ext cx="1714083" cy="1714802"/>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72AE4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52" name="矩形 12">
            <a:extLst>
              <a:ext uri="{FF2B5EF4-FFF2-40B4-BE49-F238E27FC236}">
                <a16:creationId xmlns:a16="http://schemas.microsoft.com/office/drawing/2014/main" id="{BC2E2C3C-46A4-49C8-A7A4-BA7D228403AD}"/>
              </a:ext>
            </a:extLst>
          </p:cNvPr>
          <p:cNvSpPr/>
          <p:nvPr/>
        </p:nvSpPr>
        <p:spPr>
          <a:xfrm>
            <a:off x="3795208" y="3478355"/>
            <a:ext cx="1392799" cy="1393383"/>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92488E"/>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dirty="0"/>
          </a:p>
        </p:txBody>
      </p:sp>
      <p:sp>
        <p:nvSpPr>
          <p:cNvPr id="53" name="矩形 12">
            <a:extLst>
              <a:ext uri="{FF2B5EF4-FFF2-40B4-BE49-F238E27FC236}">
                <a16:creationId xmlns:a16="http://schemas.microsoft.com/office/drawing/2014/main" id="{FAAE7FAD-F062-4DDA-8E6C-6864938919F7}"/>
              </a:ext>
            </a:extLst>
          </p:cNvPr>
          <p:cNvSpPr/>
          <p:nvPr/>
        </p:nvSpPr>
        <p:spPr>
          <a:xfrm>
            <a:off x="5132071" y="3002101"/>
            <a:ext cx="1498099" cy="1498726"/>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72AE4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dirty="0"/>
          </a:p>
        </p:txBody>
      </p:sp>
      <p:sp>
        <p:nvSpPr>
          <p:cNvPr id="54" name="矩形 12">
            <a:extLst>
              <a:ext uri="{FF2B5EF4-FFF2-40B4-BE49-F238E27FC236}">
                <a16:creationId xmlns:a16="http://schemas.microsoft.com/office/drawing/2014/main" id="{7544BB56-4536-4E45-A741-294789B10CDD}"/>
              </a:ext>
            </a:extLst>
          </p:cNvPr>
          <p:cNvSpPr/>
          <p:nvPr/>
        </p:nvSpPr>
        <p:spPr>
          <a:xfrm>
            <a:off x="6449326" y="2209647"/>
            <a:ext cx="1584245" cy="1584910"/>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92488E"/>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55" name="矩形 12">
            <a:extLst>
              <a:ext uri="{FF2B5EF4-FFF2-40B4-BE49-F238E27FC236}">
                <a16:creationId xmlns:a16="http://schemas.microsoft.com/office/drawing/2014/main" id="{C32099BD-689D-4813-AA06-D197D54ADF40}"/>
              </a:ext>
            </a:extLst>
          </p:cNvPr>
          <p:cNvSpPr/>
          <p:nvPr/>
        </p:nvSpPr>
        <p:spPr>
          <a:xfrm>
            <a:off x="7982198" y="2437685"/>
            <a:ext cx="1932392" cy="1933203"/>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72AE4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56" name="TextBox 25">
            <a:extLst>
              <a:ext uri="{FF2B5EF4-FFF2-40B4-BE49-F238E27FC236}">
                <a16:creationId xmlns:a16="http://schemas.microsoft.com/office/drawing/2014/main" id="{F6C7A7FC-A22F-41D4-9D77-101A45AE4E1A}"/>
              </a:ext>
            </a:extLst>
          </p:cNvPr>
          <p:cNvSpPr txBox="1"/>
          <p:nvPr/>
        </p:nvSpPr>
        <p:spPr>
          <a:xfrm>
            <a:off x="2537744" y="2930670"/>
            <a:ext cx="1307175" cy="769615"/>
          </a:xfrm>
          <a:prstGeom prst="rect">
            <a:avLst/>
          </a:prstGeom>
          <a:noFill/>
        </p:spPr>
        <p:txBody>
          <a:bodyPr wrap="square" lIns="91433" tIns="45716" rIns="91433" bIns="45716" rtlCol="0">
            <a:spAutoFit/>
          </a:bodyPr>
          <a:lstStyle/>
          <a:p>
            <a:pPr algn="ctr"/>
            <a:r>
              <a:rPr lang="zh-CN" altLang="en-US" sz="2200" b="1" dirty="0">
                <a:solidFill>
                  <a:schemeClr val="bg1"/>
                </a:solidFill>
                <a:latin typeface="微软雅黑" pitchFamily="34" charset="-122"/>
                <a:ea typeface="微软雅黑" pitchFamily="34" charset="-122"/>
              </a:rPr>
              <a:t>加入</a:t>
            </a:r>
            <a:endParaRPr lang="en-US" altLang="zh-CN" sz="2200" b="1" dirty="0">
              <a:solidFill>
                <a:schemeClr val="bg1"/>
              </a:solidFill>
              <a:latin typeface="微软雅黑" pitchFamily="34" charset="-122"/>
              <a:ea typeface="微软雅黑" pitchFamily="34" charset="-122"/>
            </a:endParaRPr>
          </a:p>
          <a:p>
            <a:pPr algn="ctr"/>
            <a:r>
              <a:rPr lang="zh-CN" altLang="en-US" sz="2200" b="1" dirty="0">
                <a:solidFill>
                  <a:schemeClr val="bg1"/>
                </a:solidFill>
                <a:latin typeface="微软雅黑" pitchFamily="34" charset="-122"/>
                <a:ea typeface="微软雅黑" pitchFamily="34" charset="-122"/>
              </a:rPr>
              <a:t>文字描述</a:t>
            </a:r>
          </a:p>
        </p:txBody>
      </p:sp>
      <p:sp>
        <p:nvSpPr>
          <p:cNvPr id="57" name="TextBox 26">
            <a:extLst>
              <a:ext uri="{FF2B5EF4-FFF2-40B4-BE49-F238E27FC236}">
                <a16:creationId xmlns:a16="http://schemas.microsoft.com/office/drawing/2014/main" id="{A173E4A0-4FD4-460C-9819-1F269282F8AF}"/>
              </a:ext>
            </a:extLst>
          </p:cNvPr>
          <p:cNvSpPr txBox="1"/>
          <p:nvPr/>
        </p:nvSpPr>
        <p:spPr>
          <a:xfrm>
            <a:off x="3824895" y="3758263"/>
            <a:ext cx="1307175" cy="708046"/>
          </a:xfrm>
          <a:prstGeom prst="rect">
            <a:avLst/>
          </a:prstGeom>
          <a:noFill/>
        </p:spPr>
        <p:txBody>
          <a:bodyPr wrap="square" lIns="91433" tIns="45716" rIns="91433" bIns="45716" rtlCol="0">
            <a:spAutoFit/>
          </a:bodyPr>
          <a:lstStyle/>
          <a:p>
            <a:pPr algn="ctr"/>
            <a:r>
              <a:rPr lang="zh-CN" altLang="en-US" sz="2000" b="1" dirty="0">
                <a:solidFill>
                  <a:schemeClr val="bg1"/>
                </a:solidFill>
                <a:latin typeface="微软雅黑" pitchFamily="34" charset="-122"/>
                <a:ea typeface="微软雅黑" pitchFamily="34" charset="-122"/>
              </a:rPr>
              <a:t>加入</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文字描述</a:t>
            </a:r>
          </a:p>
        </p:txBody>
      </p:sp>
      <p:sp>
        <p:nvSpPr>
          <p:cNvPr id="58" name="TextBox 27">
            <a:extLst>
              <a:ext uri="{FF2B5EF4-FFF2-40B4-BE49-F238E27FC236}">
                <a16:creationId xmlns:a16="http://schemas.microsoft.com/office/drawing/2014/main" id="{7F10D175-3E21-45B0-BFB3-C5D054A5A8F6}"/>
              </a:ext>
            </a:extLst>
          </p:cNvPr>
          <p:cNvSpPr txBox="1"/>
          <p:nvPr/>
        </p:nvSpPr>
        <p:spPr>
          <a:xfrm>
            <a:off x="5227534" y="3397357"/>
            <a:ext cx="1307175" cy="708046"/>
          </a:xfrm>
          <a:prstGeom prst="rect">
            <a:avLst/>
          </a:prstGeom>
          <a:noFill/>
        </p:spPr>
        <p:txBody>
          <a:bodyPr wrap="square" lIns="91433" tIns="45716" rIns="91433" bIns="45716" rtlCol="0">
            <a:spAutoFit/>
          </a:bodyPr>
          <a:lstStyle/>
          <a:p>
            <a:pPr algn="ctr"/>
            <a:r>
              <a:rPr lang="zh-CN" altLang="en-US" sz="2000" b="1" dirty="0">
                <a:solidFill>
                  <a:schemeClr val="bg1"/>
                </a:solidFill>
                <a:latin typeface="微软雅黑" pitchFamily="34" charset="-122"/>
                <a:ea typeface="微软雅黑" pitchFamily="34" charset="-122"/>
              </a:rPr>
              <a:t>加入</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文字描述</a:t>
            </a:r>
          </a:p>
        </p:txBody>
      </p:sp>
      <p:sp>
        <p:nvSpPr>
          <p:cNvPr id="59" name="TextBox 28">
            <a:extLst>
              <a:ext uri="{FF2B5EF4-FFF2-40B4-BE49-F238E27FC236}">
                <a16:creationId xmlns:a16="http://schemas.microsoft.com/office/drawing/2014/main" id="{8F0E6C5E-13EB-4397-BE70-3961E57CBD1E}"/>
              </a:ext>
            </a:extLst>
          </p:cNvPr>
          <p:cNvSpPr txBox="1"/>
          <p:nvPr/>
        </p:nvSpPr>
        <p:spPr>
          <a:xfrm>
            <a:off x="6587861" y="2576561"/>
            <a:ext cx="1307175" cy="708046"/>
          </a:xfrm>
          <a:prstGeom prst="rect">
            <a:avLst/>
          </a:prstGeom>
          <a:noFill/>
        </p:spPr>
        <p:txBody>
          <a:bodyPr wrap="square" lIns="91433" tIns="45716" rIns="91433" bIns="45716" rtlCol="0">
            <a:spAutoFit/>
          </a:bodyPr>
          <a:lstStyle/>
          <a:p>
            <a:pPr algn="ctr"/>
            <a:r>
              <a:rPr lang="zh-CN" altLang="en-US" sz="2000" b="1" dirty="0">
                <a:solidFill>
                  <a:schemeClr val="bg1"/>
                </a:solidFill>
                <a:latin typeface="微软雅黑" pitchFamily="34" charset="-122"/>
                <a:ea typeface="微软雅黑" pitchFamily="34" charset="-122"/>
              </a:rPr>
              <a:t>加入</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文字描述</a:t>
            </a:r>
          </a:p>
        </p:txBody>
      </p:sp>
      <p:sp>
        <p:nvSpPr>
          <p:cNvPr id="60" name="TextBox 29">
            <a:extLst>
              <a:ext uri="{FF2B5EF4-FFF2-40B4-BE49-F238E27FC236}">
                <a16:creationId xmlns:a16="http://schemas.microsoft.com/office/drawing/2014/main" id="{85328066-4B55-4BC4-9710-4F2742700059}"/>
              </a:ext>
            </a:extLst>
          </p:cNvPr>
          <p:cNvSpPr txBox="1"/>
          <p:nvPr/>
        </p:nvSpPr>
        <p:spPr>
          <a:xfrm>
            <a:off x="8279651" y="2924866"/>
            <a:ext cx="1435666" cy="831185"/>
          </a:xfrm>
          <a:prstGeom prst="rect">
            <a:avLst/>
          </a:prstGeom>
          <a:noFill/>
        </p:spPr>
        <p:txBody>
          <a:bodyPr wrap="square" lIns="91433" tIns="45716" rIns="91433" bIns="45716" rtlCol="0">
            <a:spAutoFit/>
          </a:bodyPr>
          <a:lstStyle/>
          <a:p>
            <a:pPr algn="ctr"/>
            <a:r>
              <a:rPr lang="zh-CN" altLang="en-US" sz="2400" b="1" dirty="0">
                <a:solidFill>
                  <a:schemeClr val="bg1"/>
                </a:solidFill>
                <a:latin typeface="微软雅黑" pitchFamily="34" charset="-122"/>
                <a:ea typeface="微软雅黑" pitchFamily="34" charset="-122"/>
              </a:rPr>
              <a:t>加入</a:t>
            </a:r>
            <a:endParaRPr lang="en-US" altLang="zh-CN" sz="2400" b="1" dirty="0">
              <a:solidFill>
                <a:schemeClr val="bg1"/>
              </a:solidFill>
              <a:latin typeface="微软雅黑" pitchFamily="34" charset="-122"/>
              <a:ea typeface="微软雅黑" pitchFamily="34" charset="-122"/>
            </a:endParaRPr>
          </a:p>
          <a:p>
            <a:pPr algn="ctr"/>
            <a:r>
              <a:rPr lang="zh-CN" altLang="en-US" sz="2400" b="1" dirty="0">
                <a:solidFill>
                  <a:schemeClr val="bg1"/>
                </a:solidFill>
                <a:latin typeface="微软雅黑" pitchFamily="34" charset="-122"/>
                <a:ea typeface="微软雅黑" pitchFamily="34" charset="-122"/>
              </a:rPr>
              <a:t>文字描述</a:t>
            </a:r>
          </a:p>
        </p:txBody>
      </p:sp>
      <p:sp>
        <p:nvSpPr>
          <p:cNvPr id="61" name="矩形 60">
            <a:extLst>
              <a:ext uri="{FF2B5EF4-FFF2-40B4-BE49-F238E27FC236}">
                <a16:creationId xmlns:a16="http://schemas.microsoft.com/office/drawing/2014/main" id="{30C07405-9E10-49AA-AC9F-439F1461C018}"/>
              </a:ext>
            </a:extLst>
          </p:cNvPr>
          <p:cNvSpPr/>
          <p:nvPr/>
        </p:nvSpPr>
        <p:spPr>
          <a:xfrm>
            <a:off x="457750" y="5223386"/>
            <a:ext cx="11277050" cy="457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2" name="TextBox 504">
            <a:extLst>
              <a:ext uri="{FF2B5EF4-FFF2-40B4-BE49-F238E27FC236}">
                <a16:creationId xmlns:a16="http://schemas.microsoft.com/office/drawing/2014/main" id="{DD95CDA8-8500-4D90-A544-1C987DD78202}"/>
              </a:ext>
            </a:extLst>
          </p:cNvPr>
          <p:cNvSpPr txBox="1"/>
          <p:nvPr/>
        </p:nvSpPr>
        <p:spPr>
          <a:xfrm>
            <a:off x="2068933" y="5394326"/>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ctr">
              <a:lnSpc>
                <a:spcPct val="150000"/>
              </a:lnSpc>
              <a:spcAft>
                <a:spcPts val="1200"/>
              </a:spcAft>
            </a:pPr>
            <a:r>
              <a:rPr lang="zh-CN" altLang="en-US" dirty="0">
                <a:solidFill>
                  <a:schemeClr val="bg1">
                    <a:lumMod val="50000"/>
                  </a:schemeClr>
                </a:solidFill>
                <a:sym typeface="微软雅黑" pitchFamily="34" charset="-122"/>
              </a:rPr>
              <a:t>右键点击图片选择设置图片格式可直接替换图片。</a:t>
            </a:r>
            <a:r>
              <a:rPr lang="zh-CN" altLang="en-US" dirty="0">
                <a:solidFill>
                  <a:schemeClr val="bg1">
                    <a:lumMod val="50000"/>
                  </a:schemeClr>
                </a:solidFill>
              </a:rPr>
              <a:t>您的内容打在这里，或者通过复制您的文本后，在此框中选择粘贴。</a:t>
            </a:r>
            <a:r>
              <a:rPr lang="zh-CN" altLang="en-US" dirty="0">
                <a:solidFill>
                  <a:schemeClr val="bg1">
                    <a:lumMod val="50000"/>
                  </a:schemeClr>
                </a:solidFill>
                <a:sym typeface="微软雅黑" pitchFamily="34" charset="-122"/>
              </a:rPr>
              <a:t>在此录入上述图表的综合描述说明在此录入上述图表的综合描述说明。</a:t>
            </a:r>
            <a:endParaRPr lang="en-US" altLang="zh-CN"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16579550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35"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250"/>
                                        <p:tgtEl>
                                          <p:spTgt spid="51"/>
                                        </p:tgtEl>
                                      </p:cBhvr>
                                    </p:animEffect>
                                    <p:anim calcmode="lin" valueType="num">
                                      <p:cBhvr>
                                        <p:cTn id="14" dur="1250" fill="hold"/>
                                        <p:tgtEl>
                                          <p:spTgt spid="51"/>
                                        </p:tgtEl>
                                        <p:attrNameLst>
                                          <p:attrName>style.rotation</p:attrName>
                                        </p:attrNameLst>
                                      </p:cBhvr>
                                      <p:tavLst>
                                        <p:tav tm="0">
                                          <p:val>
                                            <p:fltVal val="720"/>
                                          </p:val>
                                        </p:tav>
                                        <p:tav tm="100000">
                                          <p:val>
                                            <p:fltVal val="0"/>
                                          </p:val>
                                        </p:tav>
                                      </p:tavLst>
                                    </p:anim>
                                    <p:anim calcmode="lin" valueType="num">
                                      <p:cBhvr>
                                        <p:cTn id="15" dur="1250" fill="hold"/>
                                        <p:tgtEl>
                                          <p:spTgt spid="51"/>
                                        </p:tgtEl>
                                        <p:attrNameLst>
                                          <p:attrName>ppt_h</p:attrName>
                                        </p:attrNameLst>
                                      </p:cBhvr>
                                      <p:tavLst>
                                        <p:tav tm="0">
                                          <p:val>
                                            <p:fltVal val="0"/>
                                          </p:val>
                                        </p:tav>
                                        <p:tav tm="100000">
                                          <p:val>
                                            <p:strVal val="#ppt_h"/>
                                          </p:val>
                                        </p:tav>
                                      </p:tavLst>
                                    </p:anim>
                                    <p:anim calcmode="lin" valueType="num">
                                      <p:cBhvr>
                                        <p:cTn id="16" dur="1250" fill="hold"/>
                                        <p:tgtEl>
                                          <p:spTgt spid="51"/>
                                        </p:tgtEl>
                                        <p:attrNameLst>
                                          <p:attrName>ppt_w</p:attrName>
                                        </p:attrNameLst>
                                      </p:cBhvr>
                                      <p:tavLst>
                                        <p:tav tm="0">
                                          <p:val>
                                            <p:fltVal val="0"/>
                                          </p:val>
                                        </p:tav>
                                        <p:tav tm="100000">
                                          <p:val>
                                            <p:strVal val="#ppt_w"/>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childTnLst>
                          </p:cTn>
                        </p:par>
                        <p:par>
                          <p:cTn id="21" fill="hold">
                            <p:stCondLst>
                              <p:cond delay="2500"/>
                            </p:stCondLst>
                            <p:childTnLst>
                              <p:par>
                                <p:cTn id="22" presetID="35"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1250"/>
                                        <p:tgtEl>
                                          <p:spTgt spid="52"/>
                                        </p:tgtEl>
                                      </p:cBhvr>
                                    </p:animEffect>
                                    <p:anim calcmode="lin" valueType="num">
                                      <p:cBhvr>
                                        <p:cTn id="25" dur="1250" fill="hold"/>
                                        <p:tgtEl>
                                          <p:spTgt spid="52"/>
                                        </p:tgtEl>
                                        <p:attrNameLst>
                                          <p:attrName>style.rotation</p:attrName>
                                        </p:attrNameLst>
                                      </p:cBhvr>
                                      <p:tavLst>
                                        <p:tav tm="0">
                                          <p:val>
                                            <p:fltVal val="720"/>
                                          </p:val>
                                        </p:tav>
                                        <p:tav tm="100000">
                                          <p:val>
                                            <p:fltVal val="0"/>
                                          </p:val>
                                        </p:tav>
                                      </p:tavLst>
                                    </p:anim>
                                    <p:anim calcmode="lin" valueType="num">
                                      <p:cBhvr>
                                        <p:cTn id="26" dur="1250" fill="hold"/>
                                        <p:tgtEl>
                                          <p:spTgt spid="52"/>
                                        </p:tgtEl>
                                        <p:attrNameLst>
                                          <p:attrName>ppt_h</p:attrName>
                                        </p:attrNameLst>
                                      </p:cBhvr>
                                      <p:tavLst>
                                        <p:tav tm="0">
                                          <p:val>
                                            <p:fltVal val="0"/>
                                          </p:val>
                                        </p:tav>
                                        <p:tav tm="100000">
                                          <p:val>
                                            <p:strVal val="#ppt_h"/>
                                          </p:val>
                                        </p:tav>
                                      </p:tavLst>
                                    </p:anim>
                                    <p:anim calcmode="lin" valueType="num">
                                      <p:cBhvr>
                                        <p:cTn id="27" dur="1250" fill="hold"/>
                                        <p:tgtEl>
                                          <p:spTgt spid="52"/>
                                        </p:tgtEl>
                                        <p:attrNameLst>
                                          <p:attrName>ppt_w</p:attrName>
                                        </p:attrNameLst>
                                      </p:cBhvr>
                                      <p:tavLst>
                                        <p:tav tm="0">
                                          <p:val>
                                            <p:fltVal val="0"/>
                                          </p:val>
                                        </p:tav>
                                        <p:tav tm="100000">
                                          <p:val>
                                            <p:strVal val="#ppt_w"/>
                                          </p:val>
                                        </p:tav>
                                      </p:tavLst>
                                    </p:anim>
                                  </p:childTnLst>
                                </p:cTn>
                              </p:par>
                            </p:childTnLst>
                          </p:cTn>
                        </p:par>
                        <p:par>
                          <p:cTn id="28" fill="hold">
                            <p:stCondLst>
                              <p:cond delay="3750"/>
                            </p:stCondLst>
                            <p:childTnLst>
                              <p:par>
                                <p:cTn id="29" presetID="10" presetClass="entr" presetSubtype="0" fill="hold" grpId="0"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childTnLst>
                          </p:cTn>
                        </p:par>
                        <p:par>
                          <p:cTn id="32" fill="hold">
                            <p:stCondLst>
                              <p:cond delay="4250"/>
                            </p:stCondLst>
                            <p:childTnLst>
                              <p:par>
                                <p:cTn id="33" presetID="35" presetClass="entr" presetSubtype="0"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1250"/>
                                        <p:tgtEl>
                                          <p:spTgt spid="53"/>
                                        </p:tgtEl>
                                      </p:cBhvr>
                                    </p:animEffect>
                                    <p:anim calcmode="lin" valueType="num">
                                      <p:cBhvr>
                                        <p:cTn id="36" dur="1250" fill="hold"/>
                                        <p:tgtEl>
                                          <p:spTgt spid="53"/>
                                        </p:tgtEl>
                                        <p:attrNameLst>
                                          <p:attrName>style.rotation</p:attrName>
                                        </p:attrNameLst>
                                      </p:cBhvr>
                                      <p:tavLst>
                                        <p:tav tm="0">
                                          <p:val>
                                            <p:fltVal val="720"/>
                                          </p:val>
                                        </p:tav>
                                        <p:tav tm="100000">
                                          <p:val>
                                            <p:fltVal val="0"/>
                                          </p:val>
                                        </p:tav>
                                      </p:tavLst>
                                    </p:anim>
                                    <p:anim calcmode="lin" valueType="num">
                                      <p:cBhvr>
                                        <p:cTn id="37" dur="1250" fill="hold"/>
                                        <p:tgtEl>
                                          <p:spTgt spid="53"/>
                                        </p:tgtEl>
                                        <p:attrNameLst>
                                          <p:attrName>ppt_h</p:attrName>
                                        </p:attrNameLst>
                                      </p:cBhvr>
                                      <p:tavLst>
                                        <p:tav tm="0">
                                          <p:val>
                                            <p:fltVal val="0"/>
                                          </p:val>
                                        </p:tav>
                                        <p:tav tm="100000">
                                          <p:val>
                                            <p:strVal val="#ppt_h"/>
                                          </p:val>
                                        </p:tav>
                                      </p:tavLst>
                                    </p:anim>
                                    <p:anim calcmode="lin" valueType="num">
                                      <p:cBhvr>
                                        <p:cTn id="38" dur="1250" fill="hold"/>
                                        <p:tgtEl>
                                          <p:spTgt spid="53"/>
                                        </p:tgtEl>
                                        <p:attrNameLst>
                                          <p:attrName>ppt_w</p:attrName>
                                        </p:attrNameLst>
                                      </p:cBhvr>
                                      <p:tavLst>
                                        <p:tav tm="0">
                                          <p:val>
                                            <p:fltVal val="0"/>
                                          </p:val>
                                        </p:tav>
                                        <p:tav tm="100000">
                                          <p:val>
                                            <p:strVal val="#ppt_w"/>
                                          </p:val>
                                        </p:tav>
                                      </p:tavLst>
                                    </p:anim>
                                  </p:childTnLst>
                                </p:cTn>
                              </p:par>
                            </p:childTnLst>
                          </p:cTn>
                        </p:par>
                        <p:par>
                          <p:cTn id="39" fill="hold">
                            <p:stCondLst>
                              <p:cond delay="5500"/>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childTnLst>
                          </p:cTn>
                        </p:par>
                        <p:par>
                          <p:cTn id="43" fill="hold">
                            <p:stCondLst>
                              <p:cond delay="6000"/>
                            </p:stCondLst>
                            <p:childTnLst>
                              <p:par>
                                <p:cTn id="44" presetID="35" presetClass="entr" presetSubtype="0" fill="hold" grpId="0"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1250"/>
                                        <p:tgtEl>
                                          <p:spTgt spid="54"/>
                                        </p:tgtEl>
                                      </p:cBhvr>
                                    </p:animEffect>
                                    <p:anim calcmode="lin" valueType="num">
                                      <p:cBhvr>
                                        <p:cTn id="47" dur="1250" fill="hold"/>
                                        <p:tgtEl>
                                          <p:spTgt spid="54"/>
                                        </p:tgtEl>
                                        <p:attrNameLst>
                                          <p:attrName>style.rotation</p:attrName>
                                        </p:attrNameLst>
                                      </p:cBhvr>
                                      <p:tavLst>
                                        <p:tav tm="0">
                                          <p:val>
                                            <p:fltVal val="720"/>
                                          </p:val>
                                        </p:tav>
                                        <p:tav tm="100000">
                                          <p:val>
                                            <p:fltVal val="0"/>
                                          </p:val>
                                        </p:tav>
                                      </p:tavLst>
                                    </p:anim>
                                    <p:anim calcmode="lin" valueType="num">
                                      <p:cBhvr>
                                        <p:cTn id="48" dur="1250" fill="hold"/>
                                        <p:tgtEl>
                                          <p:spTgt spid="54"/>
                                        </p:tgtEl>
                                        <p:attrNameLst>
                                          <p:attrName>ppt_h</p:attrName>
                                        </p:attrNameLst>
                                      </p:cBhvr>
                                      <p:tavLst>
                                        <p:tav tm="0">
                                          <p:val>
                                            <p:fltVal val="0"/>
                                          </p:val>
                                        </p:tav>
                                        <p:tav tm="100000">
                                          <p:val>
                                            <p:strVal val="#ppt_h"/>
                                          </p:val>
                                        </p:tav>
                                      </p:tavLst>
                                    </p:anim>
                                    <p:anim calcmode="lin" valueType="num">
                                      <p:cBhvr>
                                        <p:cTn id="49" dur="1250" fill="hold"/>
                                        <p:tgtEl>
                                          <p:spTgt spid="54"/>
                                        </p:tgtEl>
                                        <p:attrNameLst>
                                          <p:attrName>ppt_w</p:attrName>
                                        </p:attrNameLst>
                                      </p:cBhvr>
                                      <p:tavLst>
                                        <p:tav tm="0">
                                          <p:val>
                                            <p:fltVal val="0"/>
                                          </p:val>
                                        </p:tav>
                                        <p:tav tm="100000">
                                          <p:val>
                                            <p:strVal val="#ppt_w"/>
                                          </p:val>
                                        </p:tav>
                                      </p:tavLst>
                                    </p:anim>
                                  </p:childTnLst>
                                </p:cTn>
                              </p:par>
                            </p:childTnLst>
                          </p:cTn>
                        </p:par>
                        <p:par>
                          <p:cTn id="50" fill="hold">
                            <p:stCondLst>
                              <p:cond delay="7250"/>
                            </p:stCondLst>
                            <p:childTnLst>
                              <p:par>
                                <p:cTn id="51" presetID="10" presetClass="entr" presetSubtype="0"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500"/>
                                        <p:tgtEl>
                                          <p:spTgt spid="59"/>
                                        </p:tgtEl>
                                      </p:cBhvr>
                                    </p:animEffect>
                                  </p:childTnLst>
                                </p:cTn>
                              </p:par>
                            </p:childTnLst>
                          </p:cTn>
                        </p:par>
                        <p:par>
                          <p:cTn id="54" fill="hold">
                            <p:stCondLst>
                              <p:cond delay="7750"/>
                            </p:stCondLst>
                            <p:childTnLst>
                              <p:par>
                                <p:cTn id="55" presetID="35"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1250"/>
                                        <p:tgtEl>
                                          <p:spTgt spid="55"/>
                                        </p:tgtEl>
                                      </p:cBhvr>
                                    </p:animEffect>
                                    <p:anim calcmode="lin" valueType="num">
                                      <p:cBhvr>
                                        <p:cTn id="58" dur="1250" fill="hold"/>
                                        <p:tgtEl>
                                          <p:spTgt spid="55"/>
                                        </p:tgtEl>
                                        <p:attrNameLst>
                                          <p:attrName>style.rotation</p:attrName>
                                        </p:attrNameLst>
                                      </p:cBhvr>
                                      <p:tavLst>
                                        <p:tav tm="0">
                                          <p:val>
                                            <p:fltVal val="720"/>
                                          </p:val>
                                        </p:tav>
                                        <p:tav tm="100000">
                                          <p:val>
                                            <p:fltVal val="0"/>
                                          </p:val>
                                        </p:tav>
                                      </p:tavLst>
                                    </p:anim>
                                    <p:anim calcmode="lin" valueType="num">
                                      <p:cBhvr>
                                        <p:cTn id="59" dur="1250" fill="hold"/>
                                        <p:tgtEl>
                                          <p:spTgt spid="55"/>
                                        </p:tgtEl>
                                        <p:attrNameLst>
                                          <p:attrName>ppt_h</p:attrName>
                                        </p:attrNameLst>
                                      </p:cBhvr>
                                      <p:tavLst>
                                        <p:tav tm="0">
                                          <p:val>
                                            <p:fltVal val="0"/>
                                          </p:val>
                                        </p:tav>
                                        <p:tav tm="100000">
                                          <p:val>
                                            <p:strVal val="#ppt_h"/>
                                          </p:val>
                                        </p:tav>
                                      </p:tavLst>
                                    </p:anim>
                                    <p:anim calcmode="lin" valueType="num">
                                      <p:cBhvr>
                                        <p:cTn id="60" dur="1250" fill="hold"/>
                                        <p:tgtEl>
                                          <p:spTgt spid="55"/>
                                        </p:tgtEl>
                                        <p:attrNameLst>
                                          <p:attrName>ppt_w</p:attrName>
                                        </p:attrNameLst>
                                      </p:cBhvr>
                                      <p:tavLst>
                                        <p:tav tm="0">
                                          <p:val>
                                            <p:fltVal val="0"/>
                                          </p:val>
                                        </p:tav>
                                        <p:tav tm="100000">
                                          <p:val>
                                            <p:strVal val="#ppt_w"/>
                                          </p:val>
                                        </p:tav>
                                      </p:tavLst>
                                    </p:anim>
                                  </p:childTnLst>
                                </p:cTn>
                              </p:par>
                            </p:childTnLst>
                          </p:cTn>
                        </p:par>
                        <p:par>
                          <p:cTn id="61" fill="hold">
                            <p:stCondLst>
                              <p:cond delay="9000"/>
                            </p:stCondLst>
                            <p:childTnLst>
                              <p:par>
                                <p:cTn id="62" presetID="10" presetClass="entr" presetSubtype="0" fill="hold" grpId="0" nodeType="after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500"/>
                                        <p:tgtEl>
                                          <p:spTgt spid="60"/>
                                        </p:tgtEl>
                                      </p:cBhvr>
                                    </p:animEffect>
                                  </p:childTnLst>
                                </p:cTn>
                              </p:par>
                            </p:childTnLst>
                          </p:cTn>
                        </p:par>
                        <p:par>
                          <p:cTn id="65" fill="hold">
                            <p:stCondLst>
                              <p:cond delay="9500"/>
                            </p:stCondLst>
                            <p:childTnLst>
                              <p:par>
                                <p:cTn id="66" presetID="22" presetClass="entr" presetSubtype="8" fill="hold" grpId="0"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wipe(left)">
                                      <p:cBhvr>
                                        <p:cTn id="68" dur="500"/>
                                        <p:tgtEl>
                                          <p:spTgt spid="61"/>
                                        </p:tgtEl>
                                      </p:cBhvr>
                                    </p:animEffect>
                                  </p:childTnLst>
                                </p:cTn>
                              </p:par>
                            </p:childTnLst>
                          </p:cTn>
                        </p:par>
                        <p:par>
                          <p:cTn id="69" fill="hold">
                            <p:stCondLst>
                              <p:cond delay="10000"/>
                            </p:stCondLst>
                            <p:childTnLst>
                              <p:par>
                                <p:cTn id="70" presetID="10" presetClass="entr" presetSubtype="0" fill="hold" grpId="0"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p:bldP spid="57" grpId="0"/>
      <p:bldP spid="58" grpId="0"/>
      <p:bldP spid="59" grpId="0"/>
      <p:bldP spid="60" grpId="0"/>
      <p:bldP spid="61" grpId="0" animBg="1"/>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CE59E4B-AFF3-439D-8501-370F457FFD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9" name="文本框 5">
            <a:extLst>
              <a:ext uri="{FF2B5EF4-FFF2-40B4-BE49-F238E27FC236}">
                <a16:creationId xmlns:a16="http://schemas.microsoft.com/office/drawing/2014/main" id="{E500282F-320C-466D-97BA-A71C94942741}"/>
              </a:ext>
            </a:extLst>
          </p:cNvPr>
          <p:cNvSpPr txBox="1"/>
          <p:nvPr/>
        </p:nvSpPr>
        <p:spPr>
          <a:xfrm>
            <a:off x="4635871" y="1752312"/>
            <a:ext cx="2842553" cy="830996"/>
          </a:xfrm>
          <a:prstGeom prst="rect">
            <a:avLst/>
          </a:prstGeom>
          <a:noFill/>
        </p:spPr>
        <p:txBody>
          <a:bodyPr wrap="square" rtlCol="0">
            <a:spAutoFit/>
          </a:bodyPr>
          <a:lstStyle/>
          <a:p>
            <a:pPr algn="ctr"/>
            <a:r>
              <a:rPr lang="en-US" altLang="zh-CN" sz="4800" dirty="0">
                <a:solidFill>
                  <a:srgbClr val="72AE4A"/>
                </a:solidFill>
                <a:latin typeface="文悦古典明朝体 (非商业使用) W5" pitchFamily="50" charset="-122"/>
                <a:ea typeface="文悦古典明朝体 (非商业使用) W5" pitchFamily="50" charset="-122"/>
              </a:rPr>
              <a:t>0</a:t>
            </a:r>
            <a:r>
              <a:rPr lang="en-US" altLang="zh-CN" sz="4800" dirty="0">
                <a:solidFill>
                  <a:srgbClr val="92488E"/>
                </a:solidFill>
                <a:latin typeface="文悦古典明朝体 (非商业使用) W5" pitchFamily="50" charset="-122"/>
                <a:ea typeface="文悦古典明朝体 (非商业使用) W5" pitchFamily="50" charset="-122"/>
              </a:rPr>
              <a:t>2</a:t>
            </a:r>
            <a:endParaRPr lang="zh-CN" altLang="en-US" sz="4800" dirty="0">
              <a:solidFill>
                <a:srgbClr val="92488E"/>
              </a:solidFill>
              <a:latin typeface="文悦古典明朝体 (非商业使用) W5" pitchFamily="50" charset="-122"/>
              <a:ea typeface="文悦古典明朝体 (非商业使用) W5" pitchFamily="50" charset="-122"/>
            </a:endParaRPr>
          </a:p>
        </p:txBody>
      </p:sp>
      <p:grpSp>
        <p:nvGrpSpPr>
          <p:cNvPr id="16" name="组合 15">
            <a:extLst>
              <a:ext uri="{FF2B5EF4-FFF2-40B4-BE49-F238E27FC236}">
                <a16:creationId xmlns:a16="http://schemas.microsoft.com/office/drawing/2014/main" id="{D38E8753-1E5E-4D8C-A9FF-04AFAFDC8ECB}"/>
              </a:ext>
            </a:extLst>
          </p:cNvPr>
          <p:cNvGrpSpPr/>
          <p:nvPr/>
        </p:nvGrpSpPr>
        <p:grpSpPr>
          <a:xfrm>
            <a:off x="4399681" y="1863695"/>
            <a:ext cx="3372518" cy="646331"/>
            <a:chOff x="1897781" y="4477355"/>
            <a:chExt cx="3372518" cy="646331"/>
          </a:xfrm>
        </p:grpSpPr>
        <p:sp>
          <p:nvSpPr>
            <p:cNvPr id="18" name="TextBox 4">
              <a:extLst>
                <a:ext uri="{FF2B5EF4-FFF2-40B4-BE49-F238E27FC236}">
                  <a16:creationId xmlns:a16="http://schemas.microsoft.com/office/drawing/2014/main" id="{63DC4EB7-32C7-491A-B743-D19DC0CEA8AF}"/>
                </a:ext>
              </a:extLst>
            </p:cNvPr>
            <p:cNvSpPr txBox="1"/>
            <p:nvPr/>
          </p:nvSpPr>
          <p:spPr>
            <a:xfrm>
              <a:off x="1897781" y="4477355"/>
              <a:ext cx="646331" cy="646331"/>
            </a:xfrm>
            <a:prstGeom prst="rect">
              <a:avLst/>
            </a:prstGeom>
            <a:noFill/>
          </p:spPr>
          <p:txBody>
            <a:bodyPr wrap="none" rtlCol="0">
              <a:spAutoFit/>
            </a:bodyPr>
            <a:lstStyle/>
            <a:p>
              <a:pPr algn="ctr"/>
              <a:r>
                <a:rPr lang="en-US" altLang="zh-CN" sz="3600" dirty="0">
                  <a:solidFill>
                    <a:srgbClr val="72AE4A"/>
                  </a:solidFill>
                  <a:latin typeface="文悦古典明朝体 (非商业使用) W5" pitchFamily="50" charset="-122"/>
                  <a:ea typeface="文悦古典明朝体 (非商业使用) W5" pitchFamily="50" charset="-122"/>
                </a:rPr>
                <a:t>《</a:t>
              </a:r>
            </a:p>
          </p:txBody>
        </p:sp>
        <p:sp>
          <p:nvSpPr>
            <p:cNvPr id="19" name="TextBox 4">
              <a:extLst>
                <a:ext uri="{FF2B5EF4-FFF2-40B4-BE49-F238E27FC236}">
                  <a16:creationId xmlns:a16="http://schemas.microsoft.com/office/drawing/2014/main" id="{5E85BC6D-D29F-4BFC-A4B4-B529F5CD5F38}"/>
                </a:ext>
              </a:extLst>
            </p:cNvPr>
            <p:cNvSpPr txBox="1"/>
            <p:nvPr/>
          </p:nvSpPr>
          <p:spPr>
            <a:xfrm flipH="1">
              <a:off x="4623967" y="4477355"/>
              <a:ext cx="646332" cy="646331"/>
            </a:xfrm>
            <a:prstGeom prst="rect">
              <a:avLst/>
            </a:prstGeom>
            <a:noFill/>
          </p:spPr>
          <p:txBody>
            <a:bodyPr wrap="none" rtlCol="0">
              <a:spAutoFit/>
            </a:bodyPr>
            <a:lstStyle/>
            <a:p>
              <a:pPr algn="ctr"/>
              <a:r>
                <a:rPr lang="en-US" altLang="zh-CN" sz="3600" dirty="0">
                  <a:solidFill>
                    <a:srgbClr val="92488E"/>
                  </a:solidFill>
                  <a:latin typeface="文悦古典明朝体 (非商业使用) W5" pitchFamily="50" charset="-122"/>
                  <a:ea typeface="文悦古典明朝体 (非商业使用) W5" pitchFamily="50" charset="-122"/>
                </a:rPr>
                <a:t>》</a:t>
              </a:r>
            </a:p>
          </p:txBody>
        </p:sp>
      </p:grpSp>
      <p:grpSp>
        <p:nvGrpSpPr>
          <p:cNvPr id="22" name="组合 21">
            <a:extLst>
              <a:ext uri="{FF2B5EF4-FFF2-40B4-BE49-F238E27FC236}">
                <a16:creationId xmlns:a16="http://schemas.microsoft.com/office/drawing/2014/main" id="{5AC2A6D7-BE5F-4F33-9A69-8FDAF14F4ABC}"/>
              </a:ext>
            </a:extLst>
          </p:cNvPr>
          <p:cNvGrpSpPr/>
          <p:nvPr/>
        </p:nvGrpSpPr>
        <p:grpSpPr>
          <a:xfrm>
            <a:off x="4717059" y="2619646"/>
            <a:ext cx="2767715" cy="95254"/>
            <a:chOff x="1839287" y="5184146"/>
            <a:chExt cx="2767715" cy="95254"/>
          </a:xfrm>
        </p:grpSpPr>
        <p:grpSp>
          <p:nvGrpSpPr>
            <p:cNvPr id="23" name="组合 22">
              <a:extLst>
                <a:ext uri="{FF2B5EF4-FFF2-40B4-BE49-F238E27FC236}">
                  <a16:creationId xmlns:a16="http://schemas.microsoft.com/office/drawing/2014/main" id="{436C1534-5DDA-4A3D-A271-4CFDABC0D0B9}"/>
                </a:ext>
              </a:extLst>
            </p:cNvPr>
            <p:cNvGrpSpPr/>
            <p:nvPr/>
          </p:nvGrpSpPr>
          <p:grpSpPr>
            <a:xfrm>
              <a:off x="2591031" y="5184150"/>
              <a:ext cx="2015971" cy="95250"/>
              <a:chOff x="2425983" y="5170170"/>
              <a:chExt cx="2015971" cy="156210"/>
            </a:xfrm>
          </p:grpSpPr>
          <p:grpSp>
            <p:nvGrpSpPr>
              <p:cNvPr id="47" name="组合 46">
                <a:extLst>
                  <a:ext uri="{FF2B5EF4-FFF2-40B4-BE49-F238E27FC236}">
                    <a16:creationId xmlns:a16="http://schemas.microsoft.com/office/drawing/2014/main" id="{190D061C-0745-42EE-BA91-41B94D31A229}"/>
                  </a:ext>
                </a:extLst>
              </p:cNvPr>
              <p:cNvGrpSpPr/>
              <p:nvPr/>
            </p:nvGrpSpPr>
            <p:grpSpPr>
              <a:xfrm>
                <a:off x="2425983" y="5179695"/>
                <a:ext cx="1009343" cy="146685"/>
                <a:chOff x="2425983" y="5179695"/>
                <a:chExt cx="1009343" cy="146685"/>
              </a:xfrm>
            </p:grpSpPr>
            <p:grpSp>
              <p:nvGrpSpPr>
                <p:cNvPr id="63" name="组合 62">
                  <a:extLst>
                    <a:ext uri="{FF2B5EF4-FFF2-40B4-BE49-F238E27FC236}">
                      <a16:creationId xmlns:a16="http://schemas.microsoft.com/office/drawing/2014/main" id="{0B6EC894-DB98-4476-A488-5246306CDA54}"/>
                    </a:ext>
                  </a:extLst>
                </p:cNvPr>
                <p:cNvGrpSpPr/>
                <p:nvPr/>
              </p:nvGrpSpPr>
              <p:grpSpPr>
                <a:xfrm>
                  <a:off x="2425983" y="5186045"/>
                  <a:ext cx="504518" cy="140335"/>
                  <a:chOff x="2425983" y="5186045"/>
                  <a:chExt cx="504518" cy="140335"/>
                </a:xfrm>
              </p:grpSpPr>
              <p:grpSp>
                <p:nvGrpSpPr>
                  <p:cNvPr id="71" name="组合 70">
                    <a:extLst>
                      <a:ext uri="{FF2B5EF4-FFF2-40B4-BE49-F238E27FC236}">
                        <a16:creationId xmlns:a16="http://schemas.microsoft.com/office/drawing/2014/main" id="{C50607A3-FE72-458E-91C9-51ADB3BBC750}"/>
                      </a:ext>
                    </a:extLst>
                  </p:cNvPr>
                  <p:cNvGrpSpPr/>
                  <p:nvPr/>
                </p:nvGrpSpPr>
                <p:grpSpPr>
                  <a:xfrm>
                    <a:off x="2425983" y="5189220"/>
                    <a:ext cx="253693" cy="137160"/>
                    <a:chOff x="2425983" y="5189220"/>
                    <a:chExt cx="253693" cy="137160"/>
                  </a:xfrm>
                </p:grpSpPr>
                <p:cxnSp>
                  <p:nvCxnSpPr>
                    <p:cNvPr id="75" name="直接连接符 74">
                      <a:extLst>
                        <a:ext uri="{FF2B5EF4-FFF2-40B4-BE49-F238E27FC236}">
                          <a16:creationId xmlns:a16="http://schemas.microsoft.com/office/drawing/2014/main" id="{CB37767F-1DFF-4055-84D5-912FF80793D7}"/>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81D0E612-CF28-43D7-9D66-241AA170F0C7}"/>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id="{FB31409C-5477-4106-8A15-0E7618FBD122}"/>
                      </a:ext>
                    </a:extLst>
                  </p:cNvPr>
                  <p:cNvGrpSpPr/>
                  <p:nvPr/>
                </p:nvGrpSpPr>
                <p:grpSpPr>
                  <a:xfrm>
                    <a:off x="2676808" y="5186045"/>
                    <a:ext cx="253693" cy="137160"/>
                    <a:chOff x="2425983" y="5189220"/>
                    <a:chExt cx="253693" cy="137160"/>
                  </a:xfrm>
                </p:grpSpPr>
                <p:cxnSp>
                  <p:nvCxnSpPr>
                    <p:cNvPr id="73" name="直接连接符 72">
                      <a:extLst>
                        <a:ext uri="{FF2B5EF4-FFF2-40B4-BE49-F238E27FC236}">
                          <a16:creationId xmlns:a16="http://schemas.microsoft.com/office/drawing/2014/main" id="{60CC5454-ED56-40A8-8D38-8EBAA2DB1B3B}"/>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5482511E-E5AB-4685-B72A-B1D1C6739110}"/>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nvGrpSpPr>
                <p:cNvPr id="64" name="组合 63">
                  <a:extLst>
                    <a:ext uri="{FF2B5EF4-FFF2-40B4-BE49-F238E27FC236}">
                      <a16:creationId xmlns:a16="http://schemas.microsoft.com/office/drawing/2014/main" id="{26555EAD-2F30-4925-98AE-AAFFFB538F90}"/>
                    </a:ext>
                  </a:extLst>
                </p:cNvPr>
                <p:cNvGrpSpPr/>
                <p:nvPr/>
              </p:nvGrpSpPr>
              <p:grpSpPr>
                <a:xfrm>
                  <a:off x="2930808" y="5179695"/>
                  <a:ext cx="504518" cy="140335"/>
                  <a:chOff x="2425983" y="5186045"/>
                  <a:chExt cx="504518" cy="140335"/>
                </a:xfrm>
              </p:grpSpPr>
              <p:grpSp>
                <p:nvGrpSpPr>
                  <p:cNvPr id="65" name="组合 64">
                    <a:extLst>
                      <a:ext uri="{FF2B5EF4-FFF2-40B4-BE49-F238E27FC236}">
                        <a16:creationId xmlns:a16="http://schemas.microsoft.com/office/drawing/2014/main" id="{8701A3F3-6031-4486-9311-E205158269C9}"/>
                      </a:ext>
                    </a:extLst>
                  </p:cNvPr>
                  <p:cNvGrpSpPr/>
                  <p:nvPr/>
                </p:nvGrpSpPr>
                <p:grpSpPr>
                  <a:xfrm>
                    <a:off x="2425983" y="5189220"/>
                    <a:ext cx="253693" cy="137160"/>
                    <a:chOff x="2425983" y="5189220"/>
                    <a:chExt cx="253693" cy="137160"/>
                  </a:xfrm>
                </p:grpSpPr>
                <p:cxnSp>
                  <p:nvCxnSpPr>
                    <p:cNvPr id="69" name="直接连接符 68">
                      <a:extLst>
                        <a:ext uri="{FF2B5EF4-FFF2-40B4-BE49-F238E27FC236}">
                          <a16:creationId xmlns:a16="http://schemas.microsoft.com/office/drawing/2014/main" id="{5867AE52-243C-447F-A622-744A7BE4EB22}"/>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1BF35A35-E267-4E79-827B-18C58ED44DFC}"/>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id="{66933D52-CE92-4C87-974B-71E255DFE626}"/>
                      </a:ext>
                    </a:extLst>
                  </p:cNvPr>
                  <p:cNvGrpSpPr/>
                  <p:nvPr/>
                </p:nvGrpSpPr>
                <p:grpSpPr>
                  <a:xfrm>
                    <a:off x="2676808" y="5186045"/>
                    <a:ext cx="253693" cy="137160"/>
                    <a:chOff x="2425983" y="5189220"/>
                    <a:chExt cx="253693" cy="137160"/>
                  </a:xfrm>
                </p:grpSpPr>
                <p:cxnSp>
                  <p:nvCxnSpPr>
                    <p:cNvPr id="67" name="直接连接符 66">
                      <a:extLst>
                        <a:ext uri="{FF2B5EF4-FFF2-40B4-BE49-F238E27FC236}">
                          <a16:creationId xmlns:a16="http://schemas.microsoft.com/office/drawing/2014/main" id="{2FAA0AF2-C576-4E16-9A3D-F999D2463A3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854171D4-1816-4ED7-937F-616E146850C9}"/>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nvGrpSpPr>
              <p:cNvPr id="48" name="组合 47">
                <a:extLst>
                  <a:ext uri="{FF2B5EF4-FFF2-40B4-BE49-F238E27FC236}">
                    <a16:creationId xmlns:a16="http://schemas.microsoft.com/office/drawing/2014/main" id="{8D50FE4E-E733-4B57-A3DD-50112BFCAA57}"/>
                  </a:ext>
                </a:extLst>
              </p:cNvPr>
              <p:cNvGrpSpPr/>
              <p:nvPr/>
            </p:nvGrpSpPr>
            <p:grpSpPr>
              <a:xfrm>
                <a:off x="3432611" y="5170170"/>
                <a:ext cx="1009343" cy="146685"/>
                <a:chOff x="2425983" y="5179695"/>
                <a:chExt cx="1009343" cy="146685"/>
              </a:xfrm>
            </p:grpSpPr>
            <p:grpSp>
              <p:nvGrpSpPr>
                <p:cNvPr id="49" name="组合 48">
                  <a:extLst>
                    <a:ext uri="{FF2B5EF4-FFF2-40B4-BE49-F238E27FC236}">
                      <a16:creationId xmlns:a16="http://schemas.microsoft.com/office/drawing/2014/main" id="{C3821E19-A4D9-40AD-8112-45CB2236551F}"/>
                    </a:ext>
                  </a:extLst>
                </p:cNvPr>
                <p:cNvGrpSpPr/>
                <p:nvPr/>
              </p:nvGrpSpPr>
              <p:grpSpPr>
                <a:xfrm>
                  <a:off x="2425983" y="5186045"/>
                  <a:ext cx="504518" cy="140335"/>
                  <a:chOff x="2425983" y="5186045"/>
                  <a:chExt cx="504518" cy="140335"/>
                </a:xfrm>
              </p:grpSpPr>
              <p:grpSp>
                <p:nvGrpSpPr>
                  <p:cNvPr id="57" name="组合 56">
                    <a:extLst>
                      <a:ext uri="{FF2B5EF4-FFF2-40B4-BE49-F238E27FC236}">
                        <a16:creationId xmlns:a16="http://schemas.microsoft.com/office/drawing/2014/main" id="{1629C7E7-94C0-45E4-BDD0-DB85775A03B3}"/>
                      </a:ext>
                    </a:extLst>
                  </p:cNvPr>
                  <p:cNvGrpSpPr/>
                  <p:nvPr/>
                </p:nvGrpSpPr>
                <p:grpSpPr>
                  <a:xfrm>
                    <a:off x="2425983" y="5189220"/>
                    <a:ext cx="253693" cy="137160"/>
                    <a:chOff x="2425983" y="5189220"/>
                    <a:chExt cx="253693" cy="137160"/>
                  </a:xfrm>
                </p:grpSpPr>
                <p:cxnSp>
                  <p:nvCxnSpPr>
                    <p:cNvPr id="61" name="直接连接符 60">
                      <a:extLst>
                        <a:ext uri="{FF2B5EF4-FFF2-40B4-BE49-F238E27FC236}">
                          <a16:creationId xmlns:a16="http://schemas.microsoft.com/office/drawing/2014/main" id="{863964DD-CD5E-4A05-8F0C-20761E9ABFF1}"/>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E96F02C4-2780-4DCC-8FD2-99F2601D9E62}"/>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a16="http://schemas.microsoft.com/office/drawing/2014/main" id="{DC2D96F9-C7C7-4C60-B50F-94BF7FAB39DC}"/>
                      </a:ext>
                    </a:extLst>
                  </p:cNvPr>
                  <p:cNvGrpSpPr/>
                  <p:nvPr/>
                </p:nvGrpSpPr>
                <p:grpSpPr>
                  <a:xfrm>
                    <a:off x="2676808" y="5186045"/>
                    <a:ext cx="253693" cy="137160"/>
                    <a:chOff x="2425983" y="5189220"/>
                    <a:chExt cx="253693" cy="137160"/>
                  </a:xfrm>
                </p:grpSpPr>
                <p:cxnSp>
                  <p:nvCxnSpPr>
                    <p:cNvPr id="59" name="直接连接符 58">
                      <a:extLst>
                        <a:ext uri="{FF2B5EF4-FFF2-40B4-BE49-F238E27FC236}">
                          <a16:creationId xmlns:a16="http://schemas.microsoft.com/office/drawing/2014/main" id="{9CB569DC-12AF-4F78-B5C1-C484DC55E2D6}"/>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46A5863-5EA6-4F26-8FE6-BDDFCF0424FA}"/>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nvGrpSpPr>
                <p:cNvPr id="50" name="组合 49">
                  <a:extLst>
                    <a:ext uri="{FF2B5EF4-FFF2-40B4-BE49-F238E27FC236}">
                      <a16:creationId xmlns:a16="http://schemas.microsoft.com/office/drawing/2014/main" id="{226D5842-42AF-4ABC-BD96-1AB643317AC7}"/>
                    </a:ext>
                  </a:extLst>
                </p:cNvPr>
                <p:cNvGrpSpPr/>
                <p:nvPr/>
              </p:nvGrpSpPr>
              <p:grpSpPr>
                <a:xfrm>
                  <a:off x="2930808" y="5179695"/>
                  <a:ext cx="504518" cy="140335"/>
                  <a:chOff x="2425983" y="5186045"/>
                  <a:chExt cx="504518" cy="140335"/>
                </a:xfrm>
              </p:grpSpPr>
              <p:grpSp>
                <p:nvGrpSpPr>
                  <p:cNvPr id="51" name="组合 50">
                    <a:extLst>
                      <a:ext uri="{FF2B5EF4-FFF2-40B4-BE49-F238E27FC236}">
                        <a16:creationId xmlns:a16="http://schemas.microsoft.com/office/drawing/2014/main" id="{F122E97F-7169-4687-BAE7-38074087C566}"/>
                      </a:ext>
                    </a:extLst>
                  </p:cNvPr>
                  <p:cNvGrpSpPr/>
                  <p:nvPr/>
                </p:nvGrpSpPr>
                <p:grpSpPr>
                  <a:xfrm>
                    <a:off x="2425983" y="5189220"/>
                    <a:ext cx="253693" cy="137160"/>
                    <a:chOff x="2425983" y="5189220"/>
                    <a:chExt cx="253693" cy="137160"/>
                  </a:xfrm>
                </p:grpSpPr>
                <p:cxnSp>
                  <p:nvCxnSpPr>
                    <p:cNvPr id="55" name="直接连接符 54">
                      <a:extLst>
                        <a:ext uri="{FF2B5EF4-FFF2-40B4-BE49-F238E27FC236}">
                          <a16:creationId xmlns:a16="http://schemas.microsoft.com/office/drawing/2014/main" id="{D02BFE4A-D1F0-4405-9F20-818CFD63A5B4}"/>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2CE5EE1E-3B84-4207-AD59-94E8BE9BC485}"/>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id="{8D73A954-07D3-4843-8170-216442845BE5}"/>
                      </a:ext>
                    </a:extLst>
                  </p:cNvPr>
                  <p:cNvGrpSpPr/>
                  <p:nvPr/>
                </p:nvGrpSpPr>
                <p:grpSpPr>
                  <a:xfrm>
                    <a:off x="2676808" y="5186045"/>
                    <a:ext cx="253693" cy="137160"/>
                    <a:chOff x="2425983" y="5189220"/>
                    <a:chExt cx="253693" cy="137160"/>
                  </a:xfrm>
                </p:grpSpPr>
                <p:cxnSp>
                  <p:nvCxnSpPr>
                    <p:cNvPr id="53" name="直接连接符 52">
                      <a:extLst>
                        <a:ext uri="{FF2B5EF4-FFF2-40B4-BE49-F238E27FC236}">
                          <a16:creationId xmlns:a16="http://schemas.microsoft.com/office/drawing/2014/main" id="{A3532D19-0C26-4C77-B8B4-EC8E6657D0FC}"/>
                        </a:ext>
                      </a:extLst>
                    </p:cNvPr>
                    <p:cNvCxnSpPr/>
                    <p:nvPr/>
                  </p:nvCxnSpPr>
                  <p:spPr>
                    <a:xfrm>
                      <a:off x="2425983"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5BCCAFEB-C461-45E7-B472-BB1102F277A5}"/>
                        </a:ext>
                      </a:extLst>
                    </p:cNvPr>
                    <p:cNvCxnSpPr>
                      <a:cxnSpLocks/>
                    </p:cNvCxnSpPr>
                    <p:nvPr/>
                  </p:nvCxnSpPr>
                  <p:spPr>
                    <a:xfrm flipH="1">
                      <a:off x="2552959" y="5189220"/>
                      <a:ext cx="126717" cy="137160"/>
                    </a:xfrm>
                    <a:prstGeom prst="line">
                      <a:avLst/>
                    </a:prstGeom>
                    <a:ln>
                      <a:solidFill>
                        <a:srgbClr val="92488E"/>
                      </a:solidFill>
                    </a:ln>
                  </p:spPr>
                  <p:style>
                    <a:lnRef idx="1">
                      <a:schemeClr val="accent1"/>
                    </a:lnRef>
                    <a:fillRef idx="0">
                      <a:schemeClr val="accent1"/>
                    </a:fillRef>
                    <a:effectRef idx="0">
                      <a:schemeClr val="accent1"/>
                    </a:effectRef>
                    <a:fontRef idx="minor">
                      <a:schemeClr val="tx1"/>
                    </a:fontRef>
                  </p:style>
                </p:cxnSp>
              </p:grpSp>
            </p:grpSp>
          </p:grpSp>
        </p:grpSp>
        <p:grpSp>
          <p:nvGrpSpPr>
            <p:cNvPr id="36" name="组合 35">
              <a:extLst>
                <a:ext uri="{FF2B5EF4-FFF2-40B4-BE49-F238E27FC236}">
                  <a16:creationId xmlns:a16="http://schemas.microsoft.com/office/drawing/2014/main" id="{456D720D-EC42-447D-BA91-9C5D3CE8A2C6}"/>
                </a:ext>
              </a:extLst>
            </p:cNvPr>
            <p:cNvGrpSpPr/>
            <p:nvPr/>
          </p:nvGrpSpPr>
          <p:grpSpPr>
            <a:xfrm>
              <a:off x="1839287" y="5184146"/>
              <a:ext cx="758518" cy="87506"/>
              <a:chOff x="2676808" y="5179695"/>
              <a:chExt cx="758518" cy="143510"/>
            </a:xfrm>
          </p:grpSpPr>
          <p:grpSp>
            <p:nvGrpSpPr>
              <p:cNvPr id="37" name="组合 36">
                <a:extLst>
                  <a:ext uri="{FF2B5EF4-FFF2-40B4-BE49-F238E27FC236}">
                    <a16:creationId xmlns:a16="http://schemas.microsoft.com/office/drawing/2014/main" id="{F72BEA30-4D34-46E9-8981-210069AA19A5}"/>
                  </a:ext>
                </a:extLst>
              </p:cNvPr>
              <p:cNvGrpSpPr/>
              <p:nvPr/>
            </p:nvGrpSpPr>
            <p:grpSpPr>
              <a:xfrm>
                <a:off x="2676808" y="5186045"/>
                <a:ext cx="253693" cy="137160"/>
                <a:chOff x="2425983" y="5189220"/>
                <a:chExt cx="253693" cy="137160"/>
              </a:xfrm>
            </p:grpSpPr>
            <p:cxnSp>
              <p:nvCxnSpPr>
                <p:cNvPr id="45" name="直接连接符 44">
                  <a:extLst>
                    <a:ext uri="{FF2B5EF4-FFF2-40B4-BE49-F238E27FC236}">
                      <a16:creationId xmlns:a16="http://schemas.microsoft.com/office/drawing/2014/main" id="{733E6EB4-76D2-4865-94EE-DEE931AA7315}"/>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1B3F588F-DE58-4EA2-AB2F-9E395EA887BF}"/>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233746F1-4281-4642-A1E3-A8F50B6E67DF}"/>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55EA6530-D51E-4BE3-BED1-CC9304B01BA2}"/>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F447CECA-6396-45EF-8346-AEBBF4BDE523}"/>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AE75C0EB-116A-4FB7-AD40-7B17DB452818}"/>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25E60452-068D-47E1-B780-75459C334D4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DD9E9D82-E2D4-46CC-BE8B-A7F069203CEA}"/>
                      </a:ext>
                    </a:extLst>
                  </p:cNvPr>
                  <p:cNvCxnSpPr/>
                  <p:nvPr/>
                </p:nvCxnSpPr>
                <p:spPr>
                  <a:xfrm>
                    <a:off x="2425983"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3CD5836B-CEFB-4C1C-95C9-95A6EB4D47BC}"/>
                      </a:ext>
                    </a:extLst>
                  </p:cNvPr>
                  <p:cNvCxnSpPr>
                    <a:cxnSpLocks/>
                  </p:cNvCxnSpPr>
                  <p:nvPr/>
                </p:nvCxnSpPr>
                <p:spPr>
                  <a:xfrm flipH="1">
                    <a:off x="2552959" y="5189220"/>
                    <a:ext cx="126717" cy="137160"/>
                  </a:xfrm>
                  <a:prstGeom prst="line">
                    <a:avLst/>
                  </a:prstGeom>
                  <a:ln>
                    <a:solidFill>
                      <a:srgbClr val="72AE4A"/>
                    </a:solidFill>
                  </a:ln>
                </p:spPr>
                <p:style>
                  <a:lnRef idx="1">
                    <a:schemeClr val="accent1"/>
                  </a:lnRef>
                  <a:fillRef idx="0">
                    <a:schemeClr val="accent1"/>
                  </a:fillRef>
                  <a:effectRef idx="0">
                    <a:schemeClr val="accent1"/>
                  </a:effectRef>
                  <a:fontRef idx="minor">
                    <a:schemeClr val="tx1"/>
                  </a:fontRef>
                </p:style>
              </p:cxnSp>
            </p:grpSp>
          </p:grpSp>
        </p:grpSp>
      </p:grpSp>
      <p:grpSp>
        <p:nvGrpSpPr>
          <p:cNvPr id="82" name="组合 81">
            <a:extLst>
              <a:ext uri="{FF2B5EF4-FFF2-40B4-BE49-F238E27FC236}">
                <a16:creationId xmlns:a16="http://schemas.microsoft.com/office/drawing/2014/main" id="{BC2B3163-C32F-47F0-AA10-1127B49D9EAC}"/>
              </a:ext>
            </a:extLst>
          </p:cNvPr>
          <p:cNvGrpSpPr/>
          <p:nvPr/>
        </p:nvGrpSpPr>
        <p:grpSpPr>
          <a:xfrm>
            <a:off x="3924454" y="3017723"/>
            <a:ext cx="4396800" cy="1754259"/>
            <a:chOff x="5756295" y="2639572"/>
            <a:chExt cx="4396800" cy="1754259"/>
          </a:xfrm>
        </p:grpSpPr>
        <p:sp>
          <p:nvSpPr>
            <p:cNvPr id="83" name="矩形 82">
              <a:extLst>
                <a:ext uri="{FF2B5EF4-FFF2-40B4-BE49-F238E27FC236}">
                  <a16:creationId xmlns:a16="http://schemas.microsoft.com/office/drawing/2014/main" id="{D7281F42-0084-4A72-BFB6-5F4C3D6805F8}"/>
                </a:ext>
              </a:extLst>
            </p:cNvPr>
            <p:cNvSpPr/>
            <p:nvPr/>
          </p:nvSpPr>
          <p:spPr>
            <a:xfrm>
              <a:off x="5756295" y="2639572"/>
              <a:ext cx="4339650" cy="923330"/>
            </a:xfrm>
            <a:prstGeom prst="rect">
              <a:avLst/>
            </a:prstGeom>
          </p:spPr>
          <p:txBody>
            <a:bodyPr wrap="none">
              <a:spAutoFit/>
            </a:bodyPr>
            <a:lstStyle/>
            <a:p>
              <a:pPr algn="ctr"/>
              <a:r>
                <a:rPr kumimoji="1" lang="zh-CN" altLang="en-US" sz="5400" dirty="0">
                  <a:solidFill>
                    <a:srgbClr val="72AE4A"/>
                  </a:solidFill>
                  <a:latin typeface="文悦古典明朝体 (非商业使用) W5" pitchFamily="50" charset="-122"/>
                  <a:ea typeface="文悦古典明朝体 (非商业使用) W5" pitchFamily="50" charset="-122"/>
                </a:rPr>
                <a:t>加入你</a:t>
              </a:r>
              <a:r>
                <a:rPr kumimoji="1" lang="zh-CN" altLang="en-US" sz="5400" dirty="0">
                  <a:solidFill>
                    <a:srgbClr val="92488E"/>
                  </a:solidFill>
                  <a:latin typeface="文悦古典明朝体 (非商业使用) W5" pitchFamily="50" charset="-122"/>
                  <a:ea typeface="文悦古典明朝体 (非商业使用) W5" pitchFamily="50" charset="-122"/>
                </a:rPr>
                <a:t>的标题</a:t>
              </a:r>
            </a:p>
          </p:txBody>
        </p:sp>
        <p:sp>
          <p:nvSpPr>
            <p:cNvPr id="84" name="矩形 83">
              <a:extLst>
                <a:ext uri="{FF2B5EF4-FFF2-40B4-BE49-F238E27FC236}">
                  <a16:creationId xmlns:a16="http://schemas.microsoft.com/office/drawing/2014/main" id="{A67C5E71-A7F8-49BD-8AB3-76A72731D43A}"/>
                </a:ext>
              </a:extLst>
            </p:cNvPr>
            <p:cNvSpPr/>
            <p:nvPr/>
          </p:nvSpPr>
          <p:spPr>
            <a:xfrm>
              <a:off x="5813445" y="3501471"/>
              <a:ext cx="4339650" cy="892360"/>
            </a:xfrm>
            <a:prstGeom prst="rect">
              <a:avLst/>
            </a:prstGeom>
          </p:spPr>
          <p:txBody>
            <a:bodyPr wrap="square">
              <a:spAutoFit/>
            </a:bodyPr>
            <a:lstStyle/>
            <a:p>
              <a:pPr algn="ctr">
                <a:lnSpc>
                  <a:spcPct val="130000"/>
                </a:lnSpc>
              </a:pPr>
              <a:r>
                <a:rPr lang="zh-CN" altLang="en-US" sz="1333" dirty="0">
                  <a:solidFill>
                    <a:schemeClr val="bg1">
                      <a:lumMod val="75000"/>
                    </a:schemeClr>
                  </a:solidFill>
                  <a:latin typeface="文悦古典明朝体 (非商业使用) W5" pitchFamily="50" charset="-122"/>
                  <a:ea typeface="文悦古典明朝体 (非商业使用) W5" pitchFamily="50"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75000"/>
                  </a:schemeClr>
                </a:solidFill>
                <a:latin typeface="文悦古典明朝体 (非商业使用) W5" pitchFamily="50" charset="-122"/>
                <a:ea typeface="文悦古典明朝体 (非商业使用) W5" pitchFamily="50" charset="-122"/>
              </a:endParaRPr>
            </a:p>
          </p:txBody>
        </p:sp>
      </p:grpSp>
    </p:spTree>
    <p:extLst>
      <p:ext uri="{BB962C8B-B14F-4D97-AF65-F5344CB8AC3E}">
        <p14:creationId xmlns:p14="http://schemas.microsoft.com/office/powerpoint/2010/main" val="19963183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fade">
                                      <p:cBhvr>
                                        <p:cTn id="16" dur="750"/>
                                        <p:tgtEl>
                                          <p:spTgt spid="79"/>
                                        </p:tgtEl>
                                      </p:cBhvr>
                                    </p:animEffect>
                                    <p:anim calcmode="lin" valueType="num">
                                      <p:cBhvr>
                                        <p:cTn id="17" dur="750" fill="hold"/>
                                        <p:tgtEl>
                                          <p:spTgt spid="79"/>
                                        </p:tgtEl>
                                        <p:attrNameLst>
                                          <p:attrName>ppt_x</p:attrName>
                                        </p:attrNameLst>
                                      </p:cBhvr>
                                      <p:tavLst>
                                        <p:tav tm="0">
                                          <p:val>
                                            <p:strVal val="#ppt_x"/>
                                          </p:val>
                                        </p:tav>
                                        <p:tav tm="100000">
                                          <p:val>
                                            <p:strVal val="#ppt_x"/>
                                          </p:val>
                                        </p:tav>
                                      </p:tavLst>
                                    </p:anim>
                                    <p:anim calcmode="lin" valueType="num">
                                      <p:cBhvr>
                                        <p:cTn id="18" dur="750" fill="hold"/>
                                        <p:tgtEl>
                                          <p:spTgt spid="79"/>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750"/>
                                        <p:tgtEl>
                                          <p:spTgt spid="22"/>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wipe(left)">
                                      <p:cBhvr>
                                        <p:cTn id="26" dur="75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6589</TotalTime>
  <Words>2205</Words>
  <Application>Microsoft Office PowerPoint</Application>
  <PresentationFormat>自定义</PresentationFormat>
  <Paragraphs>324</Paragraphs>
  <Slides>25</Slides>
  <Notes>25</Notes>
  <HiddenSlides>0</HiddenSlides>
  <MMClips>1</MMClips>
  <ScaleCrop>false</ScaleCrop>
  <HeadingPairs>
    <vt:vector size="6" baseType="variant">
      <vt:variant>
        <vt:lpstr>已用的字体</vt:lpstr>
      </vt:variant>
      <vt:variant>
        <vt:i4>31</vt:i4>
      </vt:variant>
      <vt:variant>
        <vt:lpstr>主题</vt:lpstr>
      </vt:variant>
      <vt:variant>
        <vt:i4>10</vt:i4>
      </vt:variant>
      <vt:variant>
        <vt:lpstr>幻灯片标题</vt:lpstr>
      </vt:variant>
      <vt:variant>
        <vt:i4>25</vt:i4>
      </vt:variant>
    </vt:vector>
  </HeadingPairs>
  <TitlesOfParts>
    <vt:vector size="66" baseType="lpstr">
      <vt:lpstr>Arial Unicode MS</vt:lpstr>
      <vt:lpstr>Gill Sans</vt:lpstr>
      <vt:lpstr>Hiragino Sans GB W3</vt:lpstr>
      <vt:lpstr>Impact MT Std</vt:lpstr>
      <vt:lpstr>ITC Avant Garde Std Bk</vt:lpstr>
      <vt:lpstr>Lato Light</vt:lpstr>
      <vt:lpstr>LiHei Pro</vt:lpstr>
      <vt:lpstr>맑은 고딕</vt:lpstr>
      <vt:lpstr>Open Sans Extrabold</vt:lpstr>
      <vt:lpstr>PT Sans</vt:lpstr>
      <vt:lpstr>Signika</vt:lpstr>
      <vt:lpstr>Signika Negative</vt:lpstr>
      <vt:lpstr>等线</vt:lpstr>
      <vt:lpstr>等线 Light</vt:lpstr>
      <vt:lpstr>方正兰亭纤黑_GBK</vt:lpstr>
      <vt:lpstr>方正姚体</vt:lpstr>
      <vt:lpstr>迷你简汉真广标</vt:lpstr>
      <vt:lpstr>宋体</vt:lpstr>
      <vt:lpstr>Microsoft YaHei</vt:lpstr>
      <vt:lpstr>Microsoft YaHei</vt:lpstr>
      <vt:lpstr>文悦古典明朝体 (非商业使用) W5</vt:lpstr>
      <vt:lpstr>张海山锐线体简</vt:lpstr>
      <vt:lpstr>Agency FB</vt:lpstr>
      <vt:lpstr>Arial</vt:lpstr>
      <vt:lpstr>Calibri</vt:lpstr>
      <vt:lpstr>Century Gothic</vt:lpstr>
      <vt:lpstr>Impact</vt:lpstr>
      <vt:lpstr>Open Sans</vt:lpstr>
      <vt:lpstr>Raleway</vt:lpstr>
      <vt:lpstr>Roboto condensed</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2015-12-01T09:06:39Z</dcterms:created>
  <dcterms:modified xsi:type="dcterms:W3CDTF">2019-04-16T05:44:10Z</dcterms:modified>
</cp:coreProperties>
</file>