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9"/>
  </p:notesMasterIdLst>
  <p:sldIdLst>
    <p:sldId id="258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8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2018\5\16 Wednesday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2018\5\16 Wednesday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2018\5\16 Wednesday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advClick="0" advTm="3000"/>
    </mc:Choice>
    <mc:Fallback xmlns="">
      <p:transition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pic_00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>
    <p:sndAc>
      <p:stSnd>
        <p:snd r:embed="rId2" name="秦博,小源 - 纸短情长 (clip)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0.gifpic_010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1.gifpic_011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2.gifpic_01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3.gifpic_01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4.gifpic_01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6.gifpic_01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5.gifpic_01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17.gifpic_017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 descr="pic_00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2365" y="2134235"/>
            <a:ext cx="2286000" cy="22860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3.gifpic_00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4.gifpic_00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5.gifpic_00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6.gifpic_00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7.gifpic_007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8600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8.gifpic_008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dministrator\Desktop\A\抖音纸短情长表情包大全_纸短情长gif动图分享_我爱秘籍\pic_009.gifpic_009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8705" y="2266950"/>
            <a:ext cx="228600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200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黑体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6</cp:revision>
  <dcterms:created xsi:type="dcterms:W3CDTF">2018-03-01T02:03:00Z</dcterms:created>
  <dcterms:modified xsi:type="dcterms:W3CDTF">2018-05-16T08:43:13Z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