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624" r:id="rId4"/>
    <p:sldMasterId id="2147493638" r:id="rId5"/>
    <p:sldMasterId id="2147493651" r:id="rId6"/>
    <p:sldMasterId id="2147493664" r:id="rId7"/>
  </p:sldMasterIdLst>
  <p:notesMasterIdLst>
    <p:notesMasterId r:id="rId12"/>
  </p:notesMasterIdLst>
  <p:sldIdLst>
    <p:sldId id="263" r:id="rId8"/>
    <p:sldId id="268" r:id="rId9"/>
    <p:sldId id="269" r:id="rId10"/>
    <p:sldId id="270" r:id="rId11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52" autoAdjust="0"/>
    <p:restoredTop sz="93226"/>
  </p:normalViewPr>
  <p:slideViewPr>
    <p:cSldViewPr snapToGrid="0" snapToObjects="1">
      <p:cViewPr varScale="1">
        <p:scale>
          <a:sx n="88" d="100"/>
          <a:sy n="88" d="100"/>
        </p:scale>
        <p:origin x="-126" y="-10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accent2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-1.8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5"/>
        <c:holeSize val="64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accent2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-1.8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5"/>
        <c:holeSize val="64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accent2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-1.8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5"/>
        <c:holeSize val="64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accent2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-1.8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5"/>
        <c:holeSize val="64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DF48F-16EC-441A-B646-2AC10CB1EB49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B27CF-BCC9-48A3-86C3-EABC222E0F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083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858046" y="841948"/>
            <a:ext cx="1402184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4395624" y="841948"/>
            <a:ext cx="3727943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英文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Calibri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中文 微软雅黑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正文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en-US" altLang="zh-CN" sz="1333" dirty="0" err="1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cn.bing.com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互联网是一个开放共享的平台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Office</a:t>
            </a:r>
            <a:r>
              <a:rPr lang="en-US" altLang="zh-CN" sz="1333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PLUS </a:t>
            </a: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部分</a:t>
            </a: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设计灵感与元素来源于网络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如有建议请联系officeplus@microsoft.com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40661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dirty="0" err="1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OfficePLUS</a:t>
            </a:r>
            <a:endParaRPr lang="zh-CN" altLang="en-US" sz="1067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82041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70811" y="258233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922724" y="6256175"/>
            <a:ext cx="805513" cy="616255"/>
          </a:xfrm>
          <a:prstGeom prst="rect">
            <a:avLst/>
          </a:prstGeom>
          <a:solidFill>
            <a:schemeClr val="accent5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5" name="燕尾形 4"/>
          <p:cNvSpPr/>
          <p:nvPr userDrawn="1"/>
        </p:nvSpPr>
        <p:spPr>
          <a:xfrm>
            <a:off x="376815" y="258233"/>
            <a:ext cx="502986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 userDrawn="1"/>
        </p:nvSpPr>
        <p:spPr>
          <a:xfrm>
            <a:off x="705606" y="262264"/>
            <a:ext cx="726415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6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70811" y="258233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922724" y="6256175"/>
            <a:ext cx="805513" cy="616255"/>
          </a:xfrm>
          <a:prstGeom prst="rect">
            <a:avLst/>
          </a:prstGeom>
          <a:solidFill>
            <a:schemeClr val="accent5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5" name="燕尾形 4"/>
          <p:cNvSpPr/>
          <p:nvPr userDrawn="1"/>
        </p:nvSpPr>
        <p:spPr>
          <a:xfrm>
            <a:off x="376815" y="258233"/>
            <a:ext cx="502986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6" name="燕尾形 5"/>
          <p:cNvSpPr/>
          <p:nvPr userDrawn="1"/>
        </p:nvSpPr>
        <p:spPr>
          <a:xfrm>
            <a:off x="705606" y="262264"/>
            <a:ext cx="726415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69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70811" y="258233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922724" y="6256175"/>
            <a:ext cx="805513" cy="616255"/>
          </a:xfrm>
          <a:prstGeom prst="rect">
            <a:avLst/>
          </a:prstGeom>
          <a:solidFill>
            <a:schemeClr val="accent5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5" name="燕尾形 4"/>
          <p:cNvSpPr/>
          <p:nvPr userDrawn="1"/>
        </p:nvSpPr>
        <p:spPr>
          <a:xfrm>
            <a:off x="376815" y="258233"/>
            <a:ext cx="502986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6" name="燕尾形 5"/>
          <p:cNvSpPr/>
          <p:nvPr userDrawn="1"/>
        </p:nvSpPr>
        <p:spPr>
          <a:xfrm>
            <a:off x="705606" y="262264"/>
            <a:ext cx="726415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433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70811" y="258233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922724" y="6256175"/>
            <a:ext cx="805513" cy="616255"/>
          </a:xfrm>
          <a:prstGeom prst="rect">
            <a:avLst/>
          </a:prstGeom>
          <a:solidFill>
            <a:schemeClr val="accent5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5" name="燕尾形 4"/>
          <p:cNvSpPr/>
          <p:nvPr userDrawn="1"/>
        </p:nvSpPr>
        <p:spPr>
          <a:xfrm>
            <a:off x="376815" y="258233"/>
            <a:ext cx="502986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6" name="燕尾形 5"/>
          <p:cNvSpPr/>
          <p:nvPr userDrawn="1"/>
        </p:nvSpPr>
        <p:spPr>
          <a:xfrm>
            <a:off x="705606" y="262264"/>
            <a:ext cx="726415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870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3/24/2016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06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631" r:id="rId1"/>
    <p:sldLayoutId id="214749363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3/24/2016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8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3/24/2016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4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3/24/2016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77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6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1101533292"/>
              </p:ext>
            </p:extLst>
          </p:nvPr>
        </p:nvGraphicFramePr>
        <p:xfrm>
          <a:off x="795" y="1400814"/>
          <a:ext cx="7060345" cy="4447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椭圆 33"/>
          <p:cNvSpPr/>
          <p:nvPr/>
        </p:nvSpPr>
        <p:spPr>
          <a:xfrm>
            <a:off x="4933082" y="3386421"/>
            <a:ext cx="1294945" cy="1294945"/>
          </a:xfrm>
          <a:prstGeom prst="ellipse">
            <a:avLst/>
          </a:prstGeom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/>
              <a:t>62%</a:t>
            </a:r>
            <a:endParaRPr kumimoji="1" lang="zh-CN" altLang="en-US" sz="3200" b="1" dirty="0"/>
          </a:p>
        </p:txBody>
      </p:sp>
      <p:sp>
        <p:nvSpPr>
          <p:cNvPr id="35" name="椭圆 34"/>
          <p:cNvSpPr/>
          <p:nvPr/>
        </p:nvSpPr>
        <p:spPr>
          <a:xfrm>
            <a:off x="919524" y="3019717"/>
            <a:ext cx="1209327" cy="120932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/>
              <a:t>24%</a:t>
            </a:r>
            <a:endParaRPr kumimoji="1" lang="zh-CN" altLang="en-US" sz="3200" b="1" dirty="0"/>
          </a:p>
        </p:txBody>
      </p:sp>
      <p:sp>
        <p:nvSpPr>
          <p:cNvPr id="36" name="椭圆 35"/>
          <p:cNvSpPr/>
          <p:nvPr/>
        </p:nvSpPr>
        <p:spPr>
          <a:xfrm>
            <a:off x="1855101" y="1266695"/>
            <a:ext cx="1056000" cy="105514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867" b="1"/>
              <a:t>14%</a:t>
            </a:r>
            <a:endParaRPr kumimoji="1" lang="zh-CN" altLang="en-US" sz="1867" b="1" dirty="0"/>
          </a:p>
        </p:txBody>
      </p:sp>
      <p:sp>
        <p:nvSpPr>
          <p:cNvPr id="49" name="文本框 48"/>
          <p:cNvSpPr txBox="1"/>
          <p:nvPr/>
        </p:nvSpPr>
        <p:spPr>
          <a:xfrm>
            <a:off x="2509688" y="2996571"/>
            <a:ext cx="2042556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267" b="1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kumimoji="1" lang="zh-CN" altLang="en-US" sz="4267" b="1" dirty="0">
              <a:solidFill>
                <a:schemeClr val="accent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753248" y="1960180"/>
            <a:ext cx="2646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32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b="1" dirty="0">
                <a:solidFill>
                  <a:schemeClr val="accent4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3200" b="1" dirty="0">
              <a:solidFill>
                <a:schemeClr val="accent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608863" y="1407725"/>
            <a:ext cx="2144384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kumimoji="1" lang="en-US" altLang="zh-CN" sz="8000" b="1" dirty="0">
                <a:solidFill>
                  <a:schemeClr val="accent2"/>
                </a:solidFill>
              </a:rPr>
              <a:t>$70</a:t>
            </a:r>
            <a:endParaRPr kumimoji="1" lang="zh-CN" altLang="en-US" sz="8000" b="1" dirty="0">
              <a:solidFill>
                <a:schemeClr val="accent2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825057" y="3173316"/>
            <a:ext cx="4574757" cy="2305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53" name="直线连接符 52"/>
          <p:cNvCxnSpPr/>
          <p:nvPr/>
        </p:nvCxnSpPr>
        <p:spPr>
          <a:xfrm>
            <a:off x="6825057" y="2996571"/>
            <a:ext cx="4449379" cy="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84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graphicFrame>
        <p:nvGraphicFramePr>
          <p:cNvPr id="33" name="图表 32"/>
          <p:cNvGraphicFramePr/>
          <p:nvPr>
            <p:extLst/>
          </p:nvPr>
        </p:nvGraphicFramePr>
        <p:xfrm>
          <a:off x="795" y="1400814"/>
          <a:ext cx="7060345" cy="4447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椭圆 33"/>
          <p:cNvSpPr/>
          <p:nvPr/>
        </p:nvSpPr>
        <p:spPr>
          <a:xfrm>
            <a:off x="4933082" y="3386421"/>
            <a:ext cx="1294945" cy="1294945"/>
          </a:xfrm>
          <a:prstGeom prst="ellipse">
            <a:avLst/>
          </a:prstGeom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62%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19524" y="3019717"/>
            <a:ext cx="1209327" cy="120932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24%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855101" y="1266695"/>
            <a:ext cx="1056000" cy="105514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867" b="1">
                <a:solidFill>
                  <a:srgbClr val="FFFFFF"/>
                </a:solidFill>
              </a:rPr>
              <a:t>14%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509688" y="2996571"/>
            <a:ext cx="2042556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267" b="1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kumimoji="1" lang="zh-CN" altLang="en-US" sz="4267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753248" y="1960180"/>
            <a:ext cx="2646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32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3200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608863" y="1407725"/>
            <a:ext cx="2144384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kumimoji="1" lang="en-US" altLang="zh-CN" sz="8000" b="1" dirty="0">
                <a:solidFill>
                  <a:srgbClr val="00C086"/>
                </a:solidFill>
              </a:rPr>
              <a:t>$70</a:t>
            </a:r>
            <a:endParaRPr kumimoji="1" lang="zh-CN" altLang="en-US" sz="8000" b="1" dirty="0">
              <a:solidFill>
                <a:srgbClr val="00C086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825057" y="3173316"/>
            <a:ext cx="4574757" cy="2305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53" name="直线连接符 52"/>
          <p:cNvCxnSpPr/>
          <p:nvPr/>
        </p:nvCxnSpPr>
        <p:spPr>
          <a:xfrm>
            <a:off x="6825057" y="2996571"/>
            <a:ext cx="4449379" cy="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12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graphicFrame>
        <p:nvGraphicFramePr>
          <p:cNvPr id="33" name="图表 32"/>
          <p:cNvGraphicFramePr/>
          <p:nvPr>
            <p:extLst/>
          </p:nvPr>
        </p:nvGraphicFramePr>
        <p:xfrm>
          <a:off x="795" y="1400814"/>
          <a:ext cx="7060345" cy="4447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椭圆 33"/>
          <p:cNvSpPr/>
          <p:nvPr/>
        </p:nvSpPr>
        <p:spPr>
          <a:xfrm>
            <a:off x="4933082" y="3386421"/>
            <a:ext cx="1294945" cy="1294945"/>
          </a:xfrm>
          <a:prstGeom prst="ellipse">
            <a:avLst/>
          </a:prstGeom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62%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19524" y="3019717"/>
            <a:ext cx="1209327" cy="120932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24%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855101" y="1266695"/>
            <a:ext cx="1056000" cy="105514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867" b="1">
                <a:solidFill>
                  <a:srgbClr val="FFFFFF"/>
                </a:solidFill>
              </a:rPr>
              <a:t>14%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509688" y="2996571"/>
            <a:ext cx="2042556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267" b="1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kumimoji="1" lang="zh-CN" altLang="en-US" sz="4267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753248" y="1960180"/>
            <a:ext cx="2646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32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3200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608863" y="1407725"/>
            <a:ext cx="2144384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kumimoji="1" lang="en-US" altLang="zh-CN" sz="8000" b="1" dirty="0">
                <a:solidFill>
                  <a:srgbClr val="00C165"/>
                </a:solidFill>
              </a:rPr>
              <a:t>$70</a:t>
            </a:r>
            <a:endParaRPr kumimoji="1" lang="zh-CN" altLang="en-US" sz="8000" b="1" dirty="0">
              <a:solidFill>
                <a:srgbClr val="00C165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825057" y="3173316"/>
            <a:ext cx="4574757" cy="2305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53" name="直线连接符 52"/>
          <p:cNvCxnSpPr/>
          <p:nvPr/>
        </p:nvCxnSpPr>
        <p:spPr>
          <a:xfrm>
            <a:off x="6825057" y="2996571"/>
            <a:ext cx="4449379" cy="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90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graphicFrame>
        <p:nvGraphicFramePr>
          <p:cNvPr id="33" name="图表 32"/>
          <p:cNvGraphicFramePr/>
          <p:nvPr>
            <p:extLst/>
          </p:nvPr>
        </p:nvGraphicFramePr>
        <p:xfrm>
          <a:off x="795" y="1400814"/>
          <a:ext cx="7060345" cy="4447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椭圆 33"/>
          <p:cNvSpPr/>
          <p:nvPr/>
        </p:nvSpPr>
        <p:spPr>
          <a:xfrm>
            <a:off x="4933082" y="3386421"/>
            <a:ext cx="1294945" cy="1294945"/>
          </a:xfrm>
          <a:prstGeom prst="ellipse">
            <a:avLst/>
          </a:prstGeom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62%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19524" y="3019717"/>
            <a:ext cx="1209327" cy="120932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24%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855101" y="1266695"/>
            <a:ext cx="1056000" cy="105514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867" b="1">
                <a:solidFill>
                  <a:srgbClr val="FFFFFF"/>
                </a:solidFill>
              </a:rPr>
              <a:t>14%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509688" y="2996571"/>
            <a:ext cx="2042556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267" b="1">
                <a:solidFill>
                  <a:srgbClr val="6B6767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kumimoji="1" lang="zh-CN" altLang="en-US" sz="4267" b="1" dirty="0">
              <a:solidFill>
                <a:srgbClr val="6B6767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753248" y="1960180"/>
            <a:ext cx="2646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6B6767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3200" b="1" dirty="0">
                <a:solidFill>
                  <a:srgbClr val="6B6767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b="1" dirty="0">
                <a:solidFill>
                  <a:srgbClr val="6B6767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3200" b="1" dirty="0">
              <a:solidFill>
                <a:srgbClr val="6B6767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608863" y="1407725"/>
            <a:ext cx="2144384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kumimoji="1" lang="en-US" altLang="zh-CN" sz="8000" b="1" dirty="0">
                <a:solidFill>
                  <a:srgbClr val="2DBDAA"/>
                </a:solidFill>
              </a:rPr>
              <a:t>$70</a:t>
            </a:r>
            <a:endParaRPr kumimoji="1" lang="zh-CN" altLang="en-US" sz="8000" b="1" dirty="0">
              <a:solidFill>
                <a:srgbClr val="2DBDAA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825057" y="3173316"/>
            <a:ext cx="4574757" cy="2305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53" name="直线连接符 52"/>
          <p:cNvCxnSpPr/>
          <p:nvPr/>
        </p:nvCxnSpPr>
        <p:spPr>
          <a:xfrm>
            <a:off x="6825057" y="2996571"/>
            <a:ext cx="4449379" cy="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67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自定义 128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A78B"/>
      </a:accent1>
      <a:accent2>
        <a:srgbClr val="91D140"/>
      </a:accent2>
      <a:accent3>
        <a:srgbClr val="FFA3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12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8CE7"/>
      </a:accent1>
      <a:accent2>
        <a:srgbClr val="00C086"/>
      </a:accent2>
      <a:accent3>
        <a:srgbClr val="89D42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自定义 130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D7D7"/>
      </a:accent1>
      <a:accent2>
        <a:srgbClr val="00C165"/>
      </a:accent2>
      <a:accent3>
        <a:srgbClr val="A6E94E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">
  <a:themeElements>
    <a:clrScheme name="自定义 13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1C68B6"/>
      </a:accent1>
      <a:accent2>
        <a:srgbClr val="2DBDAA"/>
      </a:accent2>
      <a:accent3>
        <a:srgbClr val="637C8D"/>
      </a:accent3>
      <a:accent4>
        <a:srgbClr val="6B6767"/>
      </a:accent4>
      <a:accent5>
        <a:srgbClr val="D2D2CF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796</Words>
  <Application>Microsoft Office PowerPoint</Application>
  <PresentationFormat>自定义</PresentationFormat>
  <Paragraphs>36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Office 主题</vt:lpstr>
      <vt:lpstr>1_Office 主题</vt:lpstr>
      <vt:lpstr>3_Office 主题</vt:lpstr>
      <vt:lpstr>4_Office 主题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zzf</cp:lastModifiedBy>
  <cp:revision>86</cp:revision>
  <dcterms:created xsi:type="dcterms:W3CDTF">2010-04-12T23:12:02Z</dcterms:created>
  <dcterms:modified xsi:type="dcterms:W3CDTF">2016-03-24T09:30:05Z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