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charts/style1.xml" ContentType="application/vnd.ms-office.chartstyle+xml"/>
  <Override PartName="/ppt/charts/colors1.xml" ContentType="application/vnd.ms-office.chartcolorstyle+xml"/>
  <Override PartName="/ppt/charts/style2.xml" ContentType="application/vnd.ms-office.chartstyle+xml"/>
  <Override PartName="/ppt/charts/colors2.xml" ContentType="application/vnd.ms-office.chartcolorstyle+xml"/>
  <Override PartName="/ppt/charts/style3.xml" ContentType="application/vnd.ms-office.chartstyle+xml"/>
  <Override PartName="/ppt/charts/colors3.xml" ContentType="application/vnd.ms-office.chartcolorstyle+xml"/>
  <Override PartName="/ppt/charts/style4.xml" ContentType="application/vnd.ms-office.chartstyle+xml"/>
  <Override PartName="/ppt/charts/colors4.xml" ContentType="application/vnd.ms-office.chartcolor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624" r:id="rId4"/>
    <p:sldMasterId id="2147493638" r:id="rId5"/>
    <p:sldMasterId id="2147493651" r:id="rId6"/>
    <p:sldMasterId id="2147493664" r:id="rId7"/>
  </p:sldMasterIdLst>
  <p:notesMasterIdLst>
    <p:notesMasterId r:id="rId12"/>
  </p:notesMasterIdLst>
  <p:sldIdLst>
    <p:sldId id="263" r:id="rId8"/>
    <p:sldId id="268" r:id="rId9"/>
    <p:sldId id="269" r:id="rId10"/>
    <p:sldId id="270" r:id="rId11"/>
  </p:sldIdLst>
  <p:sldSz cx="12193588" cy="6858000"/>
  <p:notesSz cx="6858000" cy="9144000"/>
  <p:defaultTextStyle>
    <a:defPPr>
      <a:defRPr lang="en-US"/>
    </a:defPPr>
    <a:lvl1pPr marL="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3A1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852" autoAdjust="0"/>
    <p:restoredTop sz="93226"/>
  </p:normalViewPr>
  <p:slideViewPr>
    <p:cSldViewPr snapToGrid="0" snapToObjects="1">
      <p:cViewPr varScale="1">
        <p:scale>
          <a:sx n="88" d="100"/>
          <a:sy n="88" d="100"/>
        </p:scale>
        <p:origin x="-126" y="-108"/>
      </p:cViewPr>
      <p:guideLst>
        <p:guide orient="horz" pos="2160"/>
        <p:guide pos="38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oleObject" Target="../embeddings/oleObject1.bin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oleObject" Target="../embeddings/oleObject2.bin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oleObject" Target="../embeddings/oleObject3.bin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Style" Target="style4.xml"/><Relationship Id="rId2" Type="http://schemas.microsoft.com/office/2011/relationships/chartColorStyle" Target="colors4.xml"/><Relationship Id="rId1" Type="http://schemas.openxmlformats.org/officeDocument/2006/relationships/oleObject" Target="../embeddings/oleObject4.bin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spPr>
            <a:ln w="50800">
              <a:solidFill>
                <a:schemeClr val="accent2"/>
              </a:solidFill>
            </a:ln>
          </c:spPr>
          <c:dPt>
            <c:idx val="0"/>
            <c:bubble3D val="0"/>
            <c:spPr>
              <a:solidFill>
                <a:schemeClr val="accent1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50800">
                <a:solidFill>
                  <a:schemeClr val="accent2"/>
                </a:solidFill>
              </a:ln>
              <a:effectLst/>
            </c:spPr>
          </c:dPt>
          <c:cat>
            <c:strRef>
              <c:f>Sheet1!$A$2:$A$5</c:f>
              <c:strCache>
                <c:ptCount val="3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8.2000000000000011</c:v>
                </c:pt>
                <c:pt idx="1">
                  <c:v>3.2</c:v>
                </c:pt>
                <c:pt idx="2">
                  <c:v>-1.8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5"/>
        <c:holeSize val="64"/>
      </c:doughnutChart>
      <c:spPr>
        <a:noFill/>
        <a:ln>
          <a:noFill/>
        </a:ln>
        <a:effectLst/>
      </c:spPr>
    </c:plotArea>
    <c:legend>
      <c:legendPos val="b"/>
      <c:legendEntry>
        <c:idx val="3"/>
        <c:delete val="1"/>
      </c:legendEntry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Microsoft YaHei" charset="0"/>
              <a:ea typeface="Microsoft YaHei" charset="0"/>
              <a:cs typeface="Microsoft YaHei" charset="0"/>
            </a:defRPr>
          </a:pPr>
          <a:endParaRPr lang="zh-CN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spPr>
            <a:ln w="50800">
              <a:solidFill>
                <a:schemeClr val="accent2"/>
              </a:solidFill>
            </a:ln>
          </c:spPr>
          <c:dPt>
            <c:idx val="0"/>
            <c:bubble3D val="0"/>
            <c:spPr>
              <a:solidFill>
                <a:schemeClr val="accent1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50800">
                <a:solidFill>
                  <a:schemeClr val="accent2"/>
                </a:solidFill>
              </a:ln>
              <a:effectLst/>
            </c:spPr>
          </c:dPt>
          <c:cat>
            <c:strRef>
              <c:f>Sheet1!$A$2:$A$5</c:f>
              <c:strCache>
                <c:ptCount val="3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8.2000000000000011</c:v>
                </c:pt>
                <c:pt idx="1">
                  <c:v>3.2</c:v>
                </c:pt>
                <c:pt idx="2">
                  <c:v>-1.8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5"/>
        <c:holeSize val="64"/>
      </c:doughnutChart>
      <c:spPr>
        <a:noFill/>
        <a:ln>
          <a:noFill/>
        </a:ln>
        <a:effectLst/>
      </c:spPr>
    </c:plotArea>
    <c:legend>
      <c:legendPos val="b"/>
      <c:legendEntry>
        <c:idx val="3"/>
        <c:delete val="1"/>
      </c:legendEntry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Microsoft YaHei" charset="0"/>
              <a:ea typeface="Microsoft YaHei" charset="0"/>
              <a:cs typeface="Microsoft YaHei" charset="0"/>
            </a:defRPr>
          </a:pPr>
          <a:endParaRPr lang="zh-CN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spPr>
            <a:ln w="50800">
              <a:solidFill>
                <a:schemeClr val="accent2"/>
              </a:solidFill>
            </a:ln>
          </c:spPr>
          <c:dPt>
            <c:idx val="0"/>
            <c:bubble3D val="0"/>
            <c:spPr>
              <a:solidFill>
                <a:schemeClr val="accent1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50800">
                <a:solidFill>
                  <a:schemeClr val="accent2"/>
                </a:solidFill>
              </a:ln>
              <a:effectLst/>
            </c:spPr>
          </c:dPt>
          <c:cat>
            <c:strRef>
              <c:f>Sheet1!$A$2:$A$5</c:f>
              <c:strCache>
                <c:ptCount val="3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8.2000000000000011</c:v>
                </c:pt>
                <c:pt idx="1">
                  <c:v>3.2</c:v>
                </c:pt>
                <c:pt idx="2">
                  <c:v>-1.8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5"/>
        <c:holeSize val="64"/>
      </c:doughnutChart>
      <c:spPr>
        <a:noFill/>
        <a:ln>
          <a:noFill/>
        </a:ln>
        <a:effectLst/>
      </c:spPr>
    </c:plotArea>
    <c:legend>
      <c:legendPos val="b"/>
      <c:legendEntry>
        <c:idx val="3"/>
        <c:delete val="1"/>
      </c:legendEntry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Microsoft YaHei" charset="0"/>
              <a:ea typeface="Microsoft YaHei" charset="0"/>
              <a:cs typeface="Microsoft YaHei" charset="0"/>
            </a:defRPr>
          </a:pPr>
          <a:endParaRPr lang="zh-CN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spPr>
            <a:ln w="50800">
              <a:solidFill>
                <a:schemeClr val="accent2"/>
              </a:solidFill>
            </a:ln>
          </c:spPr>
          <c:dPt>
            <c:idx val="0"/>
            <c:bubble3D val="0"/>
            <c:spPr>
              <a:solidFill>
                <a:schemeClr val="accent1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50800">
                <a:solidFill>
                  <a:schemeClr val="accent2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50800">
                <a:solidFill>
                  <a:schemeClr val="accent2"/>
                </a:solidFill>
              </a:ln>
              <a:effectLst/>
            </c:spPr>
          </c:dPt>
          <c:cat>
            <c:strRef>
              <c:f>Sheet1!$A$2:$A$5</c:f>
              <c:strCache>
                <c:ptCount val="3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8.2000000000000011</c:v>
                </c:pt>
                <c:pt idx="1">
                  <c:v>3.2</c:v>
                </c:pt>
                <c:pt idx="2">
                  <c:v>-1.8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5"/>
        <c:holeSize val="64"/>
      </c:doughnutChart>
      <c:spPr>
        <a:noFill/>
        <a:ln>
          <a:noFill/>
        </a:ln>
        <a:effectLst/>
      </c:spPr>
    </c:plotArea>
    <c:legend>
      <c:legendPos val="b"/>
      <c:legendEntry>
        <c:idx val="3"/>
        <c:delete val="1"/>
      </c:legendEntry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Microsoft YaHei" charset="0"/>
              <a:ea typeface="Microsoft YaHei" charset="0"/>
              <a:cs typeface="Microsoft YaHei" charset="0"/>
            </a:defRPr>
          </a:pPr>
          <a:endParaRPr lang="zh-CN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0DF48F-16EC-441A-B646-2AC10CB1EB49}" type="datetimeFigureOut">
              <a:rPr lang="zh-CN" altLang="en-US" smtClean="0"/>
              <a:pPr/>
              <a:t>2016/3/24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7B27CF-BCC9-48A3-86C3-EABC222E0F7E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260833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 userDrawn="1"/>
        </p:nvSpPr>
        <p:spPr>
          <a:xfrm>
            <a:off x="440661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67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标注</a:t>
            </a:r>
            <a:endParaRPr lang="zh-CN" altLang="en-US" sz="1867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</p:txBody>
      </p:sp>
      <p:sp>
        <p:nvSpPr>
          <p:cNvPr id="6" name="矩形 5"/>
          <p:cNvSpPr/>
          <p:nvPr userDrawn="1"/>
        </p:nvSpPr>
        <p:spPr>
          <a:xfrm>
            <a:off x="2858046" y="841948"/>
            <a:ext cx="1402184" cy="32924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字体使用 </a:t>
            </a:r>
            <a:endParaRPr lang="en-US" altLang="zh-CN" sz="1333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行距</a:t>
            </a: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背景图片出处</a:t>
            </a:r>
          </a:p>
          <a:p>
            <a:pPr>
              <a:lnSpc>
                <a:spcPct val="130000"/>
              </a:lnSpc>
            </a:pPr>
            <a:endParaRPr lang="zh-CN" altLang="en-US" sz="1333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zh-CN" altLang="en-US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声明</a:t>
            </a: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</p:txBody>
      </p:sp>
      <p:sp>
        <p:nvSpPr>
          <p:cNvPr id="7" name="矩形 6"/>
          <p:cNvSpPr/>
          <p:nvPr userDrawn="1"/>
        </p:nvSpPr>
        <p:spPr>
          <a:xfrm>
            <a:off x="4395624" y="841948"/>
            <a:ext cx="3727943" cy="38257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英文 </a:t>
            </a:r>
            <a:r>
              <a:rPr lang="en-US" altLang="zh-CN" sz="1333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Calibri</a:t>
            </a:r>
          </a:p>
          <a:p>
            <a:pPr>
              <a:lnSpc>
                <a:spcPct val="130000"/>
              </a:lnSpc>
            </a:pPr>
            <a:endParaRPr lang="en-US" altLang="zh-CN" sz="1333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中文 微软雅黑</a:t>
            </a: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正文 </a:t>
            </a:r>
            <a:r>
              <a:rPr lang="en-US" altLang="zh-CN" sz="1333" dirty="0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1.3</a:t>
            </a:r>
          </a:p>
          <a:p>
            <a:pPr>
              <a:lnSpc>
                <a:spcPct val="130000"/>
              </a:lnSpc>
            </a:pPr>
            <a:endParaRPr lang="en-US" altLang="zh-CN" sz="1333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en-US" altLang="zh-CN" sz="1333" dirty="0" err="1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cn.bing.com</a:t>
            </a:r>
            <a:endParaRPr lang="zh-CN" altLang="en-US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zh-CN" altLang="en-US" sz="1333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endParaRPr lang="zh-CN" altLang="en-US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zh-CN" altLang="en-US" sz="1333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rPr>
              <a:t>互联网是一个开放共享的平台</a:t>
            </a:r>
          </a:p>
          <a:p>
            <a:pPr>
              <a:lnSpc>
                <a:spcPct val="130000"/>
              </a:lnSpc>
            </a:pPr>
            <a:r>
              <a:rPr lang="zh-CN" altLang="en-US" sz="1333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rPr>
              <a:t>Office</a:t>
            </a:r>
            <a:r>
              <a:rPr lang="en-US" altLang="zh-CN" sz="1333" dirty="0" smtClean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rPr>
              <a:t>PLUS </a:t>
            </a:r>
            <a:r>
              <a:rPr lang="zh-CN" altLang="en-US" sz="1333" dirty="0" smtClean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rPr>
              <a:t>部分</a:t>
            </a:r>
            <a:r>
              <a:rPr lang="zh-CN" altLang="en-US" sz="1333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rPr>
              <a:t>设计灵感与元素来源于网络</a:t>
            </a:r>
          </a:p>
          <a:p>
            <a:pPr>
              <a:lnSpc>
                <a:spcPct val="130000"/>
              </a:lnSpc>
            </a:pPr>
            <a:r>
              <a:rPr lang="zh-CN" altLang="en-US" sz="1333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rPr>
              <a:t>如有建议请联系officeplus@microsoft.com</a:t>
            </a:r>
            <a:endParaRPr lang="en-US" altLang="zh-CN" sz="1333" dirty="0" smtClean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40661" y="182445"/>
            <a:ext cx="816249" cy="25654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en-US" altLang="zh-CN" sz="1067" dirty="0" err="1" smtClean="0">
                <a:solidFill>
                  <a:srgbClr val="FFFFFF"/>
                </a:solidFill>
                <a:latin typeface="Segoe UI Light"/>
                <a:ea typeface="微软雅黑" panose="020B0503020204020204" pitchFamily="34" charset="-122"/>
                <a:cs typeface="Segoe UI Light"/>
              </a:rPr>
              <a:t>OfficePLUS</a:t>
            </a:r>
            <a:endParaRPr lang="zh-CN" altLang="en-US" sz="1067" dirty="0">
              <a:solidFill>
                <a:srgbClr val="FFFFFF"/>
              </a:solidFill>
              <a:latin typeface="Segoe UI Light"/>
              <a:ea typeface="微软雅黑" panose="020B0503020204020204" pitchFamily="34" charset="-122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val="8204172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1670811" y="258233"/>
            <a:ext cx="4868751" cy="529569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/>
            </a:lvl1pPr>
          </a:lstStyle>
          <a:p>
            <a:pPr lvl="0"/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3" name="文本占位符 7"/>
          <p:cNvSpPr>
            <a:spLocks noGrp="1"/>
          </p:cNvSpPr>
          <p:nvPr>
            <p:ph type="body" sz="quarter" idx="13" hasCustomPrompt="1"/>
          </p:nvPr>
        </p:nvSpPr>
        <p:spPr>
          <a:xfrm>
            <a:off x="10922724" y="6256175"/>
            <a:ext cx="805513" cy="616255"/>
          </a:xfrm>
          <a:prstGeom prst="rect">
            <a:avLst/>
          </a:prstGeom>
          <a:solidFill>
            <a:schemeClr val="accent5"/>
          </a:solidFill>
        </p:spPr>
        <p:txBody>
          <a:bodyPr vert="horz" anchor="ctr"/>
          <a:lstStyle>
            <a:lvl1pPr marL="0" indent="0" algn="ctr">
              <a:buNone/>
              <a:defRPr sz="2400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5" name="燕尾形 4"/>
          <p:cNvSpPr/>
          <p:nvPr userDrawn="1"/>
        </p:nvSpPr>
        <p:spPr>
          <a:xfrm>
            <a:off x="376815" y="258233"/>
            <a:ext cx="502986" cy="529569"/>
          </a:xfrm>
          <a:prstGeom prst="chevron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chemeClr val="tx1"/>
              </a:solidFill>
            </a:endParaRPr>
          </a:p>
        </p:txBody>
      </p:sp>
      <p:sp>
        <p:nvSpPr>
          <p:cNvPr id="6" name="燕尾形 5"/>
          <p:cNvSpPr/>
          <p:nvPr userDrawn="1"/>
        </p:nvSpPr>
        <p:spPr>
          <a:xfrm>
            <a:off x="705606" y="262264"/>
            <a:ext cx="726415" cy="529569"/>
          </a:xfrm>
          <a:prstGeom prst="chevron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03639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1670811" y="258233"/>
            <a:ext cx="4868751" cy="529569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/>
            </a:lvl1pPr>
          </a:lstStyle>
          <a:p>
            <a:pPr lvl="0"/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3" name="文本占位符 7"/>
          <p:cNvSpPr>
            <a:spLocks noGrp="1"/>
          </p:cNvSpPr>
          <p:nvPr>
            <p:ph type="body" sz="quarter" idx="13" hasCustomPrompt="1"/>
          </p:nvPr>
        </p:nvSpPr>
        <p:spPr>
          <a:xfrm>
            <a:off x="10922724" y="6256175"/>
            <a:ext cx="805513" cy="616255"/>
          </a:xfrm>
          <a:prstGeom prst="rect">
            <a:avLst/>
          </a:prstGeom>
          <a:solidFill>
            <a:schemeClr val="accent5"/>
          </a:solidFill>
        </p:spPr>
        <p:txBody>
          <a:bodyPr vert="horz" anchor="ctr"/>
          <a:lstStyle>
            <a:lvl1pPr marL="0" indent="0" algn="ctr">
              <a:buNone/>
              <a:defRPr sz="2400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5" name="燕尾形 4"/>
          <p:cNvSpPr/>
          <p:nvPr userDrawn="1"/>
        </p:nvSpPr>
        <p:spPr>
          <a:xfrm>
            <a:off x="376815" y="258233"/>
            <a:ext cx="502986" cy="529569"/>
          </a:xfrm>
          <a:prstGeom prst="chevron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6" name="燕尾形 5"/>
          <p:cNvSpPr/>
          <p:nvPr userDrawn="1"/>
        </p:nvSpPr>
        <p:spPr>
          <a:xfrm>
            <a:off x="705606" y="262264"/>
            <a:ext cx="726415" cy="529569"/>
          </a:xfrm>
          <a:prstGeom prst="chevron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9369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1670811" y="258233"/>
            <a:ext cx="4868751" cy="529569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/>
            </a:lvl1pPr>
          </a:lstStyle>
          <a:p>
            <a:pPr lvl="0"/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3" name="文本占位符 7"/>
          <p:cNvSpPr>
            <a:spLocks noGrp="1"/>
          </p:cNvSpPr>
          <p:nvPr>
            <p:ph type="body" sz="quarter" idx="13" hasCustomPrompt="1"/>
          </p:nvPr>
        </p:nvSpPr>
        <p:spPr>
          <a:xfrm>
            <a:off x="10922724" y="6256175"/>
            <a:ext cx="805513" cy="616255"/>
          </a:xfrm>
          <a:prstGeom prst="rect">
            <a:avLst/>
          </a:prstGeom>
          <a:solidFill>
            <a:schemeClr val="accent5"/>
          </a:solidFill>
        </p:spPr>
        <p:txBody>
          <a:bodyPr vert="horz" anchor="ctr"/>
          <a:lstStyle>
            <a:lvl1pPr marL="0" indent="0" algn="ctr">
              <a:buNone/>
              <a:defRPr sz="2400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5" name="燕尾形 4"/>
          <p:cNvSpPr/>
          <p:nvPr userDrawn="1"/>
        </p:nvSpPr>
        <p:spPr>
          <a:xfrm>
            <a:off x="376815" y="258233"/>
            <a:ext cx="502986" cy="529569"/>
          </a:xfrm>
          <a:prstGeom prst="chevron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6" name="燕尾形 5"/>
          <p:cNvSpPr/>
          <p:nvPr userDrawn="1"/>
        </p:nvSpPr>
        <p:spPr>
          <a:xfrm>
            <a:off x="705606" y="262264"/>
            <a:ext cx="726415" cy="529569"/>
          </a:xfrm>
          <a:prstGeom prst="chevron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0433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1670811" y="258233"/>
            <a:ext cx="4868751" cy="529569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/>
            </a:lvl1pPr>
          </a:lstStyle>
          <a:p>
            <a:pPr lvl="0"/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3" name="文本占位符 7"/>
          <p:cNvSpPr>
            <a:spLocks noGrp="1"/>
          </p:cNvSpPr>
          <p:nvPr>
            <p:ph type="body" sz="quarter" idx="13" hasCustomPrompt="1"/>
          </p:nvPr>
        </p:nvSpPr>
        <p:spPr>
          <a:xfrm>
            <a:off x="10922724" y="6256175"/>
            <a:ext cx="805513" cy="616255"/>
          </a:xfrm>
          <a:prstGeom prst="rect">
            <a:avLst/>
          </a:prstGeom>
          <a:solidFill>
            <a:schemeClr val="accent5"/>
          </a:solidFill>
        </p:spPr>
        <p:txBody>
          <a:bodyPr vert="horz" anchor="ctr"/>
          <a:lstStyle>
            <a:lvl1pPr marL="0" indent="0" algn="ctr">
              <a:buNone/>
              <a:defRPr sz="2400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5" name="燕尾形 4"/>
          <p:cNvSpPr/>
          <p:nvPr userDrawn="1"/>
        </p:nvSpPr>
        <p:spPr>
          <a:xfrm>
            <a:off x="376815" y="258233"/>
            <a:ext cx="502986" cy="529569"/>
          </a:xfrm>
          <a:prstGeom prst="chevron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6" name="燕尾形 5"/>
          <p:cNvSpPr/>
          <p:nvPr userDrawn="1"/>
        </p:nvSpPr>
        <p:spPr>
          <a:xfrm>
            <a:off x="705606" y="262264"/>
            <a:ext cx="726415" cy="529569"/>
          </a:xfrm>
          <a:prstGeom prst="chevron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748709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3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365126"/>
            <a:ext cx="105169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1825625"/>
            <a:ext cx="105169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pPr/>
              <a:t>3/24/2016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6356351"/>
            <a:ext cx="4115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40600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631" r:id="rId1"/>
    <p:sldLayoutId id="2147493636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="" xmlns:p15="http://schemas.microsoft.com/office/powerpoint/2012/main"/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365126"/>
            <a:ext cx="105169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1825625"/>
            <a:ext cx="105169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pPr/>
              <a:t>3/24/2016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6356351"/>
            <a:ext cx="4115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983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="" xmlns:p15="http://schemas.microsoft.com/office/powerpoint/2012/main"/>
    </p:ext>
  </p:extLst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365126"/>
            <a:ext cx="105169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1825625"/>
            <a:ext cx="105169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pPr/>
              <a:t>3/24/2016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6356351"/>
            <a:ext cx="4115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346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663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="" xmlns:p15="http://schemas.microsoft.com/office/powerpoint/2012/main"/>
    </p:ext>
  </p:extLst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365126"/>
            <a:ext cx="105169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1825625"/>
            <a:ext cx="105169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pPr/>
              <a:t>3/24/2016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6356351"/>
            <a:ext cx="4115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5771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676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=""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graphicFrame>
        <p:nvGraphicFramePr>
          <p:cNvPr id="33" name="图表 32"/>
          <p:cNvGraphicFramePr/>
          <p:nvPr>
            <p:extLst>
              <p:ext uri="{D42A27DB-BD31-4B8C-83A1-F6EECF244321}">
                <p14:modId xmlns:p14="http://schemas.microsoft.com/office/powerpoint/2010/main" val="1101533292"/>
              </p:ext>
            </p:extLst>
          </p:nvPr>
        </p:nvGraphicFramePr>
        <p:xfrm>
          <a:off x="795" y="1400814"/>
          <a:ext cx="7060345" cy="44471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4" name="椭圆 33"/>
          <p:cNvSpPr/>
          <p:nvPr/>
        </p:nvSpPr>
        <p:spPr>
          <a:xfrm>
            <a:off x="4933082" y="3386421"/>
            <a:ext cx="1294945" cy="1294945"/>
          </a:xfrm>
          <a:prstGeom prst="ellipse">
            <a:avLst/>
          </a:prstGeom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/>
              <a:t>62%</a:t>
            </a:r>
            <a:endParaRPr kumimoji="1" lang="zh-CN" altLang="en-US" sz="3200" b="1" dirty="0"/>
          </a:p>
        </p:txBody>
      </p:sp>
      <p:sp>
        <p:nvSpPr>
          <p:cNvPr id="35" name="椭圆 34"/>
          <p:cNvSpPr/>
          <p:nvPr/>
        </p:nvSpPr>
        <p:spPr>
          <a:xfrm>
            <a:off x="919524" y="3019717"/>
            <a:ext cx="1209327" cy="1209327"/>
          </a:xfrm>
          <a:prstGeom prst="ellipse">
            <a:avLst/>
          </a:prstGeom>
          <a:solidFill>
            <a:schemeClr val="accent2">
              <a:lumMod val="75000"/>
            </a:schemeClr>
          </a:solidFill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/>
              <a:t>24%</a:t>
            </a:r>
            <a:endParaRPr kumimoji="1" lang="zh-CN" altLang="en-US" sz="3200" b="1" dirty="0"/>
          </a:p>
        </p:txBody>
      </p:sp>
      <p:sp>
        <p:nvSpPr>
          <p:cNvPr id="36" name="椭圆 35"/>
          <p:cNvSpPr/>
          <p:nvPr/>
        </p:nvSpPr>
        <p:spPr>
          <a:xfrm>
            <a:off x="1855101" y="1266695"/>
            <a:ext cx="1056000" cy="1055140"/>
          </a:xfrm>
          <a:prstGeom prst="ellipse">
            <a:avLst/>
          </a:prstGeom>
          <a:solidFill>
            <a:schemeClr val="accent3"/>
          </a:solidFill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1867" b="1"/>
              <a:t>14%</a:t>
            </a:r>
            <a:endParaRPr kumimoji="1" lang="zh-CN" altLang="en-US" sz="1867" b="1" dirty="0"/>
          </a:p>
        </p:txBody>
      </p:sp>
      <p:sp>
        <p:nvSpPr>
          <p:cNvPr id="49" name="文本框 48"/>
          <p:cNvSpPr txBox="1"/>
          <p:nvPr/>
        </p:nvSpPr>
        <p:spPr>
          <a:xfrm>
            <a:off x="2509688" y="2996571"/>
            <a:ext cx="2042556" cy="748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zh-CN" sz="4267" b="1">
                <a:solidFill>
                  <a:schemeClr val="accent4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endParaRPr kumimoji="1" lang="zh-CN" altLang="en-US" sz="4267" b="1" dirty="0">
              <a:solidFill>
                <a:schemeClr val="accent4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8753248" y="1960180"/>
            <a:ext cx="264656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3200" b="1" dirty="0">
                <a:solidFill>
                  <a:schemeClr val="accent4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r>
              <a:rPr kumimoji="1" lang="zh-CN" altLang="en-US" sz="3200" b="1" dirty="0">
                <a:solidFill>
                  <a:schemeClr val="accent4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kumimoji="1" lang="en-US" altLang="zh-CN" sz="3200" b="1" dirty="0">
                <a:solidFill>
                  <a:schemeClr val="accent4"/>
                </a:solidFill>
                <a:latin typeface="Microsoft YaHei" charset="0"/>
                <a:ea typeface="Microsoft YaHei" charset="0"/>
                <a:cs typeface="Microsoft YaHei" charset="0"/>
              </a:rPr>
              <a:t>HERE</a:t>
            </a:r>
            <a:endParaRPr kumimoji="1" lang="zh-CN" altLang="en-US" sz="3200" b="1" dirty="0">
              <a:solidFill>
                <a:schemeClr val="accent4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51" name="文本框 50"/>
          <p:cNvSpPr txBox="1"/>
          <p:nvPr/>
        </p:nvSpPr>
        <p:spPr>
          <a:xfrm>
            <a:off x="6608863" y="1407725"/>
            <a:ext cx="2144384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kumimoji="1" lang="en-US" altLang="zh-CN" sz="8000" b="1" dirty="0">
                <a:solidFill>
                  <a:schemeClr val="accent2"/>
                </a:solidFill>
              </a:rPr>
              <a:t>$70</a:t>
            </a:r>
            <a:endParaRPr kumimoji="1" lang="zh-CN" altLang="en-US" sz="8000" b="1" dirty="0">
              <a:solidFill>
                <a:schemeClr val="accent2"/>
              </a:solidFill>
            </a:endParaRPr>
          </a:p>
        </p:txBody>
      </p:sp>
      <p:sp>
        <p:nvSpPr>
          <p:cNvPr id="52" name="矩形 51"/>
          <p:cNvSpPr/>
          <p:nvPr/>
        </p:nvSpPr>
        <p:spPr>
          <a:xfrm>
            <a:off x="6825057" y="3173316"/>
            <a:ext cx="4574757" cy="23056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ct val="130000"/>
              </a:lnSpc>
            </a:pP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53" name="直线连接符 52"/>
          <p:cNvCxnSpPr/>
          <p:nvPr/>
        </p:nvCxnSpPr>
        <p:spPr>
          <a:xfrm>
            <a:off x="6825057" y="2996571"/>
            <a:ext cx="4449379" cy="0"/>
          </a:xfrm>
          <a:prstGeom prst="line">
            <a:avLst/>
          </a:prstGeom>
          <a:ln w="158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4084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zh-CN" dirty="0" smtClean="0"/>
              <a:t>02</a:t>
            </a:r>
            <a:endParaRPr kumimoji="1" lang="zh-CN" altLang="en-US" dirty="0"/>
          </a:p>
        </p:txBody>
      </p:sp>
      <p:graphicFrame>
        <p:nvGraphicFramePr>
          <p:cNvPr id="33" name="图表 32"/>
          <p:cNvGraphicFramePr/>
          <p:nvPr>
            <p:extLst/>
          </p:nvPr>
        </p:nvGraphicFramePr>
        <p:xfrm>
          <a:off x="795" y="1400814"/>
          <a:ext cx="7060345" cy="44471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4" name="椭圆 33"/>
          <p:cNvSpPr/>
          <p:nvPr/>
        </p:nvSpPr>
        <p:spPr>
          <a:xfrm>
            <a:off x="4933082" y="3386421"/>
            <a:ext cx="1294945" cy="1294945"/>
          </a:xfrm>
          <a:prstGeom prst="ellipse">
            <a:avLst/>
          </a:prstGeom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>
                <a:solidFill>
                  <a:srgbClr val="FFFFFF"/>
                </a:solidFill>
              </a:rPr>
              <a:t>62%</a:t>
            </a:r>
            <a:endParaRPr kumimoji="1" lang="zh-CN" altLang="en-US" sz="3200" b="1" dirty="0">
              <a:solidFill>
                <a:srgbClr val="FFFFFF"/>
              </a:solidFill>
            </a:endParaRPr>
          </a:p>
        </p:txBody>
      </p:sp>
      <p:sp>
        <p:nvSpPr>
          <p:cNvPr id="35" name="椭圆 34"/>
          <p:cNvSpPr/>
          <p:nvPr/>
        </p:nvSpPr>
        <p:spPr>
          <a:xfrm>
            <a:off x="919524" y="3019717"/>
            <a:ext cx="1209327" cy="1209327"/>
          </a:xfrm>
          <a:prstGeom prst="ellipse">
            <a:avLst/>
          </a:prstGeom>
          <a:solidFill>
            <a:schemeClr val="accent2">
              <a:lumMod val="75000"/>
            </a:schemeClr>
          </a:solidFill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>
                <a:solidFill>
                  <a:srgbClr val="FFFFFF"/>
                </a:solidFill>
              </a:rPr>
              <a:t>24%</a:t>
            </a:r>
            <a:endParaRPr kumimoji="1" lang="zh-CN" altLang="en-US" sz="3200" b="1" dirty="0">
              <a:solidFill>
                <a:srgbClr val="FFFFFF"/>
              </a:solidFill>
            </a:endParaRPr>
          </a:p>
        </p:txBody>
      </p:sp>
      <p:sp>
        <p:nvSpPr>
          <p:cNvPr id="36" name="椭圆 35"/>
          <p:cNvSpPr/>
          <p:nvPr/>
        </p:nvSpPr>
        <p:spPr>
          <a:xfrm>
            <a:off x="1855101" y="1266695"/>
            <a:ext cx="1056000" cy="1055140"/>
          </a:xfrm>
          <a:prstGeom prst="ellipse">
            <a:avLst/>
          </a:prstGeom>
          <a:solidFill>
            <a:schemeClr val="accent3"/>
          </a:solidFill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1867" b="1">
                <a:solidFill>
                  <a:srgbClr val="FFFFFF"/>
                </a:solidFill>
              </a:rPr>
              <a:t>14%</a:t>
            </a:r>
            <a:endParaRPr kumimoji="1" lang="zh-CN" altLang="en-US" sz="1867" b="1" dirty="0">
              <a:solidFill>
                <a:srgbClr val="FFFFFF"/>
              </a:solidFill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2509688" y="2996571"/>
            <a:ext cx="2042556" cy="748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zh-CN" sz="4267" b="1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endParaRPr kumimoji="1" lang="zh-CN" altLang="en-US" sz="4267" b="1" dirty="0">
              <a:solidFill>
                <a:srgbClr val="515151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8753248" y="1960180"/>
            <a:ext cx="264656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32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r>
              <a:rPr kumimoji="1" lang="zh-CN" altLang="en-US" sz="32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kumimoji="1" lang="en-US" altLang="zh-CN" sz="32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HERE</a:t>
            </a:r>
            <a:endParaRPr kumimoji="1" lang="zh-CN" altLang="en-US" sz="3200" b="1" dirty="0">
              <a:solidFill>
                <a:srgbClr val="515151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51" name="文本框 50"/>
          <p:cNvSpPr txBox="1"/>
          <p:nvPr/>
        </p:nvSpPr>
        <p:spPr>
          <a:xfrm>
            <a:off x="6608863" y="1407725"/>
            <a:ext cx="2144384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kumimoji="1" lang="en-US" altLang="zh-CN" sz="8000" b="1" dirty="0">
                <a:solidFill>
                  <a:srgbClr val="00C086"/>
                </a:solidFill>
              </a:rPr>
              <a:t>$70</a:t>
            </a:r>
            <a:endParaRPr kumimoji="1" lang="zh-CN" altLang="en-US" sz="8000" b="1" dirty="0">
              <a:solidFill>
                <a:srgbClr val="00C086"/>
              </a:solidFill>
            </a:endParaRPr>
          </a:p>
        </p:txBody>
      </p:sp>
      <p:sp>
        <p:nvSpPr>
          <p:cNvPr id="52" name="矩形 51"/>
          <p:cNvSpPr/>
          <p:nvPr/>
        </p:nvSpPr>
        <p:spPr>
          <a:xfrm>
            <a:off x="6825057" y="3173316"/>
            <a:ext cx="4574757" cy="23056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53" name="直线连接符 52"/>
          <p:cNvCxnSpPr/>
          <p:nvPr/>
        </p:nvCxnSpPr>
        <p:spPr>
          <a:xfrm>
            <a:off x="6825057" y="2996571"/>
            <a:ext cx="4449379" cy="0"/>
          </a:xfrm>
          <a:prstGeom prst="line">
            <a:avLst/>
          </a:prstGeom>
          <a:ln w="158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71262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zh-CN" dirty="0" smtClean="0"/>
              <a:t>03</a:t>
            </a:r>
            <a:endParaRPr kumimoji="1" lang="zh-CN" altLang="en-US" dirty="0"/>
          </a:p>
        </p:txBody>
      </p:sp>
      <p:graphicFrame>
        <p:nvGraphicFramePr>
          <p:cNvPr id="33" name="图表 32"/>
          <p:cNvGraphicFramePr/>
          <p:nvPr>
            <p:extLst/>
          </p:nvPr>
        </p:nvGraphicFramePr>
        <p:xfrm>
          <a:off x="795" y="1400814"/>
          <a:ext cx="7060345" cy="44471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4" name="椭圆 33"/>
          <p:cNvSpPr/>
          <p:nvPr/>
        </p:nvSpPr>
        <p:spPr>
          <a:xfrm>
            <a:off x="4933082" y="3386421"/>
            <a:ext cx="1294945" cy="1294945"/>
          </a:xfrm>
          <a:prstGeom prst="ellipse">
            <a:avLst/>
          </a:prstGeom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>
                <a:solidFill>
                  <a:srgbClr val="FFFFFF"/>
                </a:solidFill>
              </a:rPr>
              <a:t>62%</a:t>
            </a:r>
            <a:endParaRPr kumimoji="1" lang="zh-CN" altLang="en-US" sz="3200" b="1" dirty="0">
              <a:solidFill>
                <a:srgbClr val="FFFFFF"/>
              </a:solidFill>
            </a:endParaRPr>
          </a:p>
        </p:txBody>
      </p:sp>
      <p:sp>
        <p:nvSpPr>
          <p:cNvPr id="35" name="椭圆 34"/>
          <p:cNvSpPr/>
          <p:nvPr/>
        </p:nvSpPr>
        <p:spPr>
          <a:xfrm>
            <a:off x="919524" y="3019717"/>
            <a:ext cx="1209327" cy="1209327"/>
          </a:xfrm>
          <a:prstGeom prst="ellipse">
            <a:avLst/>
          </a:prstGeom>
          <a:solidFill>
            <a:schemeClr val="accent2">
              <a:lumMod val="75000"/>
            </a:schemeClr>
          </a:solidFill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>
                <a:solidFill>
                  <a:srgbClr val="FFFFFF"/>
                </a:solidFill>
              </a:rPr>
              <a:t>24%</a:t>
            </a:r>
            <a:endParaRPr kumimoji="1" lang="zh-CN" altLang="en-US" sz="3200" b="1" dirty="0">
              <a:solidFill>
                <a:srgbClr val="FFFFFF"/>
              </a:solidFill>
            </a:endParaRPr>
          </a:p>
        </p:txBody>
      </p:sp>
      <p:sp>
        <p:nvSpPr>
          <p:cNvPr id="36" name="椭圆 35"/>
          <p:cNvSpPr/>
          <p:nvPr/>
        </p:nvSpPr>
        <p:spPr>
          <a:xfrm>
            <a:off x="1855101" y="1266695"/>
            <a:ext cx="1056000" cy="1055140"/>
          </a:xfrm>
          <a:prstGeom prst="ellipse">
            <a:avLst/>
          </a:prstGeom>
          <a:solidFill>
            <a:schemeClr val="accent3"/>
          </a:solidFill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1867" b="1">
                <a:solidFill>
                  <a:srgbClr val="FFFFFF"/>
                </a:solidFill>
              </a:rPr>
              <a:t>14%</a:t>
            </a:r>
            <a:endParaRPr kumimoji="1" lang="zh-CN" altLang="en-US" sz="1867" b="1" dirty="0">
              <a:solidFill>
                <a:srgbClr val="FFFFFF"/>
              </a:solidFill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2509688" y="2996571"/>
            <a:ext cx="2042556" cy="748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zh-CN" sz="4267" b="1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endParaRPr kumimoji="1" lang="zh-CN" altLang="en-US" sz="4267" b="1" dirty="0">
              <a:solidFill>
                <a:srgbClr val="515151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8753248" y="1960180"/>
            <a:ext cx="264656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32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r>
              <a:rPr kumimoji="1" lang="zh-CN" altLang="en-US" sz="32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kumimoji="1" lang="en-US" altLang="zh-CN" sz="3200" b="1" dirty="0">
                <a:solidFill>
                  <a:srgbClr val="515151"/>
                </a:solidFill>
                <a:latin typeface="Microsoft YaHei" charset="0"/>
                <a:ea typeface="Microsoft YaHei" charset="0"/>
                <a:cs typeface="Microsoft YaHei" charset="0"/>
              </a:rPr>
              <a:t>HERE</a:t>
            </a:r>
            <a:endParaRPr kumimoji="1" lang="zh-CN" altLang="en-US" sz="3200" b="1" dirty="0">
              <a:solidFill>
                <a:srgbClr val="515151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51" name="文本框 50"/>
          <p:cNvSpPr txBox="1"/>
          <p:nvPr/>
        </p:nvSpPr>
        <p:spPr>
          <a:xfrm>
            <a:off x="6608863" y="1407725"/>
            <a:ext cx="2144384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kumimoji="1" lang="en-US" altLang="zh-CN" sz="8000" b="1" dirty="0">
                <a:solidFill>
                  <a:srgbClr val="00C165"/>
                </a:solidFill>
              </a:rPr>
              <a:t>$70</a:t>
            </a:r>
            <a:endParaRPr kumimoji="1" lang="zh-CN" altLang="en-US" sz="8000" b="1" dirty="0">
              <a:solidFill>
                <a:srgbClr val="00C165"/>
              </a:solidFill>
            </a:endParaRPr>
          </a:p>
        </p:txBody>
      </p:sp>
      <p:sp>
        <p:nvSpPr>
          <p:cNvPr id="52" name="矩形 51"/>
          <p:cNvSpPr/>
          <p:nvPr/>
        </p:nvSpPr>
        <p:spPr>
          <a:xfrm>
            <a:off x="6825057" y="3173316"/>
            <a:ext cx="4574757" cy="23056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53" name="直线连接符 52"/>
          <p:cNvCxnSpPr/>
          <p:nvPr/>
        </p:nvCxnSpPr>
        <p:spPr>
          <a:xfrm>
            <a:off x="6825057" y="2996571"/>
            <a:ext cx="4449379" cy="0"/>
          </a:xfrm>
          <a:prstGeom prst="line">
            <a:avLst/>
          </a:prstGeom>
          <a:ln w="158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909025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zh-CN" dirty="0" smtClean="0"/>
              <a:t>04</a:t>
            </a:r>
            <a:endParaRPr kumimoji="1" lang="zh-CN" altLang="en-US" dirty="0"/>
          </a:p>
        </p:txBody>
      </p:sp>
      <p:graphicFrame>
        <p:nvGraphicFramePr>
          <p:cNvPr id="33" name="图表 32"/>
          <p:cNvGraphicFramePr/>
          <p:nvPr>
            <p:extLst/>
          </p:nvPr>
        </p:nvGraphicFramePr>
        <p:xfrm>
          <a:off x="795" y="1400814"/>
          <a:ext cx="7060345" cy="44471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4" name="椭圆 33"/>
          <p:cNvSpPr/>
          <p:nvPr/>
        </p:nvSpPr>
        <p:spPr>
          <a:xfrm>
            <a:off x="4933082" y="3386421"/>
            <a:ext cx="1294945" cy="1294945"/>
          </a:xfrm>
          <a:prstGeom prst="ellipse">
            <a:avLst/>
          </a:prstGeom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>
                <a:solidFill>
                  <a:srgbClr val="FFFFFF"/>
                </a:solidFill>
              </a:rPr>
              <a:t>62%</a:t>
            </a:r>
            <a:endParaRPr kumimoji="1" lang="zh-CN" altLang="en-US" sz="3200" b="1" dirty="0">
              <a:solidFill>
                <a:srgbClr val="FFFFFF"/>
              </a:solidFill>
            </a:endParaRPr>
          </a:p>
        </p:txBody>
      </p:sp>
      <p:sp>
        <p:nvSpPr>
          <p:cNvPr id="35" name="椭圆 34"/>
          <p:cNvSpPr/>
          <p:nvPr/>
        </p:nvSpPr>
        <p:spPr>
          <a:xfrm>
            <a:off x="919524" y="3019717"/>
            <a:ext cx="1209327" cy="1209327"/>
          </a:xfrm>
          <a:prstGeom prst="ellipse">
            <a:avLst/>
          </a:prstGeom>
          <a:solidFill>
            <a:schemeClr val="accent2">
              <a:lumMod val="75000"/>
            </a:schemeClr>
          </a:solidFill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>
                <a:solidFill>
                  <a:srgbClr val="FFFFFF"/>
                </a:solidFill>
              </a:rPr>
              <a:t>24%</a:t>
            </a:r>
            <a:endParaRPr kumimoji="1" lang="zh-CN" altLang="en-US" sz="3200" b="1" dirty="0">
              <a:solidFill>
                <a:srgbClr val="FFFFFF"/>
              </a:solidFill>
            </a:endParaRPr>
          </a:p>
        </p:txBody>
      </p:sp>
      <p:sp>
        <p:nvSpPr>
          <p:cNvPr id="36" name="椭圆 35"/>
          <p:cNvSpPr/>
          <p:nvPr/>
        </p:nvSpPr>
        <p:spPr>
          <a:xfrm>
            <a:off x="1855101" y="1266695"/>
            <a:ext cx="1056000" cy="1055140"/>
          </a:xfrm>
          <a:prstGeom prst="ellipse">
            <a:avLst/>
          </a:prstGeom>
          <a:solidFill>
            <a:schemeClr val="accent3"/>
          </a:solidFill>
          <a:ln w="508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1867" b="1">
                <a:solidFill>
                  <a:srgbClr val="FFFFFF"/>
                </a:solidFill>
              </a:rPr>
              <a:t>14%</a:t>
            </a:r>
            <a:endParaRPr kumimoji="1" lang="zh-CN" altLang="en-US" sz="1867" b="1" dirty="0">
              <a:solidFill>
                <a:srgbClr val="FFFFFF"/>
              </a:solidFill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2509688" y="2996571"/>
            <a:ext cx="2042556" cy="748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zh-CN" sz="4267" b="1">
                <a:solidFill>
                  <a:srgbClr val="6B6767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endParaRPr kumimoji="1" lang="zh-CN" altLang="en-US" sz="4267" b="1" dirty="0">
              <a:solidFill>
                <a:srgbClr val="6B6767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8753248" y="1960180"/>
            <a:ext cx="264656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3200" b="1" dirty="0">
                <a:solidFill>
                  <a:srgbClr val="6B6767"/>
                </a:solidFill>
                <a:latin typeface="Microsoft YaHei" charset="0"/>
                <a:ea typeface="Microsoft YaHei" charset="0"/>
                <a:cs typeface="Microsoft YaHei" charset="0"/>
              </a:rPr>
              <a:t>TITLE</a:t>
            </a:r>
            <a:r>
              <a:rPr kumimoji="1" lang="zh-CN" altLang="en-US" sz="3200" b="1" dirty="0">
                <a:solidFill>
                  <a:srgbClr val="6B6767"/>
                </a:solidFill>
                <a:latin typeface="Microsoft YaHei" charset="0"/>
                <a:ea typeface="Microsoft YaHei" charset="0"/>
                <a:cs typeface="Microsoft YaHei" charset="0"/>
              </a:rPr>
              <a:t> </a:t>
            </a:r>
            <a:r>
              <a:rPr kumimoji="1" lang="en-US" altLang="zh-CN" sz="3200" b="1" dirty="0">
                <a:solidFill>
                  <a:srgbClr val="6B6767"/>
                </a:solidFill>
                <a:latin typeface="Microsoft YaHei" charset="0"/>
                <a:ea typeface="Microsoft YaHei" charset="0"/>
                <a:cs typeface="Microsoft YaHei" charset="0"/>
              </a:rPr>
              <a:t>HERE</a:t>
            </a:r>
            <a:endParaRPr kumimoji="1" lang="zh-CN" altLang="en-US" sz="3200" b="1" dirty="0">
              <a:solidFill>
                <a:srgbClr val="6B6767"/>
              </a:solidFill>
              <a:latin typeface="Microsoft YaHei" charset="0"/>
              <a:ea typeface="Microsoft YaHei" charset="0"/>
              <a:cs typeface="Microsoft YaHei" charset="0"/>
            </a:endParaRPr>
          </a:p>
        </p:txBody>
      </p:sp>
      <p:sp>
        <p:nvSpPr>
          <p:cNvPr id="51" name="文本框 50"/>
          <p:cNvSpPr txBox="1"/>
          <p:nvPr/>
        </p:nvSpPr>
        <p:spPr>
          <a:xfrm>
            <a:off x="6608863" y="1407725"/>
            <a:ext cx="2144384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kumimoji="1" lang="en-US" altLang="zh-CN" sz="8000" b="1" dirty="0">
                <a:solidFill>
                  <a:srgbClr val="2DBDAA"/>
                </a:solidFill>
              </a:rPr>
              <a:t>$70</a:t>
            </a:r>
            <a:endParaRPr kumimoji="1" lang="zh-CN" altLang="en-US" sz="8000" b="1" dirty="0">
              <a:solidFill>
                <a:srgbClr val="2DBDAA"/>
              </a:solidFill>
            </a:endParaRPr>
          </a:p>
        </p:txBody>
      </p:sp>
      <p:sp>
        <p:nvSpPr>
          <p:cNvPr id="52" name="矩形 51"/>
          <p:cNvSpPr/>
          <p:nvPr/>
        </p:nvSpPr>
        <p:spPr>
          <a:xfrm>
            <a:off x="6825057" y="3173316"/>
            <a:ext cx="4574757" cy="23056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8-10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号字，</a:t>
            </a:r>
            <a:r>
              <a:rPr lang="en-US" altLang="zh-CN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1.3</a:t>
            </a:r>
            <a:r>
              <a:rPr lang="zh-CN" altLang="en-US" sz="1400" dirty="0">
                <a:solidFill>
                  <a:srgbClr val="000000"/>
                </a:solidFill>
                <a:latin typeface="Microsoft YaHei" charset="0"/>
                <a:ea typeface="Microsoft YaHei" charset="0"/>
                <a:cs typeface="Microsoft YaHei" charset="0"/>
              </a:rPr>
              <a:t>倍字间距。标题数字等都可以通过点击和重新输入进行更改，顶部“开始”面板中可以对字体、字号、颜色、行距等进行修改。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53" name="直线连接符 52"/>
          <p:cNvCxnSpPr/>
          <p:nvPr/>
        </p:nvCxnSpPr>
        <p:spPr>
          <a:xfrm>
            <a:off x="6825057" y="2996571"/>
            <a:ext cx="4449379" cy="0"/>
          </a:xfrm>
          <a:prstGeom prst="line">
            <a:avLst/>
          </a:prstGeom>
          <a:ln w="158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396778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主题">
  <a:themeElements>
    <a:clrScheme name="自定义 128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00A78B"/>
      </a:accent1>
      <a:accent2>
        <a:srgbClr val="91D140"/>
      </a:accent2>
      <a:accent3>
        <a:srgbClr val="FFA300"/>
      </a:accent3>
      <a:accent4>
        <a:srgbClr val="515151"/>
      </a:accent4>
      <a:accent5>
        <a:srgbClr val="919191"/>
      </a:accent5>
      <a:accent6>
        <a:srgbClr val="CACACA"/>
      </a:accent6>
      <a:hlink>
        <a:srgbClr val="0563C1"/>
      </a:hlink>
      <a:folHlink>
        <a:srgbClr val="954F72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主题">
  <a:themeElements>
    <a:clrScheme name="自定义 129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008CE7"/>
      </a:accent1>
      <a:accent2>
        <a:srgbClr val="00C086"/>
      </a:accent2>
      <a:accent3>
        <a:srgbClr val="89D420"/>
      </a:accent3>
      <a:accent4>
        <a:srgbClr val="515151"/>
      </a:accent4>
      <a:accent5>
        <a:srgbClr val="919191"/>
      </a:accent5>
      <a:accent6>
        <a:srgbClr val="CACACA"/>
      </a:accent6>
      <a:hlink>
        <a:srgbClr val="0563C1"/>
      </a:hlink>
      <a:folHlink>
        <a:srgbClr val="954F72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3_Office 主题">
  <a:themeElements>
    <a:clrScheme name="自定义 130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00D7D7"/>
      </a:accent1>
      <a:accent2>
        <a:srgbClr val="00C165"/>
      </a:accent2>
      <a:accent3>
        <a:srgbClr val="A6E94E"/>
      </a:accent3>
      <a:accent4>
        <a:srgbClr val="515151"/>
      </a:accent4>
      <a:accent5>
        <a:srgbClr val="919191"/>
      </a:accent5>
      <a:accent6>
        <a:srgbClr val="CACACA"/>
      </a:accent6>
      <a:hlink>
        <a:srgbClr val="0563C1"/>
      </a:hlink>
      <a:folHlink>
        <a:srgbClr val="954F72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4_Office 主题">
  <a:themeElements>
    <a:clrScheme name="自定义 131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1C68B6"/>
      </a:accent1>
      <a:accent2>
        <a:srgbClr val="2DBDAA"/>
      </a:accent2>
      <a:accent3>
        <a:srgbClr val="637C8D"/>
      </a:accent3>
      <a:accent4>
        <a:srgbClr val="6B6767"/>
      </a:accent4>
      <a:accent5>
        <a:srgbClr val="D2D2CF"/>
      </a:accent5>
      <a:accent6>
        <a:srgbClr val="515151"/>
      </a:accent6>
      <a:hlink>
        <a:srgbClr val="0563C1"/>
      </a:hlink>
      <a:folHlink>
        <a:srgbClr val="954F72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B6F2769-7194-4217-93D3-3AF3A4742282}">
  <ds:schemaRefs>
    <ds:schemaRef ds:uri="http://www.w3.org/XML/1998/namespace"/>
    <ds:schemaRef ds:uri="http://purl.org/dc/dcmitype/"/>
    <ds:schemaRef ds:uri="http://purl.org/dc/elements/1.1/"/>
    <ds:schemaRef ds:uri="http://schemas.microsoft.com/office/2006/metadata/properties"/>
    <ds:schemaRef ds:uri="http://purl.org/dc/terms/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</ds:schemaRefs>
</ds:datastoreItem>
</file>

<file path=customXml/itemProps2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408</TotalTime>
  <Words>796</Words>
  <Application>Microsoft Office PowerPoint</Application>
  <PresentationFormat>自定义</PresentationFormat>
  <Paragraphs>36</Paragraphs>
  <Slides>4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4</vt:i4>
      </vt:variant>
    </vt:vector>
  </HeadingPairs>
  <TitlesOfParts>
    <vt:vector size="8" baseType="lpstr">
      <vt:lpstr>Office 主题</vt:lpstr>
      <vt:lpstr>1_Office 主题</vt:lpstr>
      <vt:lpstr>3_Office 主题</vt:lpstr>
      <vt:lpstr>4_Office 主题</vt:lpstr>
      <vt:lpstr>PowerPoint 演示文稿</vt:lpstr>
      <vt:lpstr>PowerPoint 演示文稿</vt:lpstr>
      <vt:lpstr>PowerPoint 演示文稿</vt:lpstr>
      <vt:lpstr>PowerPoint 演示文稿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subject/>
  <dc:creator>Office PLUS</dc:creator>
  <cp:keywords/>
  <dc:description/>
  <cp:lastModifiedBy>zzf</cp:lastModifiedBy>
  <cp:revision>86</cp:revision>
  <dcterms:created xsi:type="dcterms:W3CDTF">2010-04-12T23:12:02Z</dcterms:created>
  <dcterms:modified xsi:type="dcterms:W3CDTF">2016-03-24T09:30:05Z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

<file path=docProps/thumbnail.jpeg>
</file>