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37"/>
  </p:notesMasterIdLst>
  <p:sldIdLst>
    <p:sldId id="337" r:id="rId2"/>
    <p:sldId id="362" r:id="rId3"/>
    <p:sldId id="291" r:id="rId4"/>
    <p:sldId id="343" r:id="rId5"/>
    <p:sldId id="347" r:id="rId6"/>
    <p:sldId id="349" r:id="rId7"/>
    <p:sldId id="289" r:id="rId8"/>
    <p:sldId id="350" r:id="rId9"/>
    <p:sldId id="351" r:id="rId10"/>
    <p:sldId id="335" r:id="rId11"/>
    <p:sldId id="363" r:id="rId12"/>
    <p:sldId id="358" r:id="rId13"/>
    <p:sldId id="338" r:id="rId14"/>
    <p:sldId id="352" r:id="rId15"/>
    <p:sldId id="320" r:id="rId16"/>
    <p:sldId id="355" r:id="rId17"/>
    <p:sldId id="290" r:id="rId18"/>
    <p:sldId id="361" r:id="rId19"/>
    <p:sldId id="340" r:id="rId20"/>
    <p:sldId id="364" r:id="rId21"/>
    <p:sldId id="353" r:id="rId22"/>
    <p:sldId id="342" r:id="rId23"/>
    <p:sldId id="356" r:id="rId24"/>
    <p:sldId id="346" r:id="rId25"/>
    <p:sldId id="299" r:id="rId26"/>
    <p:sldId id="354" r:id="rId27"/>
    <p:sldId id="365" r:id="rId28"/>
    <p:sldId id="332" r:id="rId29"/>
    <p:sldId id="284" r:id="rId30"/>
    <p:sldId id="359" r:id="rId31"/>
    <p:sldId id="360" r:id="rId32"/>
    <p:sldId id="277" r:id="rId33"/>
    <p:sldId id="321" r:id="rId34"/>
    <p:sldId id="334" r:id="rId35"/>
    <p:sldId id="331" r:id="rId36"/>
  </p:sldIdLst>
  <p:sldSz cx="9144000" cy="5143500" type="screen16x9"/>
  <p:notesSz cx="6858000" cy="9144000"/>
  <p:custDataLst>
    <p:tags r:id="rId38"/>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00"/>
    <a:srgbClr val="067C0C"/>
    <a:srgbClr val="08A810"/>
    <a:srgbClr val="045408"/>
    <a:srgbClr val="DE0000"/>
    <a:srgbClr val="AC0000"/>
    <a:srgbClr val="0F319D"/>
    <a:srgbClr val="133FCB"/>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autoAdjust="0"/>
    <p:restoredTop sz="94607" autoAdjust="0"/>
  </p:normalViewPr>
  <p:slideViewPr>
    <p:cSldViewPr>
      <p:cViewPr varScale="1">
        <p:scale>
          <a:sx n="93" d="100"/>
          <a:sy n="93" d="100"/>
        </p:scale>
        <p:origin x="612" y="78"/>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FCE3-43DE-BF4C-BD815E220B67}"/>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FCE3-43DE-BF4C-BD815E220B67}"/>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FCE3-43DE-BF4C-BD815E220B67}"/>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9D9C-43EC-BD6E-1FBCE2998C4D}"/>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9D9C-43EC-BD6E-1FBCE2998C4D}"/>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9D9C-43EC-BD6E-1FBCE2998C4D}"/>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185C-41D2-BF04-3BE7E85C84D4}"/>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185C-41D2-BF04-3BE7E85C84D4}"/>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185C-41D2-BF04-3BE7E85C84D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extLst>
      <p:ext uri="{BB962C8B-B14F-4D97-AF65-F5344CB8AC3E}">
        <p14:creationId xmlns:p14="http://schemas.microsoft.com/office/powerpoint/2010/main" val="2013267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022903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extLst>
      <p:ext uri="{BB962C8B-B14F-4D97-AF65-F5344CB8AC3E}">
        <p14:creationId xmlns:p14="http://schemas.microsoft.com/office/powerpoint/2010/main" val="2132231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357606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277217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2070003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319171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698615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dirty="0"/>
          </a:p>
        </p:txBody>
      </p:sp>
    </p:spTree>
    <p:extLst>
      <p:ext uri="{BB962C8B-B14F-4D97-AF65-F5344CB8AC3E}">
        <p14:creationId xmlns:p14="http://schemas.microsoft.com/office/powerpoint/2010/main" val="1233471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455994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1675287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190533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432279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797450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extLst>
      <p:ext uri="{BB962C8B-B14F-4D97-AF65-F5344CB8AC3E}">
        <p14:creationId xmlns:p14="http://schemas.microsoft.com/office/powerpoint/2010/main" val="312053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534226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111859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1296309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101087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val="3263671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580094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521037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860493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userDrawn="1"/>
        </p:nvSpPr>
        <p:spPr bwMode="auto">
          <a:xfrm>
            <a:off x="0" y="5020054"/>
            <a:ext cx="9144000" cy="130096"/>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t="-1000" b="-1000"/>
          </a:stretch>
        </a:blipFill>
        <a:effectLst/>
      </p:bgPr>
    </p:bg>
    <p:spTree>
      <p:nvGrpSpPr>
        <p:cNvPr id="1" name=""/>
        <p:cNvGrpSpPr/>
        <p:nvPr/>
      </p:nvGrpSpPr>
      <p:grpSpPr>
        <a:xfrm>
          <a:off x="0" y="0"/>
          <a:ext cx="0" cy="0"/>
          <a:chOff x="0" y="0"/>
          <a:chExt cx="0" cy="0"/>
        </a:xfrm>
      </p:grpSpPr>
      <p:pic>
        <p:nvPicPr>
          <p:cNvPr id="12" name="红歌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832" y="0"/>
            <a:ext cx="304800" cy="304800"/>
          </a:xfrm>
          <a:prstGeom prst="rect">
            <a:avLst/>
          </a:prstGeom>
        </p:spPr>
      </p:pic>
      <p:sp>
        <p:nvSpPr>
          <p:cNvPr id="5" name="文本框 4"/>
          <p:cNvSpPr txBox="1"/>
          <p:nvPr/>
        </p:nvSpPr>
        <p:spPr>
          <a:xfrm>
            <a:off x="1691680" y="2433434"/>
            <a:ext cx="5184576" cy="507831"/>
          </a:xfrm>
          <a:prstGeom prst="rect">
            <a:avLst/>
          </a:prstGeom>
          <a:noFill/>
        </p:spPr>
        <p:txBody>
          <a:bodyPr wrap="square" rtlCol="0">
            <a:spAutoFit/>
          </a:bodyPr>
          <a:lstStyle/>
          <a:p>
            <a:pPr algn="ctr">
              <a:lnSpc>
                <a:spcPct val="90000"/>
              </a:lnSpc>
            </a:pPr>
            <a:r>
              <a:rPr lang="zh-CN" altLang="en-US" sz="3000"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简粗黑" charset="0"/>
                <a:ea typeface="微软简粗黑" charset="0"/>
                <a:cs typeface="+mn-ea"/>
                <a:sym typeface="+mn-lt"/>
              </a:rPr>
              <a:t>做合格共产党员喜迎十九大</a:t>
            </a:r>
            <a:endParaRPr lang="zh-CN" altLang="en-US" sz="3000"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简粗黑" charset="0"/>
              <a:ea typeface="微软简粗黑" charset="0"/>
              <a:cs typeface="+mn-ea"/>
              <a:sym typeface="+mn-lt"/>
            </a:endParaRPr>
          </a:p>
        </p:txBody>
      </p:sp>
      <p:sp>
        <p:nvSpPr>
          <p:cNvPr id="2" name="矩形 1"/>
          <p:cNvSpPr/>
          <p:nvPr/>
        </p:nvSpPr>
        <p:spPr>
          <a:xfrm>
            <a:off x="1168355" y="1535436"/>
            <a:ext cx="6596678" cy="794448"/>
          </a:xfrm>
          <a:prstGeom prst="rect">
            <a:avLst/>
          </a:prstGeom>
        </p:spPr>
        <p:txBody>
          <a:bodyPr wrap="none">
            <a:spAutoFit/>
          </a:bodyPr>
          <a:lstStyle/>
          <a:p>
            <a:pPr algn="dist" eaLnBrk="1" hangingPunct="1">
              <a:lnSpc>
                <a:spcPts val="3333"/>
              </a:lnSpc>
              <a:spcBef>
                <a:spcPct val="20000"/>
              </a:spcBef>
            </a:pPr>
            <a:r>
              <a:rPr lang="zh-CN" altLang="en-US" sz="10000" b="0" dirty="0">
                <a:gradFill>
                  <a:gsLst>
                    <a:gs pos="0">
                      <a:srgbClr val="C00000"/>
                    </a:gs>
                    <a:gs pos="100000">
                      <a:schemeClr val="tx1">
                        <a:lumMod val="95000"/>
                        <a:lumOff val="5000"/>
                      </a:schemeClr>
                    </a:gs>
                  </a:gsLst>
                  <a:lin ang="5400000" scaled="1"/>
                </a:gradFill>
                <a:latin typeface="STLiti" charset="-122"/>
                <a:ea typeface="STLiti" charset="-122"/>
                <a:cs typeface="STLiti" charset="-122"/>
                <a:sym typeface="+mn-lt"/>
              </a:rPr>
              <a:t>喜</a:t>
            </a:r>
            <a:r>
              <a:rPr lang="zh-CN" altLang="en-US" sz="10000" b="0" dirty="0" smtClean="0">
                <a:gradFill>
                  <a:gsLst>
                    <a:gs pos="0">
                      <a:srgbClr val="C00000"/>
                    </a:gs>
                    <a:gs pos="100000">
                      <a:schemeClr val="tx1">
                        <a:lumMod val="95000"/>
                        <a:lumOff val="5000"/>
                      </a:schemeClr>
                    </a:gs>
                  </a:gsLst>
                  <a:lin ang="5400000" scaled="1"/>
                </a:gradFill>
                <a:latin typeface="STLiti" charset="-122"/>
                <a:ea typeface="STLiti" charset="-122"/>
                <a:cs typeface="STLiti" charset="-122"/>
                <a:sym typeface="+mn-lt"/>
              </a:rPr>
              <a:t>迎十九大</a:t>
            </a:r>
            <a:endParaRPr lang="zh-CN" altLang="en-US" sz="10000" b="0" dirty="0">
              <a:gradFill>
                <a:gsLst>
                  <a:gs pos="0">
                    <a:srgbClr val="C00000"/>
                  </a:gs>
                  <a:gs pos="100000">
                    <a:schemeClr val="tx1">
                      <a:lumMod val="95000"/>
                      <a:lumOff val="5000"/>
                    </a:schemeClr>
                  </a:gs>
                </a:gsLst>
                <a:lin ang="5400000" scaled="1"/>
              </a:gradFill>
              <a:latin typeface="STLiti" charset="-122"/>
              <a:ea typeface="STLiti" charset="-122"/>
              <a:cs typeface="STLiti" charset="-122"/>
              <a:sym typeface="+mn-lt"/>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remove" display="0">
                  <p:stCondLst>
                    <p:cond delay="indefinite"/>
                  </p:stCondLst>
                  <p:endCondLst>
                    <p:cond evt="onStopAudio" delay="0">
                      <p:tgtEl>
                        <p:sldTgt/>
                      </p:tgtEl>
                    </p:cond>
                  </p:endCondLst>
                </p:cTn>
                <p:tgtEl>
                  <p:spTgt spid="12"/>
                </p:tgtEl>
              </p:cMediaNode>
            </p:audio>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Oval 2"/>
          <p:cNvSpPr>
            <a:spLocks noChangeArrowheads="1"/>
          </p:cNvSpPr>
          <p:nvPr/>
        </p:nvSpPr>
        <p:spPr bwMode="auto">
          <a:xfrm>
            <a:off x="2772618" y="3577035"/>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latin typeface="+mn-lt"/>
              <a:ea typeface="+mn-ea"/>
              <a:cs typeface="+mn-ea"/>
              <a:sym typeface="+mn-lt"/>
            </a:endParaRPr>
          </a:p>
        </p:txBody>
      </p:sp>
      <p:sp>
        <p:nvSpPr>
          <p:cNvPr id="33" name="Freeform 4"/>
          <p:cNvSpPr>
            <a:spLocks noEditPoints="1"/>
          </p:cNvSpPr>
          <p:nvPr/>
        </p:nvSpPr>
        <p:spPr bwMode="auto">
          <a:xfrm>
            <a:off x="3275856" y="1419622"/>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latin typeface="+mn-lt"/>
              <a:ea typeface="+mn-ea"/>
              <a:cs typeface="+mn-ea"/>
              <a:sym typeface="+mn-lt"/>
            </a:endParaRPr>
          </a:p>
        </p:txBody>
      </p:sp>
      <p:sp>
        <p:nvSpPr>
          <p:cNvPr id="34" name="Freeform 5"/>
          <p:cNvSpPr>
            <a:spLocks noEditPoints="1"/>
          </p:cNvSpPr>
          <p:nvPr/>
        </p:nvSpPr>
        <p:spPr bwMode="auto">
          <a:xfrm>
            <a:off x="2467818" y="1156097"/>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latin typeface="+mn-lt"/>
              <a:ea typeface="+mn-ea"/>
              <a:cs typeface="+mn-ea"/>
              <a:sym typeface="+mn-lt"/>
            </a:endParaRPr>
          </a:p>
        </p:txBody>
      </p:sp>
      <p:sp>
        <p:nvSpPr>
          <p:cNvPr id="35" name="Freeform 6"/>
          <p:cNvSpPr>
            <a:spLocks noEditPoints="1"/>
          </p:cNvSpPr>
          <p:nvPr/>
        </p:nvSpPr>
        <p:spPr bwMode="auto">
          <a:xfrm>
            <a:off x="5287218" y="355997"/>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latin typeface="+mn-lt"/>
              <a:ea typeface="+mn-ea"/>
              <a:cs typeface="+mn-ea"/>
              <a:sym typeface="+mn-lt"/>
            </a:endParaRPr>
          </a:p>
        </p:txBody>
      </p:sp>
      <p:sp>
        <p:nvSpPr>
          <p:cNvPr id="36" name="Rectangle 7"/>
          <p:cNvSpPr>
            <a:spLocks noChangeArrowheads="1"/>
          </p:cNvSpPr>
          <p:nvPr/>
        </p:nvSpPr>
        <p:spPr bwMode="auto">
          <a:xfrm>
            <a:off x="631081" y="2910285"/>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lt"/>
                <a:ea typeface="+mn-ea"/>
                <a:cs typeface="+mn-ea"/>
                <a:sym typeface="+mn-lt"/>
              </a:rPr>
              <a:t>单击此处添加段落文字内容</a:t>
            </a:r>
          </a:p>
          <a:p>
            <a:pPr fontAlgn="auto">
              <a:lnSpc>
                <a:spcPct val="120000"/>
              </a:lnSpc>
              <a:spcBef>
                <a:spcPts val="0"/>
              </a:spcBef>
              <a:spcAft>
                <a:spcPts val="0"/>
              </a:spcAft>
              <a:defRPr/>
            </a:pPr>
            <a:r>
              <a:rPr lang="zh-CN" altLang="en-US" sz="1200">
                <a:solidFill>
                  <a:srgbClr val="FF0000"/>
                </a:solidFill>
                <a:latin typeface="+mn-lt"/>
                <a:ea typeface="+mn-ea"/>
                <a:cs typeface="+mn-ea"/>
                <a:sym typeface="+mn-lt"/>
              </a:rPr>
              <a:t>单击此处添加段落文字内容</a:t>
            </a:r>
          </a:p>
          <a:p>
            <a:pPr fontAlgn="auto">
              <a:lnSpc>
                <a:spcPct val="120000"/>
              </a:lnSpc>
              <a:spcBef>
                <a:spcPts val="0"/>
              </a:spcBef>
              <a:spcAft>
                <a:spcPts val="0"/>
              </a:spcAft>
              <a:defRPr/>
            </a:pPr>
            <a:r>
              <a:rPr lang="zh-CN" altLang="en-US" sz="1200">
                <a:solidFill>
                  <a:srgbClr val="FF0000"/>
                </a:solidFill>
                <a:latin typeface="+mn-lt"/>
                <a:ea typeface="+mn-ea"/>
                <a:cs typeface="+mn-ea"/>
                <a:sym typeface="+mn-lt"/>
              </a:rPr>
              <a:t>单击此处添加段落文字内容</a:t>
            </a:r>
          </a:p>
        </p:txBody>
      </p:sp>
      <p:sp>
        <p:nvSpPr>
          <p:cNvPr id="37" name="Rectangle 8"/>
          <p:cNvSpPr>
            <a:spLocks noChangeArrowheads="1"/>
          </p:cNvSpPr>
          <p:nvPr/>
        </p:nvSpPr>
        <p:spPr bwMode="auto">
          <a:xfrm>
            <a:off x="631081" y="2567385"/>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lt"/>
                <a:ea typeface="+mn-ea"/>
                <a:cs typeface="+mn-ea"/>
                <a:sym typeface="+mn-lt"/>
              </a:rPr>
              <a:t>单击此处添加标题文字</a:t>
            </a:r>
          </a:p>
        </p:txBody>
      </p:sp>
      <p:sp>
        <p:nvSpPr>
          <p:cNvPr id="38" name="Rectangle 9"/>
          <p:cNvSpPr>
            <a:spLocks noChangeArrowheads="1"/>
          </p:cNvSpPr>
          <p:nvPr/>
        </p:nvSpPr>
        <p:spPr bwMode="auto">
          <a:xfrm>
            <a:off x="553293" y="1073547"/>
            <a:ext cx="2447925" cy="535531"/>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mn-lt"/>
                <a:ea typeface="+mn-ea"/>
                <a:cs typeface="+mn-ea"/>
                <a:sym typeface="+mn-lt"/>
              </a:rPr>
              <a:t>单击此处添加段落文字内容</a:t>
            </a:r>
          </a:p>
          <a:p>
            <a:pPr eaLnBrk="1" hangingPunct="1">
              <a:lnSpc>
                <a:spcPct val="120000"/>
              </a:lnSpc>
            </a:pPr>
            <a:r>
              <a:rPr lang="zh-CN" altLang="en-US" sz="1200">
                <a:solidFill>
                  <a:srgbClr val="000000"/>
                </a:solidFill>
                <a:latin typeface="+mn-lt"/>
                <a:ea typeface="+mn-ea"/>
                <a:cs typeface="+mn-ea"/>
                <a:sym typeface="+mn-lt"/>
              </a:rPr>
              <a:t>单击此处添加段落文字内容</a:t>
            </a:r>
          </a:p>
        </p:txBody>
      </p:sp>
      <p:sp>
        <p:nvSpPr>
          <p:cNvPr id="39" name="Rectangle 10"/>
          <p:cNvSpPr>
            <a:spLocks noChangeArrowheads="1"/>
          </p:cNvSpPr>
          <p:nvPr/>
        </p:nvSpPr>
        <p:spPr bwMode="auto">
          <a:xfrm>
            <a:off x="553293" y="738585"/>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mn-lt"/>
                <a:ea typeface="+mn-ea"/>
                <a:cs typeface="+mn-ea"/>
                <a:sym typeface="+mn-lt"/>
              </a:rPr>
              <a:t>单击此处添加标题文字</a:t>
            </a:r>
          </a:p>
        </p:txBody>
      </p:sp>
      <p:sp>
        <p:nvSpPr>
          <p:cNvPr id="40" name="Rectangle 11"/>
          <p:cNvSpPr>
            <a:spLocks noChangeArrowheads="1"/>
          </p:cNvSpPr>
          <p:nvPr/>
        </p:nvSpPr>
        <p:spPr bwMode="auto">
          <a:xfrm>
            <a:off x="6387356" y="2484835"/>
            <a:ext cx="2447925"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mn-lt"/>
                <a:ea typeface="+mn-ea"/>
                <a:cs typeface="+mn-ea"/>
                <a:sym typeface="+mn-lt"/>
              </a:rPr>
              <a:t>单击此处添加段落文字内容</a:t>
            </a:r>
          </a:p>
          <a:p>
            <a:pPr eaLnBrk="1" hangingPunct="1">
              <a:lnSpc>
                <a:spcPct val="120000"/>
              </a:lnSpc>
            </a:pPr>
            <a:r>
              <a:rPr lang="zh-CN" altLang="en-US" sz="1200">
                <a:solidFill>
                  <a:srgbClr val="000000"/>
                </a:solidFill>
                <a:latin typeface="+mn-lt"/>
                <a:ea typeface="+mn-ea"/>
                <a:cs typeface="+mn-ea"/>
                <a:sym typeface="+mn-lt"/>
              </a:rPr>
              <a:t>单击此处添加段落文字内容</a:t>
            </a:r>
          </a:p>
          <a:p>
            <a:pPr eaLnBrk="1" hangingPunct="1">
              <a:lnSpc>
                <a:spcPct val="120000"/>
              </a:lnSpc>
            </a:pPr>
            <a:r>
              <a:rPr lang="zh-CN" altLang="en-US" sz="1200">
                <a:solidFill>
                  <a:srgbClr val="000000"/>
                </a:solidFill>
                <a:latin typeface="+mn-lt"/>
                <a:ea typeface="+mn-ea"/>
                <a:cs typeface="+mn-ea"/>
                <a:sym typeface="+mn-lt"/>
              </a:rPr>
              <a:t>单击此处添加段落文字内容</a:t>
            </a:r>
          </a:p>
        </p:txBody>
      </p:sp>
      <p:sp>
        <p:nvSpPr>
          <p:cNvPr id="41" name="Rectangle 12"/>
          <p:cNvSpPr>
            <a:spLocks noChangeArrowheads="1"/>
          </p:cNvSpPr>
          <p:nvPr/>
        </p:nvSpPr>
        <p:spPr bwMode="auto">
          <a:xfrm>
            <a:off x="6354018" y="2129235"/>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mn-lt"/>
                <a:ea typeface="+mn-ea"/>
                <a:cs typeface="+mn-ea"/>
                <a:sym typeface="+mn-lt"/>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360"/>
                                          </p:val>
                                        </p:tav>
                                        <p:tav tm="100000">
                                          <p:val>
                                            <p:fltVal val="0"/>
                                          </p:val>
                                        </p:tav>
                                      </p:tavLst>
                                    </p:anim>
                                    <p:animEffect transition="in" filter="fade">
                                      <p:cBhvr>
                                        <p:cTn id="10" dur="500"/>
                                        <p:tgtEl>
                                          <p:spTgt spid="3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style.rotation</p:attrName>
                                        </p:attrNameLst>
                                      </p:cBhvr>
                                      <p:tavLst>
                                        <p:tav tm="0">
                                          <p:val>
                                            <p:fltVal val="360"/>
                                          </p:val>
                                        </p:tav>
                                        <p:tav tm="100000">
                                          <p:val>
                                            <p:fltVal val="0"/>
                                          </p:val>
                                        </p:tav>
                                      </p:tavLst>
                                    </p:anim>
                                    <p:animEffect transition="in" filter="fade">
                                      <p:cBhvr>
                                        <p:cTn id="16" dur="500"/>
                                        <p:tgtEl>
                                          <p:spTgt spid="3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 calcmode="lin" valueType="num">
                                      <p:cBhvr>
                                        <p:cTn id="21" dur="500" fill="hold"/>
                                        <p:tgtEl>
                                          <p:spTgt spid="35"/>
                                        </p:tgtEl>
                                        <p:attrNameLst>
                                          <p:attrName>style.rotation</p:attrName>
                                        </p:attrNameLst>
                                      </p:cBhvr>
                                      <p:tavLst>
                                        <p:tav tm="0">
                                          <p:val>
                                            <p:fltVal val="360"/>
                                          </p:val>
                                        </p:tav>
                                        <p:tav tm="100000">
                                          <p:val>
                                            <p:fltVal val="0"/>
                                          </p:val>
                                        </p:tav>
                                      </p:tavLst>
                                    </p:anim>
                                    <p:animEffect transition="in" filter="fade">
                                      <p:cBhvr>
                                        <p:cTn id="22" dur="500"/>
                                        <p:tgtEl>
                                          <p:spTgt spid="3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1+#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1+#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0-#ppt_w/2"/>
                                          </p:val>
                                        </p:tav>
                                        <p:tav tm="100000">
                                          <p:val>
                                            <p:strVal val="#ppt_x"/>
                                          </p:val>
                                        </p:tav>
                                      </p:tavLst>
                                    </p:anim>
                                    <p:anim calcmode="lin" valueType="num">
                                      <p:cBhvr additive="base">
                                        <p:cTn id="48" dur="5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0-#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6" name="组合 62"/>
          <p:cNvGrpSpPr>
            <a:grpSpLocks/>
          </p:cNvGrpSpPr>
          <p:nvPr/>
        </p:nvGrpSpPr>
        <p:grpSpPr bwMode="auto">
          <a:xfrm>
            <a:off x="958850" y="889794"/>
            <a:ext cx="2768600" cy="1570037"/>
            <a:chOff x="958486" y="1157048"/>
            <a:chExt cx="2768506" cy="1569660"/>
          </a:xfrm>
        </p:grpSpPr>
        <p:grpSp>
          <p:nvGrpSpPr>
            <p:cNvPr id="97" name="组合 39"/>
            <p:cNvGrpSpPr>
              <a:grpSpLocks/>
            </p:cNvGrpSpPr>
            <p:nvPr/>
          </p:nvGrpSpPr>
          <p:grpSpPr bwMode="auto">
            <a:xfrm>
              <a:off x="1010221" y="1358009"/>
              <a:ext cx="2716771" cy="1162022"/>
              <a:chOff x="1067371" y="1358009"/>
              <a:chExt cx="2716771" cy="1162022"/>
            </a:xfrm>
          </p:grpSpPr>
          <p:sp>
            <p:nvSpPr>
              <p:cNvPr id="99" name="矩形 98"/>
              <p:cNvSpPr/>
              <p:nvPr/>
            </p:nvSpPr>
            <p:spPr>
              <a:xfrm>
                <a:off x="1068022" y="1493517"/>
                <a:ext cx="1022315" cy="9237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00" name="矩形 99"/>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mn-lt"/>
                    <a:ea typeface="+mn-ea"/>
                    <a:cs typeface="+mn-ea"/>
                    <a:sym typeface="+mn-lt"/>
                  </a:rPr>
                  <a:t>目  录</a:t>
                </a:r>
              </a:p>
            </p:txBody>
          </p:sp>
          <p:sp>
            <p:nvSpPr>
              <p:cNvPr id="101"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mn-lt"/>
                    <a:ea typeface="+mn-ea"/>
                    <a:cs typeface="+mn-ea"/>
                    <a:sym typeface="+mn-lt"/>
                  </a:rPr>
                  <a:t>ONTENTS</a:t>
                </a:r>
                <a:endParaRPr lang="zh-CN" altLang="en-US" sz="2500" b="1" dirty="0">
                  <a:solidFill>
                    <a:srgbClr val="C00000"/>
                  </a:solidFill>
                  <a:latin typeface="+mn-lt"/>
                  <a:ea typeface="+mn-ea"/>
                  <a:cs typeface="+mn-ea"/>
                  <a:sym typeface="+mn-lt"/>
                </a:endParaRPr>
              </a:p>
            </p:txBody>
          </p:sp>
        </p:grpSp>
        <p:sp>
          <p:nvSpPr>
            <p:cNvPr id="98" name="矩形 97"/>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mn-lt"/>
                  <a:ea typeface="+mn-ea"/>
                  <a:cs typeface="+mn-ea"/>
                  <a:sym typeface="+mn-lt"/>
                </a:rPr>
                <a:t>C</a:t>
              </a:r>
              <a:endParaRPr lang="zh-CN" altLang="en-US" sz="9600" dirty="0">
                <a:solidFill>
                  <a:schemeClr val="bg1"/>
                </a:solidFill>
                <a:effectLst>
                  <a:innerShdw blurRad="63500" dist="50800" dir="10800000">
                    <a:prstClr val="black">
                      <a:alpha val="50000"/>
                    </a:prstClr>
                  </a:innerShdw>
                </a:effectLst>
                <a:latin typeface="+mn-lt"/>
                <a:ea typeface="+mn-ea"/>
                <a:cs typeface="+mn-ea"/>
                <a:sym typeface="+mn-lt"/>
              </a:endParaRPr>
            </a:p>
          </p:txBody>
        </p:sp>
      </p:grpSp>
      <p:grpSp>
        <p:nvGrpSpPr>
          <p:cNvPr id="102" name="组合 8"/>
          <p:cNvGrpSpPr>
            <a:grpSpLocks/>
          </p:cNvGrpSpPr>
          <p:nvPr/>
        </p:nvGrpSpPr>
        <p:grpSpPr bwMode="auto">
          <a:xfrm>
            <a:off x="4124325" y="1212054"/>
            <a:ext cx="4073526" cy="499624"/>
            <a:chOff x="4181203" y="1479950"/>
            <a:chExt cx="4074491" cy="499186"/>
          </a:xfrm>
        </p:grpSpPr>
        <p:sp>
          <p:nvSpPr>
            <p:cNvPr id="103" name="矩形 102"/>
            <p:cNvSpPr/>
            <p:nvPr/>
          </p:nvSpPr>
          <p:spPr bwMode="auto">
            <a:xfrm>
              <a:off x="4181203" y="1522775"/>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04" name="椭圆 103"/>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05" name="矩形 11"/>
            <p:cNvSpPr>
              <a:spLocks noChangeArrowheads="1"/>
            </p:cNvSpPr>
            <p:nvPr/>
          </p:nvSpPr>
          <p:spPr bwMode="auto">
            <a:xfrm>
              <a:off x="4216136" y="1479950"/>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1</a:t>
              </a:r>
            </a:p>
          </p:txBody>
        </p:sp>
        <p:sp>
          <p:nvSpPr>
            <p:cNvPr id="106" name="TextBox 72"/>
            <p:cNvSpPr txBox="1"/>
            <p:nvPr/>
          </p:nvSpPr>
          <p:spPr bwMode="auto">
            <a:xfrm>
              <a:off x="4852875" y="1565376"/>
              <a:ext cx="3147761" cy="369008"/>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党史发展</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脉络及学习意义</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107" name="组合 13"/>
          <p:cNvGrpSpPr>
            <a:grpSpLocks/>
          </p:cNvGrpSpPr>
          <p:nvPr/>
        </p:nvGrpSpPr>
        <p:grpSpPr bwMode="auto">
          <a:xfrm>
            <a:off x="4124325" y="1793079"/>
            <a:ext cx="4073525" cy="499624"/>
            <a:chOff x="4181203" y="2060522"/>
            <a:chExt cx="4074491" cy="499186"/>
          </a:xfrm>
        </p:grpSpPr>
        <p:sp>
          <p:nvSpPr>
            <p:cNvPr id="108" name="矩形 107"/>
            <p:cNvSpPr/>
            <p:nvPr/>
          </p:nvSpPr>
          <p:spPr bwMode="auto">
            <a:xfrm>
              <a:off x="4181203" y="2103347"/>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09" name="椭圆 108"/>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10" name="矩形 16"/>
            <p:cNvSpPr>
              <a:spLocks noChangeArrowheads="1"/>
            </p:cNvSpPr>
            <p:nvPr/>
          </p:nvSpPr>
          <p:spPr bwMode="auto">
            <a:xfrm>
              <a:off x="4216136" y="2060522"/>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2</a:t>
              </a:r>
            </a:p>
          </p:txBody>
        </p:sp>
        <p:sp>
          <p:nvSpPr>
            <p:cNvPr id="111" name="TextBox 77"/>
            <p:cNvSpPr txBox="1"/>
            <p:nvPr/>
          </p:nvSpPr>
          <p:spPr bwMode="auto">
            <a:xfrm>
              <a:off x="4852875" y="2132240"/>
              <a:ext cx="2609025" cy="369008"/>
            </a:xfrm>
            <a:prstGeom prst="rect">
              <a:avLst/>
            </a:prstGeom>
            <a:noFill/>
          </p:spPr>
          <p:txBody>
            <a:bodyPr wrap="none">
              <a:spAutoFit/>
            </a:bodyPr>
            <a:lstStyle/>
            <a:p>
              <a:pPr fontAlgn="auto">
                <a:spcBef>
                  <a:spcPts val="0"/>
                </a:spcBef>
                <a:spcAft>
                  <a:spcPts val="0"/>
                </a:spcAft>
                <a:defRPr/>
              </a:pP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新民主主义革命时期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112" name="组合 18"/>
          <p:cNvGrpSpPr>
            <a:grpSpLocks/>
          </p:cNvGrpSpPr>
          <p:nvPr/>
        </p:nvGrpSpPr>
        <p:grpSpPr bwMode="auto">
          <a:xfrm>
            <a:off x="4124325" y="2359817"/>
            <a:ext cx="4073524" cy="499624"/>
            <a:chOff x="4181203" y="2626579"/>
            <a:chExt cx="4074491" cy="500776"/>
          </a:xfrm>
        </p:grpSpPr>
        <p:sp>
          <p:nvSpPr>
            <p:cNvPr id="113" name="矩形 112"/>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14" name="椭圆 113"/>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15"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3</a:t>
              </a:r>
            </a:p>
          </p:txBody>
        </p:sp>
        <p:sp>
          <p:nvSpPr>
            <p:cNvPr id="116" name="TextBox 82"/>
            <p:cNvSpPr txBox="1"/>
            <p:nvPr/>
          </p:nvSpPr>
          <p:spPr bwMode="auto">
            <a:xfrm>
              <a:off x="4852874" y="2726824"/>
              <a:ext cx="3147762"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社会主义</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革命和建设时期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117" name="组合 26"/>
          <p:cNvGrpSpPr>
            <a:grpSpLocks/>
          </p:cNvGrpSpPr>
          <p:nvPr/>
        </p:nvGrpSpPr>
        <p:grpSpPr bwMode="auto">
          <a:xfrm>
            <a:off x="3835249" y="1285132"/>
            <a:ext cx="68264" cy="2376614"/>
            <a:chOff x="6956644" y="1540645"/>
            <a:chExt cx="68264" cy="2224982"/>
          </a:xfrm>
        </p:grpSpPr>
        <p:cxnSp>
          <p:nvCxnSpPr>
            <p:cNvPr id="118" name="直接连接符 87"/>
            <p:cNvCxnSpPr/>
            <p:nvPr/>
          </p:nvCxnSpPr>
          <p:spPr bwMode="auto">
            <a:xfrm>
              <a:off x="6956644" y="154064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119" name="直接连接符 88"/>
            <p:cNvCxnSpPr/>
            <p:nvPr/>
          </p:nvCxnSpPr>
          <p:spPr bwMode="auto">
            <a:xfrm>
              <a:off x="7024908"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120" name="组合 18"/>
          <p:cNvGrpSpPr>
            <a:grpSpLocks/>
          </p:cNvGrpSpPr>
          <p:nvPr/>
        </p:nvGrpSpPr>
        <p:grpSpPr bwMode="auto">
          <a:xfrm>
            <a:off x="4124325" y="2938361"/>
            <a:ext cx="4083832" cy="499624"/>
            <a:chOff x="4181203" y="2626579"/>
            <a:chExt cx="4084801" cy="500776"/>
          </a:xfrm>
        </p:grpSpPr>
        <p:sp>
          <p:nvSpPr>
            <p:cNvPr id="121" name="矩形 120"/>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22" name="椭圆 121"/>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123"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mn-lt"/>
                  <a:ea typeface="+mn-ea"/>
                  <a:cs typeface="+mn-ea"/>
                  <a:sym typeface="+mn-lt"/>
                </a:rPr>
                <a:t>4</a:t>
              </a:r>
              <a:endParaRPr lang="en-US" altLang="zh-CN" sz="2000" dirty="0">
                <a:solidFill>
                  <a:srgbClr val="262626"/>
                </a:solidFill>
                <a:latin typeface="+mn-lt"/>
                <a:ea typeface="+mn-ea"/>
                <a:cs typeface="+mn-ea"/>
                <a:sym typeface="+mn-lt"/>
              </a:endParaRPr>
            </a:p>
          </p:txBody>
        </p:sp>
        <p:sp>
          <p:nvSpPr>
            <p:cNvPr id="124" name="TextBox 93"/>
            <p:cNvSpPr txBox="1"/>
            <p:nvPr/>
          </p:nvSpPr>
          <p:spPr bwMode="auto">
            <a:xfrm>
              <a:off x="4848874" y="2700268"/>
              <a:ext cx="3417130"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改革开放和</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现代化建设时期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17"/>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96"/>
                                        </p:tgtEl>
                                        <p:attrNameLst>
                                          <p:attrName>style.visibility</p:attrName>
                                        </p:attrNameLst>
                                      </p:cBhvr>
                                      <p:to>
                                        <p:strVal val="visible"/>
                                      </p:to>
                                    </p:set>
                                    <p:anim calcmode="lin" valueType="num">
                                      <p:cBhvr additive="base">
                                        <p:cTn id="9" dur="300"/>
                                        <p:tgtEl>
                                          <p:spTgt spid="96"/>
                                        </p:tgtEl>
                                        <p:attrNameLst>
                                          <p:attrName>ppt_x</p:attrName>
                                        </p:attrNameLst>
                                      </p:cBhvr>
                                      <p:tavLst>
                                        <p:tav tm="0">
                                          <p:val>
                                            <p:strVal val="#ppt_x+#ppt_w*1.125000"/>
                                          </p:val>
                                        </p:tav>
                                        <p:tav tm="100000">
                                          <p:val>
                                            <p:strVal val="#ppt_x"/>
                                          </p:val>
                                        </p:tav>
                                      </p:tavLst>
                                    </p:anim>
                                    <p:animEffect transition="in" filter="wipe(left)">
                                      <p:cBhvr>
                                        <p:cTn id="10" dur="300"/>
                                        <p:tgtEl>
                                          <p:spTgt spid="96"/>
                                        </p:tgtEl>
                                      </p:cBhvr>
                                    </p:animEffect>
                                  </p:childTnLst>
                                </p:cTn>
                              </p:par>
                              <p:par>
                                <p:cTn id="11" presetID="2" presetClass="entr" presetSubtype="2" fill="hold" nodeType="withEffect">
                                  <p:stCondLst>
                                    <p:cond delay="120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300" fill="hold"/>
                                        <p:tgtEl>
                                          <p:spTgt spid="102"/>
                                        </p:tgtEl>
                                        <p:attrNameLst>
                                          <p:attrName>ppt_x</p:attrName>
                                        </p:attrNameLst>
                                      </p:cBhvr>
                                      <p:tavLst>
                                        <p:tav tm="0">
                                          <p:val>
                                            <p:strVal val="1+#ppt_w/2"/>
                                          </p:val>
                                        </p:tav>
                                        <p:tav tm="100000">
                                          <p:val>
                                            <p:strVal val="#ppt_x"/>
                                          </p:val>
                                        </p:tav>
                                      </p:tavLst>
                                    </p:anim>
                                    <p:anim calcmode="lin" valueType="num">
                                      <p:cBhvr additive="base">
                                        <p:cTn id="14" dur="300" fill="hold"/>
                                        <p:tgtEl>
                                          <p:spTgt spid="10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30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300" fill="hold"/>
                                        <p:tgtEl>
                                          <p:spTgt spid="107"/>
                                        </p:tgtEl>
                                        <p:attrNameLst>
                                          <p:attrName>ppt_x</p:attrName>
                                        </p:attrNameLst>
                                      </p:cBhvr>
                                      <p:tavLst>
                                        <p:tav tm="0">
                                          <p:val>
                                            <p:strVal val="1+#ppt_w/2"/>
                                          </p:val>
                                        </p:tav>
                                        <p:tav tm="100000">
                                          <p:val>
                                            <p:strVal val="#ppt_x"/>
                                          </p:val>
                                        </p:tav>
                                      </p:tavLst>
                                    </p:anim>
                                    <p:anim calcmode="lin" valueType="num">
                                      <p:cBhvr additive="base">
                                        <p:cTn id="18" dur="300" fill="hold"/>
                                        <p:tgtEl>
                                          <p:spTgt spid="10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400"/>
                                  </p:stCondLst>
                                  <p:childTnLst>
                                    <p:set>
                                      <p:cBhvr>
                                        <p:cTn id="20" dur="1" fill="hold">
                                          <p:stCondLst>
                                            <p:cond delay="0"/>
                                          </p:stCondLst>
                                        </p:cTn>
                                        <p:tgtEl>
                                          <p:spTgt spid="112"/>
                                        </p:tgtEl>
                                        <p:attrNameLst>
                                          <p:attrName>style.visibility</p:attrName>
                                        </p:attrNameLst>
                                      </p:cBhvr>
                                      <p:to>
                                        <p:strVal val="visible"/>
                                      </p:to>
                                    </p:set>
                                    <p:anim calcmode="lin" valueType="num">
                                      <p:cBhvr additive="base">
                                        <p:cTn id="21" dur="300" fill="hold"/>
                                        <p:tgtEl>
                                          <p:spTgt spid="112"/>
                                        </p:tgtEl>
                                        <p:attrNameLst>
                                          <p:attrName>ppt_x</p:attrName>
                                        </p:attrNameLst>
                                      </p:cBhvr>
                                      <p:tavLst>
                                        <p:tav tm="0">
                                          <p:val>
                                            <p:strVal val="1+#ppt_w/2"/>
                                          </p:val>
                                        </p:tav>
                                        <p:tav tm="100000">
                                          <p:val>
                                            <p:strVal val="#ppt_x"/>
                                          </p:val>
                                        </p:tav>
                                      </p:tavLst>
                                    </p:anim>
                                    <p:anim calcmode="lin" valueType="num">
                                      <p:cBhvr additive="base">
                                        <p:cTn id="22" dur="300" fill="hold"/>
                                        <p:tgtEl>
                                          <p:spTgt spid="11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120"/>
                                        </p:tgtEl>
                                        <p:attrNameLst>
                                          <p:attrName>style.visibility</p:attrName>
                                        </p:attrNameLst>
                                      </p:cBhvr>
                                      <p:to>
                                        <p:strVal val="visible"/>
                                      </p:to>
                                    </p:set>
                                    <p:anim calcmode="lin" valueType="num">
                                      <p:cBhvr additive="base">
                                        <p:cTn id="25" dur="300" fill="hold"/>
                                        <p:tgtEl>
                                          <p:spTgt spid="120"/>
                                        </p:tgtEl>
                                        <p:attrNameLst>
                                          <p:attrName>ppt_x</p:attrName>
                                        </p:attrNameLst>
                                      </p:cBhvr>
                                      <p:tavLst>
                                        <p:tav tm="0">
                                          <p:val>
                                            <p:strVal val="1+#ppt_w/2"/>
                                          </p:val>
                                        </p:tav>
                                        <p:tav tm="100000">
                                          <p:val>
                                            <p:strVal val="#ppt_x"/>
                                          </p:val>
                                        </p:tav>
                                      </p:tavLst>
                                    </p:anim>
                                    <p:anim calcmode="lin" valueType="num">
                                      <p:cBhvr additive="base">
                                        <p:cTn id="26" dur="300" fill="hold"/>
                                        <p:tgtEl>
                                          <p:spTgt spid="1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1000" tmFilter="0, 0; .2, .5; .8, .5; 1, 0"/>
                                        <p:tgtEl>
                                          <p:spTgt spid="107"/>
                                        </p:tgtEl>
                                      </p:cBhvr>
                                    </p:animEffect>
                                    <p:animScale>
                                      <p:cBhvr>
                                        <p:cTn id="31" dur="500" autoRev="1" fill="hold"/>
                                        <p:tgtEl>
                                          <p:spTgt spid="10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圆角矩形标注 33"/>
          <p:cNvSpPr/>
          <p:nvPr/>
        </p:nvSpPr>
        <p:spPr>
          <a:xfrm>
            <a:off x="2681882" y="1900518"/>
            <a:ext cx="1610100" cy="528588"/>
          </a:xfrm>
          <a:prstGeom prst="wedgeRoundRectCallout">
            <a:avLst>
              <a:gd name="adj1" fmla="val -20833"/>
              <a:gd name="adj2" fmla="val 101383"/>
              <a:gd name="adj3" fmla="val 1666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cs typeface="+mn-ea"/>
                <a:sym typeface="+mn-lt"/>
              </a:rPr>
              <a:t>添加文本</a:t>
            </a:r>
          </a:p>
        </p:txBody>
      </p:sp>
      <p:sp>
        <p:nvSpPr>
          <p:cNvPr id="35" name="圆角矩形标注 34"/>
          <p:cNvSpPr/>
          <p:nvPr/>
        </p:nvSpPr>
        <p:spPr>
          <a:xfrm>
            <a:off x="6462116" y="1900518"/>
            <a:ext cx="1610100" cy="528588"/>
          </a:xfrm>
          <a:prstGeom prst="wedgeRoundRectCallout">
            <a:avLst>
              <a:gd name="adj1" fmla="val -20833"/>
              <a:gd name="adj2" fmla="val 101383"/>
              <a:gd name="adj3" fmla="val 1666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cs typeface="+mn-ea"/>
                <a:sym typeface="+mn-lt"/>
              </a:rPr>
              <a:t>添加文本</a:t>
            </a:r>
          </a:p>
        </p:txBody>
      </p:sp>
      <p:sp>
        <p:nvSpPr>
          <p:cNvPr id="36" name="任意多边形 35"/>
          <p:cNvSpPr/>
          <p:nvPr/>
        </p:nvSpPr>
        <p:spPr>
          <a:xfrm>
            <a:off x="791765" y="1629222"/>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cs typeface="+mn-ea"/>
                <a:sym typeface="+mn-lt"/>
              </a:rPr>
              <a:t>添加文本</a:t>
            </a:r>
            <a:endParaRPr lang="zh-CN" altLang="en-US" sz="2200" dirty="0">
              <a:cs typeface="+mn-ea"/>
              <a:sym typeface="+mn-lt"/>
            </a:endParaRPr>
          </a:p>
        </p:txBody>
      </p:sp>
      <p:sp>
        <p:nvSpPr>
          <p:cNvPr id="37" name="任意多边形 36"/>
          <p:cNvSpPr/>
          <p:nvPr/>
        </p:nvSpPr>
        <p:spPr>
          <a:xfrm>
            <a:off x="4571999" y="1629222"/>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cs typeface="+mn-ea"/>
                <a:sym typeface="+mn-lt"/>
              </a:rPr>
              <a:t>添加文本</a:t>
            </a:r>
          </a:p>
        </p:txBody>
      </p:sp>
      <p:sp>
        <p:nvSpPr>
          <p:cNvPr id="38" name="矩形 37"/>
          <p:cNvSpPr/>
          <p:nvPr/>
        </p:nvSpPr>
        <p:spPr>
          <a:xfrm>
            <a:off x="738037" y="267494"/>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mn-lt"/>
                <a:ea typeface="+mn-ea"/>
                <a:cs typeface="+mn-ea"/>
                <a:sym typeface="+mn-lt"/>
              </a:rPr>
              <a:t>添加</a:t>
            </a:r>
            <a:r>
              <a:rPr lang="zh-CN" altLang="en-US" sz="1500" dirty="0" smtClean="0">
                <a:solidFill>
                  <a:schemeClr val="tx1">
                    <a:lumMod val="75000"/>
                    <a:lumOff val="25000"/>
                  </a:schemeClr>
                </a:solidFill>
                <a:latin typeface="+mn-lt"/>
                <a:ea typeface="+mn-ea"/>
                <a:cs typeface="+mn-ea"/>
                <a:sym typeface="+mn-lt"/>
              </a:rPr>
              <a:t>对的说明文字添加对的</a:t>
            </a:r>
            <a:r>
              <a:rPr lang="zh-CN" altLang="en-US" sz="1500" dirty="0">
                <a:solidFill>
                  <a:schemeClr val="tx1">
                    <a:lumMod val="75000"/>
                    <a:lumOff val="25000"/>
                  </a:schemeClr>
                </a:solidFill>
                <a:latin typeface="+mn-lt"/>
                <a:ea typeface="+mn-ea"/>
                <a:cs typeface="+mn-ea"/>
                <a:sym typeface="+mn-lt"/>
              </a:rPr>
              <a:t>说明文字添加</a:t>
            </a:r>
            <a:r>
              <a:rPr lang="zh-CN" altLang="en-US" sz="1500" dirty="0" smtClean="0">
                <a:solidFill>
                  <a:schemeClr val="tx1">
                    <a:lumMod val="75000"/>
                    <a:lumOff val="25000"/>
                  </a:schemeClr>
                </a:solidFill>
                <a:latin typeface="+mn-lt"/>
                <a:ea typeface="+mn-ea"/>
                <a:cs typeface="+mn-ea"/>
                <a:sym typeface="+mn-lt"/>
              </a:rPr>
              <a:t>对的</a:t>
            </a:r>
            <a:r>
              <a:rPr lang="zh-CN" altLang="en-US" sz="1500" dirty="0">
                <a:solidFill>
                  <a:schemeClr val="tx1">
                    <a:lumMod val="75000"/>
                    <a:lumOff val="25000"/>
                  </a:schemeClr>
                </a:solidFill>
                <a:latin typeface="+mn-lt"/>
                <a:ea typeface="+mn-ea"/>
                <a:cs typeface="+mn-ea"/>
                <a:sym typeface="+mn-lt"/>
              </a:rPr>
              <a:t>说明文字添加</a:t>
            </a:r>
            <a:r>
              <a:rPr lang="zh-CN" altLang="en-US" sz="1500" dirty="0" smtClean="0">
                <a:solidFill>
                  <a:schemeClr val="tx1">
                    <a:lumMod val="75000"/>
                    <a:lumOff val="25000"/>
                  </a:schemeClr>
                </a:solidFill>
                <a:latin typeface="+mn-lt"/>
                <a:ea typeface="+mn-ea"/>
                <a:cs typeface="+mn-ea"/>
                <a:sym typeface="+mn-lt"/>
              </a:rPr>
              <a:t>对的</a:t>
            </a:r>
            <a:r>
              <a:rPr lang="zh-CN" altLang="en-US" sz="1500" dirty="0">
                <a:solidFill>
                  <a:schemeClr val="tx1">
                    <a:lumMod val="75000"/>
                    <a:lumOff val="25000"/>
                  </a:schemeClr>
                </a:solidFill>
                <a:latin typeface="+mn-lt"/>
                <a:ea typeface="+mn-ea"/>
                <a:cs typeface="+mn-ea"/>
                <a:sym typeface="+mn-lt"/>
              </a:rPr>
              <a:t>说明</a:t>
            </a:r>
            <a:r>
              <a:rPr lang="zh-CN" altLang="en-US" sz="1500" dirty="0" smtClean="0">
                <a:solidFill>
                  <a:schemeClr val="tx1">
                    <a:lumMod val="75000"/>
                    <a:lumOff val="25000"/>
                  </a:schemeClr>
                </a:solidFill>
                <a:latin typeface="+mn-lt"/>
                <a:ea typeface="+mn-ea"/>
                <a:cs typeface="+mn-ea"/>
                <a:sym typeface="+mn-lt"/>
              </a:rPr>
              <a:t>文字添加文字</a:t>
            </a:r>
            <a:endParaRPr lang="zh-CN" altLang="en-US" sz="1500" dirty="0">
              <a:solidFill>
                <a:schemeClr val="tx1">
                  <a:lumMod val="75000"/>
                  <a:lumOff val="25000"/>
                </a:schemeClr>
              </a:solidFill>
              <a:latin typeface="+mn-lt"/>
              <a:ea typeface="+mn-ea"/>
              <a:cs typeface="+mn-ea"/>
              <a:sym typeface="+mn-lt"/>
            </a:endParaRPr>
          </a:p>
        </p:txBody>
      </p:sp>
      <p:sp>
        <p:nvSpPr>
          <p:cNvPr id="40" name="矩形 39"/>
          <p:cNvSpPr/>
          <p:nvPr/>
        </p:nvSpPr>
        <p:spPr>
          <a:xfrm>
            <a:off x="2681883" y="2700401"/>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mn-lt"/>
                <a:ea typeface="+mn-ea"/>
                <a:cs typeface="+mn-ea"/>
                <a:sym typeface="+mn-lt"/>
              </a:rPr>
              <a:t>添加对的说明文字添加对的说明文字添加对的说明文字添加对的说明文字添加文字</a:t>
            </a:r>
          </a:p>
        </p:txBody>
      </p:sp>
      <p:sp>
        <p:nvSpPr>
          <p:cNvPr id="41" name="矩形 40"/>
          <p:cNvSpPr/>
          <p:nvPr/>
        </p:nvSpPr>
        <p:spPr>
          <a:xfrm>
            <a:off x="4572000" y="267494"/>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mn-lt"/>
                <a:ea typeface="+mn-ea"/>
                <a:cs typeface="+mn-ea"/>
                <a:sym typeface="+mn-lt"/>
              </a:rPr>
              <a:t>添加对的说明文字添加对的说明文字添加对的说明文字添加对的说明文字添加文字</a:t>
            </a:r>
          </a:p>
        </p:txBody>
      </p:sp>
      <p:sp>
        <p:nvSpPr>
          <p:cNvPr id="42" name="矩形 41"/>
          <p:cNvSpPr/>
          <p:nvPr/>
        </p:nvSpPr>
        <p:spPr>
          <a:xfrm>
            <a:off x="6462117" y="2700401"/>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mn-lt"/>
                <a:ea typeface="+mn-ea"/>
                <a:cs typeface="+mn-ea"/>
                <a:sym typeface="+mn-lt"/>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等腰三角形 38"/>
          <p:cNvSpPr/>
          <p:nvPr/>
        </p:nvSpPr>
        <p:spPr>
          <a:xfrm>
            <a:off x="3491880" y="411510"/>
            <a:ext cx="1980220" cy="1707087"/>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等腰三角形 39"/>
          <p:cNvSpPr/>
          <p:nvPr/>
        </p:nvSpPr>
        <p:spPr>
          <a:xfrm>
            <a:off x="2501770" y="2118597"/>
            <a:ext cx="1980220" cy="1707087"/>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等腰三角形 40"/>
          <p:cNvSpPr/>
          <p:nvPr/>
        </p:nvSpPr>
        <p:spPr>
          <a:xfrm>
            <a:off x="4481990" y="2118597"/>
            <a:ext cx="1980220" cy="1707087"/>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2" name="组合 41"/>
          <p:cNvGrpSpPr/>
          <p:nvPr/>
        </p:nvGrpSpPr>
        <p:grpSpPr>
          <a:xfrm>
            <a:off x="3491880" y="2118597"/>
            <a:ext cx="1980220" cy="1707087"/>
            <a:chOff x="3545886" y="2664863"/>
            <a:chExt cx="1980220" cy="1707087"/>
          </a:xfrm>
          <a:solidFill>
            <a:schemeClr val="bg1">
              <a:lumMod val="95000"/>
            </a:schemeClr>
          </a:solidFill>
        </p:grpSpPr>
        <p:sp>
          <p:nvSpPr>
            <p:cNvPr id="43" name="等腰三角形 42"/>
            <p:cNvSpPr/>
            <p:nvPr/>
          </p:nvSpPr>
          <p:spPr>
            <a:xfrm flipV="1">
              <a:off x="3545886" y="2664863"/>
              <a:ext cx="1980220" cy="170708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KSO_Shape"/>
            <p:cNvSpPr/>
            <p:nvPr/>
          </p:nvSpPr>
          <p:spPr>
            <a:xfrm>
              <a:off x="4279868" y="2980720"/>
              <a:ext cx="512255" cy="512255"/>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grpSp>
      <p:sp>
        <p:nvSpPr>
          <p:cNvPr id="45" name="未知"/>
          <p:cNvSpPr>
            <a:spLocks/>
          </p:cNvSpPr>
          <p:nvPr/>
        </p:nvSpPr>
        <p:spPr bwMode="auto">
          <a:xfrm>
            <a:off x="1277635" y="945364"/>
            <a:ext cx="2592288"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FF0000"/>
            </a:solidFill>
            <a:round/>
            <a:headEnd type="none" w="med" len="med"/>
            <a:tailEnd type="oval" w="med" len="med"/>
          </a:ln>
          <a:effectLst/>
        </p:spPr>
        <p:txBody>
          <a:bodyPr/>
          <a:lstStyle/>
          <a:p>
            <a:endParaRPr lang="zh-CN" altLang="en-US">
              <a:latin typeface="+mn-lt"/>
              <a:ea typeface="+mn-ea"/>
              <a:cs typeface="+mn-ea"/>
              <a:sym typeface="+mn-lt"/>
            </a:endParaRPr>
          </a:p>
        </p:txBody>
      </p:sp>
      <p:sp>
        <p:nvSpPr>
          <p:cNvPr id="46" name="未知"/>
          <p:cNvSpPr>
            <a:spLocks/>
          </p:cNvSpPr>
          <p:nvPr/>
        </p:nvSpPr>
        <p:spPr bwMode="auto">
          <a:xfrm flipH="1">
            <a:off x="5472097" y="945364"/>
            <a:ext cx="2646296" cy="1173234"/>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FF0000"/>
            </a:solidFill>
            <a:round/>
            <a:headEnd type="none" w="med" len="med"/>
            <a:tailEnd type="oval" w="med" len="med"/>
          </a:ln>
          <a:effectLst/>
        </p:spPr>
        <p:txBody>
          <a:bodyPr/>
          <a:lstStyle/>
          <a:p>
            <a:endParaRPr lang="zh-CN" altLang="en-US">
              <a:latin typeface="+mn-lt"/>
              <a:ea typeface="+mn-ea"/>
              <a:cs typeface="+mn-ea"/>
              <a:sym typeface="+mn-lt"/>
            </a:endParaRPr>
          </a:p>
        </p:txBody>
      </p:sp>
      <p:sp>
        <p:nvSpPr>
          <p:cNvPr id="47" name="未知"/>
          <p:cNvSpPr>
            <a:spLocks/>
          </p:cNvSpPr>
          <p:nvPr/>
        </p:nvSpPr>
        <p:spPr bwMode="auto">
          <a:xfrm flipH="1">
            <a:off x="5958154" y="2482570"/>
            <a:ext cx="2646296" cy="48956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FF0000"/>
            </a:solidFill>
            <a:round/>
            <a:headEnd type="none" w="med" len="med"/>
            <a:tailEnd type="oval" w="med" len="med"/>
          </a:ln>
          <a:effectLst/>
        </p:spPr>
        <p:txBody>
          <a:bodyPr/>
          <a:lstStyle/>
          <a:p>
            <a:endParaRPr lang="zh-CN" altLang="en-US">
              <a:latin typeface="+mn-lt"/>
              <a:ea typeface="+mn-ea"/>
              <a:cs typeface="+mn-ea"/>
              <a:sym typeface="+mn-lt"/>
            </a:endParaRPr>
          </a:p>
        </p:txBody>
      </p:sp>
      <p:sp>
        <p:nvSpPr>
          <p:cNvPr id="48" name="未知"/>
          <p:cNvSpPr>
            <a:spLocks/>
          </p:cNvSpPr>
          <p:nvPr/>
        </p:nvSpPr>
        <p:spPr bwMode="auto">
          <a:xfrm>
            <a:off x="557554" y="2482570"/>
            <a:ext cx="2433191" cy="503839"/>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rgbClr val="FF0000"/>
            </a:solidFill>
            <a:round/>
            <a:headEnd type="none" w="med" len="med"/>
            <a:tailEnd type="oval" w="med" len="med"/>
          </a:ln>
          <a:effectLst/>
        </p:spPr>
        <p:txBody>
          <a:bodyPr/>
          <a:lstStyle/>
          <a:p>
            <a:endParaRPr lang="zh-CN" altLang="en-US">
              <a:latin typeface="+mn-lt"/>
              <a:ea typeface="+mn-ea"/>
              <a:cs typeface="+mn-ea"/>
              <a:sym typeface="+mn-lt"/>
            </a:endParaRPr>
          </a:p>
        </p:txBody>
      </p:sp>
      <p:sp>
        <p:nvSpPr>
          <p:cNvPr id="49" name="文本框 7"/>
          <p:cNvSpPr txBox="1">
            <a:spLocks noChangeArrowheads="1"/>
          </p:cNvSpPr>
          <p:nvPr/>
        </p:nvSpPr>
        <p:spPr bwMode="auto">
          <a:xfrm>
            <a:off x="3870620" y="1203598"/>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mn-lt"/>
                <a:ea typeface="+mn-ea"/>
                <a:cs typeface="+mn-ea"/>
                <a:sym typeface="+mn-lt"/>
              </a:rPr>
              <a:t>添加文本</a:t>
            </a:r>
            <a:endParaRPr lang="en-US" altLang="zh-CN" sz="1400" b="1" dirty="0" smtClean="0">
              <a:solidFill>
                <a:schemeClr val="bg1"/>
              </a:solidFill>
              <a:latin typeface="+mn-lt"/>
              <a:ea typeface="+mn-ea"/>
              <a:cs typeface="+mn-ea"/>
              <a:sym typeface="+mn-lt"/>
            </a:endParaRPr>
          </a:p>
          <a:p>
            <a:pPr algn="ctr">
              <a:lnSpc>
                <a:spcPct val="150000"/>
              </a:lnSpc>
              <a:spcBef>
                <a:spcPts val="300"/>
              </a:spcBef>
            </a:pPr>
            <a:r>
              <a:rPr lang="zh-CN" altLang="en-US" sz="1050" dirty="0" smtClean="0">
                <a:solidFill>
                  <a:schemeClr val="bg1"/>
                </a:solidFill>
                <a:latin typeface="+mn-lt"/>
                <a:ea typeface="+mn-ea"/>
                <a:cs typeface="+mn-ea"/>
                <a:sym typeface="+mn-lt"/>
              </a:rPr>
              <a:t>添加说明文字添加说明文字</a:t>
            </a:r>
            <a:endParaRPr lang="zh-CN" altLang="en-US" sz="1050" dirty="0">
              <a:solidFill>
                <a:schemeClr val="bg1"/>
              </a:solidFill>
              <a:latin typeface="+mn-lt"/>
              <a:ea typeface="+mn-ea"/>
              <a:cs typeface="+mn-ea"/>
              <a:sym typeface="+mn-lt"/>
            </a:endParaRPr>
          </a:p>
        </p:txBody>
      </p:sp>
      <p:sp>
        <p:nvSpPr>
          <p:cNvPr id="50" name="文本框 7"/>
          <p:cNvSpPr txBox="1">
            <a:spLocks noChangeArrowheads="1"/>
          </p:cNvSpPr>
          <p:nvPr/>
        </p:nvSpPr>
        <p:spPr bwMode="auto">
          <a:xfrm>
            <a:off x="2880510" y="2911192"/>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mn-lt"/>
                <a:ea typeface="+mn-ea"/>
                <a:cs typeface="+mn-ea"/>
                <a:sym typeface="+mn-lt"/>
              </a:rPr>
              <a:t>添加文本</a:t>
            </a:r>
            <a:endParaRPr lang="en-US" altLang="zh-CN" sz="1400" b="1" dirty="0" smtClean="0">
              <a:solidFill>
                <a:schemeClr val="bg1"/>
              </a:solidFill>
              <a:latin typeface="+mn-lt"/>
              <a:ea typeface="+mn-ea"/>
              <a:cs typeface="+mn-ea"/>
              <a:sym typeface="+mn-lt"/>
            </a:endParaRPr>
          </a:p>
          <a:p>
            <a:pPr algn="ctr">
              <a:lnSpc>
                <a:spcPct val="150000"/>
              </a:lnSpc>
              <a:spcBef>
                <a:spcPts val="300"/>
              </a:spcBef>
            </a:pPr>
            <a:r>
              <a:rPr lang="zh-CN" altLang="en-US" sz="1050" dirty="0" smtClean="0">
                <a:solidFill>
                  <a:schemeClr val="bg1"/>
                </a:solidFill>
                <a:latin typeface="+mn-lt"/>
                <a:ea typeface="+mn-ea"/>
                <a:cs typeface="+mn-ea"/>
                <a:sym typeface="+mn-lt"/>
              </a:rPr>
              <a:t>添加说明文字添加说明文字</a:t>
            </a:r>
            <a:endParaRPr lang="zh-CN" altLang="en-US" sz="1050" dirty="0">
              <a:solidFill>
                <a:schemeClr val="bg1"/>
              </a:solidFill>
              <a:latin typeface="+mn-lt"/>
              <a:ea typeface="+mn-ea"/>
              <a:cs typeface="+mn-ea"/>
              <a:sym typeface="+mn-lt"/>
            </a:endParaRPr>
          </a:p>
        </p:txBody>
      </p:sp>
      <p:sp>
        <p:nvSpPr>
          <p:cNvPr id="51" name="文本框 7"/>
          <p:cNvSpPr txBox="1">
            <a:spLocks noChangeArrowheads="1"/>
          </p:cNvSpPr>
          <p:nvPr/>
        </p:nvSpPr>
        <p:spPr bwMode="auto">
          <a:xfrm>
            <a:off x="4860730" y="2910140"/>
            <a:ext cx="1222739" cy="914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mn-lt"/>
                <a:ea typeface="+mn-ea"/>
                <a:cs typeface="+mn-ea"/>
                <a:sym typeface="+mn-lt"/>
              </a:rPr>
              <a:t>添加文本</a:t>
            </a:r>
            <a:endParaRPr lang="en-US" altLang="zh-CN" sz="1400" b="1" dirty="0" smtClean="0">
              <a:solidFill>
                <a:schemeClr val="bg1"/>
              </a:solidFill>
              <a:latin typeface="+mn-lt"/>
              <a:ea typeface="+mn-ea"/>
              <a:cs typeface="+mn-ea"/>
              <a:sym typeface="+mn-lt"/>
            </a:endParaRPr>
          </a:p>
          <a:p>
            <a:pPr algn="ctr">
              <a:lnSpc>
                <a:spcPct val="150000"/>
              </a:lnSpc>
              <a:spcBef>
                <a:spcPts val="300"/>
              </a:spcBef>
            </a:pPr>
            <a:r>
              <a:rPr lang="zh-CN" altLang="en-US" sz="1050" dirty="0" smtClean="0">
                <a:solidFill>
                  <a:schemeClr val="bg1"/>
                </a:solidFill>
                <a:latin typeface="+mn-lt"/>
                <a:ea typeface="+mn-ea"/>
                <a:cs typeface="+mn-ea"/>
                <a:sym typeface="+mn-lt"/>
              </a:rPr>
              <a:t>添加说明文字添加说明文字</a:t>
            </a:r>
            <a:endParaRPr lang="zh-CN" altLang="en-US" sz="1050" dirty="0">
              <a:solidFill>
                <a:schemeClr val="bg1"/>
              </a:solidFill>
              <a:latin typeface="+mn-lt"/>
              <a:ea typeface="+mn-ea"/>
              <a:cs typeface="+mn-ea"/>
              <a:sym typeface="+mn-lt"/>
            </a:endParaRPr>
          </a:p>
        </p:txBody>
      </p:sp>
      <p:sp>
        <p:nvSpPr>
          <p:cNvPr id="52" name="文本框 7"/>
          <p:cNvSpPr txBox="1">
            <a:spLocks noChangeArrowheads="1"/>
          </p:cNvSpPr>
          <p:nvPr/>
        </p:nvSpPr>
        <p:spPr bwMode="auto">
          <a:xfrm>
            <a:off x="1313637" y="945364"/>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mn-lt"/>
                <a:ea typeface="+mn-ea"/>
                <a:cs typeface="+mn-ea"/>
                <a:sym typeface="+mn-lt"/>
              </a:rPr>
              <a:t>添加说明文字添加说明</a:t>
            </a:r>
            <a:r>
              <a:rPr lang="zh-CN" altLang="en-US" sz="1200" dirty="0">
                <a:solidFill>
                  <a:schemeClr val="tx1">
                    <a:lumMod val="75000"/>
                    <a:lumOff val="25000"/>
                  </a:schemeClr>
                </a:solidFill>
                <a:latin typeface="+mn-lt"/>
                <a:ea typeface="+mn-ea"/>
                <a:cs typeface="+mn-ea"/>
                <a:sym typeface="+mn-lt"/>
              </a:rPr>
              <a:t>文字添加说明文字添加说明文字。</a:t>
            </a:r>
          </a:p>
        </p:txBody>
      </p:sp>
      <p:sp>
        <p:nvSpPr>
          <p:cNvPr id="53" name="矩形 52"/>
          <p:cNvSpPr/>
          <p:nvPr/>
        </p:nvSpPr>
        <p:spPr>
          <a:xfrm>
            <a:off x="1313637" y="522491"/>
            <a:ext cx="1261884" cy="328936"/>
          </a:xfrm>
          <a:prstGeom prst="rect">
            <a:avLst/>
          </a:prstGeom>
        </p:spPr>
        <p:txBody>
          <a:bodyPr wrap="none">
            <a:spAutoFit/>
          </a:bodyPr>
          <a:lstStyle/>
          <a:p>
            <a:pPr lvl="0">
              <a:lnSpc>
                <a:spcPct val="120000"/>
              </a:lnSpc>
            </a:pPr>
            <a:r>
              <a:rPr lang="zh-CN" altLang="en-US" sz="1400" b="1" dirty="0" smtClean="0">
                <a:solidFill>
                  <a:schemeClr val="tx1">
                    <a:lumMod val="75000"/>
                    <a:lumOff val="25000"/>
                  </a:schemeClr>
                </a:solidFill>
                <a:latin typeface="+mn-lt"/>
                <a:ea typeface="+mn-ea"/>
                <a:cs typeface="+mn-ea"/>
                <a:sym typeface="+mn-lt"/>
              </a:rPr>
              <a:t>添加文本信息</a:t>
            </a:r>
            <a:endParaRPr lang="en-US" altLang="zh-CN" sz="1400" b="1" dirty="0">
              <a:solidFill>
                <a:schemeClr val="tx1">
                  <a:lumMod val="75000"/>
                  <a:lumOff val="25000"/>
                </a:schemeClr>
              </a:solidFill>
              <a:latin typeface="+mn-lt"/>
              <a:ea typeface="+mn-ea"/>
              <a:cs typeface="+mn-ea"/>
              <a:sym typeface="+mn-lt"/>
            </a:endParaRPr>
          </a:p>
        </p:txBody>
      </p:sp>
      <p:sp>
        <p:nvSpPr>
          <p:cNvPr id="54" name="文本框 7"/>
          <p:cNvSpPr txBox="1">
            <a:spLocks noChangeArrowheads="1"/>
          </p:cNvSpPr>
          <p:nvPr/>
        </p:nvSpPr>
        <p:spPr bwMode="auto">
          <a:xfrm>
            <a:off x="731893" y="2508726"/>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mn-lt"/>
                <a:ea typeface="+mn-ea"/>
                <a:cs typeface="+mn-ea"/>
                <a:sym typeface="+mn-lt"/>
              </a:rPr>
              <a:t>添加说明文字添加说明</a:t>
            </a:r>
            <a:r>
              <a:rPr lang="zh-CN" altLang="en-US" sz="1200" dirty="0">
                <a:solidFill>
                  <a:schemeClr val="tx1">
                    <a:lumMod val="75000"/>
                    <a:lumOff val="25000"/>
                  </a:schemeClr>
                </a:solidFill>
                <a:latin typeface="+mn-lt"/>
                <a:ea typeface="+mn-ea"/>
                <a:cs typeface="+mn-ea"/>
                <a:sym typeface="+mn-lt"/>
              </a:rPr>
              <a:t>文字添加说明文字添加说明文字。</a:t>
            </a:r>
          </a:p>
        </p:txBody>
      </p:sp>
      <p:sp>
        <p:nvSpPr>
          <p:cNvPr id="55" name="矩形 54"/>
          <p:cNvSpPr/>
          <p:nvPr/>
        </p:nvSpPr>
        <p:spPr>
          <a:xfrm>
            <a:off x="731893" y="2085853"/>
            <a:ext cx="1261884" cy="328936"/>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mn-lt"/>
                <a:ea typeface="+mn-ea"/>
                <a:cs typeface="+mn-ea"/>
                <a:sym typeface="+mn-lt"/>
              </a:rPr>
              <a:t>添加文本信息</a:t>
            </a:r>
            <a:endParaRPr lang="en-US" altLang="zh-CN" sz="1400" b="1" dirty="0">
              <a:solidFill>
                <a:schemeClr val="tx1">
                  <a:lumMod val="75000"/>
                  <a:lumOff val="25000"/>
                </a:schemeClr>
              </a:solidFill>
              <a:latin typeface="+mn-lt"/>
              <a:ea typeface="+mn-ea"/>
              <a:cs typeface="+mn-ea"/>
              <a:sym typeface="+mn-lt"/>
            </a:endParaRPr>
          </a:p>
        </p:txBody>
      </p:sp>
      <p:sp>
        <p:nvSpPr>
          <p:cNvPr id="56" name="文本框 7"/>
          <p:cNvSpPr txBox="1">
            <a:spLocks noChangeArrowheads="1"/>
          </p:cNvSpPr>
          <p:nvPr/>
        </p:nvSpPr>
        <p:spPr bwMode="auto">
          <a:xfrm>
            <a:off x="6399203" y="2508726"/>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mn-lt"/>
                <a:ea typeface="+mn-ea"/>
                <a:cs typeface="+mn-ea"/>
                <a:sym typeface="+mn-lt"/>
              </a:rPr>
              <a:t>添加说明文字添加说明</a:t>
            </a:r>
            <a:r>
              <a:rPr lang="zh-CN" altLang="en-US" sz="1200" dirty="0">
                <a:solidFill>
                  <a:schemeClr val="tx1">
                    <a:lumMod val="75000"/>
                    <a:lumOff val="25000"/>
                  </a:schemeClr>
                </a:solidFill>
                <a:latin typeface="+mn-lt"/>
                <a:ea typeface="+mn-ea"/>
                <a:cs typeface="+mn-ea"/>
                <a:sym typeface="+mn-lt"/>
              </a:rPr>
              <a:t>文字添加说明文字添加说明文字。</a:t>
            </a:r>
          </a:p>
        </p:txBody>
      </p:sp>
      <p:sp>
        <p:nvSpPr>
          <p:cNvPr id="57" name="矩形 56"/>
          <p:cNvSpPr/>
          <p:nvPr/>
        </p:nvSpPr>
        <p:spPr>
          <a:xfrm>
            <a:off x="6399203" y="2085853"/>
            <a:ext cx="1261884" cy="328936"/>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mn-lt"/>
                <a:ea typeface="+mn-ea"/>
                <a:cs typeface="+mn-ea"/>
                <a:sym typeface="+mn-lt"/>
              </a:rPr>
              <a:t>添加文本信息</a:t>
            </a:r>
            <a:endParaRPr lang="en-US" altLang="zh-CN" sz="1400" b="1" dirty="0">
              <a:solidFill>
                <a:schemeClr val="tx1">
                  <a:lumMod val="75000"/>
                  <a:lumOff val="25000"/>
                </a:schemeClr>
              </a:solidFill>
              <a:latin typeface="+mn-lt"/>
              <a:ea typeface="+mn-ea"/>
              <a:cs typeface="+mn-ea"/>
              <a:sym typeface="+mn-lt"/>
            </a:endParaRPr>
          </a:p>
        </p:txBody>
      </p:sp>
      <p:sp>
        <p:nvSpPr>
          <p:cNvPr id="58" name="文本框 7"/>
          <p:cNvSpPr txBox="1">
            <a:spLocks noChangeArrowheads="1"/>
          </p:cNvSpPr>
          <p:nvPr/>
        </p:nvSpPr>
        <p:spPr bwMode="auto">
          <a:xfrm>
            <a:off x="5922149" y="1004528"/>
            <a:ext cx="1764197" cy="80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75000"/>
                    <a:lumOff val="25000"/>
                  </a:schemeClr>
                </a:solidFill>
                <a:latin typeface="+mn-lt"/>
                <a:ea typeface="+mn-ea"/>
                <a:cs typeface="+mn-ea"/>
                <a:sym typeface="+mn-lt"/>
              </a:rPr>
              <a:t>添加说明文字添加说明</a:t>
            </a:r>
            <a:r>
              <a:rPr lang="zh-CN" altLang="en-US" sz="1200" dirty="0">
                <a:solidFill>
                  <a:schemeClr val="tx1">
                    <a:lumMod val="75000"/>
                    <a:lumOff val="25000"/>
                  </a:schemeClr>
                </a:solidFill>
                <a:latin typeface="+mn-lt"/>
                <a:ea typeface="+mn-ea"/>
                <a:cs typeface="+mn-ea"/>
                <a:sym typeface="+mn-lt"/>
              </a:rPr>
              <a:t>文字添加说明文字添加说明文字。</a:t>
            </a:r>
          </a:p>
        </p:txBody>
      </p:sp>
      <p:sp>
        <p:nvSpPr>
          <p:cNvPr id="59" name="矩形 58"/>
          <p:cNvSpPr/>
          <p:nvPr/>
        </p:nvSpPr>
        <p:spPr>
          <a:xfrm>
            <a:off x="5922149" y="585324"/>
            <a:ext cx="1261884" cy="328936"/>
          </a:xfrm>
          <a:prstGeom prst="rect">
            <a:avLst/>
          </a:prstGeom>
        </p:spPr>
        <p:txBody>
          <a:bodyPr wrap="none">
            <a:spAutoFit/>
          </a:bodyPr>
          <a:lstStyle/>
          <a:p>
            <a:pPr lvl="0">
              <a:lnSpc>
                <a:spcPct val="120000"/>
              </a:lnSpc>
            </a:pPr>
            <a:r>
              <a:rPr lang="zh-CN" altLang="en-US" sz="1400" b="1" dirty="0">
                <a:solidFill>
                  <a:schemeClr val="tx1">
                    <a:lumMod val="75000"/>
                    <a:lumOff val="25000"/>
                  </a:schemeClr>
                </a:solidFill>
                <a:latin typeface="+mn-lt"/>
                <a:ea typeface="+mn-ea"/>
                <a:cs typeface="+mn-ea"/>
                <a:sym typeface="+mn-lt"/>
              </a:rPr>
              <a:t>添加文本信息</a:t>
            </a:r>
            <a:endParaRPr lang="en-US" altLang="zh-CN" sz="1400" b="1"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500"/>
                                        <p:tgtEl>
                                          <p:spTgt spid="39"/>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right)">
                                      <p:cBhvr>
                                        <p:cTn id="17" dur="500"/>
                                        <p:tgtEl>
                                          <p:spTgt spid="4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500"/>
                                        <p:tgtEl>
                                          <p:spTgt spid="4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down)">
                                      <p:cBhvr>
                                        <p:cTn id="28" dur="500"/>
                                        <p:tgtEl>
                                          <p:spTgt spid="5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500"/>
                                        <p:tgtEl>
                                          <p:spTgt spid="45"/>
                                        </p:tgtEl>
                                      </p:cBhvr>
                                    </p:animEffect>
                                  </p:childTnLst>
                                </p:cTn>
                              </p:par>
                            </p:childTnLst>
                          </p:cTn>
                        </p:par>
                        <p:par>
                          <p:cTn id="36" fill="hold">
                            <p:stCondLst>
                              <p:cond delay="3000"/>
                            </p:stCondLst>
                            <p:childTnLst>
                              <p:par>
                                <p:cTn id="37" presetID="47"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anim calcmode="lin" valueType="num">
                                      <p:cBhvr>
                                        <p:cTn id="40" dur="500" fill="hold"/>
                                        <p:tgtEl>
                                          <p:spTgt spid="53"/>
                                        </p:tgtEl>
                                        <p:attrNameLst>
                                          <p:attrName>ppt_x</p:attrName>
                                        </p:attrNameLst>
                                      </p:cBhvr>
                                      <p:tavLst>
                                        <p:tav tm="0">
                                          <p:val>
                                            <p:strVal val="#ppt_x"/>
                                          </p:val>
                                        </p:tav>
                                        <p:tav tm="100000">
                                          <p:val>
                                            <p:strVal val="#ppt_x"/>
                                          </p:val>
                                        </p:tav>
                                      </p:tavLst>
                                    </p:anim>
                                    <p:anim calcmode="lin" valueType="num">
                                      <p:cBhvr>
                                        <p:cTn id="41" dur="500" fill="hold"/>
                                        <p:tgtEl>
                                          <p:spTgt spid="5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1000"/>
                                        <p:tgtEl>
                                          <p:spTgt spid="59"/>
                                        </p:tgtEl>
                                      </p:cBhvr>
                                    </p:animEffect>
                                    <p:anim calcmode="lin" valueType="num">
                                      <p:cBhvr>
                                        <p:cTn id="55" dur="1000" fill="hold"/>
                                        <p:tgtEl>
                                          <p:spTgt spid="59"/>
                                        </p:tgtEl>
                                        <p:attrNameLst>
                                          <p:attrName>ppt_x</p:attrName>
                                        </p:attrNameLst>
                                      </p:cBhvr>
                                      <p:tavLst>
                                        <p:tav tm="0">
                                          <p:val>
                                            <p:strVal val="#ppt_x"/>
                                          </p:val>
                                        </p:tav>
                                        <p:tav tm="100000">
                                          <p:val>
                                            <p:strVal val="#ppt_x"/>
                                          </p:val>
                                        </p:tav>
                                      </p:tavLst>
                                    </p:anim>
                                    <p:anim calcmode="lin" valueType="num">
                                      <p:cBhvr>
                                        <p:cTn id="56" dur="10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anim calcmode="lin" valueType="num">
                                      <p:cBhvr>
                                        <p:cTn id="60" dur="500" fill="hold"/>
                                        <p:tgtEl>
                                          <p:spTgt spid="58"/>
                                        </p:tgtEl>
                                        <p:attrNameLst>
                                          <p:attrName>ppt_x</p:attrName>
                                        </p:attrNameLst>
                                      </p:cBhvr>
                                      <p:tavLst>
                                        <p:tav tm="0">
                                          <p:val>
                                            <p:strVal val="#ppt_x"/>
                                          </p:val>
                                        </p:tav>
                                        <p:tav tm="100000">
                                          <p:val>
                                            <p:strVal val="#ppt_x"/>
                                          </p:val>
                                        </p:tav>
                                      </p:tavLst>
                                    </p:anim>
                                    <p:anim calcmode="lin" valueType="num">
                                      <p:cBhvr>
                                        <p:cTn id="61" dur="500" fill="hold"/>
                                        <p:tgtEl>
                                          <p:spTgt spid="58"/>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22" presetClass="entr" presetSubtype="2"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childTnLst>
                          </p:cTn>
                        </p:par>
                        <p:par>
                          <p:cTn id="66" fill="hold">
                            <p:stCondLst>
                              <p:cond delay="5500"/>
                            </p:stCondLst>
                            <p:childTnLst>
                              <p:par>
                                <p:cTn id="67" presetID="47" presetClass="entr" presetSubtype="0"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1000"/>
                                        <p:tgtEl>
                                          <p:spTgt spid="55"/>
                                        </p:tgtEl>
                                      </p:cBhvr>
                                    </p:animEffect>
                                    <p:anim calcmode="lin" valueType="num">
                                      <p:cBhvr>
                                        <p:cTn id="70" dur="1000" fill="hold"/>
                                        <p:tgtEl>
                                          <p:spTgt spid="55"/>
                                        </p:tgtEl>
                                        <p:attrNameLst>
                                          <p:attrName>ppt_x</p:attrName>
                                        </p:attrNameLst>
                                      </p:cBhvr>
                                      <p:tavLst>
                                        <p:tav tm="0">
                                          <p:val>
                                            <p:strVal val="#ppt_x"/>
                                          </p:val>
                                        </p:tav>
                                        <p:tav tm="100000">
                                          <p:val>
                                            <p:strVal val="#ppt_x"/>
                                          </p:val>
                                        </p:tav>
                                      </p:tavLst>
                                    </p:anim>
                                    <p:anim calcmode="lin" valueType="num">
                                      <p:cBhvr>
                                        <p:cTn id="71" dur="1000" fill="hold"/>
                                        <p:tgtEl>
                                          <p:spTgt spid="5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anim calcmode="lin" valueType="num">
                                      <p:cBhvr>
                                        <p:cTn id="75" dur="500" fill="hold"/>
                                        <p:tgtEl>
                                          <p:spTgt spid="54"/>
                                        </p:tgtEl>
                                        <p:attrNameLst>
                                          <p:attrName>ppt_x</p:attrName>
                                        </p:attrNameLst>
                                      </p:cBhvr>
                                      <p:tavLst>
                                        <p:tav tm="0">
                                          <p:val>
                                            <p:strVal val="#ppt_x"/>
                                          </p:val>
                                        </p:tav>
                                        <p:tav tm="100000">
                                          <p:val>
                                            <p:strVal val="#ppt_x"/>
                                          </p:val>
                                        </p:tav>
                                      </p:tavLst>
                                    </p:anim>
                                    <p:anim calcmode="lin" valueType="num">
                                      <p:cBhvr>
                                        <p:cTn id="76" dur="500" fill="hold"/>
                                        <p:tgtEl>
                                          <p:spTgt spid="54"/>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500"/>
                                        <p:tgtEl>
                                          <p:spTgt spid="47"/>
                                        </p:tgtEl>
                                      </p:cBhvr>
                                    </p:animEffect>
                                  </p:childTnLst>
                                </p:cTn>
                              </p:par>
                            </p:childTnLst>
                          </p:cTn>
                        </p:par>
                        <p:par>
                          <p:cTn id="81" fill="hold">
                            <p:stCondLst>
                              <p:cond delay="7000"/>
                            </p:stCondLst>
                            <p:childTnLst>
                              <p:par>
                                <p:cTn id="82" presetID="47" presetClass="entr" presetSubtype="0"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fade">
                                      <p:cBhvr>
                                        <p:cTn id="84" dur="1000"/>
                                        <p:tgtEl>
                                          <p:spTgt spid="57"/>
                                        </p:tgtEl>
                                      </p:cBhvr>
                                    </p:animEffect>
                                    <p:anim calcmode="lin" valueType="num">
                                      <p:cBhvr>
                                        <p:cTn id="85" dur="1000" fill="hold"/>
                                        <p:tgtEl>
                                          <p:spTgt spid="57"/>
                                        </p:tgtEl>
                                        <p:attrNameLst>
                                          <p:attrName>ppt_x</p:attrName>
                                        </p:attrNameLst>
                                      </p:cBhvr>
                                      <p:tavLst>
                                        <p:tav tm="0">
                                          <p:val>
                                            <p:strVal val="#ppt_x"/>
                                          </p:val>
                                        </p:tav>
                                        <p:tav tm="100000">
                                          <p:val>
                                            <p:strVal val="#ppt_x"/>
                                          </p:val>
                                        </p:tav>
                                      </p:tavLst>
                                    </p:anim>
                                    <p:anim calcmode="lin" valueType="num">
                                      <p:cBhvr>
                                        <p:cTn id="86" dur="1000" fill="hold"/>
                                        <p:tgtEl>
                                          <p:spTgt spid="5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anim calcmode="lin" valueType="num">
                                      <p:cBhvr>
                                        <p:cTn id="90" dur="500" fill="hold"/>
                                        <p:tgtEl>
                                          <p:spTgt spid="56"/>
                                        </p:tgtEl>
                                        <p:attrNameLst>
                                          <p:attrName>ppt_x</p:attrName>
                                        </p:attrNameLst>
                                      </p:cBhvr>
                                      <p:tavLst>
                                        <p:tav tm="0">
                                          <p:val>
                                            <p:strVal val="#ppt_x"/>
                                          </p:val>
                                        </p:tav>
                                        <p:tav tm="100000">
                                          <p:val>
                                            <p:strVal val="#ppt_x"/>
                                          </p:val>
                                        </p:tav>
                                      </p:tavLst>
                                    </p:anim>
                                    <p:anim calcmode="lin" valueType="num">
                                      <p:cBhvr>
                                        <p:cTn id="9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859905" y="462558"/>
            <a:ext cx="2117725" cy="613373"/>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mn-lt"/>
                <a:ea typeface="+mn-ea"/>
                <a:cs typeface="+mn-ea"/>
                <a:sym typeface="+mn-lt"/>
              </a:rPr>
              <a:t>单击此处添加文本单击此处添加文本单击此处添加文本</a:t>
            </a:r>
          </a:p>
        </p:txBody>
      </p:sp>
      <p:sp>
        <p:nvSpPr>
          <p:cNvPr id="3" name="TextBox 2"/>
          <p:cNvSpPr txBox="1"/>
          <p:nvPr/>
        </p:nvSpPr>
        <p:spPr>
          <a:xfrm>
            <a:off x="1510655" y="2596158"/>
            <a:ext cx="2117725" cy="613373"/>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mn-lt"/>
                <a:ea typeface="+mn-ea"/>
                <a:cs typeface="+mn-ea"/>
                <a:sym typeface="+mn-lt"/>
              </a:rPr>
              <a:t>单击此处添加文本单击此处添加文本单击此处添加文本</a:t>
            </a:r>
          </a:p>
        </p:txBody>
      </p:sp>
      <p:sp>
        <p:nvSpPr>
          <p:cNvPr id="4" name="TextBox 3"/>
          <p:cNvSpPr txBox="1"/>
          <p:nvPr/>
        </p:nvSpPr>
        <p:spPr>
          <a:xfrm>
            <a:off x="5079355" y="3129558"/>
            <a:ext cx="2117725" cy="613373"/>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mn-lt"/>
                <a:ea typeface="+mn-ea"/>
                <a:cs typeface="+mn-ea"/>
                <a:sym typeface="+mn-lt"/>
              </a:rPr>
              <a:t>单击此处添加文本单击此处添加文本单击此处添加文本</a:t>
            </a:r>
          </a:p>
        </p:txBody>
      </p:sp>
      <p:sp>
        <p:nvSpPr>
          <p:cNvPr id="5" name="TextBox 4"/>
          <p:cNvSpPr txBox="1"/>
          <p:nvPr/>
        </p:nvSpPr>
        <p:spPr>
          <a:xfrm>
            <a:off x="5292080" y="843558"/>
            <a:ext cx="2117725" cy="613373"/>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mn-lt"/>
                <a:ea typeface="+mn-ea"/>
                <a:cs typeface="+mn-ea"/>
                <a:sym typeface="+mn-lt"/>
              </a:rPr>
              <a:t>单击此处添加文本单击此处添加文本单击此处添加文本</a:t>
            </a:r>
          </a:p>
        </p:txBody>
      </p:sp>
      <p:grpSp>
        <p:nvGrpSpPr>
          <p:cNvPr id="6" name="组合 6"/>
          <p:cNvGrpSpPr>
            <a:grpSpLocks/>
          </p:cNvGrpSpPr>
          <p:nvPr/>
        </p:nvGrpSpPr>
        <p:grpSpPr bwMode="auto">
          <a:xfrm>
            <a:off x="3822055" y="1408708"/>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FF0000"/>
            </a:soli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mn-lt"/>
                  <a:ea typeface="+mn-ea"/>
                  <a:cs typeface="+mn-ea"/>
                  <a:sym typeface="+mn-lt"/>
                </a:rPr>
                <a:t>添加文本</a:t>
              </a:r>
            </a:p>
          </p:txBody>
        </p:sp>
        <p:sp>
          <p:nvSpPr>
            <p:cNvPr id="8"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a typeface="+mn-ea"/>
                <a:cs typeface="+mn-ea"/>
                <a:sym typeface="+mn-lt"/>
              </a:endParaRPr>
            </a:p>
          </p:txBody>
        </p:sp>
      </p:grpSp>
      <p:grpSp>
        <p:nvGrpSpPr>
          <p:cNvPr id="9" name="组合 9"/>
          <p:cNvGrpSpPr>
            <a:grpSpLocks/>
          </p:cNvGrpSpPr>
          <p:nvPr/>
        </p:nvGrpSpPr>
        <p:grpSpPr bwMode="auto">
          <a:xfrm>
            <a:off x="4053830" y="140296"/>
            <a:ext cx="893763" cy="1206500"/>
            <a:chOff x="4222750" y="1612900"/>
            <a:chExt cx="965933" cy="1303072"/>
          </a:xfrm>
        </p:grpSpPr>
        <p:grpSp>
          <p:nvGrpSpPr>
            <p:cNvPr id="10" name="组合 10"/>
            <p:cNvGrpSpPr>
              <a:grpSpLocks/>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mn-lt"/>
                  <a:ea typeface="+mn-ea"/>
                  <a:cs typeface="+mn-ea"/>
                  <a:sym typeface="+mn-lt"/>
                </a:endParaRPr>
              </a:p>
            </p:txBody>
          </p:sp>
          <p:sp>
            <p:nvSpPr>
              <p:cNvPr id="1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a typeface="+mn-ea"/>
                  <a:cs typeface="+mn-ea"/>
                  <a:sym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mn-lt"/>
                  <a:ea typeface="+mn-ea"/>
                  <a:cs typeface="+mn-ea"/>
                  <a:sym typeface="+mn-lt"/>
                </a:rPr>
                <a:t>文本</a:t>
              </a:r>
            </a:p>
          </p:txBody>
        </p:sp>
      </p:grpSp>
      <p:grpSp>
        <p:nvGrpSpPr>
          <p:cNvPr id="14" name="组合 14"/>
          <p:cNvGrpSpPr>
            <a:grpSpLocks/>
          </p:cNvGrpSpPr>
          <p:nvPr/>
        </p:nvGrpSpPr>
        <p:grpSpPr bwMode="auto">
          <a:xfrm>
            <a:off x="5261918" y="1613496"/>
            <a:ext cx="1166812" cy="854075"/>
            <a:chOff x="5527613" y="3203575"/>
            <a:chExt cx="1259579" cy="922766"/>
          </a:xfrm>
        </p:grpSpPr>
        <p:grpSp>
          <p:nvGrpSpPr>
            <p:cNvPr id="15" name="组合 15"/>
            <p:cNvGrpSpPr>
              <a:grpSpLocks/>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mn-lt"/>
                  <a:ea typeface="+mn-ea"/>
                  <a:cs typeface="+mn-ea"/>
                  <a:sym typeface="+mn-lt"/>
                </a:endParaRPr>
              </a:p>
            </p:txBody>
          </p:sp>
          <p:sp>
            <p:nvSpPr>
              <p:cNvPr id="18"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a typeface="+mn-ea"/>
                  <a:cs typeface="+mn-ea"/>
                  <a:sym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mn-lt"/>
                  <a:ea typeface="+mn-ea"/>
                  <a:cs typeface="+mn-ea"/>
                  <a:sym typeface="+mn-lt"/>
                </a:rPr>
                <a:t>文本</a:t>
              </a:r>
            </a:p>
          </p:txBody>
        </p:sp>
      </p:grpSp>
      <p:grpSp>
        <p:nvGrpSpPr>
          <p:cNvPr id="19" name="组合 19"/>
          <p:cNvGrpSpPr>
            <a:grpSpLocks/>
          </p:cNvGrpSpPr>
          <p:nvPr/>
        </p:nvGrpSpPr>
        <p:grpSpPr bwMode="auto">
          <a:xfrm>
            <a:off x="4088755" y="2873971"/>
            <a:ext cx="842963" cy="1058862"/>
            <a:chOff x="4260850" y="4564328"/>
            <a:chExt cx="910332" cy="1144983"/>
          </a:xfrm>
        </p:grpSpPr>
        <p:grpSp>
          <p:nvGrpSpPr>
            <p:cNvPr id="20" name="组合 20"/>
            <p:cNvGrpSpPr>
              <a:grpSpLocks/>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mn-lt"/>
                  <a:ea typeface="+mn-ea"/>
                  <a:cs typeface="+mn-ea"/>
                  <a:sym typeface="+mn-lt"/>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mn-lt"/>
                  <a:ea typeface="+mn-ea"/>
                  <a:cs typeface="+mn-ea"/>
                  <a:sym typeface="+mn-lt"/>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latin typeface="+mn-lt"/>
                  <a:ea typeface="+mn-ea"/>
                  <a:cs typeface="+mn-ea"/>
                  <a:sym typeface="+mn-lt"/>
                </a:rPr>
                <a:t>文本</a:t>
              </a:r>
            </a:p>
          </p:txBody>
        </p:sp>
      </p:grpSp>
      <p:grpSp>
        <p:nvGrpSpPr>
          <p:cNvPr id="24" name="组合 24"/>
          <p:cNvGrpSpPr>
            <a:grpSpLocks/>
          </p:cNvGrpSpPr>
          <p:nvPr/>
        </p:nvGrpSpPr>
        <p:grpSpPr bwMode="auto">
          <a:xfrm>
            <a:off x="2540943" y="1613496"/>
            <a:ext cx="1208087" cy="1001712"/>
            <a:chOff x="2588815" y="3203971"/>
            <a:chExt cx="1304031" cy="1080295"/>
          </a:xfrm>
        </p:grpSpPr>
        <p:grpSp>
          <p:nvGrpSpPr>
            <p:cNvPr id="25" name="组合 25"/>
            <p:cNvGrpSpPr>
              <a:grpSpLocks/>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mn-lt"/>
                  <a:ea typeface="+mn-ea"/>
                  <a:cs typeface="+mn-ea"/>
                  <a:sym typeface="+mn-lt"/>
                </a:endParaRPr>
              </a:p>
            </p:txBody>
          </p:sp>
          <p:sp>
            <p:nvSpPr>
              <p:cNvPr id="28"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a typeface="+mn-ea"/>
                  <a:cs typeface="+mn-ea"/>
                  <a:sym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mn-lt"/>
                  <a:ea typeface="+mn-ea"/>
                  <a:cs typeface="+mn-ea"/>
                  <a:sym typeface="+mn-lt"/>
                </a:rPr>
                <a:t>文本</a:t>
              </a:r>
            </a:p>
          </p:txBody>
        </p:sp>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ppt_x</p:attrName>
                                        </p:attrNameLst>
                                      </p:cBhvr>
                                      <p:tavLst>
                                        <p:tav tm="0">
                                          <p:val>
                                            <p:fltVal val="0.5"/>
                                          </p:val>
                                        </p:tav>
                                        <p:tav tm="100000">
                                          <p:val>
                                            <p:strVal val="#ppt_x"/>
                                          </p:val>
                                        </p:tav>
                                      </p:tavLst>
                                    </p:anim>
                                    <p:anim calcmode="lin" valueType="num">
                                      <p:cBhvr>
                                        <p:cTn id="15" dur="500" fill="hold"/>
                                        <p:tgtEl>
                                          <p:spTgt spid="9"/>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ppt_x</p:attrName>
                                        </p:attrNameLst>
                                      </p:cBhvr>
                                      <p:tavLst>
                                        <p:tav tm="0">
                                          <p:val>
                                            <p:fltVal val="0.5"/>
                                          </p:val>
                                        </p:tav>
                                        <p:tav tm="100000">
                                          <p:val>
                                            <p:strVal val="#ppt_x"/>
                                          </p:val>
                                        </p:tav>
                                      </p:tavLst>
                                    </p:anim>
                                    <p:anim calcmode="lin" valueType="num">
                                      <p:cBhvr>
                                        <p:cTn id="21" dur="500" fill="hold"/>
                                        <p:tgtEl>
                                          <p:spTgt spid="1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 calcmode="lin" valueType="num">
                                      <p:cBhvr>
                                        <p:cTn id="26" dur="500" fill="hold"/>
                                        <p:tgtEl>
                                          <p:spTgt spid="19"/>
                                        </p:tgtEl>
                                        <p:attrNameLst>
                                          <p:attrName>ppt_x</p:attrName>
                                        </p:attrNameLst>
                                      </p:cBhvr>
                                      <p:tavLst>
                                        <p:tav tm="0">
                                          <p:val>
                                            <p:fltVal val="0.5"/>
                                          </p:val>
                                        </p:tav>
                                        <p:tav tm="100000">
                                          <p:val>
                                            <p:strVal val="#ppt_x"/>
                                          </p:val>
                                        </p:tav>
                                      </p:tavLst>
                                    </p:anim>
                                    <p:anim calcmode="lin" valueType="num">
                                      <p:cBhvr>
                                        <p:cTn id="27" dur="500" fill="hold"/>
                                        <p:tgtEl>
                                          <p:spTgt spid="19"/>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 calcmode="lin" valueType="num">
                                      <p:cBhvr>
                                        <p:cTn id="32" dur="500" fill="hold"/>
                                        <p:tgtEl>
                                          <p:spTgt spid="24"/>
                                        </p:tgtEl>
                                        <p:attrNameLst>
                                          <p:attrName>ppt_x</p:attrName>
                                        </p:attrNameLst>
                                      </p:cBhvr>
                                      <p:tavLst>
                                        <p:tav tm="0">
                                          <p:val>
                                            <p:fltVal val="0.5"/>
                                          </p:val>
                                        </p:tav>
                                        <p:tav tm="100000">
                                          <p:val>
                                            <p:strVal val="#ppt_x"/>
                                          </p:val>
                                        </p:tav>
                                      </p:tavLst>
                                    </p:anim>
                                    <p:anim calcmode="lin" valueType="num">
                                      <p:cBhvr>
                                        <p:cTn id="33" dur="500" fill="hold"/>
                                        <p:tgtEl>
                                          <p:spTgt spid="24"/>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2"/>
                                        </p:tgtEl>
                                        <p:attrNameLst>
                                          <p:attrName>style.visibility</p:attrName>
                                        </p:attrNameLst>
                                      </p:cBhvr>
                                      <p:to>
                                        <p:strVal val="visible"/>
                                      </p:to>
                                    </p:set>
                                    <p:anim calcmode="discrete" valueType="clr">
                                      <p:cBhvr override="childStyle">
                                        <p:cTn id="3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2"/>
                                        </p:tgtEl>
                                        <p:attrNameLst>
                                          <p:attrName>fillcolor</p:attrName>
                                        </p:attrNameLst>
                                      </p:cBhvr>
                                      <p:tavLst>
                                        <p:tav tm="0">
                                          <p:val>
                                            <p:clrVal>
                                              <a:schemeClr val="accent2"/>
                                            </p:clrVal>
                                          </p:val>
                                        </p:tav>
                                        <p:tav tm="50000">
                                          <p:val>
                                            <p:clrVal>
                                              <a:schemeClr val="hlink"/>
                                            </p:clrVal>
                                          </p:val>
                                        </p:tav>
                                      </p:tavLst>
                                    </p:anim>
                                    <p:set>
                                      <p:cBhvr>
                                        <p:cTn id="39" dur="80"/>
                                        <p:tgtEl>
                                          <p:spTgt spid="2"/>
                                        </p:tgtEl>
                                        <p:attrNameLst>
                                          <p:attrName>fill.type</p:attrName>
                                        </p:attrNameLst>
                                      </p:cBhvr>
                                      <p:to>
                                        <p:strVal val="solid"/>
                                      </p:to>
                                    </p:set>
                                  </p:childTnLst>
                                </p:cTn>
                              </p:par>
                              <p:par>
                                <p:cTn id="40" presetID="27" presetClass="entr" presetSubtype="0" fill="hold" grpId="0" nodeType="withEffect">
                                  <p:stCondLst>
                                    <p:cond delay="400"/>
                                  </p:stCondLst>
                                  <p:iterate type="lt">
                                    <p:tmPct val="50000"/>
                                  </p:iterate>
                                  <p:childTnLst>
                                    <p:set>
                                      <p:cBhvr>
                                        <p:cTn id="41" dur="1" fill="hold">
                                          <p:stCondLst>
                                            <p:cond delay="0"/>
                                          </p:stCondLst>
                                        </p:cTn>
                                        <p:tgtEl>
                                          <p:spTgt spid="5"/>
                                        </p:tgtEl>
                                        <p:attrNameLst>
                                          <p:attrName>style.visibility</p:attrName>
                                        </p:attrNameLst>
                                      </p:cBhvr>
                                      <p:to>
                                        <p:strVal val="visible"/>
                                      </p:to>
                                    </p:set>
                                    <p:anim calcmode="discrete" valueType="clr">
                                      <p:cBhvr override="childStyle">
                                        <p:cTn id="4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
                                        </p:tgtEl>
                                        <p:attrNameLst>
                                          <p:attrName>fillcolor</p:attrName>
                                        </p:attrNameLst>
                                      </p:cBhvr>
                                      <p:tavLst>
                                        <p:tav tm="0">
                                          <p:val>
                                            <p:clrVal>
                                              <a:schemeClr val="accent2"/>
                                            </p:clrVal>
                                          </p:val>
                                        </p:tav>
                                        <p:tav tm="50000">
                                          <p:val>
                                            <p:clrVal>
                                              <a:schemeClr val="hlink"/>
                                            </p:clrVal>
                                          </p:val>
                                        </p:tav>
                                      </p:tavLst>
                                    </p:anim>
                                    <p:set>
                                      <p:cBhvr>
                                        <p:cTn id="44" dur="80"/>
                                        <p:tgtEl>
                                          <p:spTgt spid="5"/>
                                        </p:tgtEl>
                                        <p:attrNameLst>
                                          <p:attrName>fill.type</p:attrName>
                                        </p:attrNameLst>
                                      </p:cBhvr>
                                      <p:to>
                                        <p:strVal val="solid"/>
                                      </p:to>
                                    </p:set>
                                  </p:childTnLst>
                                </p:cTn>
                              </p:par>
                              <p:par>
                                <p:cTn id="45" presetID="27" presetClass="entr" presetSubtype="0" fill="hold" grpId="0" nodeType="withEffect">
                                  <p:stCondLst>
                                    <p:cond delay="800"/>
                                  </p:stCondLst>
                                  <p:iterate type="lt">
                                    <p:tmPct val="50000"/>
                                  </p:iterate>
                                  <p:childTnLst>
                                    <p:set>
                                      <p:cBhvr>
                                        <p:cTn id="46" dur="1" fill="hold">
                                          <p:stCondLst>
                                            <p:cond delay="0"/>
                                          </p:stCondLst>
                                        </p:cTn>
                                        <p:tgtEl>
                                          <p:spTgt spid="3"/>
                                        </p:tgtEl>
                                        <p:attrNameLst>
                                          <p:attrName>style.visibility</p:attrName>
                                        </p:attrNameLst>
                                      </p:cBhvr>
                                      <p:to>
                                        <p:strVal val="visible"/>
                                      </p:to>
                                    </p:set>
                                    <p:anim calcmode="discrete" valueType="clr">
                                      <p:cBhvr override="childStyle">
                                        <p:cTn id="4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gtEl>
                                        <p:attrNameLst>
                                          <p:attrName>fillcolor</p:attrName>
                                        </p:attrNameLst>
                                      </p:cBhvr>
                                      <p:tavLst>
                                        <p:tav tm="0">
                                          <p:val>
                                            <p:clrVal>
                                              <a:schemeClr val="accent2"/>
                                            </p:clrVal>
                                          </p:val>
                                        </p:tav>
                                        <p:tav tm="50000">
                                          <p:val>
                                            <p:clrVal>
                                              <a:schemeClr val="hlink"/>
                                            </p:clrVal>
                                          </p:val>
                                        </p:tav>
                                      </p:tavLst>
                                    </p:anim>
                                    <p:set>
                                      <p:cBhvr>
                                        <p:cTn id="49" dur="80"/>
                                        <p:tgtEl>
                                          <p:spTgt spid="3"/>
                                        </p:tgtEl>
                                        <p:attrNameLst>
                                          <p:attrName>fill.type</p:attrName>
                                        </p:attrNameLst>
                                      </p:cBhvr>
                                      <p:to>
                                        <p:strVal val="solid"/>
                                      </p:to>
                                    </p:set>
                                  </p:childTnLst>
                                </p:cTn>
                              </p:par>
                              <p:par>
                                <p:cTn id="50" presetID="27" presetClass="entr" presetSubtype="0" fill="hold" grpId="0" nodeType="withEffect">
                                  <p:stCondLst>
                                    <p:cond delay="1200"/>
                                  </p:stCondLst>
                                  <p:iterate type="lt">
                                    <p:tmPct val="50000"/>
                                  </p:iterate>
                                  <p:childTnLst>
                                    <p:set>
                                      <p:cBhvr>
                                        <p:cTn id="51" dur="1" fill="hold">
                                          <p:stCondLst>
                                            <p:cond delay="0"/>
                                          </p:stCondLst>
                                        </p:cTn>
                                        <p:tgtEl>
                                          <p:spTgt spid="4"/>
                                        </p:tgtEl>
                                        <p:attrNameLst>
                                          <p:attrName>style.visibility</p:attrName>
                                        </p:attrNameLst>
                                      </p:cBhvr>
                                      <p:to>
                                        <p:strVal val="visible"/>
                                      </p:to>
                                    </p:set>
                                    <p:anim calcmode="discrete" valueType="clr">
                                      <p:cBhvr override="childStyle">
                                        <p:cTn id="5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4"/>
                                        </p:tgtEl>
                                        <p:attrNameLst>
                                          <p:attrName>fillcolor</p:attrName>
                                        </p:attrNameLst>
                                      </p:cBhvr>
                                      <p:tavLst>
                                        <p:tav tm="0">
                                          <p:val>
                                            <p:clrVal>
                                              <a:schemeClr val="accent2"/>
                                            </p:clrVal>
                                          </p:val>
                                        </p:tav>
                                        <p:tav tm="50000">
                                          <p:val>
                                            <p:clrVal>
                                              <a:schemeClr val="hlink"/>
                                            </p:clrVal>
                                          </p:val>
                                        </p:tav>
                                      </p:tavLst>
                                    </p:anim>
                                    <p:set>
                                      <p:cBhvr>
                                        <p:cTn id="54"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 name="AutoShape 10"/>
          <p:cNvSpPr>
            <a:spLocks noChangeArrowheads="1"/>
          </p:cNvSpPr>
          <p:nvPr/>
        </p:nvSpPr>
        <p:spPr bwMode="auto">
          <a:xfrm rot="16200000">
            <a:off x="3854442" y="-1890531"/>
            <a:ext cx="1258950" cy="8443817"/>
          </a:xfrm>
          <a:prstGeom prst="downArrow">
            <a:avLst>
              <a:gd name="adj1" fmla="val 49065"/>
              <a:gd name="adj2" fmla="val 44827"/>
            </a:avLst>
          </a:prstGeom>
          <a:solidFill>
            <a:srgbClr val="FF0000"/>
          </a:solidFill>
          <a:ln>
            <a:noFill/>
          </a:ln>
        </p:spPr>
        <p:txBody>
          <a:bodyPr vert="eaVert"/>
          <a:lstStyle/>
          <a:p>
            <a:endParaRPr lang="zh-CN" altLang="en-US" sz="2000">
              <a:latin typeface="+mn-lt"/>
              <a:ea typeface="+mn-ea"/>
              <a:cs typeface="+mn-ea"/>
              <a:sym typeface="+mn-lt"/>
            </a:endParaRPr>
          </a:p>
        </p:txBody>
      </p:sp>
      <p:grpSp>
        <p:nvGrpSpPr>
          <p:cNvPr id="58" name="组合 41"/>
          <p:cNvGrpSpPr>
            <a:grpSpLocks/>
          </p:cNvGrpSpPr>
          <p:nvPr/>
        </p:nvGrpSpPr>
        <p:grpSpPr bwMode="auto">
          <a:xfrm>
            <a:off x="2480042" y="1601269"/>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mn-lt"/>
                  <a:ea typeface="+mn-ea"/>
                  <a:cs typeface="+mn-ea"/>
                  <a:sym typeface="+mn-lt"/>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mn-lt"/>
                  <a:ea typeface="+mn-ea"/>
                  <a:cs typeface="+mn-ea"/>
                  <a:sym typeface="+mn-lt"/>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mn-lt"/>
                  <a:ea typeface="+mn-ea"/>
                  <a:cs typeface="+mn-ea"/>
                  <a:sym typeface="+mn-lt"/>
                </a:rPr>
                <a:t>写入文本</a:t>
              </a:r>
            </a:p>
          </p:txBody>
        </p:sp>
      </p:grpSp>
      <p:grpSp>
        <p:nvGrpSpPr>
          <p:cNvPr id="63" name="组合 46"/>
          <p:cNvGrpSpPr>
            <a:grpSpLocks/>
          </p:cNvGrpSpPr>
          <p:nvPr/>
        </p:nvGrpSpPr>
        <p:grpSpPr bwMode="auto">
          <a:xfrm>
            <a:off x="4181655" y="1601269"/>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mn-lt"/>
                  <a:ea typeface="+mn-ea"/>
                  <a:cs typeface="+mn-ea"/>
                  <a:sym typeface="+mn-lt"/>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mn-lt"/>
                  <a:ea typeface="+mn-ea"/>
                  <a:cs typeface="+mn-ea"/>
                  <a:sym typeface="+mn-lt"/>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mn-lt"/>
                  <a:ea typeface="+mn-ea"/>
                  <a:cs typeface="+mn-ea"/>
                  <a:sym typeface="+mn-lt"/>
                </a:rPr>
                <a:t>写入文本</a:t>
              </a:r>
            </a:p>
          </p:txBody>
        </p:sp>
      </p:grpSp>
      <p:grpSp>
        <p:nvGrpSpPr>
          <p:cNvPr id="68" name="组合 51"/>
          <p:cNvGrpSpPr>
            <a:grpSpLocks/>
          </p:cNvGrpSpPr>
          <p:nvPr/>
        </p:nvGrpSpPr>
        <p:grpSpPr bwMode="auto">
          <a:xfrm>
            <a:off x="5900019" y="1601269"/>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mn-lt"/>
                  <a:ea typeface="+mn-ea"/>
                  <a:cs typeface="+mn-ea"/>
                  <a:sym typeface="+mn-lt"/>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mn-lt"/>
                  <a:ea typeface="+mn-ea"/>
                  <a:cs typeface="+mn-ea"/>
                  <a:sym typeface="+mn-lt"/>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mn-lt"/>
                  <a:ea typeface="+mn-ea"/>
                  <a:cs typeface="+mn-ea"/>
                  <a:sym typeface="+mn-lt"/>
                </a:rPr>
                <a:t>写入文本</a:t>
              </a:r>
            </a:p>
          </p:txBody>
        </p:sp>
      </p:grpSp>
      <p:grpSp>
        <p:nvGrpSpPr>
          <p:cNvPr id="73" name="组合 40"/>
          <p:cNvGrpSpPr>
            <a:grpSpLocks/>
          </p:cNvGrpSpPr>
          <p:nvPr/>
        </p:nvGrpSpPr>
        <p:grpSpPr bwMode="auto">
          <a:xfrm>
            <a:off x="816207" y="1601269"/>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mn-lt"/>
                  <a:ea typeface="+mn-ea"/>
                  <a:cs typeface="+mn-ea"/>
                  <a:sym typeface="+mn-lt"/>
                </a:endParaRPr>
              </a:p>
            </p:txBody>
          </p:sp>
          <p:sp>
            <p:nvSpPr>
              <p:cNvPr id="77" name="Oval 8"/>
              <p:cNvSpPr>
                <a:spLocks noChangeArrowheads="1"/>
              </p:cNvSpPr>
              <p:nvPr/>
            </p:nvSpPr>
            <p:spPr bwMode="auto">
              <a:xfrm>
                <a:off x="1946" y="2493"/>
                <a:ext cx="1556" cy="1556"/>
              </a:xfrm>
              <a:prstGeom prst="ellipse">
                <a:avLst/>
              </a:prstGeom>
              <a:solidFill>
                <a:srgbClr val="FF0000"/>
              </a:solidFill>
              <a:ln w="38100">
                <a:solidFill>
                  <a:srgbClr val="FFFFFF"/>
                </a:solidFill>
                <a:round/>
                <a:headEnd/>
                <a:tailEnd/>
              </a:ln>
            </p:spPr>
            <p:txBody>
              <a:bodyPr/>
              <a:lstStyle/>
              <a:p>
                <a:endParaRPr lang="zh-CN" altLang="en-US" sz="2000">
                  <a:latin typeface="+mn-lt"/>
                  <a:ea typeface="+mn-ea"/>
                  <a:cs typeface="+mn-ea"/>
                  <a:sym typeface="+mn-lt"/>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mn-lt"/>
                  <a:ea typeface="+mn-ea"/>
                  <a:cs typeface="+mn-ea"/>
                  <a:sym typeface="+mn-lt"/>
                </a:rPr>
                <a:t>写入文本</a:t>
              </a:r>
              <a:endParaRPr lang="zh-CN" altLang="en-US" sz="2000" b="1" dirty="0">
                <a:solidFill>
                  <a:srgbClr val="FFFF00"/>
                </a:solidFill>
                <a:latin typeface="+mn-lt"/>
                <a:ea typeface="+mn-ea"/>
                <a:cs typeface="+mn-ea"/>
                <a:sym typeface="+mn-lt"/>
              </a:endParaRPr>
            </a:p>
          </p:txBody>
        </p:sp>
      </p:grpSp>
      <p:sp>
        <p:nvSpPr>
          <p:cNvPr id="78" name="矩形标注 77"/>
          <p:cNvSpPr/>
          <p:nvPr/>
        </p:nvSpPr>
        <p:spPr>
          <a:xfrm>
            <a:off x="2811709" y="3304502"/>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79" name="矩形标注 78"/>
          <p:cNvSpPr/>
          <p:nvPr/>
        </p:nvSpPr>
        <p:spPr>
          <a:xfrm>
            <a:off x="1120551" y="1355710"/>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80" name="Rectangle 28"/>
          <p:cNvSpPr>
            <a:spLocks noChangeArrowheads="1"/>
          </p:cNvSpPr>
          <p:nvPr/>
        </p:nvSpPr>
        <p:spPr bwMode="auto">
          <a:xfrm>
            <a:off x="2791361" y="331407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mn-lt"/>
                <a:ea typeface="+mn-ea"/>
                <a:cs typeface="+mn-ea"/>
                <a:sym typeface="+mn-lt"/>
              </a:rPr>
              <a:t>单击</a:t>
            </a:r>
            <a:r>
              <a:rPr lang="zh-CN" altLang="en-US" sz="1200" dirty="0">
                <a:solidFill>
                  <a:schemeClr val="tx1">
                    <a:lumMod val="95000"/>
                    <a:lumOff val="5000"/>
                  </a:schemeClr>
                </a:solidFill>
                <a:latin typeface="+mn-lt"/>
                <a:ea typeface="+mn-ea"/>
                <a:cs typeface="+mn-ea"/>
                <a:sym typeface="+mn-lt"/>
              </a:rPr>
              <a:t>此处添加文字</a:t>
            </a:r>
          </a:p>
          <a:p>
            <a:pPr>
              <a:lnSpc>
                <a:spcPct val="120000"/>
              </a:lnSpc>
            </a:pPr>
            <a:r>
              <a:rPr lang="zh-CN" altLang="en-US" sz="1200" dirty="0">
                <a:solidFill>
                  <a:schemeClr val="tx1">
                    <a:lumMod val="95000"/>
                    <a:lumOff val="5000"/>
                  </a:schemeClr>
                </a:solidFill>
                <a:latin typeface="+mn-lt"/>
                <a:ea typeface="+mn-ea"/>
                <a:cs typeface="+mn-ea"/>
                <a:sym typeface="+mn-lt"/>
              </a:rPr>
              <a:t>单击此处添加文字</a:t>
            </a:r>
          </a:p>
        </p:txBody>
      </p:sp>
      <p:sp>
        <p:nvSpPr>
          <p:cNvPr id="81" name="Rectangle 28"/>
          <p:cNvSpPr>
            <a:spLocks noChangeArrowheads="1"/>
          </p:cNvSpPr>
          <p:nvPr/>
        </p:nvSpPr>
        <p:spPr bwMode="auto">
          <a:xfrm>
            <a:off x="1187624" y="84355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mn-lt"/>
                <a:ea typeface="+mn-ea"/>
                <a:cs typeface="+mn-ea"/>
                <a:sym typeface="+mn-lt"/>
              </a:rPr>
              <a:t>单击</a:t>
            </a:r>
            <a:r>
              <a:rPr lang="zh-CN" altLang="en-US" sz="1200" dirty="0">
                <a:solidFill>
                  <a:schemeClr val="tx1">
                    <a:lumMod val="95000"/>
                    <a:lumOff val="5000"/>
                  </a:schemeClr>
                </a:solidFill>
                <a:latin typeface="+mn-lt"/>
                <a:ea typeface="+mn-ea"/>
                <a:cs typeface="+mn-ea"/>
                <a:sym typeface="+mn-lt"/>
              </a:rPr>
              <a:t>此处添加文字</a:t>
            </a:r>
          </a:p>
          <a:p>
            <a:pPr>
              <a:lnSpc>
                <a:spcPct val="120000"/>
              </a:lnSpc>
            </a:pPr>
            <a:r>
              <a:rPr lang="zh-CN" altLang="en-US" sz="1200" dirty="0">
                <a:solidFill>
                  <a:schemeClr val="tx1">
                    <a:lumMod val="95000"/>
                    <a:lumOff val="5000"/>
                  </a:schemeClr>
                </a:solidFill>
                <a:latin typeface="+mn-lt"/>
                <a:ea typeface="+mn-ea"/>
                <a:cs typeface="+mn-ea"/>
                <a:sym typeface="+mn-lt"/>
              </a:rPr>
              <a:t>单击此处添加文字</a:t>
            </a:r>
          </a:p>
        </p:txBody>
      </p:sp>
      <p:sp>
        <p:nvSpPr>
          <p:cNvPr id="82" name="矩形标注 81"/>
          <p:cNvSpPr/>
          <p:nvPr/>
        </p:nvSpPr>
        <p:spPr>
          <a:xfrm>
            <a:off x="4432919" y="1355710"/>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83" name="Rectangle 28"/>
          <p:cNvSpPr>
            <a:spLocks noChangeArrowheads="1"/>
          </p:cNvSpPr>
          <p:nvPr/>
        </p:nvSpPr>
        <p:spPr bwMode="auto">
          <a:xfrm>
            <a:off x="4499992" y="84355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mn-lt"/>
                <a:ea typeface="+mn-ea"/>
                <a:cs typeface="+mn-ea"/>
                <a:sym typeface="+mn-lt"/>
              </a:rPr>
              <a:t>单击</a:t>
            </a:r>
            <a:r>
              <a:rPr lang="zh-CN" altLang="en-US" sz="1200" dirty="0">
                <a:solidFill>
                  <a:schemeClr val="tx1">
                    <a:lumMod val="95000"/>
                    <a:lumOff val="5000"/>
                  </a:schemeClr>
                </a:solidFill>
                <a:latin typeface="+mn-lt"/>
                <a:ea typeface="+mn-ea"/>
                <a:cs typeface="+mn-ea"/>
                <a:sym typeface="+mn-lt"/>
              </a:rPr>
              <a:t>此处添加文字</a:t>
            </a:r>
          </a:p>
          <a:p>
            <a:pPr>
              <a:lnSpc>
                <a:spcPct val="120000"/>
              </a:lnSpc>
            </a:pPr>
            <a:r>
              <a:rPr lang="zh-CN" altLang="en-US" sz="1200" dirty="0">
                <a:solidFill>
                  <a:schemeClr val="tx1">
                    <a:lumMod val="95000"/>
                    <a:lumOff val="5000"/>
                  </a:schemeClr>
                </a:solidFill>
                <a:latin typeface="+mn-lt"/>
                <a:ea typeface="+mn-ea"/>
                <a:cs typeface="+mn-ea"/>
                <a:sym typeface="+mn-lt"/>
              </a:rPr>
              <a:t>单击此处添加文字</a:t>
            </a:r>
          </a:p>
        </p:txBody>
      </p:sp>
      <p:sp>
        <p:nvSpPr>
          <p:cNvPr id="84" name="矩形标注 83"/>
          <p:cNvSpPr/>
          <p:nvPr/>
        </p:nvSpPr>
        <p:spPr>
          <a:xfrm>
            <a:off x="6268093" y="3304502"/>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cs typeface="+mn-ea"/>
              <a:sym typeface="+mn-lt"/>
            </a:endParaRPr>
          </a:p>
        </p:txBody>
      </p:sp>
      <p:sp>
        <p:nvSpPr>
          <p:cNvPr id="85" name="Rectangle 28"/>
          <p:cNvSpPr>
            <a:spLocks noChangeArrowheads="1"/>
          </p:cNvSpPr>
          <p:nvPr/>
        </p:nvSpPr>
        <p:spPr bwMode="auto">
          <a:xfrm>
            <a:off x="6247745" y="331407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mn-lt"/>
                <a:ea typeface="+mn-ea"/>
                <a:cs typeface="+mn-ea"/>
                <a:sym typeface="+mn-lt"/>
              </a:rPr>
              <a:t>单击</a:t>
            </a:r>
            <a:r>
              <a:rPr lang="zh-CN" altLang="en-US" sz="1200" dirty="0">
                <a:solidFill>
                  <a:schemeClr val="tx1">
                    <a:lumMod val="95000"/>
                    <a:lumOff val="5000"/>
                  </a:schemeClr>
                </a:solidFill>
                <a:latin typeface="+mn-lt"/>
                <a:ea typeface="+mn-ea"/>
                <a:cs typeface="+mn-ea"/>
                <a:sym typeface="+mn-lt"/>
              </a:rPr>
              <a:t>此处添加文字</a:t>
            </a:r>
          </a:p>
          <a:p>
            <a:pPr>
              <a:lnSpc>
                <a:spcPct val="120000"/>
              </a:lnSpc>
            </a:pPr>
            <a:r>
              <a:rPr lang="zh-CN" altLang="en-US" sz="1200" dirty="0">
                <a:solidFill>
                  <a:schemeClr val="tx1">
                    <a:lumMod val="95000"/>
                    <a:lumOff val="5000"/>
                  </a:schemeClr>
                </a:solidFill>
                <a:latin typeface="+mn-lt"/>
                <a:ea typeface="+mn-ea"/>
                <a:cs typeface="+mn-ea"/>
                <a:sym typeface="+mn-lt"/>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1000" fill="hold"/>
                                        <p:tgtEl>
                                          <p:spTgt spid="73"/>
                                        </p:tgtEl>
                                        <p:attrNameLst>
                                          <p:attrName>ppt_w</p:attrName>
                                        </p:attrNameLst>
                                      </p:cBhvr>
                                      <p:tavLst>
                                        <p:tav tm="0">
                                          <p:val>
                                            <p:fltVal val="0"/>
                                          </p:val>
                                        </p:tav>
                                        <p:tav tm="100000">
                                          <p:val>
                                            <p:strVal val="#ppt_w"/>
                                          </p:val>
                                        </p:tav>
                                      </p:tavLst>
                                    </p:anim>
                                    <p:anim calcmode="lin" valueType="num">
                                      <p:cBhvr>
                                        <p:cTn id="12" dur="1000" fill="hold"/>
                                        <p:tgtEl>
                                          <p:spTgt spid="73"/>
                                        </p:tgtEl>
                                        <p:attrNameLst>
                                          <p:attrName>ppt_h</p:attrName>
                                        </p:attrNameLst>
                                      </p:cBhvr>
                                      <p:tavLst>
                                        <p:tav tm="0">
                                          <p:val>
                                            <p:fltVal val="0"/>
                                          </p:val>
                                        </p:tav>
                                        <p:tav tm="100000">
                                          <p:val>
                                            <p:strVal val="#ppt_h"/>
                                          </p:val>
                                        </p:tav>
                                      </p:tavLst>
                                    </p:anim>
                                    <p:anim calcmode="lin" valueType="num">
                                      <p:cBhvr>
                                        <p:cTn id="13"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58"/>
                                        </p:tgtEl>
                                        <p:attrNameLst>
                                          <p:attrName>style.visibility</p:attrName>
                                        </p:attrNameLst>
                                      </p:cBhvr>
                                      <p:to>
                                        <p:strVal val="visible"/>
                                      </p:to>
                                    </p:set>
                                    <p:anim calcmode="lin" valueType="num">
                                      <p:cBhvr>
                                        <p:cTn id="17" dur="1000" fill="hold"/>
                                        <p:tgtEl>
                                          <p:spTgt spid="58"/>
                                        </p:tgtEl>
                                        <p:attrNameLst>
                                          <p:attrName>ppt_w</p:attrName>
                                        </p:attrNameLst>
                                      </p:cBhvr>
                                      <p:tavLst>
                                        <p:tav tm="0">
                                          <p:val>
                                            <p:fltVal val="0"/>
                                          </p:val>
                                        </p:tav>
                                        <p:tav tm="100000">
                                          <p:val>
                                            <p:strVal val="#ppt_w"/>
                                          </p:val>
                                        </p:tav>
                                      </p:tavLst>
                                    </p:anim>
                                    <p:anim calcmode="lin" valueType="num">
                                      <p:cBhvr>
                                        <p:cTn id="18" dur="1000" fill="hold"/>
                                        <p:tgtEl>
                                          <p:spTgt spid="58"/>
                                        </p:tgtEl>
                                        <p:attrNameLst>
                                          <p:attrName>ppt_h</p:attrName>
                                        </p:attrNameLst>
                                      </p:cBhvr>
                                      <p:tavLst>
                                        <p:tav tm="0">
                                          <p:val>
                                            <p:fltVal val="0"/>
                                          </p:val>
                                        </p:tav>
                                        <p:tav tm="100000">
                                          <p:val>
                                            <p:strVal val="#ppt_h"/>
                                          </p:val>
                                        </p:tav>
                                      </p:tavLst>
                                    </p:anim>
                                    <p:anim calcmode="lin" valueType="num">
                                      <p:cBhvr>
                                        <p:cTn id="19"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5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3"/>
                                        </p:tgtEl>
                                        <p:attrNameLst>
                                          <p:attrName>style.visibility</p:attrName>
                                        </p:attrNameLst>
                                      </p:cBhvr>
                                      <p:to>
                                        <p:strVal val="visible"/>
                                      </p:to>
                                    </p:set>
                                    <p:anim calcmode="lin" valueType="num">
                                      <p:cBhvr>
                                        <p:cTn id="23" dur="1000" fill="hold"/>
                                        <p:tgtEl>
                                          <p:spTgt spid="63"/>
                                        </p:tgtEl>
                                        <p:attrNameLst>
                                          <p:attrName>ppt_w</p:attrName>
                                        </p:attrNameLst>
                                      </p:cBhvr>
                                      <p:tavLst>
                                        <p:tav tm="0">
                                          <p:val>
                                            <p:fltVal val="0"/>
                                          </p:val>
                                        </p:tav>
                                        <p:tav tm="100000">
                                          <p:val>
                                            <p:strVal val="#ppt_w"/>
                                          </p:val>
                                        </p:tav>
                                      </p:tavLst>
                                    </p:anim>
                                    <p:anim calcmode="lin" valueType="num">
                                      <p:cBhvr>
                                        <p:cTn id="24" dur="1000" fill="hold"/>
                                        <p:tgtEl>
                                          <p:spTgt spid="63"/>
                                        </p:tgtEl>
                                        <p:attrNameLst>
                                          <p:attrName>ppt_h</p:attrName>
                                        </p:attrNameLst>
                                      </p:cBhvr>
                                      <p:tavLst>
                                        <p:tav tm="0">
                                          <p:val>
                                            <p:fltVal val="0"/>
                                          </p:val>
                                        </p:tav>
                                        <p:tav tm="100000">
                                          <p:val>
                                            <p:strVal val="#ppt_h"/>
                                          </p:val>
                                        </p:tav>
                                      </p:tavLst>
                                    </p:anim>
                                    <p:anim calcmode="lin" valueType="num">
                                      <p:cBhvr>
                                        <p:cTn id="25"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3"/>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68"/>
                                        </p:tgtEl>
                                        <p:attrNameLst>
                                          <p:attrName>style.visibility</p:attrName>
                                        </p:attrNameLst>
                                      </p:cBhvr>
                                      <p:to>
                                        <p:strVal val="visible"/>
                                      </p:to>
                                    </p:set>
                                    <p:anim calcmode="lin" valueType="num">
                                      <p:cBhvr>
                                        <p:cTn id="29" dur="1000" fill="hold"/>
                                        <p:tgtEl>
                                          <p:spTgt spid="68"/>
                                        </p:tgtEl>
                                        <p:attrNameLst>
                                          <p:attrName>ppt_w</p:attrName>
                                        </p:attrNameLst>
                                      </p:cBhvr>
                                      <p:tavLst>
                                        <p:tav tm="0">
                                          <p:val>
                                            <p:fltVal val="0"/>
                                          </p:val>
                                        </p:tav>
                                        <p:tav tm="100000">
                                          <p:val>
                                            <p:strVal val="#ppt_w"/>
                                          </p:val>
                                        </p:tav>
                                      </p:tavLst>
                                    </p:anim>
                                    <p:anim calcmode="lin" valueType="num">
                                      <p:cBhvr>
                                        <p:cTn id="30" dur="1000" fill="hold"/>
                                        <p:tgtEl>
                                          <p:spTgt spid="68"/>
                                        </p:tgtEl>
                                        <p:attrNameLst>
                                          <p:attrName>ppt_h</p:attrName>
                                        </p:attrNameLst>
                                      </p:cBhvr>
                                      <p:tavLst>
                                        <p:tav tm="0">
                                          <p:val>
                                            <p:fltVal val="0"/>
                                          </p:val>
                                        </p:tav>
                                        <p:tav tm="100000">
                                          <p:val>
                                            <p:strVal val="#ppt_h"/>
                                          </p:val>
                                        </p:tav>
                                      </p:tavLst>
                                    </p:anim>
                                    <p:anim calcmode="lin" valueType="num">
                                      <p:cBhvr>
                                        <p:cTn id="31"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fill="hold"/>
                                        <p:tgtEl>
                                          <p:spTgt spid="79"/>
                                        </p:tgtEl>
                                        <p:attrNameLst>
                                          <p:attrName>ppt_x</p:attrName>
                                        </p:attrNameLst>
                                      </p:cBhvr>
                                      <p:tavLst>
                                        <p:tav tm="0">
                                          <p:val>
                                            <p:strVal val="#ppt_x"/>
                                          </p:val>
                                        </p:tav>
                                        <p:tav tm="100000">
                                          <p:val>
                                            <p:strVal val="#ppt_x"/>
                                          </p:val>
                                        </p:tav>
                                      </p:tavLst>
                                    </p:anim>
                                    <p:anim calcmode="lin" valueType="num">
                                      <p:cBhvr additive="base">
                                        <p:cTn id="37" dur="500" fill="hold"/>
                                        <p:tgtEl>
                                          <p:spTgt spid="79"/>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79"/>
                                        </p:tgtEl>
                                        <p:attrNameLst>
                                          <p:attrName>r</p:attrName>
                                        </p:attrNameLst>
                                      </p:cBhvr>
                                    </p:animRot>
                                    <p:animRot by="-240000">
                                      <p:cBhvr>
                                        <p:cTn id="41" dur="100" fill="hold">
                                          <p:stCondLst>
                                            <p:cond delay="100"/>
                                          </p:stCondLst>
                                        </p:cTn>
                                        <p:tgtEl>
                                          <p:spTgt spid="79"/>
                                        </p:tgtEl>
                                        <p:attrNameLst>
                                          <p:attrName>r</p:attrName>
                                        </p:attrNameLst>
                                      </p:cBhvr>
                                    </p:animRot>
                                    <p:animRot by="240000">
                                      <p:cBhvr>
                                        <p:cTn id="42" dur="100" fill="hold">
                                          <p:stCondLst>
                                            <p:cond delay="200"/>
                                          </p:stCondLst>
                                        </p:cTn>
                                        <p:tgtEl>
                                          <p:spTgt spid="79"/>
                                        </p:tgtEl>
                                        <p:attrNameLst>
                                          <p:attrName>r</p:attrName>
                                        </p:attrNameLst>
                                      </p:cBhvr>
                                    </p:animRot>
                                    <p:animRot by="-240000">
                                      <p:cBhvr>
                                        <p:cTn id="43" dur="100" fill="hold">
                                          <p:stCondLst>
                                            <p:cond delay="300"/>
                                          </p:stCondLst>
                                        </p:cTn>
                                        <p:tgtEl>
                                          <p:spTgt spid="79"/>
                                        </p:tgtEl>
                                        <p:attrNameLst>
                                          <p:attrName>r</p:attrName>
                                        </p:attrNameLst>
                                      </p:cBhvr>
                                    </p:animRot>
                                    <p:animRot by="120000">
                                      <p:cBhvr>
                                        <p:cTn id="44" dur="100" fill="hold">
                                          <p:stCondLst>
                                            <p:cond delay="400"/>
                                          </p:stCondLst>
                                        </p:cTn>
                                        <p:tgtEl>
                                          <p:spTgt spid="79"/>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strips(upLeft)">
                                      <p:cBhvr>
                                        <p:cTn id="48" dur="500"/>
                                        <p:tgtEl>
                                          <p:spTgt spid="81"/>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fill="hold"/>
                                        <p:tgtEl>
                                          <p:spTgt spid="78"/>
                                        </p:tgtEl>
                                        <p:attrNameLst>
                                          <p:attrName>ppt_x</p:attrName>
                                        </p:attrNameLst>
                                      </p:cBhvr>
                                      <p:tavLst>
                                        <p:tav tm="0">
                                          <p:val>
                                            <p:strVal val="#ppt_x"/>
                                          </p:val>
                                        </p:tav>
                                        <p:tav tm="100000">
                                          <p:val>
                                            <p:strVal val="#ppt_x"/>
                                          </p:val>
                                        </p:tav>
                                      </p:tavLst>
                                    </p:anim>
                                    <p:anim calcmode="lin" valueType="num">
                                      <p:cBhvr additive="base">
                                        <p:cTn id="53" dur="500" fill="hold"/>
                                        <p:tgtEl>
                                          <p:spTgt spid="78"/>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78"/>
                                        </p:tgtEl>
                                        <p:attrNameLst>
                                          <p:attrName>r</p:attrName>
                                        </p:attrNameLst>
                                      </p:cBhvr>
                                    </p:animRot>
                                    <p:animRot by="-240000">
                                      <p:cBhvr>
                                        <p:cTn id="57" dur="100" fill="hold">
                                          <p:stCondLst>
                                            <p:cond delay="100"/>
                                          </p:stCondLst>
                                        </p:cTn>
                                        <p:tgtEl>
                                          <p:spTgt spid="78"/>
                                        </p:tgtEl>
                                        <p:attrNameLst>
                                          <p:attrName>r</p:attrName>
                                        </p:attrNameLst>
                                      </p:cBhvr>
                                    </p:animRot>
                                    <p:animRot by="240000">
                                      <p:cBhvr>
                                        <p:cTn id="58" dur="100" fill="hold">
                                          <p:stCondLst>
                                            <p:cond delay="200"/>
                                          </p:stCondLst>
                                        </p:cTn>
                                        <p:tgtEl>
                                          <p:spTgt spid="78"/>
                                        </p:tgtEl>
                                        <p:attrNameLst>
                                          <p:attrName>r</p:attrName>
                                        </p:attrNameLst>
                                      </p:cBhvr>
                                    </p:animRot>
                                    <p:animRot by="-240000">
                                      <p:cBhvr>
                                        <p:cTn id="59" dur="100" fill="hold">
                                          <p:stCondLst>
                                            <p:cond delay="300"/>
                                          </p:stCondLst>
                                        </p:cTn>
                                        <p:tgtEl>
                                          <p:spTgt spid="78"/>
                                        </p:tgtEl>
                                        <p:attrNameLst>
                                          <p:attrName>r</p:attrName>
                                        </p:attrNameLst>
                                      </p:cBhvr>
                                    </p:animRot>
                                    <p:animRot by="120000">
                                      <p:cBhvr>
                                        <p:cTn id="60" dur="100" fill="hold">
                                          <p:stCondLst>
                                            <p:cond delay="400"/>
                                          </p:stCondLst>
                                        </p:cTn>
                                        <p:tgtEl>
                                          <p:spTgt spid="78"/>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strips(upLeft)">
                                      <p:cBhvr>
                                        <p:cTn id="64" dur="500"/>
                                        <p:tgtEl>
                                          <p:spTgt spid="80"/>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additive="base">
                                        <p:cTn id="68" dur="500" fill="hold"/>
                                        <p:tgtEl>
                                          <p:spTgt spid="82"/>
                                        </p:tgtEl>
                                        <p:attrNameLst>
                                          <p:attrName>ppt_x</p:attrName>
                                        </p:attrNameLst>
                                      </p:cBhvr>
                                      <p:tavLst>
                                        <p:tav tm="0">
                                          <p:val>
                                            <p:strVal val="#ppt_x"/>
                                          </p:val>
                                        </p:tav>
                                        <p:tav tm="100000">
                                          <p:val>
                                            <p:strVal val="#ppt_x"/>
                                          </p:val>
                                        </p:tav>
                                      </p:tavLst>
                                    </p:anim>
                                    <p:anim calcmode="lin" valueType="num">
                                      <p:cBhvr additive="base">
                                        <p:cTn id="69" dur="500" fill="hold"/>
                                        <p:tgtEl>
                                          <p:spTgt spid="82"/>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82"/>
                                        </p:tgtEl>
                                        <p:attrNameLst>
                                          <p:attrName>r</p:attrName>
                                        </p:attrNameLst>
                                      </p:cBhvr>
                                    </p:animRot>
                                    <p:animRot by="-240000">
                                      <p:cBhvr>
                                        <p:cTn id="73" dur="100" fill="hold">
                                          <p:stCondLst>
                                            <p:cond delay="100"/>
                                          </p:stCondLst>
                                        </p:cTn>
                                        <p:tgtEl>
                                          <p:spTgt spid="82"/>
                                        </p:tgtEl>
                                        <p:attrNameLst>
                                          <p:attrName>r</p:attrName>
                                        </p:attrNameLst>
                                      </p:cBhvr>
                                    </p:animRot>
                                    <p:animRot by="240000">
                                      <p:cBhvr>
                                        <p:cTn id="74" dur="100" fill="hold">
                                          <p:stCondLst>
                                            <p:cond delay="200"/>
                                          </p:stCondLst>
                                        </p:cTn>
                                        <p:tgtEl>
                                          <p:spTgt spid="82"/>
                                        </p:tgtEl>
                                        <p:attrNameLst>
                                          <p:attrName>r</p:attrName>
                                        </p:attrNameLst>
                                      </p:cBhvr>
                                    </p:animRot>
                                    <p:animRot by="-240000">
                                      <p:cBhvr>
                                        <p:cTn id="75" dur="100" fill="hold">
                                          <p:stCondLst>
                                            <p:cond delay="300"/>
                                          </p:stCondLst>
                                        </p:cTn>
                                        <p:tgtEl>
                                          <p:spTgt spid="82"/>
                                        </p:tgtEl>
                                        <p:attrNameLst>
                                          <p:attrName>r</p:attrName>
                                        </p:attrNameLst>
                                      </p:cBhvr>
                                    </p:animRot>
                                    <p:animRot by="120000">
                                      <p:cBhvr>
                                        <p:cTn id="76" dur="100" fill="hold">
                                          <p:stCondLst>
                                            <p:cond delay="400"/>
                                          </p:stCondLst>
                                        </p:cTn>
                                        <p:tgtEl>
                                          <p:spTgt spid="82"/>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strips(upLeft)">
                                      <p:cBhvr>
                                        <p:cTn id="80" dur="500"/>
                                        <p:tgtEl>
                                          <p:spTgt spid="83"/>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8" grpId="0" animBg="1"/>
      <p:bldP spid="78" grpId="1" animBg="1"/>
      <p:bldP spid="79" grpId="0" animBg="1"/>
      <p:bldP spid="79" grpId="1" animBg="1"/>
      <p:bldP spid="80" grpId="0"/>
      <p:bldP spid="81" grpId="0"/>
      <p:bldP spid="82" grpId="0" animBg="1"/>
      <p:bldP spid="82" grpId="1" animBg="1"/>
      <p:bldP spid="83" grpId="0"/>
      <p:bldP spid="84" grpId="0" animBg="1"/>
      <p:bldP spid="84" grpId="1" animBg="1"/>
      <p:bldP spid="8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Freeform 5"/>
          <p:cNvSpPr>
            <a:spLocks/>
          </p:cNvSpPr>
          <p:nvPr/>
        </p:nvSpPr>
        <p:spPr bwMode="auto">
          <a:xfrm rot="5400000">
            <a:off x="376087" y="1113434"/>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a:noFill/>
          </a:ln>
          <a:extLst/>
        </p:spPr>
        <p:txBody>
          <a:bodyPr wrap="none" anchor="ctr"/>
          <a:lstStyle/>
          <a:p>
            <a:endParaRPr lang="zh-CN" altLang="en-US">
              <a:latin typeface="+mn-lt"/>
              <a:ea typeface="+mn-ea"/>
              <a:cs typeface="+mn-ea"/>
              <a:sym typeface="+mn-lt"/>
            </a:endParaRPr>
          </a:p>
        </p:txBody>
      </p:sp>
      <p:sp>
        <p:nvSpPr>
          <p:cNvPr id="22" name="Freeform 6"/>
          <p:cNvSpPr>
            <a:spLocks/>
          </p:cNvSpPr>
          <p:nvPr/>
        </p:nvSpPr>
        <p:spPr bwMode="auto">
          <a:xfrm rot="5400000">
            <a:off x="3131987" y="1113434"/>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latin typeface="+mn-lt"/>
              <a:ea typeface="+mn-ea"/>
              <a:cs typeface="+mn-ea"/>
              <a:sym typeface="+mn-lt"/>
            </a:endParaRPr>
          </a:p>
        </p:txBody>
      </p:sp>
      <p:sp>
        <p:nvSpPr>
          <p:cNvPr id="23" name="Freeform 7"/>
          <p:cNvSpPr>
            <a:spLocks/>
          </p:cNvSpPr>
          <p:nvPr/>
        </p:nvSpPr>
        <p:spPr bwMode="auto">
          <a:xfrm rot="5400000">
            <a:off x="5886300" y="1113434"/>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latin typeface="+mn-lt"/>
              <a:ea typeface="+mn-ea"/>
              <a:cs typeface="+mn-ea"/>
              <a:sym typeface="+mn-lt"/>
            </a:endParaRPr>
          </a:p>
        </p:txBody>
      </p:sp>
      <p:sp>
        <p:nvSpPr>
          <p:cNvPr id="24" name="WordArt 8"/>
          <p:cNvSpPr>
            <a:spLocks noChangeArrowheads="1" noChangeShapeType="1" noTextEdit="1"/>
          </p:cNvSpPr>
          <p:nvPr/>
        </p:nvSpPr>
        <p:spPr bwMode="auto">
          <a:xfrm>
            <a:off x="1669900" y="748309"/>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mn-lt"/>
                <a:ea typeface="+mn-ea"/>
                <a:cs typeface="+mn-ea"/>
                <a:sym typeface="+mn-lt"/>
              </a:rPr>
              <a:t>1</a:t>
            </a:r>
            <a:endParaRPr lang="zh-CN" altLang="en-US" sz="3600" b="1" kern="10" dirty="0">
              <a:solidFill>
                <a:srgbClr val="FF0000"/>
              </a:solidFill>
              <a:latin typeface="+mn-lt"/>
              <a:ea typeface="+mn-ea"/>
              <a:cs typeface="+mn-ea"/>
              <a:sym typeface="+mn-lt"/>
            </a:endParaRPr>
          </a:p>
        </p:txBody>
      </p:sp>
      <p:sp>
        <p:nvSpPr>
          <p:cNvPr id="25" name="WordArt 9"/>
          <p:cNvSpPr>
            <a:spLocks noChangeArrowheads="1" noChangeShapeType="1" noTextEdit="1"/>
          </p:cNvSpPr>
          <p:nvPr/>
        </p:nvSpPr>
        <p:spPr bwMode="auto">
          <a:xfrm>
            <a:off x="4421037" y="748309"/>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mn-lt"/>
                <a:ea typeface="+mn-ea"/>
                <a:cs typeface="+mn-ea"/>
                <a:sym typeface="+mn-lt"/>
              </a:rPr>
              <a:t>2</a:t>
            </a:r>
            <a:endParaRPr lang="zh-CN" altLang="en-US" sz="3600" b="1" kern="10">
              <a:solidFill>
                <a:srgbClr val="A6A6A6"/>
              </a:solidFill>
              <a:latin typeface="+mn-lt"/>
              <a:ea typeface="+mn-ea"/>
              <a:cs typeface="+mn-ea"/>
              <a:sym typeface="+mn-lt"/>
            </a:endParaRPr>
          </a:p>
        </p:txBody>
      </p:sp>
      <p:sp>
        <p:nvSpPr>
          <p:cNvPr id="26" name="WordArt 10"/>
          <p:cNvSpPr>
            <a:spLocks noChangeArrowheads="1" noChangeShapeType="1" noTextEdit="1"/>
          </p:cNvSpPr>
          <p:nvPr/>
        </p:nvSpPr>
        <p:spPr bwMode="auto">
          <a:xfrm>
            <a:off x="7175350" y="748309"/>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mn-lt"/>
                <a:ea typeface="+mn-ea"/>
                <a:cs typeface="+mn-ea"/>
                <a:sym typeface="+mn-lt"/>
              </a:rPr>
              <a:t>3</a:t>
            </a:r>
            <a:endParaRPr lang="zh-CN" altLang="en-US" sz="3600" b="1" kern="10">
              <a:solidFill>
                <a:srgbClr val="A6A6A6"/>
              </a:solidFill>
              <a:latin typeface="+mn-lt"/>
              <a:ea typeface="+mn-ea"/>
              <a:cs typeface="+mn-ea"/>
              <a:sym typeface="+mn-lt"/>
            </a:endParaRPr>
          </a:p>
        </p:txBody>
      </p:sp>
      <p:sp>
        <p:nvSpPr>
          <p:cNvPr id="27" name="Rectangle 11"/>
          <p:cNvSpPr>
            <a:spLocks noChangeArrowheads="1"/>
          </p:cNvSpPr>
          <p:nvPr/>
        </p:nvSpPr>
        <p:spPr bwMode="auto">
          <a:xfrm>
            <a:off x="819000" y="1813522"/>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FFFFFF"/>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FFFFFF"/>
                </a:solidFill>
                <a:latin typeface="+mn-lt"/>
                <a:ea typeface="+mn-ea"/>
                <a:cs typeface="+mn-ea"/>
                <a:sym typeface="+mn-lt"/>
              </a:rPr>
              <a:t>单击此处添加文字</a:t>
            </a:r>
          </a:p>
        </p:txBody>
      </p:sp>
      <p:sp>
        <p:nvSpPr>
          <p:cNvPr id="28" name="Rectangle 12"/>
          <p:cNvSpPr>
            <a:spLocks noChangeArrowheads="1"/>
          </p:cNvSpPr>
          <p:nvPr/>
        </p:nvSpPr>
        <p:spPr bwMode="auto">
          <a:xfrm>
            <a:off x="3574900" y="1813522"/>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p:txBody>
      </p:sp>
      <p:sp>
        <p:nvSpPr>
          <p:cNvPr id="29" name="Rectangle 13"/>
          <p:cNvSpPr>
            <a:spLocks noChangeArrowheads="1"/>
          </p:cNvSpPr>
          <p:nvPr/>
        </p:nvSpPr>
        <p:spPr bwMode="auto">
          <a:xfrm>
            <a:off x="6329212" y="1813522"/>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a:p>
            <a:pPr algn="ctr" eaLnBrk="1" hangingPunct="1">
              <a:spcBef>
                <a:spcPct val="50000"/>
              </a:spcBef>
              <a:buClrTx/>
              <a:buSzTx/>
            </a:pPr>
            <a:r>
              <a:rPr lang="zh-CN" altLang="en-US" sz="1600" b="1">
                <a:solidFill>
                  <a:srgbClr val="333333"/>
                </a:solidFill>
                <a:latin typeface="+mn-lt"/>
                <a:ea typeface="+mn-ea"/>
                <a:cs typeface="+mn-ea"/>
                <a:sym typeface="+mn-lt"/>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 calcmode="lin" valueType="num">
                                      <p:cBhvr>
                                        <p:cTn id="15" dur="500" fill="hold"/>
                                        <p:tgtEl>
                                          <p:spTgt spid="24"/>
                                        </p:tgtEl>
                                        <p:attrNameLst>
                                          <p:attrName>style.rotation</p:attrName>
                                        </p:attrNameLst>
                                      </p:cBhvr>
                                      <p:tavLst>
                                        <p:tav tm="0">
                                          <p:val>
                                            <p:fltVal val="360"/>
                                          </p:val>
                                        </p:tav>
                                        <p:tav tm="100000">
                                          <p:val>
                                            <p:fltVal val="0"/>
                                          </p:val>
                                        </p:tav>
                                      </p:tavLst>
                                    </p:anim>
                                    <p:animEffect transition="in" filter="fade">
                                      <p:cBhvr>
                                        <p:cTn id="16" dur="500"/>
                                        <p:tgtEl>
                                          <p:spTgt spid="24"/>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 calcmode="lin" valueType="num">
                                      <p:cBhvr>
                                        <p:cTn id="32" dur="500" fill="hold"/>
                                        <p:tgtEl>
                                          <p:spTgt spid="25"/>
                                        </p:tgtEl>
                                        <p:attrNameLst>
                                          <p:attrName>style.rotation</p:attrName>
                                        </p:attrNameLst>
                                      </p:cBhvr>
                                      <p:tavLst>
                                        <p:tav tm="0">
                                          <p:val>
                                            <p:fltVal val="360"/>
                                          </p:val>
                                        </p:tav>
                                        <p:tav tm="100000">
                                          <p:val>
                                            <p:fltVal val="0"/>
                                          </p:val>
                                        </p:tav>
                                      </p:tavLst>
                                    </p:anim>
                                    <p:animEffect transition="in" filter="fade">
                                      <p:cBhvr>
                                        <p:cTn id="33" dur="500"/>
                                        <p:tgtEl>
                                          <p:spTgt spid="25"/>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anim calcmode="lin" valueType="num">
                                      <p:cBhvr>
                                        <p:cTn id="44" dur="500" fill="hold"/>
                                        <p:tgtEl>
                                          <p:spTgt spid="23"/>
                                        </p:tgtEl>
                                        <p:attrNameLst>
                                          <p:attrName>ppt_x</p:attrName>
                                        </p:attrNameLst>
                                      </p:cBhvr>
                                      <p:tavLst>
                                        <p:tav tm="0">
                                          <p:val>
                                            <p:strVal val="#ppt_x"/>
                                          </p:val>
                                        </p:tav>
                                        <p:tav tm="100000">
                                          <p:val>
                                            <p:strVal val="#ppt_x"/>
                                          </p:val>
                                        </p:tav>
                                      </p:tavLst>
                                    </p:anim>
                                    <p:anim calcmode="lin" valueType="num">
                                      <p:cBhvr>
                                        <p:cTn id="45" dur="5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style.rotation</p:attrName>
                                        </p:attrNameLst>
                                      </p:cBhvr>
                                      <p:tavLst>
                                        <p:tav tm="0">
                                          <p:val>
                                            <p:fltVal val="360"/>
                                          </p:val>
                                        </p:tav>
                                        <p:tav tm="100000">
                                          <p:val>
                                            <p:fltVal val="0"/>
                                          </p:val>
                                        </p:tav>
                                      </p:tavLst>
                                    </p:anim>
                                    <p:animEffect transition="in" filter="fade">
                                      <p:cBhvr>
                                        <p:cTn id="52" dur="500"/>
                                        <p:tgtEl>
                                          <p:spTgt spid="26"/>
                                        </p:tgtEl>
                                      </p:cBhvr>
                                    </p:animEffect>
                                  </p:childTnLst>
                                </p:cTn>
                              </p:par>
                            </p:childTnLst>
                          </p:cTn>
                        </p:par>
                        <p:par>
                          <p:cTn id="53" fill="hold">
                            <p:stCondLst>
                              <p:cond delay="4500"/>
                            </p:stCondLst>
                            <p:childTnLst>
                              <p:par>
                                <p:cTn id="54" presetID="12" presetClass="entr" presetSubtype="2"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slide(fromRigh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p:bldP spid="25" grpId="0" animBg="1"/>
      <p:bldP spid="26" grpId="0" animBg="1"/>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AutoShape 3"/>
          <p:cNvSpPr>
            <a:spLocks noChangeArrowheads="1"/>
          </p:cNvSpPr>
          <p:nvPr/>
        </p:nvSpPr>
        <p:spPr bwMode="auto">
          <a:xfrm>
            <a:off x="3583228" y="782671"/>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39" name="Text Box 4"/>
          <p:cNvSpPr txBox="1">
            <a:spLocks noChangeArrowheads="1"/>
          </p:cNvSpPr>
          <p:nvPr/>
        </p:nvSpPr>
        <p:spPr bwMode="auto">
          <a:xfrm>
            <a:off x="3563888" y="771550"/>
            <a:ext cx="1610072" cy="307777"/>
          </a:xfrm>
          <a:prstGeom prst="rect">
            <a:avLst/>
          </a:prstGeom>
          <a:solidFill>
            <a:srgbClr val="FF000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mn-lt"/>
                <a:ea typeface="+mn-ea"/>
                <a:cs typeface="+mn-ea"/>
                <a:sym typeface="+mn-lt"/>
              </a:rPr>
              <a:t>单击添加</a:t>
            </a:r>
            <a:endParaRPr lang="en-US" sz="1400" dirty="0" smtClean="0">
              <a:solidFill>
                <a:srgbClr val="FFFFFF"/>
              </a:solidFill>
              <a:latin typeface="+mn-lt"/>
              <a:ea typeface="+mn-ea"/>
              <a:cs typeface="+mn-ea"/>
              <a:sym typeface="+mn-lt"/>
            </a:endParaRPr>
          </a:p>
        </p:txBody>
      </p:sp>
      <p:sp>
        <p:nvSpPr>
          <p:cNvPr id="40" name="AutoShape 5"/>
          <p:cNvSpPr>
            <a:spLocks noChangeArrowheads="1"/>
          </p:cNvSpPr>
          <p:nvPr/>
        </p:nvSpPr>
        <p:spPr bwMode="auto">
          <a:xfrm>
            <a:off x="3500993" y="1134550"/>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mn-lt"/>
                <a:ea typeface="+mn-ea"/>
                <a:cs typeface="+mn-ea"/>
                <a:sym typeface="+mn-lt"/>
              </a:rPr>
              <a:t>单击添加内容文字</a:t>
            </a:r>
          </a:p>
        </p:txBody>
      </p:sp>
      <p:pic>
        <p:nvPicPr>
          <p:cNvPr id="41" name="Picture 6"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b="35062"/>
          <a:stretch/>
        </p:blipFill>
        <p:spPr bwMode="auto">
          <a:xfrm>
            <a:off x="5473187" y="590500"/>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7" descr="5"/>
          <p:cNvPicPr>
            <a:picLocks noChangeAspect="1" noChangeArrowheads="1"/>
          </p:cNvPicPr>
          <p:nvPr/>
        </p:nvPicPr>
        <p:blipFill rotWithShape="1">
          <a:blip r:embed="rId4">
            <a:extLst>
              <a:ext uri="{28A0092B-C50C-407E-A947-70E740481C1C}">
                <a14:useLocalDpi xmlns:a14="http://schemas.microsoft.com/office/drawing/2010/main" val="0"/>
              </a:ext>
            </a:extLst>
          </a:blip>
          <a:srcRect b="24097"/>
          <a:stretch/>
        </p:blipFill>
        <p:spPr bwMode="auto">
          <a:xfrm>
            <a:off x="2583424" y="2387549"/>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8" descr="6"/>
          <p:cNvPicPr>
            <a:picLocks noChangeAspect="1" noChangeArrowheads="1"/>
          </p:cNvPicPr>
          <p:nvPr/>
        </p:nvPicPr>
        <p:blipFill rotWithShape="1">
          <a:blip r:embed="rId5">
            <a:extLst>
              <a:ext uri="{28A0092B-C50C-407E-A947-70E740481C1C}">
                <a14:useLocalDpi xmlns:a14="http://schemas.microsoft.com/office/drawing/2010/main" val="0"/>
              </a:ext>
            </a:extLst>
          </a:blip>
          <a:srcRect b="25422"/>
          <a:stretch/>
        </p:blipFill>
        <p:spPr bwMode="auto">
          <a:xfrm>
            <a:off x="7752678" y="2387549"/>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AutoShape 9"/>
          <p:cNvSpPr>
            <a:spLocks noChangeArrowheads="1"/>
          </p:cNvSpPr>
          <p:nvPr/>
        </p:nvSpPr>
        <p:spPr bwMode="auto">
          <a:xfrm>
            <a:off x="863706" y="2230437"/>
            <a:ext cx="1607186"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45" name="Text Box 10"/>
          <p:cNvSpPr txBox="1">
            <a:spLocks noChangeArrowheads="1"/>
          </p:cNvSpPr>
          <p:nvPr/>
        </p:nvSpPr>
        <p:spPr bwMode="auto">
          <a:xfrm>
            <a:off x="863707" y="2221867"/>
            <a:ext cx="1611515" cy="307777"/>
          </a:xfrm>
          <a:prstGeom prst="rect">
            <a:avLst/>
          </a:prstGeom>
          <a:solidFill>
            <a:srgbClr val="FF000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mn-lt"/>
                <a:ea typeface="+mn-ea"/>
                <a:cs typeface="+mn-ea"/>
                <a:sym typeface="+mn-lt"/>
              </a:rPr>
              <a:t>单击添加</a:t>
            </a:r>
            <a:endParaRPr lang="en-US" sz="1400" dirty="0" smtClean="0">
              <a:solidFill>
                <a:srgbClr val="FFFFFF"/>
              </a:solidFill>
              <a:latin typeface="+mn-lt"/>
              <a:ea typeface="+mn-ea"/>
              <a:cs typeface="+mn-ea"/>
              <a:sym typeface="+mn-lt"/>
            </a:endParaRPr>
          </a:p>
        </p:txBody>
      </p:sp>
      <p:sp>
        <p:nvSpPr>
          <p:cNvPr id="46" name="AutoShape 11"/>
          <p:cNvSpPr>
            <a:spLocks noChangeArrowheads="1"/>
          </p:cNvSpPr>
          <p:nvPr/>
        </p:nvSpPr>
        <p:spPr bwMode="auto">
          <a:xfrm>
            <a:off x="781473" y="2582315"/>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mn-lt"/>
                <a:ea typeface="+mn-ea"/>
                <a:cs typeface="+mn-ea"/>
                <a:sym typeface="+mn-lt"/>
              </a:rPr>
              <a:t>单击添加内容文字</a:t>
            </a:r>
          </a:p>
        </p:txBody>
      </p:sp>
      <p:sp>
        <p:nvSpPr>
          <p:cNvPr id="47" name="AutoShape 12"/>
          <p:cNvSpPr>
            <a:spLocks noChangeArrowheads="1"/>
          </p:cNvSpPr>
          <p:nvPr/>
        </p:nvSpPr>
        <p:spPr bwMode="auto">
          <a:xfrm>
            <a:off x="6011319" y="2230437"/>
            <a:ext cx="1605744"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48" name="Text Box 13"/>
          <p:cNvSpPr txBox="1">
            <a:spLocks noChangeArrowheads="1"/>
          </p:cNvSpPr>
          <p:nvPr/>
        </p:nvSpPr>
        <p:spPr bwMode="auto">
          <a:xfrm>
            <a:off x="6006524" y="2216738"/>
            <a:ext cx="1610072" cy="307777"/>
          </a:xfrm>
          <a:prstGeom prst="rect">
            <a:avLst/>
          </a:prstGeom>
          <a:solidFill>
            <a:srgbClr val="FF000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mn-lt"/>
                <a:ea typeface="+mn-ea"/>
                <a:cs typeface="+mn-ea"/>
                <a:sym typeface="+mn-lt"/>
              </a:rPr>
              <a:t>单击添加</a:t>
            </a:r>
            <a:endParaRPr lang="en-US" sz="1400" dirty="0" smtClean="0">
              <a:solidFill>
                <a:srgbClr val="FFFFFF"/>
              </a:solidFill>
              <a:latin typeface="+mn-lt"/>
              <a:ea typeface="+mn-ea"/>
              <a:cs typeface="+mn-ea"/>
              <a:sym typeface="+mn-lt"/>
            </a:endParaRPr>
          </a:p>
        </p:txBody>
      </p:sp>
      <p:sp>
        <p:nvSpPr>
          <p:cNvPr id="49" name="AutoShape 14"/>
          <p:cNvSpPr>
            <a:spLocks noChangeArrowheads="1"/>
          </p:cNvSpPr>
          <p:nvPr/>
        </p:nvSpPr>
        <p:spPr bwMode="auto">
          <a:xfrm>
            <a:off x="5929085" y="2582315"/>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mn-lt"/>
                <a:ea typeface="+mn-ea"/>
                <a:cs typeface="+mn-ea"/>
                <a:sym typeface="+mn-lt"/>
              </a:rPr>
              <a:t>单击添加内容文字</a:t>
            </a:r>
          </a:p>
        </p:txBody>
      </p:sp>
      <p:sp>
        <p:nvSpPr>
          <p:cNvPr id="50" name="AutoShape 15"/>
          <p:cNvSpPr>
            <a:spLocks noChangeArrowheads="1"/>
          </p:cNvSpPr>
          <p:nvPr/>
        </p:nvSpPr>
        <p:spPr bwMode="auto">
          <a:xfrm>
            <a:off x="3583228" y="2230437"/>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51" name="Text Box 16"/>
          <p:cNvSpPr txBox="1">
            <a:spLocks noChangeArrowheads="1"/>
          </p:cNvSpPr>
          <p:nvPr/>
        </p:nvSpPr>
        <p:spPr bwMode="auto">
          <a:xfrm>
            <a:off x="3588916" y="2229738"/>
            <a:ext cx="1610072" cy="307777"/>
          </a:xfrm>
          <a:prstGeom prst="rect">
            <a:avLst/>
          </a:prstGeom>
          <a:solidFill>
            <a:srgbClr val="FF000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mn-lt"/>
                <a:ea typeface="+mn-ea"/>
                <a:cs typeface="+mn-ea"/>
                <a:sym typeface="+mn-lt"/>
              </a:rPr>
              <a:t>单击添加</a:t>
            </a:r>
            <a:endParaRPr lang="en-US" sz="1400" dirty="0" smtClean="0">
              <a:solidFill>
                <a:srgbClr val="FFFFFF"/>
              </a:solidFill>
              <a:latin typeface="+mn-lt"/>
              <a:ea typeface="+mn-ea"/>
              <a:cs typeface="+mn-ea"/>
              <a:sym typeface="+mn-lt"/>
            </a:endParaRPr>
          </a:p>
        </p:txBody>
      </p:sp>
      <p:sp>
        <p:nvSpPr>
          <p:cNvPr id="52" name="AutoShape 17"/>
          <p:cNvSpPr>
            <a:spLocks noChangeArrowheads="1"/>
          </p:cNvSpPr>
          <p:nvPr/>
        </p:nvSpPr>
        <p:spPr bwMode="auto">
          <a:xfrm>
            <a:off x="3500993" y="2582315"/>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mn-lt"/>
                <a:ea typeface="+mn-ea"/>
                <a:cs typeface="+mn-ea"/>
                <a:sym typeface="+mn-lt"/>
              </a:rPr>
              <a:t>单击添加内容文字</a:t>
            </a:r>
          </a:p>
        </p:txBody>
      </p:sp>
      <p:cxnSp>
        <p:nvCxnSpPr>
          <p:cNvPr id="53" name="AutoShape 18"/>
          <p:cNvCxnSpPr>
            <a:cxnSpLocks noChangeShapeType="1"/>
            <a:stCxn id="40" idx="2"/>
            <a:endCxn id="51" idx="0"/>
          </p:cNvCxnSpPr>
          <p:nvPr/>
        </p:nvCxnSpPr>
        <p:spPr bwMode="auto">
          <a:xfrm>
            <a:off x="4388264" y="1812338"/>
            <a:ext cx="5688" cy="4174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AutoShape 19"/>
          <p:cNvCxnSpPr>
            <a:cxnSpLocks noChangeShapeType="1"/>
          </p:cNvCxnSpPr>
          <p:nvPr/>
        </p:nvCxnSpPr>
        <p:spPr bwMode="auto">
          <a:xfrm rot="5400000">
            <a:off x="2844103" y="660803"/>
            <a:ext cx="369525"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55" name="Picture 21" descr="4"/>
          <p:cNvPicPr>
            <a:picLocks noChangeAspect="1" noChangeArrowheads="1"/>
          </p:cNvPicPr>
          <p:nvPr/>
        </p:nvPicPr>
        <p:blipFill rotWithShape="1">
          <a:blip r:embed="rId6">
            <a:extLst>
              <a:ext uri="{28A0092B-C50C-407E-A947-70E740481C1C}">
                <a14:useLocalDpi xmlns:a14="http://schemas.microsoft.com/office/drawing/2010/main" val="0"/>
              </a:ext>
            </a:extLst>
          </a:blip>
          <a:srcRect b="20371"/>
          <a:stretch/>
        </p:blipFill>
        <p:spPr bwMode="auto">
          <a:xfrm>
            <a:off x="5321701" y="2432996"/>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 name="AutoShape 19"/>
          <p:cNvCxnSpPr>
            <a:cxnSpLocks noChangeShapeType="1"/>
          </p:cNvCxnSpPr>
          <p:nvPr/>
        </p:nvCxnSpPr>
        <p:spPr bwMode="auto">
          <a:xfrm rot="16200000" flipH="1">
            <a:off x="5541424" y="663300"/>
            <a:ext cx="418971"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par>
                                <p:cTn id="25" presetID="22" presetClass="entr" presetSubtype="1"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up)">
                                      <p:cBhvr>
                                        <p:cTn id="27" dur="500"/>
                                        <p:tgtEl>
                                          <p:spTgt spid="56"/>
                                        </p:tgtEl>
                                      </p:cBhvr>
                                    </p:animEffect>
                                  </p:childTnLst>
                                </p:cTn>
                              </p:par>
                              <p:par>
                                <p:cTn id="28" presetID="22" presetClass="entr" presetSubtype="1"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up)">
                                      <p:cBhvr>
                                        <p:cTn id="30" dur="500"/>
                                        <p:tgtEl>
                                          <p:spTgt spid="53"/>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500" fill="hold"/>
                                        <p:tgtEl>
                                          <p:spTgt spid="4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anim calcmode="lin" valueType="num">
                                      <p:cBhvr>
                                        <p:cTn id="40" dur="500" fill="hold"/>
                                        <p:tgtEl>
                                          <p:spTgt spid="46"/>
                                        </p:tgtEl>
                                        <p:attrNameLst>
                                          <p:attrName>ppt_x</p:attrName>
                                        </p:attrNameLst>
                                      </p:cBhvr>
                                      <p:tavLst>
                                        <p:tav tm="0">
                                          <p:val>
                                            <p:strVal val="#ppt_x"/>
                                          </p:val>
                                        </p:tav>
                                        <p:tav tm="100000">
                                          <p:val>
                                            <p:strVal val="#ppt_x"/>
                                          </p:val>
                                        </p:tav>
                                      </p:tavLst>
                                    </p:anim>
                                    <p:anim calcmode="lin" valueType="num">
                                      <p:cBhvr>
                                        <p:cTn id="41" dur="5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anim calcmode="lin" valueType="num">
                                      <p:cBhvr>
                                        <p:cTn id="46" dur="500" fill="hold"/>
                                        <p:tgtEl>
                                          <p:spTgt spid="50"/>
                                        </p:tgtEl>
                                        <p:attrNameLst>
                                          <p:attrName>ppt_x</p:attrName>
                                        </p:attrNameLst>
                                      </p:cBhvr>
                                      <p:tavLst>
                                        <p:tav tm="0">
                                          <p:val>
                                            <p:strVal val="#ppt_x"/>
                                          </p:val>
                                        </p:tav>
                                        <p:tav tm="100000">
                                          <p:val>
                                            <p:strVal val="#ppt_x"/>
                                          </p:val>
                                        </p:tav>
                                      </p:tavLst>
                                    </p:anim>
                                    <p:anim calcmode="lin" valueType="num">
                                      <p:cBhvr>
                                        <p:cTn id="47" dur="50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anim calcmode="lin" valueType="num">
                                      <p:cBhvr>
                                        <p:cTn id="51" dur="500" fill="hold"/>
                                        <p:tgtEl>
                                          <p:spTgt spid="52"/>
                                        </p:tgtEl>
                                        <p:attrNameLst>
                                          <p:attrName>ppt_x</p:attrName>
                                        </p:attrNameLst>
                                      </p:cBhvr>
                                      <p:tavLst>
                                        <p:tav tm="0">
                                          <p:val>
                                            <p:strVal val="#ppt_x"/>
                                          </p:val>
                                        </p:tav>
                                        <p:tav tm="100000">
                                          <p:val>
                                            <p:strVal val="#ppt_x"/>
                                          </p:val>
                                        </p:tav>
                                      </p:tavLst>
                                    </p:anim>
                                    <p:anim calcmode="lin" valueType="num">
                                      <p:cBhvr>
                                        <p:cTn id="52" dur="500" fill="hold"/>
                                        <p:tgtEl>
                                          <p:spTgt spid="52"/>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anim calcmode="lin" valueType="num">
                                      <p:cBhvr>
                                        <p:cTn id="57" dur="500" fill="hold"/>
                                        <p:tgtEl>
                                          <p:spTgt spid="49"/>
                                        </p:tgtEl>
                                        <p:attrNameLst>
                                          <p:attrName>ppt_x</p:attrName>
                                        </p:attrNameLst>
                                      </p:cBhvr>
                                      <p:tavLst>
                                        <p:tav tm="0">
                                          <p:val>
                                            <p:strVal val="#ppt_x"/>
                                          </p:val>
                                        </p:tav>
                                        <p:tav tm="100000">
                                          <p:val>
                                            <p:strVal val="#ppt_x"/>
                                          </p:val>
                                        </p:tav>
                                      </p:tavLst>
                                    </p:anim>
                                    <p:anim calcmode="lin" valueType="num">
                                      <p:cBhvr>
                                        <p:cTn id="58" dur="500" fill="hold"/>
                                        <p:tgtEl>
                                          <p:spTgt spid="4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anim calcmode="lin" valueType="num">
                                      <p:cBhvr>
                                        <p:cTn id="62" dur="500" fill="hold"/>
                                        <p:tgtEl>
                                          <p:spTgt spid="47"/>
                                        </p:tgtEl>
                                        <p:attrNameLst>
                                          <p:attrName>ppt_x</p:attrName>
                                        </p:attrNameLst>
                                      </p:cBhvr>
                                      <p:tavLst>
                                        <p:tav tm="0">
                                          <p:val>
                                            <p:strVal val="#ppt_x"/>
                                          </p:val>
                                        </p:tav>
                                        <p:tav tm="100000">
                                          <p:val>
                                            <p:strVal val="#ppt_x"/>
                                          </p:val>
                                        </p:tav>
                                      </p:tavLst>
                                    </p:anim>
                                    <p:anim calcmode="lin" valueType="num">
                                      <p:cBhvr>
                                        <p:cTn id="63" dur="500" fill="hold"/>
                                        <p:tgtEl>
                                          <p:spTgt spid="47"/>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Scale>
                                      <p:cBhvr>
                                        <p:cTn id="6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45"/>
                                        </p:tgtEl>
                                        <p:attrNameLst>
                                          <p:attrName>ppt_x</p:attrName>
                                          <p:attrName>ppt_y</p:attrName>
                                        </p:attrNameLst>
                                      </p:cBhvr>
                                    </p:animMotion>
                                    <p:animEffect transition="in" filter="fade">
                                      <p:cBhvr>
                                        <p:cTn id="69" dur="500"/>
                                        <p:tgtEl>
                                          <p:spTgt spid="45"/>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51"/>
                                        </p:tgtEl>
                                        <p:attrNameLst>
                                          <p:attrName>style.visibility</p:attrName>
                                        </p:attrNameLst>
                                      </p:cBhvr>
                                      <p:to>
                                        <p:strVal val="visible"/>
                                      </p:to>
                                    </p:set>
                                    <p:animScale>
                                      <p:cBhvr>
                                        <p:cTn id="72"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51"/>
                                        </p:tgtEl>
                                        <p:attrNameLst>
                                          <p:attrName>ppt_x</p:attrName>
                                          <p:attrName>ppt_y</p:attrName>
                                        </p:attrNameLst>
                                      </p:cBhvr>
                                    </p:animMotion>
                                    <p:animEffect transition="in" filter="fade">
                                      <p:cBhvr>
                                        <p:cTn id="74" dur="500"/>
                                        <p:tgtEl>
                                          <p:spTgt spid="51"/>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48"/>
                                        </p:tgtEl>
                                        <p:attrNameLst>
                                          <p:attrName>style.visibility</p:attrName>
                                        </p:attrNameLst>
                                      </p:cBhvr>
                                      <p:to>
                                        <p:strVal val="visible"/>
                                      </p:to>
                                    </p:set>
                                    <p:animScale>
                                      <p:cBhvr>
                                        <p:cTn id="77"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48"/>
                                        </p:tgtEl>
                                        <p:attrNameLst>
                                          <p:attrName>ppt_x</p:attrName>
                                          <p:attrName>ppt_y</p:attrName>
                                        </p:attrNameLst>
                                      </p:cBhvr>
                                    </p:animMotion>
                                    <p:animEffect transition="in" filter="fade">
                                      <p:cBhvr>
                                        <p:cTn id="79" dur="500"/>
                                        <p:tgtEl>
                                          <p:spTgt spid="48"/>
                                        </p:tgtEl>
                                      </p:cBhvr>
                                    </p:animEffect>
                                  </p:childTnLst>
                                </p:cTn>
                              </p:par>
                            </p:childTnLst>
                          </p:cTn>
                        </p:par>
                        <p:par>
                          <p:cTn id="80" fill="hold">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250" fill="hold"/>
                                        <p:tgtEl>
                                          <p:spTgt spid="41"/>
                                        </p:tgtEl>
                                        <p:attrNameLst>
                                          <p:attrName>ppt_w</p:attrName>
                                        </p:attrNameLst>
                                      </p:cBhvr>
                                      <p:tavLst>
                                        <p:tav tm="0">
                                          <p:val>
                                            <p:fltVal val="0"/>
                                          </p:val>
                                        </p:tav>
                                        <p:tav tm="100000">
                                          <p:val>
                                            <p:strVal val="#ppt_w"/>
                                          </p:val>
                                        </p:tav>
                                      </p:tavLst>
                                    </p:anim>
                                    <p:anim calcmode="lin" valueType="num">
                                      <p:cBhvr>
                                        <p:cTn id="84" dur="250" fill="hold"/>
                                        <p:tgtEl>
                                          <p:spTgt spid="41"/>
                                        </p:tgtEl>
                                        <p:attrNameLst>
                                          <p:attrName>ppt_h</p:attrName>
                                        </p:attrNameLst>
                                      </p:cBhvr>
                                      <p:tavLst>
                                        <p:tav tm="0">
                                          <p:val>
                                            <p:fltVal val="0"/>
                                          </p:val>
                                        </p:tav>
                                        <p:tav tm="100000">
                                          <p:val>
                                            <p:strVal val="#ppt_h"/>
                                          </p:val>
                                        </p:tav>
                                      </p:tavLst>
                                    </p:anim>
                                    <p:anim calcmode="lin" valueType="num">
                                      <p:cBhvr>
                                        <p:cTn id="85" dur="250" fill="hold"/>
                                        <p:tgtEl>
                                          <p:spTgt spid="41"/>
                                        </p:tgtEl>
                                        <p:attrNameLst>
                                          <p:attrName>style.rotation</p:attrName>
                                        </p:attrNameLst>
                                      </p:cBhvr>
                                      <p:tavLst>
                                        <p:tav tm="0">
                                          <p:val>
                                            <p:fltVal val="360"/>
                                          </p:val>
                                        </p:tav>
                                        <p:tav tm="100000">
                                          <p:val>
                                            <p:fltVal val="0"/>
                                          </p:val>
                                        </p:tav>
                                      </p:tavLst>
                                    </p:anim>
                                    <p:animEffect transition="in" filter="fade">
                                      <p:cBhvr>
                                        <p:cTn id="86" dur="250"/>
                                        <p:tgtEl>
                                          <p:spTgt spid="41"/>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42"/>
                                        </p:tgtEl>
                                        <p:attrNameLst>
                                          <p:attrName>style.visibility</p:attrName>
                                        </p:attrNameLst>
                                      </p:cBhvr>
                                      <p:to>
                                        <p:strVal val="visible"/>
                                      </p:to>
                                    </p:set>
                                    <p:anim calcmode="lin" valueType="num">
                                      <p:cBhvr>
                                        <p:cTn id="89" dur="250" fill="hold"/>
                                        <p:tgtEl>
                                          <p:spTgt spid="42"/>
                                        </p:tgtEl>
                                        <p:attrNameLst>
                                          <p:attrName>ppt_w</p:attrName>
                                        </p:attrNameLst>
                                      </p:cBhvr>
                                      <p:tavLst>
                                        <p:tav tm="0">
                                          <p:val>
                                            <p:fltVal val="0"/>
                                          </p:val>
                                        </p:tav>
                                        <p:tav tm="100000">
                                          <p:val>
                                            <p:strVal val="#ppt_w"/>
                                          </p:val>
                                        </p:tav>
                                      </p:tavLst>
                                    </p:anim>
                                    <p:anim calcmode="lin" valueType="num">
                                      <p:cBhvr>
                                        <p:cTn id="90" dur="250" fill="hold"/>
                                        <p:tgtEl>
                                          <p:spTgt spid="42"/>
                                        </p:tgtEl>
                                        <p:attrNameLst>
                                          <p:attrName>ppt_h</p:attrName>
                                        </p:attrNameLst>
                                      </p:cBhvr>
                                      <p:tavLst>
                                        <p:tav tm="0">
                                          <p:val>
                                            <p:fltVal val="0"/>
                                          </p:val>
                                        </p:tav>
                                        <p:tav tm="100000">
                                          <p:val>
                                            <p:strVal val="#ppt_h"/>
                                          </p:val>
                                        </p:tav>
                                      </p:tavLst>
                                    </p:anim>
                                    <p:anim calcmode="lin" valueType="num">
                                      <p:cBhvr>
                                        <p:cTn id="91" dur="250" fill="hold"/>
                                        <p:tgtEl>
                                          <p:spTgt spid="42"/>
                                        </p:tgtEl>
                                        <p:attrNameLst>
                                          <p:attrName>style.rotation</p:attrName>
                                        </p:attrNameLst>
                                      </p:cBhvr>
                                      <p:tavLst>
                                        <p:tav tm="0">
                                          <p:val>
                                            <p:fltVal val="360"/>
                                          </p:val>
                                        </p:tav>
                                        <p:tav tm="100000">
                                          <p:val>
                                            <p:fltVal val="0"/>
                                          </p:val>
                                        </p:tav>
                                      </p:tavLst>
                                    </p:anim>
                                    <p:animEffect transition="in" filter="fade">
                                      <p:cBhvr>
                                        <p:cTn id="92" dur="250"/>
                                        <p:tgtEl>
                                          <p:spTgt spid="42"/>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55"/>
                                        </p:tgtEl>
                                        <p:attrNameLst>
                                          <p:attrName>style.visibility</p:attrName>
                                        </p:attrNameLst>
                                      </p:cBhvr>
                                      <p:to>
                                        <p:strVal val="visible"/>
                                      </p:to>
                                    </p:set>
                                    <p:anim calcmode="lin" valueType="num">
                                      <p:cBhvr>
                                        <p:cTn id="95" dur="250" fill="hold"/>
                                        <p:tgtEl>
                                          <p:spTgt spid="55"/>
                                        </p:tgtEl>
                                        <p:attrNameLst>
                                          <p:attrName>ppt_w</p:attrName>
                                        </p:attrNameLst>
                                      </p:cBhvr>
                                      <p:tavLst>
                                        <p:tav tm="0">
                                          <p:val>
                                            <p:fltVal val="0"/>
                                          </p:val>
                                        </p:tav>
                                        <p:tav tm="100000">
                                          <p:val>
                                            <p:strVal val="#ppt_w"/>
                                          </p:val>
                                        </p:tav>
                                      </p:tavLst>
                                    </p:anim>
                                    <p:anim calcmode="lin" valueType="num">
                                      <p:cBhvr>
                                        <p:cTn id="96" dur="250" fill="hold"/>
                                        <p:tgtEl>
                                          <p:spTgt spid="55"/>
                                        </p:tgtEl>
                                        <p:attrNameLst>
                                          <p:attrName>ppt_h</p:attrName>
                                        </p:attrNameLst>
                                      </p:cBhvr>
                                      <p:tavLst>
                                        <p:tav tm="0">
                                          <p:val>
                                            <p:fltVal val="0"/>
                                          </p:val>
                                        </p:tav>
                                        <p:tav tm="100000">
                                          <p:val>
                                            <p:strVal val="#ppt_h"/>
                                          </p:val>
                                        </p:tav>
                                      </p:tavLst>
                                    </p:anim>
                                    <p:anim calcmode="lin" valueType="num">
                                      <p:cBhvr>
                                        <p:cTn id="97" dur="250" fill="hold"/>
                                        <p:tgtEl>
                                          <p:spTgt spid="55"/>
                                        </p:tgtEl>
                                        <p:attrNameLst>
                                          <p:attrName>style.rotation</p:attrName>
                                        </p:attrNameLst>
                                      </p:cBhvr>
                                      <p:tavLst>
                                        <p:tav tm="0">
                                          <p:val>
                                            <p:fltVal val="360"/>
                                          </p:val>
                                        </p:tav>
                                        <p:tav tm="100000">
                                          <p:val>
                                            <p:fltVal val="0"/>
                                          </p:val>
                                        </p:tav>
                                      </p:tavLst>
                                    </p:anim>
                                    <p:animEffect transition="in" filter="fade">
                                      <p:cBhvr>
                                        <p:cTn id="98" dur="250"/>
                                        <p:tgtEl>
                                          <p:spTgt spid="55"/>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250" fill="hold"/>
                                        <p:tgtEl>
                                          <p:spTgt spid="43"/>
                                        </p:tgtEl>
                                        <p:attrNameLst>
                                          <p:attrName>ppt_w</p:attrName>
                                        </p:attrNameLst>
                                      </p:cBhvr>
                                      <p:tavLst>
                                        <p:tav tm="0">
                                          <p:val>
                                            <p:fltVal val="0"/>
                                          </p:val>
                                        </p:tav>
                                        <p:tav tm="100000">
                                          <p:val>
                                            <p:strVal val="#ppt_w"/>
                                          </p:val>
                                        </p:tav>
                                      </p:tavLst>
                                    </p:anim>
                                    <p:anim calcmode="lin" valueType="num">
                                      <p:cBhvr>
                                        <p:cTn id="102" dur="250" fill="hold"/>
                                        <p:tgtEl>
                                          <p:spTgt spid="43"/>
                                        </p:tgtEl>
                                        <p:attrNameLst>
                                          <p:attrName>ppt_h</p:attrName>
                                        </p:attrNameLst>
                                      </p:cBhvr>
                                      <p:tavLst>
                                        <p:tav tm="0">
                                          <p:val>
                                            <p:fltVal val="0"/>
                                          </p:val>
                                        </p:tav>
                                        <p:tav tm="100000">
                                          <p:val>
                                            <p:strVal val="#ppt_h"/>
                                          </p:val>
                                        </p:tav>
                                      </p:tavLst>
                                    </p:anim>
                                    <p:anim calcmode="lin" valueType="num">
                                      <p:cBhvr>
                                        <p:cTn id="103" dur="250" fill="hold"/>
                                        <p:tgtEl>
                                          <p:spTgt spid="43"/>
                                        </p:tgtEl>
                                        <p:attrNameLst>
                                          <p:attrName>style.rotation</p:attrName>
                                        </p:attrNameLst>
                                      </p:cBhvr>
                                      <p:tavLst>
                                        <p:tav tm="0">
                                          <p:val>
                                            <p:fltVal val="360"/>
                                          </p:val>
                                        </p:tav>
                                        <p:tav tm="100000">
                                          <p:val>
                                            <p:fltVal val="0"/>
                                          </p:val>
                                        </p:tav>
                                      </p:tavLst>
                                    </p:anim>
                                    <p:animEffect transition="in" filter="fade">
                                      <p:cBhvr>
                                        <p:cTn id="104"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0"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 name="组合 1"/>
          <p:cNvGrpSpPr>
            <a:grpSpLocks/>
          </p:cNvGrpSpPr>
          <p:nvPr/>
        </p:nvGrpSpPr>
        <p:grpSpPr bwMode="auto">
          <a:xfrm>
            <a:off x="908398" y="1528589"/>
            <a:ext cx="1195388" cy="1177925"/>
            <a:chOff x="944563" y="2652713"/>
            <a:chExt cx="1195387" cy="1177925"/>
          </a:xfrm>
        </p:grpSpPr>
        <p:grpSp>
          <p:nvGrpSpPr>
            <p:cNvPr id="46" name="Group 5"/>
            <p:cNvGrpSpPr>
              <a:grpSpLocks/>
            </p:cNvGrpSpPr>
            <p:nvPr/>
          </p:nvGrpSpPr>
          <p:grpSpPr bwMode="auto">
            <a:xfrm>
              <a:off x="944563" y="2652713"/>
              <a:ext cx="1181100" cy="1177925"/>
              <a:chOff x="0" y="0"/>
              <a:chExt cx="1288" cy="1286"/>
            </a:xfrm>
          </p:grpSpPr>
          <p:grpSp>
            <p:nvGrpSpPr>
              <p:cNvPr id="48" name="Group 6"/>
              <p:cNvGrpSpPr>
                <a:grpSpLocks/>
              </p:cNvGrpSpPr>
              <p:nvPr/>
            </p:nvGrpSpPr>
            <p:grpSpPr bwMode="auto">
              <a:xfrm rot="650306">
                <a:off x="0" y="0"/>
                <a:ext cx="1288" cy="1286"/>
                <a:chOff x="0" y="0"/>
                <a:chExt cx="1136" cy="1134"/>
              </a:xfrm>
            </p:grpSpPr>
            <p:sp>
              <p:nvSpPr>
                <p:cNvPr id="51"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52" name="Oval 8"/>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49"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50"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47"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latin typeface="+mn-lt"/>
                  <a:ea typeface="+mn-ea"/>
                  <a:cs typeface="+mn-ea"/>
                  <a:sym typeface="+mn-lt"/>
                </a:rPr>
                <a:t>文字内容</a:t>
              </a:r>
            </a:p>
          </p:txBody>
        </p:sp>
      </p:grpSp>
      <p:grpSp>
        <p:nvGrpSpPr>
          <p:cNvPr id="53" name="组合 2"/>
          <p:cNvGrpSpPr>
            <a:grpSpLocks/>
          </p:cNvGrpSpPr>
          <p:nvPr/>
        </p:nvGrpSpPr>
        <p:grpSpPr bwMode="auto">
          <a:xfrm>
            <a:off x="3802411" y="1326977"/>
            <a:ext cx="1584325" cy="1581150"/>
            <a:chOff x="3838575" y="2451100"/>
            <a:chExt cx="1584325" cy="1581150"/>
          </a:xfrm>
        </p:grpSpPr>
        <p:grpSp>
          <p:nvGrpSpPr>
            <p:cNvPr id="54" name="Group 11"/>
            <p:cNvGrpSpPr>
              <a:grpSpLocks/>
            </p:cNvGrpSpPr>
            <p:nvPr/>
          </p:nvGrpSpPr>
          <p:grpSpPr bwMode="auto">
            <a:xfrm>
              <a:off x="3838575" y="2451100"/>
              <a:ext cx="1584325" cy="1581150"/>
              <a:chOff x="0" y="0"/>
              <a:chExt cx="1288" cy="1286"/>
            </a:xfrm>
          </p:grpSpPr>
          <p:grpSp>
            <p:nvGrpSpPr>
              <p:cNvPr id="56" name="Group 12"/>
              <p:cNvGrpSpPr>
                <a:grpSpLocks/>
              </p:cNvGrpSpPr>
              <p:nvPr/>
            </p:nvGrpSpPr>
            <p:grpSpPr bwMode="auto">
              <a:xfrm rot="650306">
                <a:off x="0" y="0"/>
                <a:ext cx="1288" cy="1286"/>
                <a:chOff x="0" y="0"/>
                <a:chExt cx="1136" cy="1134"/>
              </a:xfrm>
            </p:grpSpPr>
            <p:sp>
              <p:nvSpPr>
                <p:cNvPr id="59"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60" name="Oval 14"/>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57"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58"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55"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latin typeface="+mn-lt"/>
                  <a:ea typeface="+mn-ea"/>
                  <a:cs typeface="+mn-ea"/>
                  <a:sym typeface="+mn-lt"/>
                </a:rPr>
                <a:t>文字内容</a:t>
              </a:r>
            </a:p>
          </p:txBody>
        </p:sp>
      </p:grpSp>
      <p:grpSp>
        <p:nvGrpSpPr>
          <p:cNvPr id="61" name="Group 76"/>
          <p:cNvGrpSpPr>
            <a:grpSpLocks/>
          </p:cNvGrpSpPr>
          <p:nvPr/>
        </p:nvGrpSpPr>
        <p:grpSpPr bwMode="auto">
          <a:xfrm>
            <a:off x="7099648" y="1528589"/>
            <a:ext cx="1181100" cy="1177925"/>
            <a:chOff x="4495" y="1364"/>
            <a:chExt cx="744" cy="742"/>
          </a:xfrm>
        </p:grpSpPr>
        <p:grpSp>
          <p:nvGrpSpPr>
            <p:cNvPr id="62" name="Group 17"/>
            <p:cNvGrpSpPr>
              <a:grpSpLocks/>
            </p:cNvGrpSpPr>
            <p:nvPr/>
          </p:nvGrpSpPr>
          <p:grpSpPr bwMode="auto">
            <a:xfrm>
              <a:off x="4495" y="1364"/>
              <a:ext cx="744" cy="742"/>
              <a:chOff x="0" y="0"/>
              <a:chExt cx="1288" cy="1286"/>
            </a:xfrm>
          </p:grpSpPr>
          <p:grpSp>
            <p:nvGrpSpPr>
              <p:cNvPr id="64" name="Group 18"/>
              <p:cNvGrpSpPr>
                <a:grpSpLocks/>
              </p:cNvGrpSpPr>
              <p:nvPr/>
            </p:nvGrpSpPr>
            <p:grpSpPr bwMode="auto">
              <a:xfrm rot="650306">
                <a:off x="0" y="0"/>
                <a:ext cx="1288" cy="1286"/>
                <a:chOff x="0" y="0"/>
                <a:chExt cx="1136" cy="1134"/>
              </a:xfrm>
            </p:grpSpPr>
            <p:sp>
              <p:nvSpPr>
                <p:cNvPr id="67"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68" name="Oval 20"/>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65"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sp>
            <p:nvSpPr>
              <p:cNvPr id="66"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latin typeface="+mn-lt"/>
                  <a:ea typeface="+mn-ea"/>
                  <a:cs typeface="+mn-ea"/>
                  <a:sym typeface="+mn-lt"/>
                </a:endParaRPr>
              </a:p>
            </p:txBody>
          </p:sp>
        </p:grpSp>
        <p:sp>
          <p:nvSpPr>
            <p:cNvPr id="63"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latin typeface="+mn-lt"/>
                  <a:ea typeface="+mn-ea"/>
                  <a:cs typeface="+mn-ea"/>
                  <a:sym typeface="+mn-lt"/>
                </a:rPr>
                <a:t>文字内容</a:t>
              </a:r>
            </a:p>
          </p:txBody>
        </p:sp>
      </p:grpSp>
      <p:sp>
        <p:nvSpPr>
          <p:cNvPr id="69" name="Rectangle 28"/>
          <p:cNvSpPr>
            <a:spLocks noChangeArrowheads="1"/>
          </p:cNvSpPr>
          <p:nvPr/>
        </p:nvSpPr>
        <p:spPr bwMode="auto">
          <a:xfrm>
            <a:off x="2051720" y="1347614"/>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单击此处添加</a:t>
            </a:r>
          </a:p>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段落文字内容</a:t>
            </a:r>
          </a:p>
        </p:txBody>
      </p:sp>
      <p:sp>
        <p:nvSpPr>
          <p:cNvPr id="70" name="Rectangle 29"/>
          <p:cNvSpPr>
            <a:spLocks noChangeArrowheads="1"/>
          </p:cNvSpPr>
          <p:nvPr/>
        </p:nvSpPr>
        <p:spPr bwMode="auto">
          <a:xfrm>
            <a:off x="2093343" y="2117552"/>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单击此处添加</a:t>
            </a:r>
          </a:p>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段落文字内容</a:t>
            </a:r>
          </a:p>
        </p:txBody>
      </p:sp>
      <p:sp>
        <p:nvSpPr>
          <p:cNvPr id="71" name="Rectangle 30"/>
          <p:cNvSpPr>
            <a:spLocks noChangeArrowheads="1"/>
          </p:cNvSpPr>
          <p:nvPr/>
        </p:nvSpPr>
        <p:spPr bwMode="auto">
          <a:xfrm>
            <a:off x="5436096" y="1347614"/>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单击此处添加</a:t>
            </a:r>
          </a:p>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段落文字内容</a:t>
            </a:r>
          </a:p>
        </p:txBody>
      </p:sp>
      <p:sp>
        <p:nvSpPr>
          <p:cNvPr id="72" name="Rectangle 31"/>
          <p:cNvSpPr>
            <a:spLocks noChangeArrowheads="1"/>
          </p:cNvSpPr>
          <p:nvPr/>
        </p:nvSpPr>
        <p:spPr bwMode="auto">
          <a:xfrm>
            <a:off x="5477719" y="2117552"/>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单击此处添加</a:t>
            </a:r>
          </a:p>
          <a:p>
            <a:pPr eaLnBrk="1" fontAlgn="auto" hangingPunct="1">
              <a:lnSpc>
                <a:spcPct val="150000"/>
              </a:lnSpc>
              <a:spcBef>
                <a:spcPts val="0"/>
              </a:spcBef>
              <a:spcAft>
                <a:spcPts val="0"/>
              </a:spcAft>
              <a:buClrTx/>
              <a:buSzTx/>
              <a:defRPr/>
            </a:pPr>
            <a:r>
              <a:rPr lang="zh-CN" altLang="en-US" sz="1400" kern="0" dirty="0">
                <a:latin typeface="+mn-lt"/>
                <a:ea typeface="+mn-ea"/>
                <a:cs typeface="+mn-ea"/>
                <a:sym typeface="+mn-lt"/>
              </a:rPr>
              <a:t>段落文字内容</a:t>
            </a:r>
          </a:p>
        </p:txBody>
      </p:sp>
      <p:sp>
        <p:nvSpPr>
          <p:cNvPr id="73" name="Oval 32"/>
          <p:cNvSpPr>
            <a:spLocks noChangeArrowheads="1"/>
          </p:cNvSpPr>
          <p:nvPr/>
        </p:nvSpPr>
        <p:spPr bwMode="auto">
          <a:xfrm>
            <a:off x="651223" y="3219277"/>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a typeface="+mn-ea"/>
              <a:cs typeface="+mn-ea"/>
              <a:sym typeface="+mn-lt"/>
            </a:endParaRPr>
          </a:p>
        </p:txBody>
      </p:sp>
      <p:sp>
        <p:nvSpPr>
          <p:cNvPr id="74" name="Oval 33"/>
          <p:cNvSpPr>
            <a:spLocks noChangeArrowheads="1"/>
          </p:cNvSpPr>
          <p:nvPr/>
        </p:nvSpPr>
        <p:spPr bwMode="auto">
          <a:xfrm>
            <a:off x="3346798" y="3208164"/>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a typeface="+mn-ea"/>
              <a:cs typeface="+mn-ea"/>
              <a:sym typeface="+mn-lt"/>
            </a:endParaRPr>
          </a:p>
        </p:txBody>
      </p:sp>
      <p:sp>
        <p:nvSpPr>
          <p:cNvPr id="75" name="Oval 32"/>
          <p:cNvSpPr>
            <a:spLocks noChangeArrowheads="1"/>
          </p:cNvSpPr>
          <p:nvPr/>
        </p:nvSpPr>
        <p:spPr bwMode="auto">
          <a:xfrm>
            <a:off x="6907561" y="3219277"/>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a typeface="+mn-ea"/>
              <a:cs typeface="+mn-ea"/>
              <a:sym typeface="+mn-lt"/>
            </a:endParaRPr>
          </a:p>
        </p:txBody>
      </p:sp>
      <p:sp>
        <p:nvSpPr>
          <p:cNvPr id="76" name="Line 23"/>
          <p:cNvSpPr>
            <a:spLocks noChangeShapeType="1"/>
          </p:cNvSpPr>
          <p:nvPr/>
        </p:nvSpPr>
        <p:spPr bwMode="auto">
          <a:xfrm>
            <a:off x="2072036" y="2117552"/>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latin typeface="+mn-lt"/>
              <a:ea typeface="+mn-ea"/>
              <a:cs typeface="+mn-ea"/>
              <a:sym typeface="+mn-lt"/>
            </a:endParaRPr>
          </a:p>
        </p:txBody>
      </p:sp>
      <p:sp>
        <p:nvSpPr>
          <p:cNvPr id="77" name="Line 24"/>
          <p:cNvSpPr>
            <a:spLocks noChangeShapeType="1"/>
          </p:cNvSpPr>
          <p:nvPr/>
        </p:nvSpPr>
        <p:spPr bwMode="auto">
          <a:xfrm>
            <a:off x="5394673" y="2117552"/>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latin typeface="+mn-lt"/>
              <a:ea typeface="+mn-ea"/>
              <a:cs typeface="+mn-ea"/>
              <a:sym typeface="+mn-lt"/>
            </a:endParaRPr>
          </a:p>
        </p:txBody>
      </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anim calcmode="lin" valueType="num">
                                      <p:cBhvr>
                                        <p:cTn id="14" dur="500" fill="hold"/>
                                        <p:tgtEl>
                                          <p:spTgt spid="73"/>
                                        </p:tgtEl>
                                        <p:attrNameLst>
                                          <p:attrName>ppt_x</p:attrName>
                                        </p:attrNameLst>
                                      </p:cBhvr>
                                      <p:tavLst>
                                        <p:tav tm="0">
                                          <p:val>
                                            <p:strVal val="#ppt_x"/>
                                          </p:val>
                                        </p:tav>
                                        <p:tav tm="100000">
                                          <p:val>
                                            <p:strVal val="#ppt_x"/>
                                          </p:val>
                                        </p:tav>
                                      </p:tavLst>
                                    </p:anim>
                                    <p:anim calcmode="lin" valueType="num">
                                      <p:cBhvr>
                                        <p:cTn id="15" dur="500" fill="hold"/>
                                        <p:tgtEl>
                                          <p:spTgt spid="7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left)">
                                      <p:cBhvr>
                                        <p:cTn id="19" dur="500"/>
                                        <p:tgtEl>
                                          <p:spTgt spid="76"/>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slide(fromBottom)">
                                      <p:cBhvr>
                                        <p:cTn id="23" dur="500"/>
                                        <p:tgtEl>
                                          <p:spTgt spid="6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slide(fromTop)">
                                      <p:cBhvr>
                                        <p:cTn id="26" dur="500"/>
                                        <p:tgtEl>
                                          <p:spTgt spid="70"/>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 calcmode="lin" valueType="num">
                                      <p:cBhvr>
                                        <p:cTn id="32" dur="500" fill="hold"/>
                                        <p:tgtEl>
                                          <p:spTgt spid="53"/>
                                        </p:tgtEl>
                                        <p:attrNameLst>
                                          <p:attrName>style.rotation</p:attrName>
                                        </p:attrNameLst>
                                      </p:cBhvr>
                                      <p:tavLst>
                                        <p:tav tm="0">
                                          <p:val>
                                            <p:fltVal val="360"/>
                                          </p:val>
                                        </p:tav>
                                        <p:tav tm="100000">
                                          <p:val>
                                            <p:fltVal val="0"/>
                                          </p:val>
                                        </p:tav>
                                      </p:tavLst>
                                    </p:anim>
                                    <p:animEffect transition="in" filter="fade">
                                      <p:cBhvr>
                                        <p:cTn id="33" dur="500"/>
                                        <p:tgtEl>
                                          <p:spTgt spid="53"/>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anim calcmode="lin" valueType="num">
                                      <p:cBhvr>
                                        <p:cTn id="37" dur="500" fill="hold"/>
                                        <p:tgtEl>
                                          <p:spTgt spid="74"/>
                                        </p:tgtEl>
                                        <p:attrNameLst>
                                          <p:attrName>ppt_x</p:attrName>
                                        </p:attrNameLst>
                                      </p:cBhvr>
                                      <p:tavLst>
                                        <p:tav tm="0">
                                          <p:val>
                                            <p:strVal val="#ppt_x"/>
                                          </p:val>
                                        </p:tav>
                                        <p:tav tm="100000">
                                          <p:val>
                                            <p:strVal val="#ppt_x"/>
                                          </p:val>
                                        </p:tav>
                                      </p:tavLst>
                                    </p:anim>
                                    <p:anim calcmode="lin" valueType="num">
                                      <p:cBhvr>
                                        <p:cTn id="38" dur="500" fill="hold"/>
                                        <p:tgtEl>
                                          <p:spTgt spid="74"/>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wipe(left)">
                                      <p:cBhvr>
                                        <p:cTn id="42" dur="500"/>
                                        <p:tgtEl>
                                          <p:spTgt spid="77"/>
                                        </p:tgtEl>
                                      </p:cBhvr>
                                    </p:animEffect>
                                  </p:childTnLst>
                                </p:cTn>
                              </p:par>
                            </p:childTnLst>
                          </p:cTn>
                        </p:par>
                        <p:par>
                          <p:cTn id="43" fill="hold">
                            <p:stCondLst>
                              <p:cond delay="2500"/>
                            </p:stCondLst>
                            <p:childTnLst>
                              <p:par>
                                <p:cTn id="44" presetID="12" presetClass="entr" presetSubtype="4" fill="hold" grpId="0"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slide(fromBottom)">
                                      <p:cBhvr>
                                        <p:cTn id="46" dur="500"/>
                                        <p:tgtEl>
                                          <p:spTgt spid="71"/>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slide(fromTop)">
                                      <p:cBhvr>
                                        <p:cTn id="49" dur="500"/>
                                        <p:tgtEl>
                                          <p:spTgt spid="72"/>
                                        </p:tgtEl>
                                      </p:cBhvr>
                                    </p:animEffect>
                                  </p:childTnLst>
                                </p:cTn>
                              </p:par>
                            </p:childTnLst>
                          </p:cTn>
                        </p:par>
                        <p:par>
                          <p:cTn id="50" fill="hold">
                            <p:stCondLst>
                              <p:cond delay="3000"/>
                            </p:stCondLst>
                            <p:childTnLst>
                              <p:par>
                                <p:cTn id="51" presetID="49" presetClass="entr" presetSubtype="0" decel="100000"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 calcmode="lin" valueType="num">
                                      <p:cBhvr>
                                        <p:cTn id="55" dur="500" fill="hold"/>
                                        <p:tgtEl>
                                          <p:spTgt spid="61"/>
                                        </p:tgtEl>
                                        <p:attrNameLst>
                                          <p:attrName>style.rotation</p:attrName>
                                        </p:attrNameLst>
                                      </p:cBhvr>
                                      <p:tavLst>
                                        <p:tav tm="0">
                                          <p:val>
                                            <p:fltVal val="360"/>
                                          </p:val>
                                        </p:tav>
                                        <p:tav tm="100000">
                                          <p:val>
                                            <p:fltVal val="0"/>
                                          </p:val>
                                        </p:tav>
                                      </p:tavLst>
                                    </p:anim>
                                    <p:animEffect transition="in" filter="fade">
                                      <p:cBhvr>
                                        <p:cTn id="56" dur="500"/>
                                        <p:tgtEl>
                                          <p:spTgt spid="61"/>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Freeform 6"/>
          <p:cNvSpPr>
            <a:spLocks/>
          </p:cNvSpPr>
          <p:nvPr/>
        </p:nvSpPr>
        <p:spPr bwMode="auto">
          <a:xfrm>
            <a:off x="887759" y="400762"/>
            <a:ext cx="2916539" cy="347938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20" name="Freeform 6"/>
          <p:cNvSpPr>
            <a:spLocks/>
          </p:cNvSpPr>
          <p:nvPr/>
        </p:nvSpPr>
        <p:spPr bwMode="auto">
          <a:xfrm>
            <a:off x="3389189" y="1763230"/>
            <a:ext cx="1931240" cy="2303844"/>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C00000"/>
          </a:solidFill>
          <a:ln>
            <a:noFill/>
          </a:ln>
        </p:spPr>
        <p:txBody>
          <a:bodyPr lIns="91432" tIns="45716" rIns="91432" bIns="45716"/>
          <a:lstStyle/>
          <a:p>
            <a:endParaRPr lang="zh-CN" altLang="en-US" b="0">
              <a:latin typeface="+mn-lt"/>
              <a:ea typeface="+mn-ea"/>
              <a:cs typeface="+mn-ea"/>
              <a:sym typeface="+mn-lt"/>
            </a:endParaRPr>
          </a:p>
        </p:txBody>
      </p:sp>
      <p:sp>
        <p:nvSpPr>
          <p:cNvPr id="21" name="椭圆 7"/>
          <p:cNvSpPr>
            <a:spLocks noChangeArrowheads="1"/>
          </p:cNvSpPr>
          <p:nvPr/>
        </p:nvSpPr>
        <p:spPr bwMode="auto">
          <a:xfrm>
            <a:off x="3029149" y="256500"/>
            <a:ext cx="774070" cy="774070"/>
          </a:xfrm>
          <a:prstGeom prst="ellipse">
            <a:avLst/>
          </a:prstGeom>
          <a:solidFill>
            <a:srgbClr val="FF9900"/>
          </a:solidFill>
          <a:ln w="9525" cmpd="sng">
            <a:solidFill>
              <a:srgbClr val="F8F8F8"/>
            </a:solidFill>
            <a:round/>
            <a:headEnd/>
            <a:tailEnd/>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latin typeface="+mn-lt"/>
              <a:ea typeface="+mn-ea"/>
              <a:cs typeface="+mn-ea"/>
              <a:sym typeface="+mn-lt"/>
            </a:endParaRPr>
          </a:p>
        </p:txBody>
      </p:sp>
      <p:sp>
        <p:nvSpPr>
          <p:cNvPr id="22" name="椭圆 8"/>
          <p:cNvSpPr>
            <a:spLocks noChangeArrowheads="1"/>
          </p:cNvSpPr>
          <p:nvPr/>
        </p:nvSpPr>
        <p:spPr bwMode="auto">
          <a:xfrm>
            <a:off x="4948299" y="1721005"/>
            <a:ext cx="646807" cy="646807"/>
          </a:xfrm>
          <a:prstGeom prst="ellipse">
            <a:avLst/>
          </a:prstGeom>
          <a:solidFill>
            <a:srgbClr val="FF9900"/>
          </a:solidFill>
          <a:ln w="9525" cmpd="sng">
            <a:solidFill>
              <a:srgbClr val="F8F8F8"/>
            </a:solidFill>
            <a:round/>
            <a:headEnd/>
            <a:tailEnd/>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latin typeface="+mn-lt"/>
              <a:ea typeface="+mn-ea"/>
              <a:cs typeface="+mn-ea"/>
              <a:sym typeface="+mn-lt"/>
            </a:endParaRPr>
          </a:p>
        </p:txBody>
      </p:sp>
      <p:sp>
        <p:nvSpPr>
          <p:cNvPr id="23" name="TextBox 9"/>
          <p:cNvSpPr txBox="1">
            <a:spLocks noChangeArrowheads="1"/>
          </p:cNvSpPr>
          <p:nvPr/>
        </p:nvSpPr>
        <p:spPr bwMode="auto">
          <a:xfrm>
            <a:off x="3032112" y="382498"/>
            <a:ext cx="952489"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0" dirty="0">
                <a:latin typeface="+mn-lt"/>
                <a:ea typeface="+mn-ea"/>
                <a:cs typeface="+mn-ea"/>
                <a:sym typeface="+mn-lt"/>
              </a:rPr>
              <a:t>75%</a:t>
            </a:r>
            <a:endParaRPr lang="zh-CN" altLang="en-US" sz="3000" b="0" dirty="0">
              <a:latin typeface="+mn-lt"/>
              <a:ea typeface="+mn-ea"/>
              <a:cs typeface="+mn-ea"/>
              <a:sym typeface="+mn-lt"/>
            </a:endParaRPr>
          </a:p>
        </p:txBody>
      </p:sp>
      <p:sp>
        <p:nvSpPr>
          <p:cNvPr id="24" name="TextBox 10"/>
          <p:cNvSpPr txBox="1">
            <a:spLocks noChangeArrowheads="1"/>
          </p:cNvSpPr>
          <p:nvPr/>
        </p:nvSpPr>
        <p:spPr bwMode="auto">
          <a:xfrm>
            <a:off x="4897165" y="1832183"/>
            <a:ext cx="80180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0" dirty="0">
                <a:latin typeface="+mn-lt"/>
                <a:ea typeface="+mn-ea"/>
                <a:cs typeface="+mn-ea"/>
                <a:sym typeface="+mn-lt"/>
              </a:rPr>
              <a:t>34%</a:t>
            </a:r>
            <a:endParaRPr lang="zh-CN" altLang="en-US" sz="2400" b="0" dirty="0">
              <a:latin typeface="+mn-lt"/>
              <a:ea typeface="+mn-ea"/>
              <a:cs typeface="+mn-ea"/>
              <a:sym typeface="+mn-lt"/>
            </a:endParaRPr>
          </a:p>
        </p:txBody>
      </p:sp>
      <p:sp>
        <p:nvSpPr>
          <p:cNvPr id="25" name="TextBox 11"/>
          <p:cNvSpPr txBox="1">
            <a:spLocks noChangeArrowheads="1"/>
          </p:cNvSpPr>
          <p:nvPr/>
        </p:nvSpPr>
        <p:spPr bwMode="auto">
          <a:xfrm>
            <a:off x="1733005" y="589819"/>
            <a:ext cx="1127216"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0" dirty="0" smtClean="0">
                <a:solidFill>
                  <a:schemeClr val="bg1"/>
                </a:solidFill>
                <a:latin typeface="+mn-lt"/>
                <a:ea typeface="+mn-ea"/>
                <a:cs typeface="+mn-ea"/>
                <a:sym typeface="+mn-lt"/>
              </a:rPr>
              <a:t>目 标</a:t>
            </a:r>
            <a:endParaRPr lang="zh-CN" altLang="en-US" sz="3200" b="0" dirty="0">
              <a:solidFill>
                <a:schemeClr val="bg1"/>
              </a:solidFill>
              <a:latin typeface="+mn-lt"/>
              <a:ea typeface="+mn-ea"/>
              <a:cs typeface="+mn-ea"/>
              <a:sym typeface="+mn-lt"/>
            </a:endParaRPr>
          </a:p>
        </p:txBody>
      </p:sp>
      <p:sp>
        <p:nvSpPr>
          <p:cNvPr id="26" name="TextBox 12"/>
          <p:cNvSpPr txBox="1">
            <a:spLocks noChangeArrowheads="1"/>
          </p:cNvSpPr>
          <p:nvPr/>
        </p:nvSpPr>
        <p:spPr bwMode="auto">
          <a:xfrm>
            <a:off x="1228949" y="1174586"/>
            <a:ext cx="2274221"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rgbClr val="F8F8F8"/>
                </a:solidFill>
                <a:latin typeface="+mn-lt"/>
                <a:ea typeface="+mn-ea"/>
                <a:cs typeface="+mn-ea"/>
                <a:sym typeface="+mn-lt"/>
              </a:rPr>
              <a:t>请输入您的文字对目标进行说明请输入您的文字对目标进行说明请输入您的文字对目标进行说明</a:t>
            </a:r>
          </a:p>
          <a:p>
            <a:pPr algn="ctr" eaLnBrk="1" hangingPunct="1"/>
            <a:endParaRPr lang="zh-CN" altLang="en-US" b="0" dirty="0">
              <a:solidFill>
                <a:srgbClr val="F8F8F8"/>
              </a:solidFill>
              <a:latin typeface="+mn-lt"/>
              <a:ea typeface="+mn-ea"/>
              <a:cs typeface="+mn-ea"/>
              <a:sym typeface="+mn-lt"/>
            </a:endParaRPr>
          </a:p>
        </p:txBody>
      </p:sp>
      <p:sp>
        <p:nvSpPr>
          <p:cNvPr id="27" name="TextBox 13"/>
          <p:cNvSpPr txBox="1">
            <a:spLocks noChangeArrowheads="1"/>
          </p:cNvSpPr>
          <p:nvPr/>
        </p:nvSpPr>
        <p:spPr bwMode="auto">
          <a:xfrm>
            <a:off x="3783666" y="1968402"/>
            <a:ext cx="1127216"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0" dirty="0" smtClean="0">
                <a:solidFill>
                  <a:srgbClr val="F8F8F8"/>
                </a:solidFill>
                <a:latin typeface="+mn-lt"/>
                <a:ea typeface="+mn-ea"/>
                <a:cs typeface="+mn-ea"/>
                <a:sym typeface="+mn-lt"/>
              </a:rPr>
              <a:t>实 际</a:t>
            </a:r>
            <a:endParaRPr lang="zh-CN" altLang="en-US" sz="3200" b="0" dirty="0">
              <a:solidFill>
                <a:srgbClr val="F8F8F8"/>
              </a:solidFill>
              <a:latin typeface="+mn-lt"/>
              <a:ea typeface="+mn-ea"/>
              <a:cs typeface="+mn-ea"/>
              <a:sym typeface="+mn-lt"/>
            </a:endParaRPr>
          </a:p>
        </p:txBody>
      </p:sp>
      <p:sp>
        <p:nvSpPr>
          <p:cNvPr id="28" name="TextBox 14"/>
          <p:cNvSpPr txBox="1">
            <a:spLocks noChangeArrowheads="1"/>
          </p:cNvSpPr>
          <p:nvPr/>
        </p:nvSpPr>
        <p:spPr bwMode="auto">
          <a:xfrm>
            <a:off x="3533205" y="2566650"/>
            <a:ext cx="1638668"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a:solidFill>
                  <a:srgbClr val="F8F8F8"/>
                </a:solidFill>
                <a:latin typeface="+mn-lt"/>
                <a:ea typeface="+mn-ea"/>
                <a:cs typeface="+mn-ea"/>
                <a:sym typeface="+mn-lt"/>
              </a:rPr>
              <a:t>请输入您的文字对实际情况进行说明</a:t>
            </a:r>
          </a:p>
        </p:txBody>
      </p:sp>
      <p:sp>
        <p:nvSpPr>
          <p:cNvPr id="29" name="TextBox 15"/>
          <p:cNvSpPr txBox="1">
            <a:spLocks noChangeArrowheads="1"/>
          </p:cNvSpPr>
          <p:nvPr/>
        </p:nvSpPr>
        <p:spPr bwMode="auto">
          <a:xfrm>
            <a:off x="4716016" y="411510"/>
            <a:ext cx="3392789"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dirty="0">
                <a:latin typeface="+mn-lt"/>
                <a:ea typeface="+mn-ea"/>
                <a:cs typeface="+mn-ea"/>
                <a:sym typeface="+mn-lt"/>
              </a:rPr>
              <a:t>请输入您的文字请输入您的文字请输入您的文字请输入您的文字请输入您的文字</a:t>
            </a:r>
          </a:p>
        </p:txBody>
      </p:sp>
      <p:sp>
        <p:nvSpPr>
          <p:cNvPr id="32" name="TextBox 16"/>
          <p:cNvSpPr txBox="1">
            <a:spLocks noChangeArrowheads="1"/>
          </p:cNvSpPr>
          <p:nvPr/>
        </p:nvSpPr>
        <p:spPr bwMode="auto">
          <a:xfrm>
            <a:off x="6053485" y="1829571"/>
            <a:ext cx="1844649" cy="147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dirty="0">
                <a:latin typeface="+mn-lt"/>
                <a:ea typeface="+mn-ea"/>
                <a:cs typeface="+mn-ea"/>
                <a:sym typeface="+mn-lt"/>
              </a:rPr>
              <a:t>请输入您的文字请输入您的文字请输入您的文字请输入您的文字请输入您的文字</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435">
                                          <p:stCondLst>
                                            <p:cond delay="0"/>
                                          </p:stCondLst>
                                        </p:cTn>
                                        <p:tgtEl>
                                          <p:spTgt spid="19"/>
                                        </p:tgtEl>
                                      </p:cBhvr>
                                    </p:animEffect>
                                    <p:anim calcmode="lin" valueType="num">
                                      <p:cBhvr>
                                        <p:cTn id="8" dur="1367"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9"/>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9"/>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9"/>
                                        </p:tgtEl>
                                        <p:attrNameLst>
                                          <p:attrName>ppt_y</p:attrName>
                                        </p:attrNameLst>
                                      </p:cBhvr>
                                      <p:tavLst>
                                        <p:tav tm="0" fmla="#ppt_y-sin(pi*$)/81">
                                          <p:val>
                                            <p:fltVal val="0"/>
                                          </p:val>
                                        </p:tav>
                                        <p:tav tm="100000">
                                          <p:val>
                                            <p:fltVal val="1"/>
                                          </p:val>
                                        </p:tav>
                                      </p:tavLst>
                                    </p:anim>
                                    <p:animScale>
                                      <p:cBhvr>
                                        <p:cTn id="13" dur="20">
                                          <p:stCondLst>
                                            <p:cond delay="487"/>
                                          </p:stCondLst>
                                        </p:cTn>
                                        <p:tgtEl>
                                          <p:spTgt spid="19"/>
                                        </p:tgtEl>
                                      </p:cBhvr>
                                      <p:to x="100000" y="60000"/>
                                    </p:animScale>
                                    <p:animScale>
                                      <p:cBhvr>
                                        <p:cTn id="14" dur="124" decel="50000">
                                          <p:stCondLst>
                                            <p:cond delay="507"/>
                                          </p:stCondLst>
                                        </p:cTn>
                                        <p:tgtEl>
                                          <p:spTgt spid="19"/>
                                        </p:tgtEl>
                                      </p:cBhvr>
                                      <p:to x="100000" y="100000"/>
                                    </p:animScale>
                                    <p:animScale>
                                      <p:cBhvr>
                                        <p:cTn id="15" dur="20">
                                          <p:stCondLst>
                                            <p:cond delay="984"/>
                                          </p:stCondLst>
                                        </p:cTn>
                                        <p:tgtEl>
                                          <p:spTgt spid="19"/>
                                        </p:tgtEl>
                                      </p:cBhvr>
                                      <p:to x="100000" y="80000"/>
                                    </p:animScale>
                                    <p:animScale>
                                      <p:cBhvr>
                                        <p:cTn id="16" dur="124" decel="50000">
                                          <p:stCondLst>
                                            <p:cond delay="1004"/>
                                          </p:stCondLst>
                                        </p:cTn>
                                        <p:tgtEl>
                                          <p:spTgt spid="19"/>
                                        </p:tgtEl>
                                      </p:cBhvr>
                                      <p:to x="100000" y="100000"/>
                                    </p:animScale>
                                    <p:animScale>
                                      <p:cBhvr>
                                        <p:cTn id="17" dur="20">
                                          <p:stCondLst>
                                            <p:cond delay="1231"/>
                                          </p:stCondLst>
                                        </p:cTn>
                                        <p:tgtEl>
                                          <p:spTgt spid="19"/>
                                        </p:tgtEl>
                                      </p:cBhvr>
                                      <p:to x="100000" y="90000"/>
                                    </p:animScale>
                                    <p:animScale>
                                      <p:cBhvr>
                                        <p:cTn id="18" dur="124" decel="50000">
                                          <p:stCondLst>
                                            <p:cond delay="1251"/>
                                          </p:stCondLst>
                                        </p:cTn>
                                        <p:tgtEl>
                                          <p:spTgt spid="19"/>
                                        </p:tgtEl>
                                      </p:cBhvr>
                                      <p:to x="100000" y="100000"/>
                                    </p:animScale>
                                    <p:animScale>
                                      <p:cBhvr>
                                        <p:cTn id="19" dur="20">
                                          <p:stCondLst>
                                            <p:cond delay="1356"/>
                                          </p:stCondLst>
                                        </p:cTn>
                                        <p:tgtEl>
                                          <p:spTgt spid="19"/>
                                        </p:tgtEl>
                                      </p:cBhvr>
                                      <p:to x="100000" y="95000"/>
                                    </p:animScale>
                                    <p:animScale>
                                      <p:cBhvr>
                                        <p:cTn id="20" dur="124" decel="50000">
                                          <p:stCondLst>
                                            <p:cond delay="1376"/>
                                          </p:stCondLst>
                                        </p:cTn>
                                        <p:tgtEl>
                                          <p:spTgt spid="19"/>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435">
                                          <p:stCondLst>
                                            <p:cond delay="0"/>
                                          </p:stCondLst>
                                        </p:cTn>
                                        <p:tgtEl>
                                          <p:spTgt spid="20"/>
                                        </p:tgtEl>
                                      </p:cBhvr>
                                    </p:animEffect>
                                    <p:anim calcmode="lin" valueType="num">
                                      <p:cBhvr>
                                        <p:cTn id="24" dur="1367"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20"/>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20"/>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20"/>
                                        </p:tgtEl>
                                        <p:attrNameLst>
                                          <p:attrName>ppt_y</p:attrName>
                                        </p:attrNameLst>
                                      </p:cBhvr>
                                      <p:tavLst>
                                        <p:tav tm="0" fmla="#ppt_y-sin(pi*$)/81">
                                          <p:val>
                                            <p:fltVal val="0"/>
                                          </p:val>
                                        </p:tav>
                                        <p:tav tm="100000">
                                          <p:val>
                                            <p:fltVal val="1"/>
                                          </p:val>
                                        </p:tav>
                                      </p:tavLst>
                                    </p:anim>
                                    <p:animScale>
                                      <p:cBhvr>
                                        <p:cTn id="29" dur="20">
                                          <p:stCondLst>
                                            <p:cond delay="487"/>
                                          </p:stCondLst>
                                        </p:cTn>
                                        <p:tgtEl>
                                          <p:spTgt spid="20"/>
                                        </p:tgtEl>
                                      </p:cBhvr>
                                      <p:to x="100000" y="60000"/>
                                    </p:animScale>
                                    <p:animScale>
                                      <p:cBhvr>
                                        <p:cTn id="30" dur="124" decel="50000">
                                          <p:stCondLst>
                                            <p:cond delay="507"/>
                                          </p:stCondLst>
                                        </p:cTn>
                                        <p:tgtEl>
                                          <p:spTgt spid="20"/>
                                        </p:tgtEl>
                                      </p:cBhvr>
                                      <p:to x="100000" y="100000"/>
                                    </p:animScale>
                                    <p:animScale>
                                      <p:cBhvr>
                                        <p:cTn id="31" dur="20">
                                          <p:stCondLst>
                                            <p:cond delay="984"/>
                                          </p:stCondLst>
                                        </p:cTn>
                                        <p:tgtEl>
                                          <p:spTgt spid="20"/>
                                        </p:tgtEl>
                                      </p:cBhvr>
                                      <p:to x="100000" y="80000"/>
                                    </p:animScale>
                                    <p:animScale>
                                      <p:cBhvr>
                                        <p:cTn id="32" dur="124" decel="50000">
                                          <p:stCondLst>
                                            <p:cond delay="1004"/>
                                          </p:stCondLst>
                                        </p:cTn>
                                        <p:tgtEl>
                                          <p:spTgt spid="20"/>
                                        </p:tgtEl>
                                      </p:cBhvr>
                                      <p:to x="100000" y="100000"/>
                                    </p:animScale>
                                    <p:animScale>
                                      <p:cBhvr>
                                        <p:cTn id="33" dur="20">
                                          <p:stCondLst>
                                            <p:cond delay="1231"/>
                                          </p:stCondLst>
                                        </p:cTn>
                                        <p:tgtEl>
                                          <p:spTgt spid="20"/>
                                        </p:tgtEl>
                                      </p:cBhvr>
                                      <p:to x="100000" y="90000"/>
                                    </p:animScale>
                                    <p:animScale>
                                      <p:cBhvr>
                                        <p:cTn id="34" dur="124" decel="50000">
                                          <p:stCondLst>
                                            <p:cond delay="1251"/>
                                          </p:stCondLst>
                                        </p:cTn>
                                        <p:tgtEl>
                                          <p:spTgt spid="20"/>
                                        </p:tgtEl>
                                      </p:cBhvr>
                                      <p:to x="100000" y="100000"/>
                                    </p:animScale>
                                    <p:animScale>
                                      <p:cBhvr>
                                        <p:cTn id="35" dur="20">
                                          <p:stCondLst>
                                            <p:cond delay="1356"/>
                                          </p:stCondLst>
                                        </p:cTn>
                                        <p:tgtEl>
                                          <p:spTgt spid="20"/>
                                        </p:tgtEl>
                                      </p:cBhvr>
                                      <p:to x="100000" y="95000"/>
                                    </p:animScale>
                                    <p:animScale>
                                      <p:cBhvr>
                                        <p:cTn id="36" dur="124" decel="50000">
                                          <p:stCondLst>
                                            <p:cond delay="1376"/>
                                          </p:stCondLst>
                                        </p:cTn>
                                        <p:tgtEl>
                                          <p:spTgt spid="20"/>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 calcmode="lin" valueType="num">
                                      <p:cBhvr>
                                        <p:cTn id="42" dur="500" fill="hold"/>
                                        <p:tgtEl>
                                          <p:spTgt spid="25"/>
                                        </p:tgtEl>
                                        <p:attrNameLst>
                                          <p:attrName>style.rotation</p:attrName>
                                        </p:attrNameLst>
                                      </p:cBhvr>
                                      <p:tavLst>
                                        <p:tav tm="0">
                                          <p:val>
                                            <p:fltVal val="90"/>
                                          </p:val>
                                        </p:tav>
                                        <p:tav tm="100000">
                                          <p:val>
                                            <p:fltVal val="0"/>
                                          </p:val>
                                        </p:tav>
                                      </p:tavLst>
                                    </p:anim>
                                    <p:animEffect transition="in" filter="fade">
                                      <p:cBhvr>
                                        <p:cTn id="43" dur="500"/>
                                        <p:tgtEl>
                                          <p:spTgt spid="25"/>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 calcmode="lin" valueType="num">
                                      <p:cBhvr>
                                        <p:cTn id="48" dur="500" fill="hold"/>
                                        <p:tgtEl>
                                          <p:spTgt spid="26"/>
                                        </p:tgtEl>
                                        <p:attrNameLst>
                                          <p:attrName>style.rotation</p:attrName>
                                        </p:attrNameLst>
                                      </p:cBhvr>
                                      <p:tavLst>
                                        <p:tav tm="0">
                                          <p:val>
                                            <p:fltVal val="90"/>
                                          </p:val>
                                        </p:tav>
                                        <p:tav tm="100000">
                                          <p:val>
                                            <p:fltVal val="0"/>
                                          </p:val>
                                        </p:tav>
                                      </p:tavLst>
                                    </p:anim>
                                    <p:animEffect transition="in" filter="fade">
                                      <p:cBhvr>
                                        <p:cTn id="49" dur="500"/>
                                        <p:tgtEl>
                                          <p:spTgt spid="26"/>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Scale>
                                      <p:cBhvr>
                                        <p:cTn id="5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21"/>
                                        </p:tgtEl>
                                        <p:attrNameLst>
                                          <p:attrName>ppt_x,ppt_y</p:attrName>
                                        </p:attrNameLst>
                                      </p:cBhvr>
                                      <p:rCtr x="0" y="0"/>
                                    </p:animMotion>
                                    <p:animEffect transition="in" filter="fade">
                                      <p:cBhvr>
                                        <p:cTn id="55" dur="1000"/>
                                        <p:tgtEl>
                                          <p:spTgt spid="21"/>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Scale>
                                      <p:cBhvr>
                                        <p:cTn id="5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23"/>
                                        </p:tgtEl>
                                        <p:attrNameLst>
                                          <p:attrName>ppt_x,ppt_y</p:attrName>
                                        </p:attrNameLst>
                                      </p:cBhvr>
                                      <p:rCtr x="0" y="0"/>
                                    </p:animMotion>
                                    <p:animEffect transition="in" filter="fade">
                                      <p:cBhvr>
                                        <p:cTn id="60" dur="1000"/>
                                        <p:tgtEl>
                                          <p:spTgt spid="23"/>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right)">
                                      <p:cBhvr>
                                        <p:cTn id="64" dur="500"/>
                                        <p:tgtEl>
                                          <p:spTgt spid="29"/>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 calcmode="lin" valueType="num">
                                      <p:cBhvr>
                                        <p:cTn id="70" dur="500" fill="hold"/>
                                        <p:tgtEl>
                                          <p:spTgt spid="27"/>
                                        </p:tgtEl>
                                        <p:attrNameLst>
                                          <p:attrName>style.rotation</p:attrName>
                                        </p:attrNameLst>
                                      </p:cBhvr>
                                      <p:tavLst>
                                        <p:tav tm="0">
                                          <p:val>
                                            <p:fltVal val="90"/>
                                          </p:val>
                                        </p:tav>
                                        <p:tav tm="100000">
                                          <p:val>
                                            <p:fltVal val="0"/>
                                          </p:val>
                                        </p:tav>
                                      </p:tavLst>
                                    </p:anim>
                                    <p:animEffect transition="in" filter="fade">
                                      <p:cBhvr>
                                        <p:cTn id="71" dur="500"/>
                                        <p:tgtEl>
                                          <p:spTgt spid="27"/>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 calcmode="lin" valueType="num">
                                      <p:cBhvr>
                                        <p:cTn id="76" dur="500" fill="hold"/>
                                        <p:tgtEl>
                                          <p:spTgt spid="28"/>
                                        </p:tgtEl>
                                        <p:attrNameLst>
                                          <p:attrName>style.rotation</p:attrName>
                                        </p:attrNameLst>
                                      </p:cBhvr>
                                      <p:tavLst>
                                        <p:tav tm="0">
                                          <p:val>
                                            <p:fltVal val="90"/>
                                          </p:val>
                                        </p:tav>
                                        <p:tav tm="100000">
                                          <p:val>
                                            <p:fltVal val="0"/>
                                          </p:val>
                                        </p:tav>
                                      </p:tavLst>
                                    </p:anim>
                                    <p:animEffect transition="in" filter="fade">
                                      <p:cBhvr>
                                        <p:cTn id="77" dur="500"/>
                                        <p:tgtEl>
                                          <p:spTgt spid="28"/>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Scale>
                                      <p:cBhvr>
                                        <p:cTn id="8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22"/>
                                        </p:tgtEl>
                                        <p:attrNameLst>
                                          <p:attrName>ppt_x,ppt_y</p:attrName>
                                        </p:attrNameLst>
                                      </p:cBhvr>
                                      <p:rCtr x="0" y="0"/>
                                    </p:animMotion>
                                    <p:animEffect transition="in" filter="fade">
                                      <p:cBhvr>
                                        <p:cTn id="83" dur="1000"/>
                                        <p:tgtEl>
                                          <p:spTgt spid="22"/>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Scale>
                                      <p:cBhvr>
                                        <p:cTn id="8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24"/>
                                        </p:tgtEl>
                                        <p:attrNameLst>
                                          <p:attrName>ppt_x,ppt_y</p:attrName>
                                        </p:attrNameLst>
                                      </p:cBhvr>
                                      <p:rCtr x="0" y="0"/>
                                    </p:animMotion>
                                    <p:animEffect transition="in" filter="fade">
                                      <p:cBhvr>
                                        <p:cTn id="88" dur="1000"/>
                                        <p:tgtEl>
                                          <p:spTgt spid="24"/>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autoUpdateAnimBg="0"/>
      <p:bldP spid="22" grpId="0" animBg="1"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mn-lt"/>
                <a:ea typeface="+mn-ea"/>
                <a:cs typeface="+mn-ea"/>
                <a:sym typeface="+mn-lt"/>
              </a:rPr>
              <a:t>目  录</a:t>
            </a:r>
            <a:endParaRPr lang="zh-CN" altLang="en-US" sz="2800" b="0" i="0" dirty="0">
              <a:latin typeface="+mn-lt"/>
              <a:ea typeface="+mn-ea"/>
              <a:cs typeface="+mn-ea"/>
              <a:sym typeface="+mn-lt"/>
            </a:endParaRPr>
          </a:p>
        </p:txBody>
      </p:sp>
      <p:grpSp>
        <p:nvGrpSpPr>
          <p:cNvPr id="63" name="组合 62"/>
          <p:cNvGrpSpPr>
            <a:grpSpLocks/>
          </p:cNvGrpSpPr>
          <p:nvPr/>
        </p:nvGrpSpPr>
        <p:grpSpPr bwMode="auto">
          <a:xfrm>
            <a:off x="958850" y="889794"/>
            <a:ext cx="2768600" cy="1570037"/>
            <a:chOff x="958486" y="1157048"/>
            <a:chExt cx="2768506" cy="1569660"/>
          </a:xfrm>
        </p:grpSpPr>
        <p:grpSp>
          <p:nvGrpSpPr>
            <p:cNvPr id="64" name="组合 39"/>
            <p:cNvGrpSpPr>
              <a:grpSpLocks/>
            </p:cNvGrpSpPr>
            <p:nvPr/>
          </p:nvGrpSpPr>
          <p:grpSpPr bwMode="auto">
            <a:xfrm>
              <a:off x="1010221" y="1358009"/>
              <a:ext cx="2716771" cy="1162022"/>
              <a:chOff x="1067371" y="1358009"/>
              <a:chExt cx="2716771" cy="1162022"/>
            </a:xfrm>
          </p:grpSpPr>
          <p:sp>
            <p:nvSpPr>
              <p:cNvPr id="66" name="矩形 65"/>
              <p:cNvSpPr/>
              <p:nvPr/>
            </p:nvSpPr>
            <p:spPr>
              <a:xfrm>
                <a:off x="1068022" y="1493517"/>
                <a:ext cx="1022315" cy="9237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7" name="矩形 66"/>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mn-lt"/>
                    <a:ea typeface="+mn-ea"/>
                    <a:cs typeface="+mn-ea"/>
                    <a:sym typeface="+mn-lt"/>
                  </a:rPr>
                  <a:t>目  录</a:t>
                </a:r>
              </a:p>
            </p:txBody>
          </p:sp>
          <p:sp>
            <p:nvSpPr>
              <p:cNvPr id="68"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mn-lt"/>
                    <a:ea typeface="+mn-ea"/>
                    <a:cs typeface="+mn-ea"/>
                    <a:sym typeface="+mn-lt"/>
                  </a:rPr>
                  <a:t>ONTENTS</a:t>
                </a:r>
                <a:endParaRPr lang="zh-CN" altLang="en-US" sz="2500" b="1" dirty="0">
                  <a:solidFill>
                    <a:srgbClr val="C00000"/>
                  </a:solidFill>
                  <a:latin typeface="+mn-lt"/>
                  <a:ea typeface="+mn-ea"/>
                  <a:cs typeface="+mn-ea"/>
                  <a:sym typeface="+mn-lt"/>
                </a:endParaRPr>
              </a:p>
            </p:txBody>
          </p:sp>
        </p:grpSp>
        <p:sp>
          <p:nvSpPr>
            <p:cNvPr id="65" name="矩形 64"/>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mn-lt"/>
                  <a:ea typeface="+mn-ea"/>
                  <a:cs typeface="+mn-ea"/>
                  <a:sym typeface="+mn-lt"/>
                </a:rPr>
                <a:t>C</a:t>
              </a:r>
              <a:endParaRPr lang="zh-CN" altLang="en-US" sz="9600" dirty="0">
                <a:solidFill>
                  <a:schemeClr val="bg1"/>
                </a:solidFill>
                <a:effectLst>
                  <a:innerShdw blurRad="63500" dist="50800" dir="10800000">
                    <a:prstClr val="black">
                      <a:alpha val="50000"/>
                    </a:prstClr>
                  </a:innerShdw>
                </a:effectLst>
                <a:latin typeface="+mn-lt"/>
                <a:ea typeface="+mn-ea"/>
                <a:cs typeface="+mn-ea"/>
                <a:sym typeface="+mn-lt"/>
              </a:endParaRPr>
            </a:p>
          </p:txBody>
        </p:sp>
      </p:grpSp>
      <p:grpSp>
        <p:nvGrpSpPr>
          <p:cNvPr id="69" name="组合 8"/>
          <p:cNvGrpSpPr>
            <a:grpSpLocks/>
          </p:cNvGrpSpPr>
          <p:nvPr/>
        </p:nvGrpSpPr>
        <p:grpSpPr bwMode="auto">
          <a:xfrm>
            <a:off x="4124325" y="1212054"/>
            <a:ext cx="4073526" cy="499624"/>
            <a:chOff x="4181203" y="1479950"/>
            <a:chExt cx="4074491" cy="499186"/>
          </a:xfrm>
        </p:grpSpPr>
        <p:sp>
          <p:nvSpPr>
            <p:cNvPr id="70" name="矩形 69"/>
            <p:cNvSpPr/>
            <p:nvPr/>
          </p:nvSpPr>
          <p:spPr bwMode="auto">
            <a:xfrm>
              <a:off x="4181203" y="1522775"/>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71" name="椭圆 70"/>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72" name="矩形 11"/>
            <p:cNvSpPr>
              <a:spLocks noChangeArrowheads="1"/>
            </p:cNvSpPr>
            <p:nvPr/>
          </p:nvSpPr>
          <p:spPr bwMode="auto">
            <a:xfrm>
              <a:off x="4216136" y="1479950"/>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1</a:t>
              </a:r>
            </a:p>
          </p:txBody>
        </p:sp>
        <p:sp>
          <p:nvSpPr>
            <p:cNvPr id="73" name="TextBox 72"/>
            <p:cNvSpPr txBox="1"/>
            <p:nvPr/>
          </p:nvSpPr>
          <p:spPr bwMode="auto">
            <a:xfrm>
              <a:off x="4842732" y="1565376"/>
              <a:ext cx="2955355" cy="369008"/>
            </a:xfrm>
            <a:prstGeom prst="rect">
              <a:avLst/>
            </a:prstGeom>
            <a:noFill/>
          </p:spPr>
          <p:txBody>
            <a:bodyPr wrap="none">
              <a:spAutoFit/>
            </a:bodyPr>
            <a:lstStyle/>
            <a:p>
              <a:pPr algn="ctr"/>
              <a:r>
                <a:rPr lang="zh-CN" altLang="en-US" kern="0" dirty="0">
                  <a:solidFill>
                    <a:schemeClr val="bg1"/>
                  </a:solidFill>
                  <a:latin typeface="微软雅黑" panose="020B0503020204020204" pitchFamily="34" charset="-122"/>
                  <a:ea typeface="微软雅黑" panose="020B0503020204020204" pitchFamily="34" charset="-122"/>
                </a:rPr>
                <a:t>第一章：做好准备迎接挑战</a:t>
              </a:r>
              <a:endParaRPr lang="zh-CN" altLang="en-US" kern="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13"/>
          <p:cNvGrpSpPr>
            <a:grpSpLocks/>
          </p:cNvGrpSpPr>
          <p:nvPr/>
        </p:nvGrpSpPr>
        <p:grpSpPr bwMode="auto">
          <a:xfrm>
            <a:off x="4124325" y="1793079"/>
            <a:ext cx="4073525" cy="499624"/>
            <a:chOff x="4181203" y="2060522"/>
            <a:chExt cx="4074491" cy="499186"/>
          </a:xfrm>
        </p:grpSpPr>
        <p:sp>
          <p:nvSpPr>
            <p:cNvPr id="75" name="矩形 74"/>
            <p:cNvSpPr/>
            <p:nvPr/>
          </p:nvSpPr>
          <p:spPr bwMode="auto">
            <a:xfrm>
              <a:off x="4181203" y="2103347"/>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76" name="椭圆 75"/>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77" name="矩形 16"/>
            <p:cNvSpPr>
              <a:spLocks noChangeArrowheads="1"/>
            </p:cNvSpPr>
            <p:nvPr/>
          </p:nvSpPr>
          <p:spPr bwMode="auto">
            <a:xfrm>
              <a:off x="4216136" y="2060522"/>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2</a:t>
              </a:r>
            </a:p>
          </p:txBody>
        </p:sp>
        <p:sp>
          <p:nvSpPr>
            <p:cNvPr id="78" name="TextBox 77"/>
            <p:cNvSpPr txBox="1"/>
            <p:nvPr/>
          </p:nvSpPr>
          <p:spPr bwMode="auto">
            <a:xfrm>
              <a:off x="4845059" y="2132240"/>
              <a:ext cx="2724469" cy="369008"/>
            </a:xfrm>
            <a:prstGeom prst="rect">
              <a:avLst/>
            </a:prstGeom>
            <a:noFill/>
          </p:spPr>
          <p:txBody>
            <a:bodyPr wrap="none">
              <a:spAutoFit/>
            </a:bodyPr>
            <a:lstStyle/>
            <a:p>
              <a:pPr algn="ctr"/>
              <a:r>
                <a:rPr lang="zh-CN" altLang="en-US" kern="0" dirty="0">
                  <a:solidFill>
                    <a:schemeClr val="bg1"/>
                  </a:solidFill>
                  <a:latin typeface="微软雅黑" panose="020B0503020204020204" pitchFamily="34" charset="-122"/>
                  <a:ea typeface="微软雅黑" panose="020B0503020204020204" pitchFamily="34" charset="-122"/>
                </a:rPr>
                <a:t>第二章：砥砺奋进的五年</a:t>
              </a:r>
              <a:endParaRPr lang="zh-CN" altLang="en-US" kern="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18"/>
          <p:cNvGrpSpPr>
            <a:grpSpLocks/>
          </p:cNvGrpSpPr>
          <p:nvPr/>
        </p:nvGrpSpPr>
        <p:grpSpPr bwMode="auto">
          <a:xfrm>
            <a:off x="4124325" y="2359817"/>
            <a:ext cx="4073524" cy="499624"/>
            <a:chOff x="4181203" y="2626579"/>
            <a:chExt cx="4074491" cy="500776"/>
          </a:xfrm>
        </p:grpSpPr>
        <p:sp>
          <p:nvSpPr>
            <p:cNvPr id="80" name="矩形 79"/>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81" name="椭圆 8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82"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3</a:t>
              </a:r>
            </a:p>
          </p:txBody>
        </p:sp>
        <p:sp>
          <p:nvSpPr>
            <p:cNvPr id="83" name="TextBox 82"/>
            <p:cNvSpPr txBox="1"/>
            <p:nvPr/>
          </p:nvSpPr>
          <p:spPr bwMode="auto">
            <a:xfrm>
              <a:off x="4833634" y="2726824"/>
              <a:ext cx="3186243" cy="370183"/>
            </a:xfrm>
            <a:prstGeom prst="rect">
              <a:avLst/>
            </a:prstGeom>
            <a:noFill/>
          </p:spPr>
          <p:txBody>
            <a:bodyPr wrap="none">
              <a:spAutoFit/>
            </a:bodyPr>
            <a:lstStyle/>
            <a:p>
              <a:pPr algn="ctr"/>
              <a:r>
                <a:rPr lang="zh-CN" altLang="en-US" kern="0" dirty="0">
                  <a:solidFill>
                    <a:schemeClr val="bg1"/>
                  </a:solidFill>
                  <a:latin typeface="微软雅黑" panose="020B0503020204020204" pitchFamily="34" charset="-122"/>
                  <a:ea typeface="微软雅黑" panose="020B0503020204020204" pitchFamily="34" charset="-122"/>
                </a:rPr>
                <a:t>第三章：大政方针和行动纲领</a:t>
              </a:r>
              <a:endParaRPr lang="zh-CN" altLang="en-US" kern="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26"/>
          <p:cNvGrpSpPr>
            <a:grpSpLocks/>
          </p:cNvGrpSpPr>
          <p:nvPr/>
        </p:nvGrpSpPr>
        <p:grpSpPr bwMode="auto">
          <a:xfrm>
            <a:off x="3835249" y="1285132"/>
            <a:ext cx="68264" cy="2376614"/>
            <a:chOff x="6956644" y="1540645"/>
            <a:chExt cx="68264" cy="2224982"/>
          </a:xfrm>
        </p:grpSpPr>
        <p:cxnSp>
          <p:nvCxnSpPr>
            <p:cNvPr id="88" name="直接连接符 87"/>
            <p:cNvCxnSpPr/>
            <p:nvPr/>
          </p:nvCxnSpPr>
          <p:spPr bwMode="auto">
            <a:xfrm>
              <a:off x="6956644" y="154064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89" name="直接连接符 88"/>
            <p:cNvCxnSpPr/>
            <p:nvPr/>
          </p:nvCxnSpPr>
          <p:spPr bwMode="auto">
            <a:xfrm>
              <a:off x="7024908"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90" name="组合 18"/>
          <p:cNvGrpSpPr>
            <a:grpSpLocks/>
          </p:cNvGrpSpPr>
          <p:nvPr/>
        </p:nvGrpSpPr>
        <p:grpSpPr bwMode="auto">
          <a:xfrm>
            <a:off x="4124325" y="2938361"/>
            <a:ext cx="4073524" cy="499624"/>
            <a:chOff x="4181203" y="2626579"/>
            <a:chExt cx="4074491" cy="500776"/>
          </a:xfrm>
        </p:grpSpPr>
        <p:sp>
          <p:nvSpPr>
            <p:cNvPr id="91" name="矩形 90"/>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92" name="椭圆 91"/>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93"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mn-lt"/>
                  <a:ea typeface="+mn-ea"/>
                  <a:cs typeface="+mn-ea"/>
                  <a:sym typeface="+mn-lt"/>
                </a:rPr>
                <a:t>4</a:t>
              </a:r>
              <a:endParaRPr lang="en-US" altLang="zh-CN" sz="2000" dirty="0">
                <a:solidFill>
                  <a:srgbClr val="262626"/>
                </a:solidFill>
                <a:latin typeface="+mn-lt"/>
                <a:ea typeface="+mn-ea"/>
                <a:cs typeface="+mn-ea"/>
                <a:sym typeface="+mn-lt"/>
              </a:endParaRPr>
            </a:p>
          </p:txBody>
        </p:sp>
        <p:sp>
          <p:nvSpPr>
            <p:cNvPr id="94" name="TextBox 93"/>
            <p:cNvSpPr txBox="1"/>
            <p:nvPr/>
          </p:nvSpPr>
          <p:spPr bwMode="auto">
            <a:xfrm>
              <a:off x="4845060" y="2700268"/>
              <a:ext cx="2724470" cy="370184"/>
            </a:xfrm>
            <a:prstGeom prst="rect">
              <a:avLst/>
            </a:prstGeom>
            <a:noFill/>
          </p:spPr>
          <p:txBody>
            <a:bodyPr wrap="none">
              <a:spAutoFit/>
            </a:bodyPr>
            <a:lstStyle/>
            <a:p>
              <a:pPr algn="ctr"/>
              <a:r>
                <a:rPr lang="zh-CN" altLang="en-US" kern="0" dirty="0">
                  <a:solidFill>
                    <a:schemeClr val="bg1"/>
                  </a:solidFill>
                  <a:latin typeface="微软雅黑" panose="020B0503020204020204" pitchFamily="34" charset="-122"/>
                  <a:ea typeface="微软雅黑" panose="020B0503020204020204" pitchFamily="34" charset="-122"/>
                </a:rPr>
                <a:t>第四章：迎接党的十九大</a:t>
              </a:r>
              <a:endParaRPr lang="zh-CN" altLang="en-US" kern="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par>
                                <p:cTn id="8" presetID="1" presetClass="entr" presetSubtype="0" fill="hold" nodeType="withEffect">
                                  <p:stCondLst>
                                    <p:cond delay="800"/>
                                  </p:stCondLst>
                                  <p:childTnLst>
                                    <p:set>
                                      <p:cBhvr>
                                        <p:cTn id="9" dur="1" fill="hold">
                                          <p:stCondLst>
                                            <p:cond delay="0"/>
                                          </p:stCondLst>
                                        </p:cTn>
                                        <p:tgtEl>
                                          <p:spTgt spid="87"/>
                                        </p:tgtEl>
                                        <p:attrNameLst>
                                          <p:attrName>style.visibility</p:attrName>
                                        </p:attrNameLst>
                                      </p:cBhvr>
                                      <p:to>
                                        <p:strVal val="visible"/>
                                      </p:to>
                                    </p:set>
                                  </p:childTnLst>
                                </p:cTn>
                              </p:par>
                              <p:par>
                                <p:cTn id="10" presetID="12" presetClass="entr" presetSubtype="2" fill="hold" nodeType="withEffect">
                                  <p:stCondLst>
                                    <p:cond delay="100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300"/>
                                        <p:tgtEl>
                                          <p:spTgt spid="63"/>
                                        </p:tgtEl>
                                        <p:attrNameLst>
                                          <p:attrName>ppt_x</p:attrName>
                                        </p:attrNameLst>
                                      </p:cBhvr>
                                      <p:tavLst>
                                        <p:tav tm="0">
                                          <p:val>
                                            <p:strVal val="#ppt_x+#ppt_w*1.125000"/>
                                          </p:val>
                                        </p:tav>
                                        <p:tav tm="100000">
                                          <p:val>
                                            <p:strVal val="#ppt_x"/>
                                          </p:val>
                                        </p:tav>
                                      </p:tavLst>
                                    </p:anim>
                                    <p:animEffect transition="in" filter="wipe(left)">
                                      <p:cBhvr>
                                        <p:cTn id="13" dur="300"/>
                                        <p:tgtEl>
                                          <p:spTgt spid="63"/>
                                        </p:tgtEl>
                                      </p:cBhvr>
                                    </p:animEffect>
                                  </p:childTnLst>
                                </p:cTn>
                              </p:par>
                              <p:par>
                                <p:cTn id="14" presetID="2" presetClass="entr" presetSubtype="2" fill="hold" nodeType="withEffect">
                                  <p:stCondLst>
                                    <p:cond delay="120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300" fill="hold"/>
                                        <p:tgtEl>
                                          <p:spTgt spid="69"/>
                                        </p:tgtEl>
                                        <p:attrNameLst>
                                          <p:attrName>ppt_x</p:attrName>
                                        </p:attrNameLst>
                                      </p:cBhvr>
                                      <p:tavLst>
                                        <p:tav tm="0">
                                          <p:val>
                                            <p:strVal val="1+#ppt_w/2"/>
                                          </p:val>
                                        </p:tav>
                                        <p:tav tm="100000">
                                          <p:val>
                                            <p:strVal val="#ppt_x"/>
                                          </p:val>
                                        </p:tav>
                                      </p:tavLst>
                                    </p:anim>
                                    <p:anim calcmode="lin" valueType="num">
                                      <p:cBhvr additive="base">
                                        <p:cTn id="17" dur="300" fill="hold"/>
                                        <p:tgtEl>
                                          <p:spTgt spid="6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300"/>
                                  </p:stCondLst>
                                  <p:childTnLst>
                                    <p:set>
                                      <p:cBhvr>
                                        <p:cTn id="19" dur="1" fill="hold">
                                          <p:stCondLst>
                                            <p:cond delay="0"/>
                                          </p:stCondLst>
                                        </p:cTn>
                                        <p:tgtEl>
                                          <p:spTgt spid="74"/>
                                        </p:tgtEl>
                                        <p:attrNameLst>
                                          <p:attrName>style.visibility</p:attrName>
                                        </p:attrNameLst>
                                      </p:cBhvr>
                                      <p:to>
                                        <p:strVal val="visible"/>
                                      </p:to>
                                    </p:set>
                                    <p:anim calcmode="lin" valueType="num">
                                      <p:cBhvr additive="base">
                                        <p:cTn id="20" dur="300" fill="hold"/>
                                        <p:tgtEl>
                                          <p:spTgt spid="74"/>
                                        </p:tgtEl>
                                        <p:attrNameLst>
                                          <p:attrName>ppt_x</p:attrName>
                                        </p:attrNameLst>
                                      </p:cBhvr>
                                      <p:tavLst>
                                        <p:tav tm="0">
                                          <p:val>
                                            <p:strVal val="1+#ppt_w/2"/>
                                          </p:val>
                                        </p:tav>
                                        <p:tav tm="100000">
                                          <p:val>
                                            <p:strVal val="#ppt_x"/>
                                          </p:val>
                                        </p:tav>
                                      </p:tavLst>
                                    </p:anim>
                                    <p:anim calcmode="lin" valueType="num">
                                      <p:cBhvr additive="base">
                                        <p:cTn id="21" dur="300" fill="hold"/>
                                        <p:tgtEl>
                                          <p:spTgt spid="7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400"/>
                                  </p:stCondLst>
                                  <p:childTnLst>
                                    <p:set>
                                      <p:cBhvr>
                                        <p:cTn id="23" dur="1" fill="hold">
                                          <p:stCondLst>
                                            <p:cond delay="0"/>
                                          </p:stCondLst>
                                        </p:cTn>
                                        <p:tgtEl>
                                          <p:spTgt spid="79"/>
                                        </p:tgtEl>
                                        <p:attrNameLst>
                                          <p:attrName>style.visibility</p:attrName>
                                        </p:attrNameLst>
                                      </p:cBhvr>
                                      <p:to>
                                        <p:strVal val="visible"/>
                                      </p:to>
                                    </p:set>
                                    <p:anim calcmode="lin" valueType="num">
                                      <p:cBhvr additive="base">
                                        <p:cTn id="24" dur="300" fill="hold"/>
                                        <p:tgtEl>
                                          <p:spTgt spid="79"/>
                                        </p:tgtEl>
                                        <p:attrNameLst>
                                          <p:attrName>ppt_x</p:attrName>
                                        </p:attrNameLst>
                                      </p:cBhvr>
                                      <p:tavLst>
                                        <p:tav tm="0">
                                          <p:val>
                                            <p:strVal val="1+#ppt_w/2"/>
                                          </p:val>
                                        </p:tav>
                                        <p:tav tm="100000">
                                          <p:val>
                                            <p:strVal val="#ppt_x"/>
                                          </p:val>
                                        </p:tav>
                                      </p:tavLst>
                                    </p:anim>
                                    <p:anim calcmode="lin" valueType="num">
                                      <p:cBhvr additive="base">
                                        <p:cTn id="25" dur="300" fill="hold"/>
                                        <p:tgtEl>
                                          <p:spTgt spid="7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90"/>
                                        </p:tgtEl>
                                        <p:attrNameLst>
                                          <p:attrName>style.visibility</p:attrName>
                                        </p:attrNameLst>
                                      </p:cBhvr>
                                      <p:to>
                                        <p:strVal val="visible"/>
                                      </p:to>
                                    </p:set>
                                    <p:anim calcmode="lin" valueType="num">
                                      <p:cBhvr additive="base">
                                        <p:cTn id="28" dur="300" fill="hold"/>
                                        <p:tgtEl>
                                          <p:spTgt spid="90"/>
                                        </p:tgtEl>
                                        <p:attrNameLst>
                                          <p:attrName>ppt_x</p:attrName>
                                        </p:attrNameLst>
                                      </p:cBhvr>
                                      <p:tavLst>
                                        <p:tav tm="0">
                                          <p:val>
                                            <p:strVal val="1+#ppt_w/2"/>
                                          </p:val>
                                        </p:tav>
                                        <p:tav tm="100000">
                                          <p:val>
                                            <p:strVal val="#ppt_x"/>
                                          </p:val>
                                        </p:tav>
                                      </p:tavLst>
                                    </p:anim>
                                    <p:anim calcmode="lin" valueType="num">
                                      <p:cBhvr additive="base">
                                        <p:cTn id="29" dur="300" fill="hold"/>
                                        <p:tgtEl>
                                          <p:spTgt spid="90"/>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nodeType="clickEffect">
                                  <p:stCondLst>
                                    <p:cond delay="0"/>
                                  </p:stCondLst>
                                  <p:childTnLst>
                                    <p:animEffect transition="out" filter="fade">
                                      <p:cBhvr>
                                        <p:cTn id="33" dur="1000" tmFilter="0, 0; .2, .5; .8, .5; 1, 0"/>
                                        <p:tgtEl>
                                          <p:spTgt spid="69"/>
                                        </p:tgtEl>
                                      </p:cBhvr>
                                    </p:animEffect>
                                    <p:animScale>
                                      <p:cBhvr>
                                        <p:cTn id="34" dur="500" autoRev="1" fill="hold"/>
                                        <p:tgtEl>
                                          <p:spTgt spid="6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62"/>
          <p:cNvGrpSpPr>
            <a:grpSpLocks/>
          </p:cNvGrpSpPr>
          <p:nvPr/>
        </p:nvGrpSpPr>
        <p:grpSpPr bwMode="auto">
          <a:xfrm>
            <a:off x="958850" y="889794"/>
            <a:ext cx="2768600" cy="1570037"/>
            <a:chOff x="958486" y="1157048"/>
            <a:chExt cx="2768506" cy="1569660"/>
          </a:xfrm>
        </p:grpSpPr>
        <p:grpSp>
          <p:nvGrpSpPr>
            <p:cNvPr id="36" name="组合 39"/>
            <p:cNvGrpSpPr>
              <a:grpSpLocks/>
            </p:cNvGrpSpPr>
            <p:nvPr/>
          </p:nvGrpSpPr>
          <p:grpSpPr bwMode="auto">
            <a:xfrm>
              <a:off x="1010221" y="1358009"/>
              <a:ext cx="2716771" cy="1162022"/>
              <a:chOff x="1067371" y="1358009"/>
              <a:chExt cx="2716771" cy="1162022"/>
            </a:xfrm>
          </p:grpSpPr>
          <p:sp>
            <p:nvSpPr>
              <p:cNvPr id="38" name="矩形 37"/>
              <p:cNvSpPr/>
              <p:nvPr/>
            </p:nvSpPr>
            <p:spPr>
              <a:xfrm>
                <a:off x="1068022" y="1493517"/>
                <a:ext cx="1022315" cy="9237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9" name="矩形 38"/>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mn-lt"/>
                    <a:ea typeface="+mn-ea"/>
                    <a:cs typeface="+mn-ea"/>
                    <a:sym typeface="+mn-lt"/>
                  </a:rPr>
                  <a:t>目  录</a:t>
                </a:r>
              </a:p>
            </p:txBody>
          </p:sp>
          <p:sp>
            <p:nvSpPr>
              <p:cNvPr id="40"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mn-lt"/>
                    <a:ea typeface="+mn-ea"/>
                    <a:cs typeface="+mn-ea"/>
                    <a:sym typeface="+mn-lt"/>
                  </a:rPr>
                  <a:t>ONTENTS</a:t>
                </a:r>
                <a:endParaRPr lang="zh-CN" altLang="en-US" sz="2500" b="1" dirty="0">
                  <a:solidFill>
                    <a:srgbClr val="C00000"/>
                  </a:solidFill>
                  <a:latin typeface="+mn-lt"/>
                  <a:ea typeface="+mn-ea"/>
                  <a:cs typeface="+mn-ea"/>
                  <a:sym typeface="+mn-lt"/>
                </a:endParaRPr>
              </a:p>
            </p:txBody>
          </p:sp>
        </p:grpSp>
        <p:sp>
          <p:nvSpPr>
            <p:cNvPr id="37" name="矩形 36"/>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mn-lt"/>
                  <a:ea typeface="+mn-ea"/>
                  <a:cs typeface="+mn-ea"/>
                  <a:sym typeface="+mn-lt"/>
                </a:rPr>
                <a:t>C</a:t>
              </a:r>
              <a:endParaRPr lang="zh-CN" altLang="en-US" sz="9600" dirty="0">
                <a:solidFill>
                  <a:schemeClr val="bg1"/>
                </a:solidFill>
                <a:effectLst>
                  <a:innerShdw blurRad="63500" dist="50800" dir="10800000">
                    <a:prstClr val="black">
                      <a:alpha val="50000"/>
                    </a:prstClr>
                  </a:innerShdw>
                </a:effectLst>
                <a:latin typeface="+mn-lt"/>
                <a:ea typeface="+mn-ea"/>
                <a:cs typeface="+mn-ea"/>
                <a:sym typeface="+mn-lt"/>
              </a:endParaRPr>
            </a:p>
          </p:txBody>
        </p:sp>
      </p:grpSp>
      <p:grpSp>
        <p:nvGrpSpPr>
          <p:cNvPr id="41" name="组合 8"/>
          <p:cNvGrpSpPr>
            <a:grpSpLocks/>
          </p:cNvGrpSpPr>
          <p:nvPr/>
        </p:nvGrpSpPr>
        <p:grpSpPr bwMode="auto">
          <a:xfrm>
            <a:off x="4124325" y="1212054"/>
            <a:ext cx="4073526" cy="499624"/>
            <a:chOff x="4181203" y="1479950"/>
            <a:chExt cx="4074491" cy="499186"/>
          </a:xfrm>
        </p:grpSpPr>
        <p:sp>
          <p:nvSpPr>
            <p:cNvPr id="42" name="矩形 41"/>
            <p:cNvSpPr/>
            <p:nvPr/>
          </p:nvSpPr>
          <p:spPr bwMode="auto">
            <a:xfrm>
              <a:off x="4181203" y="1522775"/>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3" name="椭圆 42"/>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4" name="矩形 11"/>
            <p:cNvSpPr>
              <a:spLocks noChangeArrowheads="1"/>
            </p:cNvSpPr>
            <p:nvPr/>
          </p:nvSpPr>
          <p:spPr bwMode="auto">
            <a:xfrm>
              <a:off x="4216136" y="1479950"/>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1</a:t>
              </a:r>
            </a:p>
          </p:txBody>
        </p:sp>
        <p:sp>
          <p:nvSpPr>
            <p:cNvPr id="45" name="TextBox 72"/>
            <p:cNvSpPr txBox="1"/>
            <p:nvPr/>
          </p:nvSpPr>
          <p:spPr bwMode="auto">
            <a:xfrm>
              <a:off x="4852875" y="1565376"/>
              <a:ext cx="3147761" cy="369008"/>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党史发展</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脉络及学习意义</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46" name="组合 13"/>
          <p:cNvGrpSpPr>
            <a:grpSpLocks/>
          </p:cNvGrpSpPr>
          <p:nvPr/>
        </p:nvGrpSpPr>
        <p:grpSpPr bwMode="auto">
          <a:xfrm>
            <a:off x="4124325" y="1793079"/>
            <a:ext cx="4073525" cy="499624"/>
            <a:chOff x="4181203" y="2060522"/>
            <a:chExt cx="4074491" cy="499186"/>
          </a:xfrm>
        </p:grpSpPr>
        <p:sp>
          <p:nvSpPr>
            <p:cNvPr id="47" name="矩形 46"/>
            <p:cNvSpPr/>
            <p:nvPr/>
          </p:nvSpPr>
          <p:spPr bwMode="auto">
            <a:xfrm>
              <a:off x="4181203" y="2103347"/>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8" name="椭圆 47"/>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9" name="矩形 16"/>
            <p:cNvSpPr>
              <a:spLocks noChangeArrowheads="1"/>
            </p:cNvSpPr>
            <p:nvPr/>
          </p:nvSpPr>
          <p:spPr bwMode="auto">
            <a:xfrm>
              <a:off x="4216136" y="2060522"/>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2</a:t>
              </a:r>
            </a:p>
          </p:txBody>
        </p:sp>
        <p:sp>
          <p:nvSpPr>
            <p:cNvPr id="50" name="TextBox 77"/>
            <p:cNvSpPr txBox="1"/>
            <p:nvPr/>
          </p:nvSpPr>
          <p:spPr bwMode="auto">
            <a:xfrm>
              <a:off x="4852875" y="2132240"/>
              <a:ext cx="2609025" cy="369008"/>
            </a:xfrm>
            <a:prstGeom prst="rect">
              <a:avLst/>
            </a:prstGeom>
            <a:noFill/>
          </p:spPr>
          <p:txBody>
            <a:bodyPr wrap="none">
              <a:spAutoFit/>
            </a:bodyPr>
            <a:lstStyle/>
            <a:p>
              <a:pPr fontAlgn="auto">
                <a:spcBef>
                  <a:spcPts val="0"/>
                </a:spcBef>
                <a:spcAft>
                  <a:spcPts val="0"/>
                </a:spcAft>
                <a:defRPr/>
              </a:pP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新民主主义革命时期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51" name="组合 18"/>
          <p:cNvGrpSpPr>
            <a:grpSpLocks/>
          </p:cNvGrpSpPr>
          <p:nvPr/>
        </p:nvGrpSpPr>
        <p:grpSpPr bwMode="auto">
          <a:xfrm>
            <a:off x="4124325" y="2359817"/>
            <a:ext cx="4073524" cy="499624"/>
            <a:chOff x="4181203" y="2626579"/>
            <a:chExt cx="4074491" cy="500776"/>
          </a:xfrm>
        </p:grpSpPr>
        <p:sp>
          <p:nvSpPr>
            <p:cNvPr id="52" name="矩形 51"/>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53" name="椭圆 52"/>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54"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3</a:t>
              </a:r>
            </a:p>
          </p:txBody>
        </p:sp>
        <p:sp>
          <p:nvSpPr>
            <p:cNvPr id="55" name="TextBox 82"/>
            <p:cNvSpPr txBox="1"/>
            <p:nvPr/>
          </p:nvSpPr>
          <p:spPr bwMode="auto">
            <a:xfrm>
              <a:off x="4852874" y="2726824"/>
              <a:ext cx="3147762"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社会主义</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革命和建设时期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56" name="组合 26"/>
          <p:cNvGrpSpPr>
            <a:grpSpLocks/>
          </p:cNvGrpSpPr>
          <p:nvPr/>
        </p:nvGrpSpPr>
        <p:grpSpPr bwMode="auto">
          <a:xfrm>
            <a:off x="3835249" y="1285132"/>
            <a:ext cx="68264" cy="2376614"/>
            <a:chOff x="6956644" y="1540645"/>
            <a:chExt cx="68264" cy="2224982"/>
          </a:xfrm>
        </p:grpSpPr>
        <p:cxnSp>
          <p:nvCxnSpPr>
            <p:cNvPr id="57" name="直接连接符 87"/>
            <p:cNvCxnSpPr/>
            <p:nvPr/>
          </p:nvCxnSpPr>
          <p:spPr bwMode="auto">
            <a:xfrm>
              <a:off x="6956644" y="154064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88"/>
            <p:cNvCxnSpPr/>
            <p:nvPr/>
          </p:nvCxnSpPr>
          <p:spPr bwMode="auto">
            <a:xfrm>
              <a:off x="7024908"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1"/>
            <a:ext cx="4083832" cy="499624"/>
            <a:chOff x="4181203" y="2626579"/>
            <a:chExt cx="4084801" cy="500776"/>
          </a:xfrm>
        </p:grpSpPr>
        <p:sp>
          <p:nvSpPr>
            <p:cNvPr id="60" name="矩形 59"/>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62"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mn-lt"/>
                  <a:ea typeface="+mn-ea"/>
                  <a:cs typeface="+mn-ea"/>
                  <a:sym typeface="+mn-lt"/>
                </a:rPr>
                <a:t>4</a:t>
              </a:r>
              <a:endParaRPr lang="en-US" altLang="zh-CN" sz="2000" dirty="0">
                <a:solidFill>
                  <a:srgbClr val="262626"/>
                </a:solidFill>
                <a:latin typeface="+mn-lt"/>
                <a:ea typeface="+mn-ea"/>
                <a:cs typeface="+mn-ea"/>
                <a:sym typeface="+mn-lt"/>
              </a:endParaRPr>
            </a:p>
          </p:txBody>
        </p:sp>
        <p:sp>
          <p:nvSpPr>
            <p:cNvPr id="63" name="TextBox 93"/>
            <p:cNvSpPr txBox="1"/>
            <p:nvPr/>
          </p:nvSpPr>
          <p:spPr bwMode="auto">
            <a:xfrm>
              <a:off x="4848874" y="2700268"/>
              <a:ext cx="3417130"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改革开放和</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现代化建设时期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56"/>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35"/>
                                        </p:tgtEl>
                                        <p:attrNameLst>
                                          <p:attrName>style.visibility</p:attrName>
                                        </p:attrNameLst>
                                      </p:cBhvr>
                                      <p:to>
                                        <p:strVal val="visible"/>
                                      </p:to>
                                    </p:set>
                                    <p:anim calcmode="lin" valueType="num">
                                      <p:cBhvr additive="base">
                                        <p:cTn id="9" dur="300"/>
                                        <p:tgtEl>
                                          <p:spTgt spid="35"/>
                                        </p:tgtEl>
                                        <p:attrNameLst>
                                          <p:attrName>ppt_x</p:attrName>
                                        </p:attrNameLst>
                                      </p:cBhvr>
                                      <p:tavLst>
                                        <p:tav tm="0">
                                          <p:val>
                                            <p:strVal val="#ppt_x+#ppt_w*1.125000"/>
                                          </p:val>
                                        </p:tav>
                                        <p:tav tm="100000">
                                          <p:val>
                                            <p:strVal val="#ppt_x"/>
                                          </p:val>
                                        </p:tav>
                                      </p:tavLst>
                                    </p:anim>
                                    <p:animEffect transition="in" filter="wipe(left)">
                                      <p:cBhvr>
                                        <p:cTn id="10" dur="300"/>
                                        <p:tgtEl>
                                          <p:spTgt spid="35"/>
                                        </p:tgtEl>
                                      </p:cBhvr>
                                    </p:animEffect>
                                  </p:childTnLst>
                                </p:cTn>
                              </p:par>
                              <p:par>
                                <p:cTn id="11" presetID="2" presetClass="entr" presetSubtype="2" fill="hold" nodeType="withEffect">
                                  <p:stCondLst>
                                    <p:cond delay="120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300" fill="hold"/>
                                        <p:tgtEl>
                                          <p:spTgt spid="41"/>
                                        </p:tgtEl>
                                        <p:attrNameLst>
                                          <p:attrName>ppt_x</p:attrName>
                                        </p:attrNameLst>
                                      </p:cBhvr>
                                      <p:tavLst>
                                        <p:tav tm="0">
                                          <p:val>
                                            <p:strVal val="1+#ppt_w/2"/>
                                          </p:val>
                                        </p:tav>
                                        <p:tav tm="100000">
                                          <p:val>
                                            <p:strVal val="#ppt_x"/>
                                          </p:val>
                                        </p:tav>
                                      </p:tavLst>
                                    </p:anim>
                                    <p:anim calcmode="lin" valueType="num">
                                      <p:cBhvr additive="base">
                                        <p:cTn id="14" dur="3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30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300" fill="hold"/>
                                        <p:tgtEl>
                                          <p:spTgt spid="46"/>
                                        </p:tgtEl>
                                        <p:attrNameLst>
                                          <p:attrName>ppt_x</p:attrName>
                                        </p:attrNameLst>
                                      </p:cBhvr>
                                      <p:tavLst>
                                        <p:tav tm="0">
                                          <p:val>
                                            <p:strVal val="1+#ppt_w/2"/>
                                          </p:val>
                                        </p:tav>
                                        <p:tav tm="100000">
                                          <p:val>
                                            <p:strVal val="#ppt_x"/>
                                          </p:val>
                                        </p:tav>
                                      </p:tavLst>
                                    </p:anim>
                                    <p:anim calcmode="lin" valueType="num">
                                      <p:cBhvr additive="base">
                                        <p:cTn id="18" dur="300" fill="hold"/>
                                        <p:tgtEl>
                                          <p:spTgt spid="4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40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300" fill="hold"/>
                                        <p:tgtEl>
                                          <p:spTgt spid="51"/>
                                        </p:tgtEl>
                                        <p:attrNameLst>
                                          <p:attrName>ppt_x</p:attrName>
                                        </p:attrNameLst>
                                      </p:cBhvr>
                                      <p:tavLst>
                                        <p:tav tm="0">
                                          <p:val>
                                            <p:strVal val="1+#ppt_w/2"/>
                                          </p:val>
                                        </p:tav>
                                        <p:tav tm="100000">
                                          <p:val>
                                            <p:strVal val="#ppt_x"/>
                                          </p:val>
                                        </p:tav>
                                      </p:tavLst>
                                    </p:anim>
                                    <p:anim calcmode="lin" valueType="num">
                                      <p:cBhvr additive="base">
                                        <p:cTn id="22" dur="300" fill="hold"/>
                                        <p:tgtEl>
                                          <p:spTgt spid="51"/>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300" fill="hold"/>
                                        <p:tgtEl>
                                          <p:spTgt spid="59"/>
                                        </p:tgtEl>
                                        <p:attrNameLst>
                                          <p:attrName>ppt_x</p:attrName>
                                        </p:attrNameLst>
                                      </p:cBhvr>
                                      <p:tavLst>
                                        <p:tav tm="0">
                                          <p:val>
                                            <p:strVal val="1+#ppt_w/2"/>
                                          </p:val>
                                        </p:tav>
                                        <p:tav tm="100000">
                                          <p:val>
                                            <p:strVal val="#ppt_x"/>
                                          </p:val>
                                        </p:tav>
                                      </p:tavLst>
                                    </p:anim>
                                    <p:anim calcmode="lin" valueType="num">
                                      <p:cBhvr additive="base">
                                        <p:cTn id="2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1000" tmFilter="0, 0; .2, .5; .8, .5; 1, 0"/>
                                        <p:tgtEl>
                                          <p:spTgt spid="51"/>
                                        </p:tgtEl>
                                      </p:cBhvr>
                                    </p:animEffect>
                                    <p:animScale>
                                      <p:cBhvr>
                                        <p:cTn id="31" dur="50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Oval 9"/>
          <p:cNvSpPr>
            <a:spLocks noChangeArrowheads="1"/>
          </p:cNvSpPr>
          <p:nvPr/>
        </p:nvSpPr>
        <p:spPr bwMode="auto">
          <a:xfrm>
            <a:off x="1298501" y="810408"/>
            <a:ext cx="2983185" cy="2981367"/>
          </a:xfrm>
          <a:prstGeom prst="ellipse">
            <a:avLst/>
          </a:prstGeom>
          <a:solidFill>
            <a:schemeClr val="bg1">
              <a:lumMod val="85000"/>
            </a:schemeClr>
          </a:solidFill>
          <a:ln w="9525">
            <a:noFill/>
            <a:round/>
            <a:headEnd/>
            <a:tailEnd/>
          </a:ln>
          <a:effectLst/>
        </p:spPr>
        <p:txBody>
          <a:bodyPr lIns="98581" tIns="49291" rIns="98581" bIns="49291" anchor="ctr"/>
          <a:lstStyle/>
          <a:p>
            <a:pPr>
              <a:defRPr/>
            </a:pPr>
            <a:endParaRPr lang="zh-CN" altLang="en-US" kern="0">
              <a:solidFill>
                <a:sysClr val="windowText" lastClr="000000"/>
              </a:solidFill>
              <a:latin typeface="+mn-lt"/>
              <a:ea typeface="+mn-ea"/>
              <a:cs typeface="+mn-ea"/>
              <a:sym typeface="+mn-lt"/>
            </a:endParaRPr>
          </a:p>
        </p:txBody>
      </p:sp>
      <p:sp>
        <p:nvSpPr>
          <p:cNvPr id="65" name="AutoShape 10"/>
          <p:cNvSpPr>
            <a:spLocks noChangeArrowheads="1"/>
          </p:cNvSpPr>
          <p:nvPr/>
        </p:nvSpPr>
        <p:spPr bwMode="auto">
          <a:xfrm>
            <a:off x="971600" y="483518"/>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rgbClr val="FF0000"/>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latin typeface="+mn-lt"/>
              <a:ea typeface="+mn-ea"/>
              <a:cs typeface="+mn-ea"/>
              <a:sym typeface="+mn-lt"/>
            </a:endParaRPr>
          </a:p>
        </p:txBody>
      </p:sp>
      <p:sp>
        <p:nvSpPr>
          <p:cNvPr id="66" name="AutoShape 11"/>
          <p:cNvSpPr>
            <a:spLocks noChangeArrowheads="1"/>
          </p:cNvSpPr>
          <p:nvPr/>
        </p:nvSpPr>
        <p:spPr bwMode="auto">
          <a:xfrm rot="13560000">
            <a:off x="1075431" y="484308"/>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C00000"/>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latin typeface="+mn-lt"/>
              <a:ea typeface="+mn-ea"/>
              <a:cs typeface="+mn-ea"/>
              <a:sym typeface="+mn-lt"/>
            </a:endParaRPr>
          </a:p>
        </p:txBody>
      </p:sp>
      <p:sp>
        <p:nvSpPr>
          <p:cNvPr id="67" name="Text Box 12"/>
          <p:cNvSpPr txBox="1">
            <a:spLocks noChangeArrowheads="1"/>
          </p:cNvSpPr>
          <p:nvPr/>
        </p:nvSpPr>
        <p:spPr bwMode="auto">
          <a:xfrm>
            <a:off x="3014474" y="1253677"/>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mn-lt"/>
                <a:ea typeface="+mn-ea"/>
                <a:cs typeface="+mn-ea"/>
                <a:sym typeface="+mn-lt"/>
              </a:rPr>
              <a:t>你的文字</a:t>
            </a:r>
          </a:p>
          <a:p>
            <a:pPr algn="ctr">
              <a:defRPr/>
            </a:pPr>
            <a:r>
              <a:rPr lang="zh-CN" altLang="en-US" kern="0">
                <a:solidFill>
                  <a:srgbClr val="FFFFFF"/>
                </a:solidFill>
                <a:latin typeface="+mn-lt"/>
                <a:ea typeface="+mn-ea"/>
                <a:cs typeface="+mn-ea"/>
                <a:sym typeface="+mn-lt"/>
              </a:rPr>
              <a:t>34%</a:t>
            </a:r>
          </a:p>
        </p:txBody>
      </p:sp>
      <p:sp>
        <p:nvSpPr>
          <p:cNvPr id="68" name="Text Box 13"/>
          <p:cNvSpPr txBox="1">
            <a:spLocks noChangeArrowheads="1"/>
          </p:cNvSpPr>
          <p:nvPr/>
        </p:nvSpPr>
        <p:spPr bwMode="auto">
          <a:xfrm>
            <a:off x="2235731" y="3237261"/>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mn-lt"/>
                <a:ea typeface="+mn-ea"/>
                <a:cs typeface="+mn-ea"/>
                <a:sym typeface="+mn-lt"/>
              </a:rPr>
              <a:t>你的文字</a:t>
            </a:r>
          </a:p>
          <a:p>
            <a:pPr algn="ctr">
              <a:defRPr/>
            </a:pPr>
            <a:r>
              <a:rPr lang="zh-CN" altLang="en-US" kern="0" dirty="0">
                <a:solidFill>
                  <a:srgbClr val="FFFFFF"/>
                </a:solidFill>
                <a:latin typeface="+mn-lt"/>
                <a:ea typeface="+mn-ea"/>
                <a:cs typeface="+mn-ea"/>
                <a:sym typeface="+mn-lt"/>
              </a:rPr>
              <a:t>19.2%</a:t>
            </a:r>
          </a:p>
        </p:txBody>
      </p:sp>
      <p:sp>
        <p:nvSpPr>
          <p:cNvPr id="69" name="Text Box 14"/>
          <p:cNvSpPr txBox="1">
            <a:spLocks noChangeArrowheads="1"/>
          </p:cNvSpPr>
          <p:nvPr/>
        </p:nvSpPr>
        <p:spPr bwMode="auto">
          <a:xfrm>
            <a:off x="5051872" y="652953"/>
            <a:ext cx="2206154" cy="313198"/>
          </a:xfrm>
          <a:prstGeom prst="rect">
            <a:avLst/>
          </a:prstGeom>
          <a:solidFill>
            <a:srgbClr val="C00000"/>
          </a:solidFill>
          <a:ln w="9525">
            <a:noFill/>
            <a:miter lim="800000"/>
            <a:headEnd/>
            <a:tailEnd/>
          </a:ln>
          <a:effectLst/>
        </p:spPr>
        <p:txBody>
          <a:bodyPr lIns="78242" tIns="39121" rIns="78242" bIns="39121">
            <a:spAutoFit/>
          </a:bodyPr>
          <a:lstStyle/>
          <a:p>
            <a:pPr algn="ctr">
              <a:defRPr/>
            </a:pPr>
            <a:r>
              <a:rPr lang="zh-CN" altLang="en-US" sz="1500" kern="0" dirty="0">
                <a:solidFill>
                  <a:srgbClr val="FFFFFF"/>
                </a:solidFill>
                <a:latin typeface="+mn-lt"/>
                <a:ea typeface="+mn-ea"/>
                <a:cs typeface="+mn-ea"/>
                <a:sym typeface="+mn-lt"/>
              </a:rPr>
              <a:t>这里输入您的标题</a:t>
            </a:r>
          </a:p>
        </p:txBody>
      </p:sp>
      <p:sp>
        <p:nvSpPr>
          <p:cNvPr id="70" name="Text Box 15"/>
          <p:cNvSpPr txBox="1">
            <a:spLocks noChangeArrowheads="1"/>
          </p:cNvSpPr>
          <p:nvPr/>
        </p:nvSpPr>
        <p:spPr bwMode="auto">
          <a:xfrm>
            <a:off x="5080968" y="1132163"/>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b="0" dirty="0">
                <a:solidFill>
                  <a:schemeClr val="tx1">
                    <a:lumMod val="75000"/>
                    <a:lumOff val="25000"/>
                  </a:schemeClr>
                </a:solidFill>
                <a:latin typeface="+mn-lt"/>
                <a:ea typeface="+mn-ea"/>
                <a:cs typeface="+mn-ea"/>
                <a:sym typeface="+mn-lt"/>
              </a:rPr>
              <a:t>请在此处输入您文本或者将您文本粘贴到此处在此处输入您文本</a:t>
            </a:r>
          </a:p>
        </p:txBody>
      </p:sp>
      <p:sp>
        <p:nvSpPr>
          <p:cNvPr id="71" name="Text Box 16"/>
          <p:cNvSpPr txBox="1">
            <a:spLocks noChangeArrowheads="1"/>
          </p:cNvSpPr>
          <p:nvPr/>
        </p:nvSpPr>
        <p:spPr bwMode="auto">
          <a:xfrm>
            <a:off x="5080968" y="2516736"/>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b="0" dirty="0">
                <a:solidFill>
                  <a:schemeClr val="tx1">
                    <a:lumMod val="85000"/>
                    <a:lumOff val="15000"/>
                  </a:schemeClr>
                </a:solidFill>
                <a:latin typeface="+mn-lt"/>
                <a:ea typeface="+mn-ea"/>
                <a:cs typeface="+mn-ea"/>
                <a:sym typeface="+mn-lt"/>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edge">
                                      <p:cBhvr>
                                        <p:cTn id="7" dur="1000"/>
                                        <p:tgtEl>
                                          <p:spTgt spid="64"/>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1000" fill="hold"/>
                                        <p:tgtEl>
                                          <p:spTgt spid="66"/>
                                        </p:tgtEl>
                                        <p:attrNameLst>
                                          <p:attrName>ppt_w</p:attrName>
                                        </p:attrNameLst>
                                      </p:cBhvr>
                                      <p:tavLst>
                                        <p:tav tm="0">
                                          <p:val>
                                            <p:fltVal val="0"/>
                                          </p:val>
                                        </p:tav>
                                        <p:tav tm="100000">
                                          <p:val>
                                            <p:strVal val="#ppt_w"/>
                                          </p:val>
                                        </p:tav>
                                      </p:tavLst>
                                    </p:anim>
                                    <p:anim calcmode="lin" valueType="num">
                                      <p:cBhvr>
                                        <p:cTn id="12" dur="1000" fill="hold"/>
                                        <p:tgtEl>
                                          <p:spTgt spid="6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p:cTn id="15" dur="1000" fill="hold"/>
                                        <p:tgtEl>
                                          <p:spTgt spid="65"/>
                                        </p:tgtEl>
                                        <p:attrNameLst>
                                          <p:attrName>ppt_w</p:attrName>
                                        </p:attrNameLst>
                                      </p:cBhvr>
                                      <p:tavLst>
                                        <p:tav tm="0">
                                          <p:val>
                                            <p:fltVal val="0"/>
                                          </p:val>
                                        </p:tav>
                                        <p:tav tm="100000">
                                          <p:val>
                                            <p:strVal val="#ppt_w"/>
                                          </p:val>
                                        </p:tav>
                                      </p:tavLst>
                                    </p:anim>
                                    <p:anim calcmode="lin" valueType="num">
                                      <p:cBhvr>
                                        <p:cTn id="16" dur="1000" fill="hold"/>
                                        <p:tgtEl>
                                          <p:spTgt spid="65"/>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7"/>
                                        </p:tgtEl>
                                        <p:attrNameLst>
                                          <p:attrName>style.visibility</p:attrName>
                                        </p:attrNameLst>
                                      </p:cBhvr>
                                      <p:to>
                                        <p:strVal val="visible"/>
                                      </p:to>
                                    </p:set>
                                    <p:anim calcmode="lin" valueType="num">
                                      <p:cBhvr>
                                        <p:cTn id="20"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7"/>
                                        </p:tgtEl>
                                        <p:attrNameLst>
                                          <p:attrName>ppt_y</p:attrName>
                                        </p:attrNameLst>
                                      </p:cBhvr>
                                      <p:tavLst>
                                        <p:tav tm="0">
                                          <p:val>
                                            <p:strVal val="#ppt_y"/>
                                          </p:val>
                                        </p:tav>
                                        <p:tav tm="100000">
                                          <p:val>
                                            <p:strVal val="#ppt_y"/>
                                          </p:val>
                                        </p:tav>
                                      </p:tavLst>
                                    </p:anim>
                                    <p:anim calcmode="lin" valueType="num">
                                      <p:cBhvr>
                                        <p:cTn id="22"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p:tgtEl>
                                          <p:spTgt spid="67"/>
                                        </p:tgtEl>
                                      </p:cBhvr>
                                    </p:animEffect>
                                  </p:childTnLst>
                                </p:cTn>
                              </p:par>
                            </p:childTnLst>
                          </p:cTn>
                        </p:par>
                        <p:par>
                          <p:cTn id="25" fill="hold">
                            <p:stCondLst>
                              <p:cond delay="28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8"/>
                                        </p:tgtEl>
                                        <p:attrNameLst>
                                          <p:attrName>style.visibility</p:attrName>
                                        </p:attrNameLst>
                                      </p:cBhvr>
                                      <p:to>
                                        <p:strVal val="visible"/>
                                      </p:to>
                                    </p:set>
                                    <p:anim calcmode="lin" valueType="num">
                                      <p:cBhvr>
                                        <p:cTn id="28"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8"/>
                                        </p:tgtEl>
                                        <p:attrNameLst>
                                          <p:attrName>ppt_y</p:attrName>
                                        </p:attrNameLst>
                                      </p:cBhvr>
                                      <p:tavLst>
                                        <p:tav tm="0">
                                          <p:val>
                                            <p:strVal val="#ppt_y"/>
                                          </p:val>
                                        </p:tav>
                                        <p:tav tm="100000">
                                          <p:val>
                                            <p:strVal val="#ppt_y"/>
                                          </p:val>
                                        </p:tav>
                                      </p:tavLst>
                                    </p:anim>
                                    <p:anim calcmode="lin" valueType="num">
                                      <p:cBhvr>
                                        <p:cTn id="30"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68"/>
                                        </p:tgtEl>
                                      </p:cBhvr>
                                    </p:animEffect>
                                  </p:childTnLst>
                                </p:cTn>
                              </p:par>
                            </p:childTnLst>
                          </p:cTn>
                        </p:par>
                        <p:par>
                          <p:cTn id="33" fill="hold">
                            <p:stCondLst>
                              <p:cond delay="37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9"/>
                                        </p:tgtEl>
                                        <p:attrNameLst>
                                          <p:attrName>ppt_y</p:attrName>
                                        </p:attrNameLst>
                                      </p:cBhvr>
                                      <p:tavLst>
                                        <p:tav tm="0">
                                          <p:val>
                                            <p:strVal val="#ppt_y"/>
                                          </p:val>
                                        </p:tav>
                                        <p:tav tm="100000">
                                          <p:val>
                                            <p:strVal val="#ppt_y"/>
                                          </p:val>
                                        </p:tav>
                                      </p:tavLst>
                                    </p:anim>
                                    <p:anim calcmode="lin" valueType="num">
                                      <p:cBhvr>
                                        <p:cTn id="38"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69"/>
                                        </p:tgtEl>
                                      </p:cBhvr>
                                    </p:animEffect>
                                  </p:childTnLst>
                                </p:cTn>
                              </p:par>
                            </p:childTnLst>
                          </p:cTn>
                        </p:par>
                        <p:par>
                          <p:cTn id="41" fill="hold">
                            <p:stCondLst>
                              <p:cond delay="4550"/>
                            </p:stCondLst>
                            <p:childTnLst>
                              <p:par>
                                <p:cTn id="42" presetID="22" presetClass="entr" presetSubtype="1"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wipe(up)">
                                      <p:cBhvr>
                                        <p:cTn id="44" dur="500"/>
                                        <p:tgtEl>
                                          <p:spTgt spid="70"/>
                                        </p:tgtEl>
                                      </p:cBhvr>
                                    </p:animEffect>
                                  </p:childTnLst>
                                </p:cTn>
                              </p:par>
                            </p:childTnLst>
                          </p:cTn>
                        </p:par>
                        <p:par>
                          <p:cTn id="45" fill="hold">
                            <p:stCondLst>
                              <p:cond delay="5050"/>
                            </p:stCondLst>
                            <p:childTnLst>
                              <p:par>
                                <p:cTn id="46" presetID="17" presetClass="entr" presetSubtype="1"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ppt_x</p:attrName>
                                        </p:attrNameLst>
                                      </p:cBhvr>
                                      <p:tavLst>
                                        <p:tav tm="0">
                                          <p:val>
                                            <p:strVal val="#ppt_x"/>
                                          </p:val>
                                        </p:tav>
                                        <p:tav tm="100000">
                                          <p:val>
                                            <p:strVal val="#ppt_x"/>
                                          </p:val>
                                        </p:tav>
                                      </p:tavLst>
                                    </p:anim>
                                    <p:anim calcmode="lin" valueType="num">
                                      <p:cBhvr>
                                        <p:cTn id="49" dur="500" fill="hold"/>
                                        <p:tgtEl>
                                          <p:spTgt spid="71"/>
                                        </p:tgtEl>
                                        <p:attrNameLst>
                                          <p:attrName>ppt_y</p:attrName>
                                        </p:attrNameLst>
                                      </p:cBhvr>
                                      <p:tavLst>
                                        <p:tav tm="0">
                                          <p:val>
                                            <p:strVal val="#ppt_y-#ppt_h/2"/>
                                          </p:val>
                                        </p:tav>
                                        <p:tav tm="100000">
                                          <p:val>
                                            <p:strVal val="#ppt_y"/>
                                          </p:val>
                                        </p:tav>
                                      </p:tavLst>
                                    </p:anim>
                                    <p:anim calcmode="lin" valueType="num">
                                      <p:cBhvr>
                                        <p:cTn id="50" dur="500" fill="hold"/>
                                        <p:tgtEl>
                                          <p:spTgt spid="71"/>
                                        </p:tgtEl>
                                        <p:attrNameLst>
                                          <p:attrName>ppt_w</p:attrName>
                                        </p:attrNameLst>
                                      </p:cBhvr>
                                      <p:tavLst>
                                        <p:tav tm="0">
                                          <p:val>
                                            <p:strVal val="#ppt_w"/>
                                          </p:val>
                                        </p:tav>
                                        <p:tav tm="100000">
                                          <p:val>
                                            <p:strVal val="#ppt_w"/>
                                          </p:val>
                                        </p:tav>
                                      </p:tavLst>
                                    </p:anim>
                                    <p:anim calcmode="lin" valueType="num">
                                      <p:cBhvr>
                                        <p:cTn id="51" dur="500" fill="hold"/>
                                        <p:tgtEl>
                                          <p:spTgt spid="7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bldLvl="0" autoUpdateAnimBg="0"/>
      <p:bldP spid="68" grpId="0" bldLvl="0" autoUpdateAnimBg="0"/>
      <p:bldP spid="69" grpId="0" bldLvl="0" animBg="1" autoUpdateAnimBg="0"/>
      <p:bldP spid="70" grpId="0" bldLvl="0" autoUpdateAnimBg="0"/>
      <p:bldP spid="7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4" name="组合 103"/>
          <p:cNvGrpSpPr/>
          <p:nvPr/>
        </p:nvGrpSpPr>
        <p:grpSpPr>
          <a:xfrm>
            <a:off x="2908947" y="1713488"/>
            <a:ext cx="1396490" cy="727196"/>
            <a:chOff x="2835362" y="2781789"/>
            <a:chExt cx="1712377" cy="990764"/>
          </a:xfrm>
        </p:grpSpPr>
        <p:sp>
          <p:nvSpPr>
            <p:cNvPr id="105"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latin typeface="+mn-lt"/>
                <a:ea typeface="+mn-ea"/>
                <a:cs typeface="+mn-ea"/>
                <a:sym typeface="+mn-lt"/>
              </a:endParaRPr>
            </a:p>
          </p:txBody>
        </p:sp>
        <p:sp>
          <p:nvSpPr>
            <p:cNvPr id="106"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mn-lt"/>
                <a:ea typeface="+mn-ea"/>
                <a:cs typeface="+mn-ea"/>
                <a:sym typeface="+mn-lt"/>
              </a:endParaRPr>
            </a:p>
          </p:txBody>
        </p:sp>
        <p:sp>
          <p:nvSpPr>
            <p:cNvPr id="12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grpSp>
        <p:nvGrpSpPr>
          <p:cNvPr id="124" name="组合 123"/>
          <p:cNvGrpSpPr/>
          <p:nvPr/>
        </p:nvGrpSpPr>
        <p:grpSpPr>
          <a:xfrm>
            <a:off x="1721776" y="1668970"/>
            <a:ext cx="1446323" cy="809418"/>
            <a:chOff x="1648191" y="2732324"/>
            <a:chExt cx="1773483" cy="1102788"/>
          </a:xfrm>
        </p:grpSpPr>
        <p:sp>
          <p:nvSpPr>
            <p:cNvPr id="125"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latin typeface="+mn-lt"/>
                <a:ea typeface="+mn-ea"/>
                <a:cs typeface="+mn-ea"/>
                <a:sym typeface="+mn-lt"/>
              </a:endParaRPr>
            </a:p>
          </p:txBody>
        </p:sp>
        <p:sp>
          <p:nvSpPr>
            <p:cNvPr id="126"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sp>
          <p:nvSpPr>
            <p:cNvPr id="127"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grpSp>
        <p:nvGrpSpPr>
          <p:cNvPr id="128" name="组合 127"/>
          <p:cNvGrpSpPr/>
          <p:nvPr/>
        </p:nvGrpSpPr>
        <p:grpSpPr>
          <a:xfrm>
            <a:off x="4736259" y="1713488"/>
            <a:ext cx="1402422" cy="727196"/>
            <a:chOff x="4662674" y="2781789"/>
            <a:chExt cx="1719651" cy="990764"/>
          </a:xfrm>
        </p:grpSpPr>
        <p:sp>
          <p:nvSpPr>
            <p:cNvPr id="129"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latin typeface="+mn-lt"/>
                <a:ea typeface="+mn-ea"/>
                <a:cs typeface="+mn-ea"/>
                <a:sym typeface="+mn-lt"/>
              </a:endParaRPr>
            </a:p>
          </p:txBody>
        </p:sp>
        <p:sp>
          <p:nvSpPr>
            <p:cNvPr id="130"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mn-lt"/>
                <a:ea typeface="+mn-ea"/>
                <a:cs typeface="+mn-ea"/>
                <a:sym typeface="+mn-lt"/>
              </a:endParaRPr>
            </a:p>
          </p:txBody>
        </p:sp>
        <p:sp>
          <p:nvSpPr>
            <p:cNvPr id="131"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grpSp>
        <p:nvGrpSpPr>
          <p:cNvPr id="132" name="组合 131"/>
          <p:cNvGrpSpPr/>
          <p:nvPr/>
        </p:nvGrpSpPr>
        <p:grpSpPr>
          <a:xfrm>
            <a:off x="5853596" y="1668970"/>
            <a:ext cx="1445135" cy="804080"/>
            <a:chOff x="5780011" y="2732324"/>
            <a:chExt cx="1772026" cy="1095515"/>
          </a:xfrm>
        </p:grpSpPr>
        <p:sp>
          <p:nvSpPr>
            <p:cNvPr id="133"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latin typeface="+mn-lt"/>
                <a:ea typeface="+mn-ea"/>
                <a:cs typeface="+mn-ea"/>
                <a:sym typeface="+mn-lt"/>
              </a:endParaRPr>
            </a:p>
          </p:txBody>
        </p:sp>
        <p:sp>
          <p:nvSpPr>
            <p:cNvPr id="134"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mn-lt"/>
                <a:ea typeface="+mn-ea"/>
                <a:cs typeface="+mn-ea"/>
                <a:sym typeface="+mn-lt"/>
              </a:endParaRPr>
            </a:p>
          </p:txBody>
        </p:sp>
        <p:sp>
          <p:nvSpPr>
            <p:cNvPr id="135"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sp>
        <p:nvSpPr>
          <p:cNvPr id="136" name="Rectangle 20"/>
          <p:cNvSpPr>
            <a:spLocks noChangeArrowheads="1"/>
          </p:cNvSpPr>
          <p:nvPr/>
        </p:nvSpPr>
        <p:spPr bwMode="auto">
          <a:xfrm>
            <a:off x="889593" y="843558"/>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mn-lt"/>
                <a:ea typeface="+mn-ea"/>
                <a:cs typeface="+mn-ea"/>
                <a:sym typeface="+mn-lt"/>
              </a:rPr>
              <a:t>单击添加文字</a:t>
            </a:r>
            <a:endParaRPr lang="zh-CN" altLang="en-US" sz="1200" b="1" dirty="0">
              <a:solidFill>
                <a:srgbClr val="C00000"/>
              </a:solidFill>
              <a:latin typeface="+mn-lt"/>
              <a:ea typeface="+mn-ea"/>
              <a:cs typeface="+mn-ea"/>
              <a:sym typeface="+mn-lt"/>
            </a:endParaRPr>
          </a:p>
          <a:p>
            <a:pPr>
              <a:lnSpc>
                <a:spcPct val="120000"/>
              </a:lnSpc>
            </a:pPr>
            <a:r>
              <a:rPr lang="zh-CN" altLang="en-US" sz="1200" dirty="0">
                <a:solidFill>
                  <a:srgbClr val="C00000"/>
                </a:solidFill>
                <a:latin typeface="+mn-lt"/>
                <a:ea typeface="+mn-ea"/>
                <a:cs typeface="+mn-ea"/>
                <a:sym typeface="+mn-lt"/>
              </a:rPr>
              <a:t>单击此处添加文字</a:t>
            </a:r>
          </a:p>
          <a:p>
            <a:pPr>
              <a:lnSpc>
                <a:spcPct val="120000"/>
              </a:lnSpc>
            </a:pPr>
            <a:r>
              <a:rPr lang="zh-CN" altLang="en-US" sz="1200" dirty="0">
                <a:solidFill>
                  <a:srgbClr val="C00000"/>
                </a:solidFill>
                <a:latin typeface="+mn-lt"/>
                <a:ea typeface="+mn-ea"/>
                <a:cs typeface="+mn-ea"/>
                <a:sym typeface="+mn-lt"/>
              </a:rPr>
              <a:t>单击此处添加文字</a:t>
            </a:r>
          </a:p>
        </p:txBody>
      </p:sp>
      <p:sp>
        <p:nvSpPr>
          <p:cNvPr id="137" name="Line 21"/>
          <p:cNvSpPr>
            <a:spLocks noChangeShapeType="1"/>
          </p:cNvSpPr>
          <p:nvPr/>
        </p:nvSpPr>
        <p:spPr bwMode="auto">
          <a:xfrm flipV="1">
            <a:off x="905596" y="922121"/>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38" name="Rectangle 22"/>
          <p:cNvSpPr>
            <a:spLocks noChangeArrowheads="1"/>
          </p:cNvSpPr>
          <p:nvPr/>
        </p:nvSpPr>
        <p:spPr bwMode="auto">
          <a:xfrm>
            <a:off x="3571493" y="843558"/>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mn-lt"/>
                <a:ea typeface="+mn-ea"/>
                <a:cs typeface="+mn-ea"/>
                <a:sym typeface="+mn-lt"/>
              </a:rPr>
              <a:t>单击添加文字</a:t>
            </a:r>
            <a:endParaRPr lang="zh-CN" altLang="en-US" sz="1200">
              <a:solidFill>
                <a:prstClr val="black">
                  <a:lumMod val="75000"/>
                  <a:lumOff val="25000"/>
                </a:prstClr>
              </a:solidFill>
              <a:latin typeface="+mn-lt"/>
              <a:ea typeface="+mn-ea"/>
              <a:cs typeface="+mn-ea"/>
              <a:sym typeface="+mn-lt"/>
            </a:endParaRP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p:txBody>
      </p:sp>
      <p:sp>
        <p:nvSpPr>
          <p:cNvPr id="139" name="Line 23"/>
          <p:cNvSpPr>
            <a:spLocks noChangeShapeType="1"/>
          </p:cNvSpPr>
          <p:nvPr/>
        </p:nvSpPr>
        <p:spPr bwMode="auto">
          <a:xfrm flipV="1">
            <a:off x="3584585" y="931286"/>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40" name="Rectangle 24"/>
          <p:cNvSpPr>
            <a:spLocks noChangeArrowheads="1"/>
          </p:cNvSpPr>
          <p:nvPr/>
        </p:nvSpPr>
        <p:spPr bwMode="auto">
          <a:xfrm>
            <a:off x="5868144" y="843558"/>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mn-lt"/>
                <a:ea typeface="+mn-ea"/>
                <a:cs typeface="+mn-ea"/>
                <a:sym typeface="+mn-lt"/>
              </a:rPr>
              <a:t>单击添加文字</a:t>
            </a:r>
            <a:endParaRPr lang="zh-CN" altLang="en-US" sz="1200">
              <a:solidFill>
                <a:prstClr val="black">
                  <a:lumMod val="75000"/>
                  <a:lumOff val="25000"/>
                </a:prstClr>
              </a:solidFill>
              <a:latin typeface="+mn-lt"/>
              <a:ea typeface="+mn-ea"/>
              <a:cs typeface="+mn-ea"/>
              <a:sym typeface="+mn-lt"/>
            </a:endParaRP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p:txBody>
      </p:sp>
      <p:sp>
        <p:nvSpPr>
          <p:cNvPr id="141" name="Line 25"/>
          <p:cNvSpPr>
            <a:spLocks noChangeShapeType="1"/>
          </p:cNvSpPr>
          <p:nvPr/>
        </p:nvSpPr>
        <p:spPr bwMode="auto">
          <a:xfrm flipV="1">
            <a:off x="5868143" y="92997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42" name="Rectangle 26"/>
          <p:cNvSpPr>
            <a:spLocks noChangeArrowheads="1"/>
          </p:cNvSpPr>
          <p:nvPr/>
        </p:nvSpPr>
        <p:spPr bwMode="auto">
          <a:xfrm>
            <a:off x="2367038" y="283478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mn-lt"/>
                <a:ea typeface="+mn-ea"/>
                <a:cs typeface="+mn-ea"/>
                <a:sym typeface="+mn-lt"/>
              </a:rPr>
              <a:t>单击添加文字</a:t>
            </a:r>
            <a:endParaRPr lang="zh-CN" altLang="en-US" sz="1200" dirty="0">
              <a:solidFill>
                <a:prstClr val="black">
                  <a:lumMod val="75000"/>
                  <a:lumOff val="25000"/>
                </a:prstClr>
              </a:solidFill>
              <a:latin typeface="+mn-lt"/>
              <a:ea typeface="+mn-ea"/>
              <a:cs typeface="+mn-ea"/>
              <a:sym typeface="+mn-lt"/>
            </a:endParaRPr>
          </a:p>
          <a:p>
            <a:pPr>
              <a:lnSpc>
                <a:spcPct val="120000"/>
              </a:lnSpc>
            </a:pPr>
            <a:r>
              <a:rPr lang="zh-CN" altLang="en-US" sz="1200" dirty="0">
                <a:solidFill>
                  <a:prstClr val="black">
                    <a:lumMod val="75000"/>
                    <a:lumOff val="25000"/>
                  </a:prstClr>
                </a:solidFill>
                <a:latin typeface="+mn-lt"/>
                <a:ea typeface="+mn-ea"/>
                <a:cs typeface="+mn-ea"/>
                <a:sym typeface="+mn-lt"/>
              </a:rPr>
              <a:t>单击此处添加文字</a:t>
            </a:r>
          </a:p>
          <a:p>
            <a:pPr>
              <a:lnSpc>
                <a:spcPct val="120000"/>
              </a:lnSpc>
            </a:pPr>
            <a:r>
              <a:rPr lang="zh-CN" altLang="en-US" sz="1200" dirty="0">
                <a:solidFill>
                  <a:prstClr val="black">
                    <a:lumMod val="75000"/>
                    <a:lumOff val="25000"/>
                  </a:prstClr>
                </a:solidFill>
                <a:latin typeface="+mn-lt"/>
                <a:ea typeface="+mn-ea"/>
                <a:cs typeface="+mn-ea"/>
                <a:sym typeface="+mn-lt"/>
              </a:rPr>
              <a:t>单击此处添加文字</a:t>
            </a:r>
          </a:p>
        </p:txBody>
      </p:sp>
      <p:sp>
        <p:nvSpPr>
          <p:cNvPr id="143" name="Line 27"/>
          <p:cNvSpPr>
            <a:spLocks noChangeShapeType="1"/>
          </p:cNvSpPr>
          <p:nvPr/>
        </p:nvSpPr>
        <p:spPr bwMode="auto">
          <a:xfrm flipV="1">
            <a:off x="2385950" y="2418398"/>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44" name="Rectangle 28"/>
          <p:cNvSpPr>
            <a:spLocks noChangeArrowheads="1"/>
          </p:cNvSpPr>
          <p:nvPr/>
        </p:nvSpPr>
        <p:spPr bwMode="auto">
          <a:xfrm>
            <a:off x="4746443" y="284132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mn-lt"/>
                <a:ea typeface="+mn-ea"/>
                <a:cs typeface="+mn-ea"/>
                <a:sym typeface="+mn-lt"/>
              </a:rPr>
              <a:t>单击添加文字</a:t>
            </a:r>
            <a:endParaRPr lang="zh-CN" altLang="en-US" sz="1200">
              <a:solidFill>
                <a:prstClr val="black">
                  <a:lumMod val="75000"/>
                  <a:lumOff val="25000"/>
                </a:prstClr>
              </a:solidFill>
              <a:latin typeface="+mn-lt"/>
              <a:ea typeface="+mn-ea"/>
              <a:cs typeface="+mn-ea"/>
              <a:sym typeface="+mn-lt"/>
            </a:endParaRP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p:txBody>
      </p:sp>
      <p:sp>
        <p:nvSpPr>
          <p:cNvPr id="145" name="Line 29"/>
          <p:cNvSpPr>
            <a:spLocks noChangeShapeType="1"/>
          </p:cNvSpPr>
          <p:nvPr/>
        </p:nvSpPr>
        <p:spPr bwMode="auto">
          <a:xfrm flipV="1">
            <a:off x="4755171" y="2360785"/>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46" name="Rectangle 30"/>
          <p:cNvSpPr>
            <a:spLocks noChangeArrowheads="1"/>
          </p:cNvSpPr>
          <p:nvPr/>
        </p:nvSpPr>
        <p:spPr bwMode="auto">
          <a:xfrm>
            <a:off x="7093141" y="284132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mn-lt"/>
                <a:ea typeface="+mn-ea"/>
                <a:cs typeface="+mn-ea"/>
                <a:sym typeface="+mn-lt"/>
              </a:rPr>
              <a:t>单击添加文字</a:t>
            </a:r>
            <a:endParaRPr lang="zh-CN" altLang="en-US" sz="1200">
              <a:solidFill>
                <a:prstClr val="black">
                  <a:lumMod val="75000"/>
                  <a:lumOff val="25000"/>
                </a:prstClr>
              </a:solidFill>
              <a:latin typeface="+mn-lt"/>
              <a:ea typeface="+mn-ea"/>
              <a:cs typeface="+mn-ea"/>
              <a:sym typeface="+mn-lt"/>
            </a:endParaRP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a:p>
            <a:pPr>
              <a:lnSpc>
                <a:spcPct val="120000"/>
              </a:lnSpc>
            </a:pPr>
            <a:r>
              <a:rPr lang="zh-CN" altLang="en-US" sz="1200">
                <a:solidFill>
                  <a:prstClr val="black">
                    <a:lumMod val="75000"/>
                    <a:lumOff val="25000"/>
                  </a:prstClr>
                </a:solidFill>
                <a:latin typeface="+mn-lt"/>
                <a:ea typeface="+mn-ea"/>
                <a:cs typeface="+mn-ea"/>
                <a:sym typeface="+mn-lt"/>
              </a:rPr>
              <a:t>单击此处添加文字</a:t>
            </a:r>
          </a:p>
        </p:txBody>
      </p:sp>
      <p:sp>
        <p:nvSpPr>
          <p:cNvPr id="147" name="Line 31"/>
          <p:cNvSpPr>
            <a:spLocks noChangeShapeType="1"/>
          </p:cNvSpPr>
          <p:nvPr/>
        </p:nvSpPr>
        <p:spPr bwMode="auto">
          <a:xfrm flipV="1">
            <a:off x="7101870" y="2452441"/>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latin typeface="+mn-lt"/>
              <a:ea typeface="+mn-ea"/>
              <a:cs typeface="+mn-ea"/>
              <a:sym typeface="+mn-lt"/>
            </a:endParaRPr>
          </a:p>
        </p:txBody>
      </p:sp>
      <p:sp>
        <p:nvSpPr>
          <p:cNvPr id="148" name="WordArt 34"/>
          <p:cNvSpPr>
            <a:spLocks noChangeArrowheads="1" noChangeShapeType="1" noTextEdit="1"/>
          </p:cNvSpPr>
          <p:nvPr/>
        </p:nvSpPr>
        <p:spPr bwMode="auto">
          <a:xfrm>
            <a:off x="2587422" y="217160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mn-lt"/>
                <a:ea typeface="+mn-ea"/>
                <a:cs typeface="+mn-ea"/>
                <a:sym typeface="+mn-lt"/>
              </a:rPr>
              <a:t>2</a:t>
            </a:r>
            <a:endParaRPr lang="zh-CN" altLang="en-US" sz="3600" kern="10">
              <a:solidFill>
                <a:srgbClr val="000000"/>
              </a:solidFill>
              <a:latin typeface="+mn-lt"/>
              <a:ea typeface="+mn-ea"/>
              <a:cs typeface="+mn-ea"/>
              <a:sym typeface="+mn-lt"/>
            </a:endParaRPr>
          </a:p>
        </p:txBody>
      </p:sp>
      <p:sp>
        <p:nvSpPr>
          <p:cNvPr id="149" name="WordArt 35"/>
          <p:cNvSpPr>
            <a:spLocks noChangeArrowheads="1" noChangeShapeType="1" noTextEdit="1"/>
          </p:cNvSpPr>
          <p:nvPr/>
        </p:nvSpPr>
        <p:spPr bwMode="auto">
          <a:xfrm>
            <a:off x="3767318" y="2166363"/>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mn-lt"/>
                <a:ea typeface="+mn-ea"/>
                <a:cs typeface="+mn-ea"/>
                <a:sym typeface="+mn-lt"/>
              </a:rPr>
              <a:t>3</a:t>
            </a:r>
            <a:endParaRPr lang="zh-CN" altLang="en-US" sz="3600" kern="10">
              <a:solidFill>
                <a:srgbClr val="000000"/>
              </a:solidFill>
              <a:latin typeface="+mn-lt"/>
              <a:ea typeface="+mn-ea"/>
              <a:cs typeface="+mn-ea"/>
              <a:sym typeface="+mn-lt"/>
            </a:endParaRPr>
          </a:p>
        </p:txBody>
      </p:sp>
      <p:sp>
        <p:nvSpPr>
          <p:cNvPr id="150" name="WordArt 36"/>
          <p:cNvSpPr>
            <a:spLocks noChangeArrowheads="1" noChangeShapeType="1" noTextEdit="1"/>
          </p:cNvSpPr>
          <p:nvPr/>
        </p:nvSpPr>
        <p:spPr bwMode="auto">
          <a:xfrm>
            <a:off x="4809002" y="2166363"/>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mn-lt"/>
                <a:ea typeface="+mn-ea"/>
                <a:cs typeface="+mn-ea"/>
                <a:sym typeface="+mn-lt"/>
              </a:rPr>
              <a:t>4</a:t>
            </a:r>
            <a:endParaRPr lang="zh-CN" altLang="en-US" sz="3600" kern="10">
              <a:solidFill>
                <a:srgbClr val="000000"/>
              </a:solidFill>
              <a:latin typeface="+mn-lt"/>
              <a:ea typeface="+mn-ea"/>
              <a:cs typeface="+mn-ea"/>
              <a:sym typeface="+mn-lt"/>
            </a:endParaRPr>
          </a:p>
        </p:txBody>
      </p:sp>
      <p:sp>
        <p:nvSpPr>
          <p:cNvPr id="151" name="WordArt 37"/>
          <p:cNvSpPr>
            <a:spLocks noChangeArrowheads="1" noChangeShapeType="1" noTextEdit="1"/>
          </p:cNvSpPr>
          <p:nvPr/>
        </p:nvSpPr>
        <p:spPr bwMode="auto">
          <a:xfrm>
            <a:off x="5935068" y="217160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mn-lt"/>
                <a:ea typeface="+mn-ea"/>
                <a:cs typeface="+mn-ea"/>
                <a:sym typeface="+mn-lt"/>
              </a:rPr>
              <a:t>5</a:t>
            </a:r>
            <a:endParaRPr lang="zh-CN" altLang="en-US" sz="3600" kern="10">
              <a:solidFill>
                <a:srgbClr val="000000"/>
              </a:solidFill>
              <a:latin typeface="+mn-lt"/>
              <a:ea typeface="+mn-ea"/>
              <a:cs typeface="+mn-ea"/>
              <a:sym typeface="+mn-lt"/>
            </a:endParaRPr>
          </a:p>
        </p:txBody>
      </p:sp>
      <p:sp>
        <p:nvSpPr>
          <p:cNvPr id="152" name="Freeform 39"/>
          <p:cNvSpPr>
            <a:spLocks/>
          </p:cNvSpPr>
          <p:nvPr/>
        </p:nvSpPr>
        <p:spPr bwMode="auto">
          <a:xfrm>
            <a:off x="1987316" y="2866206"/>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nvGrpSpPr>
          <p:cNvPr id="153" name="组合 152"/>
          <p:cNvGrpSpPr/>
          <p:nvPr/>
        </p:nvGrpSpPr>
        <p:grpSpPr>
          <a:xfrm>
            <a:off x="7101870" y="1600882"/>
            <a:ext cx="1466492" cy="936491"/>
            <a:chOff x="7028286" y="2656671"/>
            <a:chExt cx="1798214" cy="1275918"/>
          </a:xfrm>
        </p:grpSpPr>
        <p:sp>
          <p:nvSpPr>
            <p:cNvPr id="154"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latin typeface="+mn-lt"/>
                <a:ea typeface="+mn-ea"/>
                <a:cs typeface="+mn-ea"/>
                <a:sym typeface="+mn-lt"/>
              </a:endParaRPr>
            </a:p>
          </p:txBody>
        </p:sp>
        <p:sp>
          <p:nvSpPr>
            <p:cNvPr id="155"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latin typeface="+mn-lt"/>
                <a:ea typeface="+mn-ea"/>
                <a:cs typeface="+mn-ea"/>
                <a:sym typeface="+mn-lt"/>
              </a:endParaRPr>
            </a:p>
          </p:txBody>
        </p:sp>
        <p:sp>
          <p:nvSpPr>
            <p:cNvPr id="156"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latin typeface="+mn-lt"/>
                <a:ea typeface="+mn-ea"/>
                <a:cs typeface="+mn-ea"/>
                <a:sym typeface="+mn-lt"/>
              </a:endParaRPr>
            </a:p>
          </p:txBody>
        </p:sp>
      </p:grpSp>
      <p:sp>
        <p:nvSpPr>
          <p:cNvPr id="157" name="WordArt 38"/>
          <p:cNvSpPr>
            <a:spLocks noChangeArrowheads="1" noChangeShapeType="1" noTextEdit="1"/>
          </p:cNvSpPr>
          <p:nvPr/>
        </p:nvSpPr>
        <p:spPr bwMode="auto">
          <a:xfrm>
            <a:off x="7189162" y="2225286"/>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mn-lt"/>
                <a:ea typeface="+mn-ea"/>
                <a:cs typeface="+mn-ea"/>
                <a:sym typeface="+mn-lt"/>
              </a:rPr>
              <a:t>6</a:t>
            </a:r>
            <a:endParaRPr lang="zh-CN" altLang="en-US" sz="3600" kern="10" dirty="0">
              <a:solidFill>
                <a:srgbClr val="000000"/>
              </a:solidFill>
              <a:latin typeface="+mn-lt"/>
              <a:ea typeface="+mn-ea"/>
              <a:cs typeface="+mn-ea"/>
              <a:sym typeface="+mn-lt"/>
            </a:endParaRPr>
          </a:p>
        </p:txBody>
      </p:sp>
      <p:grpSp>
        <p:nvGrpSpPr>
          <p:cNvPr id="158" name="组合 157"/>
          <p:cNvGrpSpPr/>
          <p:nvPr/>
        </p:nvGrpSpPr>
        <p:grpSpPr>
          <a:xfrm>
            <a:off x="325105" y="1600882"/>
            <a:ext cx="1574463" cy="939695"/>
            <a:chOff x="251520" y="2656671"/>
            <a:chExt cx="1930608" cy="1280282"/>
          </a:xfrm>
        </p:grpSpPr>
        <p:sp>
          <p:nvSpPr>
            <p:cNvPr id="159"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mn-lt"/>
                <a:ea typeface="+mn-ea"/>
                <a:cs typeface="+mn-ea"/>
                <a:sym typeface="+mn-lt"/>
              </a:endParaRPr>
            </a:p>
          </p:txBody>
        </p:sp>
        <p:sp>
          <p:nvSpPr>
            <p:cNvPr id="160"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latin typeface="+mn-lt"/>
                <a:ea typeface="+mn-ea"/>
                <a:cs typeface="+mn-ea"/>
                <a:sym typeface="+mn-lt"/>
              </a:endParaRPr>
            </a:p>
          </p:txBody>
        </p:sp>
        <p:sp>
          <p:nvSpPr>
            <p:cNvPr id="161"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latin typeface="+mn-lt"/>
                <a:ea typeface="+mn-ea"/>
                <a:cs typeface="+mn-ea"/>
                <a:sym typeface="+mn-lt"/>
              </a:endParaRPr>
            </a:p>
          </p:txBody>
        </p:sp>
      </p:grpSp>
      <p:sp>
        <p:nvSpPr>
          <p:cNvPr id="162" name="WordArt 33"/>
          <p:cNvSpPr>
            <a:spLocks noChangeArrowheads="1" noChangeShapeType="1" noTextEdit="1"/>
          </p:cNvSpPr>
          <p:nvPr/>
        </p:nvSpPr>
        <p:spPr bwMode="auto">
          <a:xfrm>
            <a:off x="1352240" y="2239689"/>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mn-lt"/>
                <a:ea typeface="+mn-ea"/>
                <a:cs typeface="+mn-ea"/>
                <a:sym typeface="+mn-lt"/>
              </a:rPr>
              <a:t>1</a:t>
            </a:r>
            <a:endParaRPr lang="zh-CN" altLang="en-US" sz="3600" kern="10" dirty="0">
              <a:solidFill>
                <a:srgbClr val="000000"/>
              </a:solidFill>
              <a:latin typeface="+mn-lt"/>
              <a:ea typeface="+mn-ea"/>
              <a:cs typeface="+mn-ea"/>
              <a:sym typeface="+mn-lt"/>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anim calcmode="lin" valueType="num">
                                      <p:cBhvr>
                                        <p:cTn id="8" dur="500" fill="hold"/>
                                        <p:tgtEl>
                                          <p:spTgt spid="158"/>
                                        </p:tgtEl>
                                        <p:attrNameLst>
                                          <p:attrName>ppt_x</p:attrName>
                                        </p:attrNameLst>
                                      </p:cBhvr>
                                      <p:tavLst>
                                        <p:tav tm="0">
                                          <p:val>
                                            <p:strVal val="#ppt_x"/>
                                          </p:val>
                                        </p:tav>
                                        <p:tav tm="100000">
                                          <p:val>
                                            <p:strVal val="#ppt_x"/>
                                          </p:val>
                                        </p:tav>
                                      </p:tavLst>
                                    </p:anim>
                                    <p:anim calcmode="lin" valueType="num">
                                      <p:cBhvr>
                                        <p:cTn id="9" dur="450" decel="100000" fill="hold"/>
                                        <p:tgtEl>
                                          <p:spTgt spid="158"/>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500"/>
                                        <p:tgtEl>
                                          <p:spTgt spid="124"/>
                                        </p:tgtEl>
                                      </p:cBhvr>
                                    </p:animEffect>
                                    <p:anim calcmode="lin" valueType="num">
                                      <p:cBhvr>
                                        <p:cTn id="14" dur="500" fill="hold"/>
                                        <p:tgtEl>
                                          <p:spTgt spid="124"/>
                                        </p:tgtEl>
                                        <p:attrNameLst>
                                          <p:attrName>ppt_x</p:attrName>
                                        </p:attrNameLst>
                                      </p:cBhvr>
                                      <p:tavLst>
                                        <p:tav tm="0">
                                          <p:val>
                                            <p:strVal val="#ppt_x"/>
                                          </p:val>
                                        </p:tav>
                                        <p:tav tm="100000">
                                          <p:val>
                                            <p:strVal val="#ppt_x"/>
                                          </p:val>
                                        </p:tav>
                                      </p:tavLst>
                                    </p:anim>
                                    <p:anim calcmode="lin" valueType="num">
                                      <p:cBhvr>
                                        <p:cTn id="15" dur="450" decel="100000" fill="hold"/>
                                        <p:tgtEl>
                                          <p:spTgt spid="12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450" decel="100000" fill="hold"/>
                                        <p:tgtEl>
                                          <p:spTgt spid="104"/>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anim calcmode="lin" valueType="num">
                                      <p:cBhvr>
                                        <p:cTn id="26" dur="500" fill="hold"/>
                                        <p:tgtEl>
                                          <p:spTgt spid="128"/>
                                        </p:tgtEl>
                                        <p:attrNameLst>
                                          <p:attrName>ppt_x</p:attrName>
                                        </p:attrNameLst>
                                      </p:cBhvr>
                                      <p:tavLst>
                                        <p:tav tm="0">
                                          <p:val>
                                            <p:strVal val="#ppt_x"/>
                                          </p:val>
                                        </p:tav>
                                        <p:tav tm="100000">
                                          <p:val>
                                            <p:strVal val="#ppt_x"/>
                                          </p:val>
                                        </p:tav>
                                      </p:tavLst>
                                    </p:anim>
                                    <p:anim calcmode="lin" valueType="num">
                                      <p:cBhvr>
                                        <p:cTn id="27" dur="450" decel="100000" fill="hold"/>
                                        <p:tgtEl>
                                          <p:spTgt spid="128"/>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anim calcmode="lin" valueType="num">
                                      <p:cBhvr>
                                        <p:cTn id="32" dur="500" fill="hold"/>
                                        <p:tgtEl>
                                          <p:spTgt spid="132"/>
                                        </p:tgtEl>
                                        <p:attrNameLst>
                                          <p:attrName>ppt_x</p:attrName>
                                        </p:attrNameLst>
                                      </p:cBhvr>
                                      <p:tavLst>
                                        <p:tav tm="0">
                                          <p:val>
                                            <p:strVal val="#ppt_x"/>
                                          </p:val>
                                        </p:tav>
                                        <p:tav tm="100000">
                                          <p:val>
                                            <p:strVal val="#ppt_x"/>
                                          </p:val>
                                        </p:tav>
                                      </p:tavLst>
                                    </p:anim>
                                    <p:anim calcmode="lin" valueType="num">
                                      <p:cBhvr>
                                        <p:cTn id="33" dur="450" decel="100000" fill="hold"/>
                                        <p:tgtEl>
                                          <p:spTgt spid="132"/>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153"/>
                                        </p:tgtEl>
                                        <p:attrNameLst>
                                          <p:attrName>style.visibility</p:attrName>
                                        </p:attrNameLst>
                                      </p:cBhvr>
                                      <p:to>
                                        <p:strVal val="visible"/>
                                      </p:to>
                                    </p:set>
                                    <p:animEffect transition="in" filter="fade">
                                      <p:cBhvr>
                                        <p:cTn id="37" dur="500"/>
                                        <p:tgtEl>
                                          <p:spTgt spid="153"/>
                                        </p:tgtEl>
                                      </p:cBhvr>
                                    </p:animEffect>
                                    <p:anim calcmode="lin" valueType="num">
                                      <p:cBhvr>
                                        <p:cTn id="38" dur="500" fill="hold"/>
                                        <p:tgtEl>
                                          <p:spTgt spid="153"/>
                                        </p:tgtEl>
                                        <p:attrNameLst>
                                          <p:attrName>ppt_x</p:attrName>
                                        </p:attrNameLst>
                                      </p:cBhvr>
                                      <p:tavLst>
                                        <p:tav tm="0">
                                          <p:val>
                                            <p:strVal val="#ppt_x"/>
                                          </p:val>
                                        </p:tav>
                                        <p:tav tm="100000">
                                          <p:val>
                                            <p:strVal val="#ppt_x"/>
                                          </p:val>
                                        </p:tav>
                                      </p:tavLst>
                                    </p:anim>
                                    <p:anim calcmode="lin" valueType="num">
                                      <p:cBhvr>
                                        <p:cTn id="39" dur="450" decel="100000" fill="hold"/>
                                        <p:tgtEl>
                                          <p:spTgt spid="153"/>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250"/>
                                        <p:tgtEl>
                                          <p:spTgt spid="157"/>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151"/>
                                        </p:tgtEl>
                                        <p:attrNameLst>
                                          <p:attrName>style.visibility</p:attrName>
                                        </p:attrNameLst>
                                      </p:cBhvr>
                                      <p:to>
                                        <p:strVal val="visible"/>
                                      </p:to>
                                    </p:set>
                                    <p:animEffect transition="in" filter="fade">
                                      <p:cBhvr>
                                        <p:cTn id="47" dur="250"/>
                                        <p:tgtEl>
                                          <p:spTgt spid="151"/>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250"/>
                                        <p:tgtEl>
                                          <p:spTgt spid="150"/>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49"/>
                                        </p:tgtEl>
                                        <p:attrNameLst>
                                          <p:attrName>style.visibility</p:attrName>
                                        </p:attrNameLst>
                                      </p:cBhvr>
                                      <p:to>
                                        <p:strVal val="visible"/>
                                      </p:to>
                                    </p:set>
                                    <p:animEffect transition="in" filter="fade">
                                      <p:cBhvr>
                                        <p:cTn id="53" dur="250"/>
                                        <p:tgtEl>
                                          <p:spTgt spid="14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250"/>
                                        <p:tgtEl>
                                          <p:spTgt spid="148"/>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162"/>
                                        </p:tgtEl>
                                        <p:attrNameLst>
                                          <p:attrName>style.visibility</p:attrName>
                                        </p:attrNameLst>
                                      </p:cBhvr>
                                      <p:to>
                                        <p:strVal val="visible"/>
                                      </p:to>
                                    </p:set>
                                    <p:animEffect transition="in" filter="fade">
                                      <p:cBhvr>
                                        <p:cTn id="59" dur="250"/>
                                        <p:tgtEl>
                                          <p:spTgt spid="162"/>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137"/>
                                        </p:tgtEl>
                                        <p:attrNameLst>
                                          <p:attrName>style.visibility</p:attrName>
                                        </p:attrNameLst>
                                      </p:cBhvr>
                                      <p:to>
                                        <p:strVal val="visible"/>
                                      </p:to>
                                    </p:set>
                                    <p:animEffect transition="in" filter="wipe(down)">
                                      <p:cBhvr>
                                        <p:cTn id="63" dur="250"/>
                                        <p:tgtEl>
                                          <p:spTgt spid="13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wipe(down)">
                                      <p:cBhvr>
                                        <p:cTn id="66" dur="250"/>
                                        <p:tgtEl>
                                          <p:spTgt spid="1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41"/>
                                        </p:tgtEl>
                                        <p:attrNameLst>
                                          <p:attrName>style.visibility</p:attrName>
                                        </p:attrNameLst>
                                      </p:cBhvr>
                                      <p:to>
                                        <p:strVal val="visible"/>
                                      </p:to>
                                    </p:set>
                                    <p:animEffect transition="in" filter="wipe(down)">
                                      <p:cBhvr>
                                        <p:cTn id="69" dur="250"/>
                                        <p:tgtEl>
                                          <p:spTgt spid="141"/>
                                        </p:tgtEl>
                                      </p:cBhvr>
                                    </p:animEffect>
                                  </p:childTnLst>
                                </p:cTn>
                              </p:par>
                            </p:childTnLst>
                          </p:cTn>
                        </p:par>
                        <p:par>
                          <p:cTn id="70" fill="hold">
                            <p:stCondLst>
                              <p:cond delay="3500"/>
                            </p:stCondLst>
                            <p:childTnLst>
                              <p:par>
                                <p:cTn id="71" presetID="22" presetClass="entr" presetSubtype="1" fill="hold" grpId="0" nodeType="afterEffect">
                                  <p:stCondLst>
                                    <p:cond delay="0"/>
                                  </p:stCondLst>
                                  <p:childTnLst>
                                    <p:set>
                                      <p:cBhvr>
                                        <p:cTn id="72" dur="1" fill="hold">
                                          <p:stCondLst>
                                            <p:cond delay="0"/>
                                          </p:stCondLst>
                                        </p:cTn>
                                        <p:tgtEl>
                                          <p:spTgt spid="143"/>
                                        </p:tgtEl>
                                        <p:attrNameLst>
                                          <p:attrName>style.visibility</p:attrName>
                                        </p:attrNameLst>
                                      </p:cBhvr>
                                      <p:to>
                                        <p:strVal val="visible"/>
                                      </p:to>
                                    </p:set>
                                    <p:animEffect transition="in" filter="wipe(up)">
                                      <p:cBhvr>
                                        <p:cTn id="73" dur="250"/>
                                        <p:tgtEl>
                                          <p:spTgt spid="14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5"/>
                                        </p:tgtEl>
                                        <p:attrNameLst>
                                          <p:attrName>style.visibility</p:attrName>
                                        </p:attrNameLst>
                                      </p:cBhvr>
                                      <p:to>
                                        <p:strVal val="visible"/>
                                      </p:to>
                                    </p:set>
                                    <p:animEffect transition="in" filter="wipe(up)">
                                      <p:cBhvr>
                                        <p:cTn id="76" dur="250"/>
                                        <p:tgtEl>
                                          <p:spTgt spid="14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up)">
                                      <p:cBhvr>
                                        <p:cTn id="79" dur="250"/>
                                        <p:tgtEl>
                                          <p:spTgt spid="147"/>
                                        </p:tgtEl>
                                      </p:cBhvr>
                                    </p:animEffect>
                                  </p:childTnLst>
                                </p:cTn>
                              </p:par>
                            </p:childTnLst>
                          </p:cTn>
                        </p:par>
                        <p:par>
                          <p:cTn id="80" fill="hold">
                            <p:stCondLst>
                              <p:cond delay="3750"/>
                            </p:stCondLst>
                            <p:childTnLst>
                              <p:par>
                                <p:cTn id="81" presetID="18" presetClass="entr" presetSubtype="3" fill="hold" grpId="0" nodeType="afterEffect">
                                  <p:stCondLst>
                                    <p:cond delay="0"/>
                                  </p:stCondLst>
                                  <p:childTnLst>
                                    <p:set>
                                      <p:cBhvr>
                                        <p:cTn id="82" dur="1" fill="hold">
                                          <p:stCondLst>
                                            <p:cond delay="0"/>
                                          </p:stCondLst>
                                        </p:cTn>
                                        <p:tgtEl>
                                          <p:spTgt spid="136"/>
                                        </p:tgtEl>
                                        <p:attrNameLst>
                                          <p:attrName>style.visibility</p:attrName>
                                        </p:attrNameLst>
                                      </p:cBhvr>
                                      <p:to>
                                        <p:strVal val="visible"/>
                                      </p:to>
                                    </p:set>
                                    <p:animEffect transition="in" filter="strips(upRight)">
                                      <p:cBhvr>
                                        <p:cTn id="83" dur="250"/>
                                        <p:tgtEl>
                                          <p:spTgt spid="136"/>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138"/>
                                        </p:tgtEl>
                                        <p:attrNameLst>
                                          <p:attrName>style.visibility</p:attrName>
                                        </p:attrNameLst>
                                      </p:cBhvr>
                                      <p:to>
                                        <p:strVal val="visible"/>
                                      </p:to>
                                    </p:set>
                                    <p:animEffect transition="in" filter="strips(upRight)">
                                      <p:cBhvr>
                                        <p:cTn id="86" dur="250"/>
                                        <p:tgtEl>
                                          <p:spTgt spid="138"/>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40"/>
                                        </p:tgtEl>
                                        <p:attrNameLst>
                                          <p:attrName>style.visibility</p:attrName>
                                        </p:attrNameLst>
                                      </p:cBhvr>
                                      <p:to>
                                        <p:strVal val="visible"/>
                                      </p:to>
                                    </p:set>
                                    <p:animEffect transition="in" filter="strips(upRight)">
                                      <p:cBhvr>
                                        <p:cTn id="89" dur="250"/>
                                        <p:tgtEl>
                                          <p:spTgt spid="140"/>
                                        </p:tgtEl>
                                      </p:cBhvr>
                                    </p:animEffect>
                                  </p:childTnLst>
                                </p:cTn>
                              </p:par>
                            </p:childTnLst>
                          </p:cTn>
                        </p:par>
                        <p:par>
                          <p:cTn id="90" fill="hold">
                            <p:stCondLst>
                              <p:cond delay="4000"/>
                            </p:stCondLst>
                            <p:childTnLst>
                              <p:par>
                                <p:cTn id="91" presetID="18" presetClass="entr" presetSubtype="9" fill="hold" grpId="0" nodeType="afterEffect">
                                  <p:stCondLst>
                                    <p:cond delay="0"/>
                                  </p:stCondLst>
                                  <p:childTnLst>
                                    <p:set>
                                      <p:cBhvr>
                                        <p:cTn id="92" dur="1" fill="hold">
                                          <p:stCondLst>
                                            <p:cond delay="0"/>
                                          </p:stCondLst>
                                        </p:cTn>
                                        <p:tgtEl>
                                          <p:spTgt spid="142"/>
                                        </p:tgtEl>
                                        <p:attrNameLst>
                                          <p:attrName>style.visibility</p:attrName>
                                        </p:attrNameLst>
                                      </p:cBhvr>
                                      <p:to>
                                        <p:strVal val="visible"/>
                                      </p:to>
                                    </p:set>
                                    <p:animEffect transition="in" filter="strips(upLeft)">
                                      <p:cBhvr>
                                        <p:cTn id="93" dur="250"/>
                                        <p:tgtEl>
                                          <p:spTgt spid="142"/>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strips(upLeft)">
                                      <p:cBhvr>
                                        <p:cTn id="96" dur="250"/>
                                        <p:tgtEl>
                                          <p:spTgt spid="144"/>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146"/>
                                        </p:tgtEl>
                                        <p:attrNameLst>
                                          <p:attrName>style.visibility</p:attrName>
                                        </p:attrNameLst>
                                      </p:cBhvr>
                                      <p:to>
                                        <p:strVal val="visible"/>
                                      </p:to>
                                    </p:set>
                                    <p:animEffect transition="in" filter="strips(upLeft)">
                                      <p:cBhvr>
                                        <p:cTn id="99"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平行四边形 36"/>
          <p:cNvSpPr>
            <a:spLocks noChangeArrowheads="1"/>
          </p:cNvSpPr>
          <p:nvPr/>
        </p:nvSpPr>
        <p:spPr bwMode="auto">
          <a:xfrm flipH="1">
            <a:off x="1571997" y="2156957"/>
            <a:ext cx="1691878"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35" name="平行四边形 37"/>
          <p:cNvSpPr>
            <a:spLocks noChangeArrowheads="1"/>
          </p:cNvSpPr>
          <p:nvPr/>
        </p:nvSpPr>
        <p:spPr bwMode="auto">
          <a:xfrm flipH="1">
            <a:off x="3032893" y="2166482"/>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36" name="平行四边形 38"/>
          <p:cNvSpPr>
            <a:spLocks noChangeArrowheads="1"/>
          </p:cNvSpPr>
          <p:nvPr/>
        </p:nvSpPr>
        <p:spPr bwMode="auto">
          <a:xfrm flipH="1">
            <a:off x="4484266" y="2185532"/>
            <a:ext cx="1691878" cy="134931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37" name="平行四边形 39"/>
          <p:cNvSpPr>
            <a:spLocks noChangeArrowheads="1"/>
          </p:cNvSpPr>
          <p:nvPr/>
        </p:nvSpPr>
        <p:spPr bwMode="auto">
          <a:xfrm flipH="1">
            <a:off x="5954687" y="2166482"/>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grpSp>
        <p:nvGrpSpPr>
          <p:cNvPr id="38" name="Group 6"/>
          <p:cNvGrpSpPr>
            <a:grpSpLocks/>
          </p:cNvGrpSpPr>
          <p:nvPr/>
        </p:nvGrpSpPr>
        <p:grpSpPr bwMode="auto">
          <a:xfrm>
            <a:off x="841548" y="2153717"/>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mn-lt"/>
                  <a:ea typeface="+mn-ea"/>
                  <a:cs typeface="+mn-ea"/>
                  <a:sym typeface="+mn-lt"/>
                </a:rPr>
                <a:t>文本</a:t>
              </a:r>
            </a:p>
          </p:txBody>
        </p:sp>
      </p:grpSp>
      <p:grpSp>
        <p:nvGrpSpPr>
          <p:cNvPr id="41" name="Group 9"/>
          <p:cNvGrpSpPr>
            <a:grpSpLocks/>
          </p:cNvGrpSpPr>
          <p:nvPr/>
        </p:nvGrpSpPr>
        <p:grpSpPr bwMode="auto">
          <a:xfrm>
            <a:off x="2297682" y="2163242"/>
            <a:ext cx="1693069" cy="1371600"/>
            <a:chOff x="0" y="0"/>
            <a:chExt cx="2257034" cy="1830287"/>
          </a:xfrm>
          <a:solidFill>
            <a:srgbClr val="FF0000"/>
          </a:solidFill>
        </p:grpSpPr>
        <p:sp>
          <p:nvSpPr>
            <p:cNvPr id="4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4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mn-lt"/>
                  <a:ea typeface="+mn-ea"/>
                  <a:cs typeface="+mn-ea"/>
                  <a:sym typeface="+mn-lt"/>
                </a:rPr>
                <a:t>文本</a:t>
              </a:r>
            </a:p>
          </p:txBody>
        </p:sp>
      </p:grpSp>
      <p:grpSp>
        <p:nvGrpSpPr>
          <p:cNvPr id="44" name="Group 12"/>
          <p:cNvGrpSpPr>
            <a:grpSpLocks/>
          </p:cNvGrpSpPr>
          <p:nvPr/>
        </p:nvGrpSpPr>
        <p:grpSpPr bwMode="auto">
          <a:xfrm>
            <a:off x="3759769" y="2175148"/>
            <a:ext cx="1691879" cy="1372791"/>
            <a:chOff x="0" y="0"/>
            <a:chExt cx="2257034" cy="1830287"/>
          </a:xfrm>
          <a:solidFill>
            <a:srgbClr val="FF0000"/>
          </a:solidFill>
        </p:grpSpPr>
        <p:sp>
          <p:nvSpPr>
            <p:cNvPr id="4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4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mn-lt"/>
                  <a:ea typeface="+mn-ea"/>
                  <a:cs typeface="+mn-ea"/>
                  <a:sym typeface="+mn-lt"/>
                </a:rPr>
                <a:t>文本</a:t>
              </a:r>
            </a:p>
          </p:txBody>
        </p:sp>
      </p:grpSp>
      <p:grpSp>
        <p:nvGrpSpPr>
          <p:cNvPr id="47" name="Group 15"/>
          <p:cNvGrpSpPr>
            <a:grpSpLocks/>
          </p:cNvGrpSpPr>
          <p:nvPr/>
        </p:nvGrpSpPr>
        <p:grpSpPr bwMode="auto">
          <a:xfrm>
            <a:off x="5219476" y="2153717"/>
            <a:ext cx="1693069" cy="1394222"/>
            <a:chOff x="0" y="0"/>
            <a:chExt cx="2257034" cy="1830287"/>
          </a:xfrm>
          <a:solidFill>
            <a:srgbClr val="FF0000"/>
          </a:solidFill>
        </p:grpSpPr>
        <p:sp>
          <p:nvSpPr>
            <p:cNvPr id="4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latin typeface="+mn-lt"/>
                <a:ea typeface="+mn-ea"/>
                <a:cs typeface="+mn-ea"/>
                <a:sym typeface="+mn-lt"/>
              </a:endParaRPr>
            </a:p>
          </p:txBody>
        </p:sp>
        <p:sp>
          <p:nvSpPr>
            <p:cNvPr id="4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mn-lt"/>
                  <a:ea typeface="+mn-ea"/>
                  <a:cs typeface="+mn-ea"/>
                  <a:sym typeface="+mn-lt"/>
                </a:rPr>
                <a:t>文本</a:t>
              </a:r>
            </a:p>
          </p:txBody>
        </p:sp>
      </p:grpSp>
      <p:grpSp>
        <p:nvGrpSpPr>
          <p:cNvPr id="50" name="Group 18"/>
          <p:cNvGrpSpPr>
            <a:grpSpLocks/>
          </p:cNvGrpSpPr>
          <p:nvPr/>
        </p:nvGrpSpPr>
        <p:grpSpPr bwMode="auto">
          <a:xfrm>
            <a:off x="6948264" y="1203598"/>
            <a:ext cx="1559719" cy="2720579"/>
            <a:chOff x="0" y="0"/>
            <a:chExt cx="2080515" cy="3627839"/>
          </a:xfrm>
          <a:solidFill>
            <a:srgbClr val="FF0000"/>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mn-lt"/>
                <a:ea typeface="+mn-ea"/>
                <a:cs typeface="+mn-ea"/>
                <a:sym typeface="+mn-lt"/>
              </a:endParaRPr>
            </a:p>
          </p:txBody>
        </p:sp>
        <p:sp>
          <p:nvSpPr>
            <p:cNvPr id="5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mn-lt"/>
                  <a:ea typeface="+mn-ea"/>
                  <a:cs typeface="+mn-ea"/>
                  <a:sym typeface="+mn-lt"/>
                </a:rPr>
                <a:t>单击增加标题</a:t>
              </a:r>
            </a:p>
          </p:txBody>
        </p:sp>
      </p:grpSp>
      <p:sp>
        <p:nvSpPr>
          <p:cNvPr id="53" name="矩形 50"/>
          <p:cNvSpPr>
            <a:spLocks noChangeArrowheads="1"/>
          </p:cNvSpPr>
          <p:nvPr/>
        </p:nvSpPr>
        <p:spPr bwMode="auto">
          <a:xfrm>
            <a:off x="1462460" y="715109"/>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mn-lt"/>
                <a:ea typeface="+mn-ea"/>
                <a:cs typeface="+mn-ea"/>
                <a:sym typeface="+mn-lt"/>
              </a:rPr>
              <a:t>我们工作室致力于专业</a:t>
            </a:r>
            <a:r>
              <a:rPr lang="en-US" altLang="zh-CN" sz="1200">
                <a:solidFill>
                  <a:srgbClr val="000000"/>
                </a:solidFill>
                <a:latin typeface="+mn-lt"/>
                <a:ea typeface="+mn-ea"/>
                <a:cs typeface="+mn-ea"/>
                <a:sym typeface="+mn-lt"/>
              </a:rPr>
              <a:t>PPT</a:t>
            </a:r>
            <a:r>
              <a:rPr lang="zh-CN" altLang="en-US" sz="1200">
                <a:solidFill>
                  <a:srgbClr val="000000"/>
                </a:solidFill>
                <a:latin typeface="+mn-lt"/>
                <a:ea typeface="+mn-ea"/>
                <a:cs typeface="+mn-ea"/>
                <a:sym typeface="+mn-lt"/>
              </a:rPr>
              <a:t>模板的发布，课件及汇报</a:t>
            </a:r>
            <a:r>
              <a:rPr lang="en-US" altLang="zh-CN" sz="1200">
                <a:solidFill>
                  <a:srgbClr val="000000"/>
                </a:solidFill>
                <a:latin typeface="+mn-lt"/>
                <a:ea typeface="+mn-ea"/>
                <a:cs typeface="+mn-ea"/>
                <a:sym typeface="+mn-lt"/>
              </a:rPr>
              <a:t>PPT</a:t>
            </a:r>
            <a:r>
              <a:rPr lang="zh-CN" altLang="en-US" sz="1200">
                <a:solidFill>
                  <a:srgbClr val="000000"/>
                </a:solidFill>
                <a:latin typeface="+mn-lt"/>
                <a:ea typeface="+mn-ea"/>
                <a:cs typeface="+mn-ea"/>
                <a:sym typeface="+mn-lt"/>
              </a:rPr>
              <a:t>的美化，并为您提供专业的</a:t>
            </a:r>
            <a:r>
              <a:rPr lang="en-US" altLang="zh-CN" sz="1200">
                <a:solidFill>
                  <a:srgbClr val="000000"/>
                </a:solidFill>
                <a:latin typeface="+mn-lt"/>
                <a:ea typeface="+mn-ea"/>
                <a:cs typeface="+mn-ea"/>
                <a:sym typeface="+mn-lt"/>
              </a:rPr>
              <a:t>PPT</a:t>
            </a:r>
            <a:r>
              <a:rPr lang="zh-CN" altLang="en-US" sz="1200">
                <a:solidFill>
                  <a:srgbClr val="000000"/>
                </a:solidFill>
                <a:latin typeface="+mn-lt"/>
                <a:ea typeface="+mn-ea"/>
                <a:cs typeface="+mn-ea"/>
                <a:sym typeface="+mn-lt"/>
              </a:rPr>
              <a:t>个性定制服务。我们秉承“给您演示的光和热”的理念，为您分担职场压力</a:t>
            </a:r>
            <a:r>
              <a:rPr lang="en-US" altLang="zh-CN" sz="1200">
                <a:solidFill>
                  <a:srgbClr val="000000"/>
                </a:solidFill>
                <a:latin typeface="+mn-lt"/>
                <a:ea typeface="+mn-ea"/>
                <a:cs typeface="+mn-ea"/>
                <a:sym typeface="+mn-lt"/>
              </a:rPr>
              <a:t>,</a:t>
            </a:r>
            <a:r>
              <a:rPr lang="zh-CN" altLang="en-US" sz="1200">
                <a:solidFill>
                  <a:srgbClr val="000000"/>
                </a:solidFill>
                <a:latin typeface="+mn-lt"/>
                <a:ea typeface="+mn-ea"/>
                <a:cs typeface="+mn-ea"/>
                <a:sym typeface="+mn-lt"/>
              </a:rPr>
              <a:t>让您的每一次亮相都信心澎湃。专业的团队，完善的售后，热情的服务，科学严谨的逻辑，一丝不苟的工作态度，定能使您的发展如虎添翼！</a:t>
            </a:r>
            <a:endParaRPr lang="en-US" altLang="zh-CN" sz="1200">
              <a:solidFill>
                <a:srgbClr val="000000"/>
              </a:solidFill>
              <a:latin typeface="+mn-lt"/>
              <a:ea typeface="+mn-ea"/>
              <a:cs typeface="+mn-ea"/>
              <a:sym typeface="+mn-lt"/>
            </a:endParaRPr>
          </a:p>
          <a:p>
            <a:pPr>
              <a:lnSpc>
                <a:spcPct val="100000"/>
              </a:lnSpc>
              <a:spcBef>
                <a:spcPct val="0"/>
              </a:spcBef>
              <a:buFontTx/>
              <a:buNone/>
            </a:pPr>
            <a:endParaRPr lang="en-US" altLang="zh-CN" sz="1200">
              <a:solidFill>
                <a:srgbClr val="000000"/>
              </a:solidFill>
              <a:latin typeface="+mn-lt"/>
              <a:ea typeface="+mn-ea"/>
              <a:cs typeface="+mn-ea"/>
              <a:sym typeface="+mn-lt"/>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00"/>
                                        <p:tgtEl>
                                          <p:spTgt spid="38"/>
                                        </p:tgtEl>
                                      </p:cBhvr>
                                    </p:animEffect>
                                  </p:childTnLst>
                                </p:cTn>
                              </p:par>
                            </p:childTnLst>
                          </p:cTn>
                        </p:par>
                        <p:par>
                          <p:cTn id="8" fill="hold">
                            <p:stCondLst>
                              <p:cond delay="3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300"/>
                                        <p:tgtEl>
                                          <p:spTgt spid="34"/>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down)">
                                      <p:cBhvr>
                                        <p:cTn id="15" dur="300"/>
                                        <p:tgtEl>
                                          <p:spTgt spid="41"/>
                                        </p:tgtEl>
                                      </p:cBhvr>
                                    </p:animEffect>
                                  </p:childTnLst>
                                </p:cTn>
                              </p:par>
                            </p:childTnLst>
                          </p:cTn>
                        </p:par>
                        <p:par>
                          <p:cTn id="16" fill="hold">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300"/>
                                        <p:tgtEl>
                                          <p:spTgt spid="35"/>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300"/>
                                        <p:tgtEl>
                                          <p:spTgt spid="44"/>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up)">
                                      <p:cBhvr>
                                        <p:cTn id="27" dur="300"/>
                                        <p:tgtEl>
                                          <p:spTgt spid="36"/>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down)">
                                      <p:cBhvr>
                                        <p:cTn id="31" dur="300"/>
                                        <p:tgtEl>
                                          <p:spTgt spid="47"/>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300"/>
                                        <p:tgtEl>
                                          <p:spTgt spid="37"/>
                                        </p:tgtEl>
                                      </p:cBhvr>
                                    </p:animEffect>
                                  </p:childTnLst>
                                </p:cTn>
                              </p:par>
                            </p:childTnLst>
                          </p:cTn>
                        </p:par>
                        <p:par>
                          <p:cTn id="36" fill="hold">
                            <p:stCondLst>
                              <p:cond delay="2400"/>
                            </p:stCondLst>
                            <p:childTnLst>
                              <p:par>
                                <p:cTn id="37" presetID="22" presetClass="entr" presetSubtype="4"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down)">
                                      <p:cBhvr>
                                        <p:cTn id="39" dur="300"/>
                                        <p:tgtEl>
                                          <p:spTgt spid="50"/>
                                        </p:tgtEl>
                                      </p:cBhvr>
                                    </p:animEffect>
                                  </p:childTnLst>
                                </p:cTn>
                              </p:par>
                            </p:childTnLst>
                          </p:cTn>
                        </p:par>
                        <p:par>
                          <p:cTn id="40" fill="hold">
                            <p:stCondLst>
                              <p:cond delay="2700"/>
                            </p:stCondLst>
                            <p:childTnLst>
                              <p:par>
                                <p:cTn id="41" presetID="31"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p:cTn id="43" dur="500" fill="hold"/>
                                        <p:tgtEl>
                                          <p:spTgt spid="53"/>
                                        </p:tgtEl>
                                        <p:attrNameLst>
                                          <p:attrName>ppt_w</p:attrName>
                                        </p:attrNameLst>
                                      </p:cBhvr>
                                      <p:tavLst>
                                        <p:tav tm="0">
                                          <p:val>
                                            <p:fltVal val="0"/>
                                          </p:val>
                                        </p:tav>
                                        <p:tav tm="100000">
                                          <p:val>
                                            <p:strVal val="#ppt_w"/>
                                          </p:val>
                                        </p:tav>
                                      </p:tavLst>
                                    </p:anim>
                                    <p:anim calcmode="lin" valueType="num">
                                      <p:cBhvr>
                                        <p:cTn id="44" dur="500" fill="hold"/>
                                        <p:tgtEl>
                                          <p:spTgt spid="53"/>
                                        </p:tgtEl>
                                        <p:attrNameLst>
                                          <p:attrName>ppt_h</p:attrName>
                                        </p:attrNameLst>
                                      </p:cBhvr>
                                      <p:tavLst>
                                        <p:tav tm="0">
                                          <p:val>
                                            <p:fltVal val="0"/>
                                          </p:val>
                                        </p:tav>
                                        <p:tav tm="100000">
                                          <p:val>
                                            <p:strVal val="#ppt_h"/>
                                          </p:val>
                                        </p:tav>
                                      </p:tavLst>
                                    </p:anim>
                                    <p:anim calcmode="lin" valueType="num">
                                      <p:cBhvr>
                                        <p:cTn id="45" dur="500" fill="hold"/>
                                        <p:tgtEl>
                                          <p:spTgt spid="53"/>
                                        </p:tgtEl>
                                        <p:attrNameLst>
                                          <p:attrName>style.rotation</p:attrName>
                                        </p:attrNameLst>
                                      </p:cBhvr>
                                      <p:tavLst>
                                        <p:tav tm="0">
                                          <p:val>
                                            <p:fltVal val="90"/>
                                          </p:val>
                                        </p:tav>
                                        <p:tav tm="100000">
                                          <p:val>
                                            <p:fltVal val="0"/>
                                          </p:val>
                                        </p:tav>
                                      </p:tavLst>
                                    </p:anim>
                                    <p:animEffect transition="in" filter="fade">
                                      <p:cBhvr>
                                        <p:cTn id="4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autoUpdateAnimBg="0"/>
      <p:bldP spid="35" grpId="0" animBg="1" autoUpdateAnimBg="0"/>
      <p:bldP spid="36" grpId="0" animBg="1" autoUpdateAnimBg="0"/>
      <p:bldP spid="37" grpId="0" animBg="1" autoUpdateAnimBg="0"/>
      <p:bldP spid="5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Line 13"/>
          <p:cNvSpPr>
            <a:spLocks noChangeShapeType="1"/>
          </p:cNvSpPr>
          <p:nvPr/>
        </p:nvSpPr>
        <p:spPr bwMode="auto">
          <a:xfrm>
            <a:off x="395537" y="2254022"/>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mn-lt"/>
              <a:ea typeface="+mn-ea"/>
              <a:cs typeface="+mn-ea"/>
              <a:sym typeface="+mn-lt"/>
            </a:endParaRPr>
          </a:p>
        </p:txBody>
      </p:sp>
      <p:sp>
        <p:nvSpPr>
          <p:cNvPr id="47" name="AutoShape 2"/>
          <p:cNvSpPr>
            <a:spLocks noChangeArrowheads="1"/>
          </p:cNvSpPr>
          <p:nvPr/>
        </p:nvSpPr>
        <p:spPr bwMode="auto">
          <a:xfrm>
            <a:off x="1880617" y="639535"/>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mn-lt"/>
              <a:ea typeface="+mn-ea"/>
              <a:cs typeface="+mn-ea"/>
              <a:sym typeface="+mn-lt"/>
            </a:endParaRPr>
          </a:p>
        </p:txBody>
      </p:sp>
      <p:sp>
        <p:nvSpPr>
          <p:cNvPr id="48" name="Line 16"/>
          <p:cNvSpPr>
            <a:spLocks noChangeShapeType="1"/>
          </p:cNvSpPr>
          <p:nvPr/>
        </p:nvSpPr>
        <p:spPr bwMode="auto">
          <a:xfrm flipH="1">
            <a:off x="2047305" y="798127"/>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49" name="Group 138"/>
          <p:cNvGrpSpPr>
            <a:grpSpLocks/>
          </p:cNvGrpSpPr>
          <p:nvPr/>
        </p:nvGrpSpPr>
        <p:grpSpPr bwMode="auto">
          <a:xfrm>
            <a:off x="1952619" y="2170137"/>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52" name="TextBox 57"/>
          <p:cNvSpPr txBox="1">
            <a:spLocks noChangeArrowheads="1"/>
          </p:cNvSpPr>
          <p:nvPr/>
        </p:nvSpPr>
        <p:spPr bwMode="auto">
          <a:xfrm>
            <a:off x="2051720" y="699542"/>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53" name="TextBox 57"/>
          <p:cNvSpPr txBox="1">
            <a:spLocks noChangeArrowheads="1"/>
          </p:cNvSpPr>
          <p:nvPr/>
        </p:nvSpPr>
        <p:spPr bwMode="auto">
          <a:xfrm>
            <a:off x="2069183" y="1029584"/>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54" name="AutoShape 17"/>
          <p:cNvSpPr>
            <a:spLocks noChangeArrowheads="1"/>
          </p:cNvSpPr>
          <p:nvPr/>
        </p:nvSpPr>
        <p:spPr bwMode="auto">
          <a:xfrm>
            <a:off x="575692" y="2524056"/>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mn-lt"/>
              <a:ea typeface="+mn-ea"/>
              <a:cs typeface="+mn-ea"/>
              <a:sym typeface="+mn-lt"/>
            </a:endParaRPr>
          </a:p>
        </p:txBody>
      </p:sp>
      <p:sp>
        <p:nvSpPr>
          <p:cNvPr id="55" name="TextBox 57"/>
          <p:cNvSpPr txBox="1">
            <a:spLocks noChangeArrowheads="1"/>
          </p:cNvSpPr>
          <p:nvPr/>
        </p:nvSpPr>
        <p:spPr bwMode="auto">
          <a:xfrm>
            <a:off x="764606" y="2616924"/>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标题</a:t>
            </a:r>
          </a:p>
        </p:txBody>
      </p:sp>
      <p:sp>
        <p:nvSpPr>
          <p:cNvPr id="56" name="TextBox 57"/>
          <p:cNvSpPr txBox="1">
            <a:spLocks noChangeArrowheads="1"/>
          </p:cNvSpPr>
          <p:nvPr/>
        </p:nvSpPr>
        <p:spPr bwMode="auto">
          <a:xfrm>
            <a:off x="769367" y="2840134"/>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57" name="Line 18"/>
          <p:cNvSpPr>
            <a:spLocks noChangeShapeType="1"/>
          </p:cNvSpPr>
          <p:nvPr/>
        </p:nvSpPr>
        <p:spPr bwMode="auto">
          <a:xfrm flipH="1">
            <a:off x="737617" y="2256880"/>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58" name="Group 138"/>
          <p:cNvGrpSpPr>
            <a:grpSpLocks/>
          </p:cNvGrpSpPr>
          <p:nvPr/>
        </p:nvGrpSpPr>
        <p:grpSpPr bwMode="auto">
          <a:xfrm>
            <a:off x="653634" y="2166869"/>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61" name="AutoShape 5"/>
          <p:cNvSpPr>
            <a:spLocks noChangeArrowheads="1"/>
          </p:cNvSpPr>
          <p:nvPr/>
        </p:nvSpPr>
        <p:spPr bwMode="auto">
          <a:xfrm>
            <a:off x="3607818" y="2534057"/>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mn-lt"/>
              <a:ea typeface="+mn-ea"/>
              <a:cs typeface="+mn-ea"/>
              <a:sym typeface="+mn-lt"/>
            </a:endParaRPr>
          </a:p>
        </p:txBody>
      </p:sp>
      <p:sp>
        <p:nvSpPr>
          <p:cNvPr id="62" name="TextBox 57"/>
          <p:cNvSpPr txBox="1">
            <a:spLocks noChangeArrowheads="1"/>
          </p:cNvSpPr>
          <p:nvPr/>
        </p:nvSpPr>
        <p:spPr bwMode="auto">
          <a:xfrm>
            <a:off x="3750692" y="2615496"/>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标题</a:t>
            </a:r>
          </a:p>
        </p:txBody>
      </p:sp>
      <p:sp>
        <p:nvSpPr>
          <p:cNvPr id="63" name="TextBox 57"/>
          <p:cNvSpPr txBox="1">
            <a:spLocks noChangeArrowheads="1"/>
          </p:cNvSpPr>
          <p:nvPr/>
        </p:nvSpPr>
        <p:spPr bwMode="auto">
          <a:xfrm>
            <a:off x="3766370" y="2840134"/>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64" name="Line 18"/>
          <p:cNvSpPr>
            <a:spLocks noChangeShapeType="1"/>
          </p:cNvSpPr>
          <p:nvPr/>
        </p:nvSpPr>
        <p:spPr bwMode="auto">
          <a:xfrm flipH="1">
            <a:off x="3760217" y="2256880"/>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65" name="Group 138"/>
          <p:cNvGrpSpPr>
            <a:grpSpLocks/>
          </p:cNvGrpSpPr>
          <p:nvPr/>
        </p:nvGrpSpPr>
        <p:grpSpPr bwMode="auto">
          <a:xfrm>
            <a:off x="3675968" y="2166869"/>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68" name="AutoShape 2"/>
          <p:cNvSpPr>
            <a:spLocks noChangeArrowheads="1"/>
          </p:cNvSpPr>
          <p:nvPr/>
        </p:nvSpPr>
        <p:spPr bwMode="auto">
          <a:xfrm>
            <a:off x="4249167" y="639535"/>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mn-lt"/>
              <a:ea typeface="+mn-ea"/>
              <a:cs typeface="+mn-ea"/>
              <a:sym typeface="+mn-lt"/>
            </a:endParaRPr>
          </a:p>
        </p:txBody>
      </p:sp>
      <p:sp>
        <p:nvSpPr>
          <p:cNvPr id="69" name="TextBox 57"/>
          <p:cNvSpPr txBox="1">
            <a:spLocks noChangeArrowheads="1"/>
          </p:cNvSpPr>
          <p:nvPr/>
        </p:nvSpPr>
        <p:spPr bwMode="auto">
          <a:xfrm>
            <a:off x="4427984" y="699542"/>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70" name="TextBox 57"/>
          <p:cNvSpPr txBox="1">
            <a:spLocks noChangeArrowheads="1"/>
          </p:cNvSpPr>
          <p:nvPr/>
        </p:nvSpPr>
        <p:spPr bwMode="auto">
          <a:xfrm>
            <a:off x="4429571" y="1003866"/>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mn-lt"/>
                <a:ea typeface="+mn-ea"/>
                <a:cs typeface="+mn-ea"/>
                <a:sym typeface="+mn-lt"/>
              </a:rPr>
              <a:t>添加文本说明</a:t>
            </a:r>
            <a:r>
              <a:rPr lang="zh-CN" altLang="en-US" sz="1200" b="1" dirty="0" smtClean="0">
                <a:solidFill>
                  <a:schemeClr val="bg1"/>
                </a:solidFill>
                <a:latin typeface="+mn-lt"/>
                <a:ea typeface="+mn-ea"/>
                <a:cs typeface="+mn-ea"/>
                <a:sym typeface="+mn-lt"/>
              </a:rPr>
              <a:t>内容</a:t>
            </a:r>
            <a:endParaRPr lang="en-US" altLang="zh-CN" sz="1200" b="1" dirty="0" smtClean="0">
              <a:solidFill>
                <a:schemeClr val="bg1"/>
              </a:solidFill>
              <a:latin typeface="+mn-lt"/>
              <a:ea typeface="+mn-ea"/>
              <a:cs typeface="+mn-ea"/>
              <a:sym typeface="+mn-lt"/>
            </a:endParaRPr>
          </a:p>
          <a:p>
            <a:pPr>
              <a:lnSpc>
                <a:spcPct val="150000"/>
              </a:lnSpc>
            </a:pPr>
            <a:r>
              <a:rPr lang="zh-CN" altLang="en-US" sz="1200" b="1" dirty="0" smtClean="0">
                <a:solidFill>
                  <a:schemeClr val="bg1"/>
                </a:solidFill>
                <a:latin typeface="+mn-lt"/>
                <a:ea typeface="+mn-ea"/>
                <a:cs typeface="+mn-ea"/>
                <a:sym typeface="+mn-lt"/>
              </a:rPr>
              <a:t>添加</a:t>
            </a:r>
            <a:r>
              <a:rPr lang="zh-CN" altLang="en-US" sz="1200" b="1" dirty="0">
                <a:solidFill>
                  <a:schemeClr val="bg1"/>
                </a:solidFill>
                <a:latin typeface="+mn-lt"/>
                <a:ea typeface="+mn-ea"/>
                <a:cs typeface="+mn-ea"/>
                <a:sym typeface="+mn-lt"/>
              </a:rPr>
              <a:t>文本说明内容</a:t>
            </a:r>
          </a:p>
          <a:p>
            <a:pPr>
              <a:lnSpc>
                <a:spcPct val="150000"/>
              </a:lnSpc>
            </a:pPr>
            <a:r>
              <a:rPr lang="zh-CN" altLang="en-US" sz="1200" b="1" dirty="0">
                <a:solidFill>
                  <a:schemeClr val="bg1"/>
                </a:solidFill>
                <a:latin typeface="+mn-lt"/>
                <a:ea typeface="+mn-ea"/>
                <a:cs typeface="+mn-ea"/>
                <a:sym typeface="+mn-lt"/>
              </a:rPr>
              <a:t>添加文本说明内容</a:t>
            </a:r>
          </a:p>
        </p:txBody>
      </p:sp>
      <p:sp>
        <p:nvSpPr>
          <p:cNvPr id="71" name="Line 16"/>
          <p:cNvSpPr>
            <a:spLocks noChangeShapeType="1"/>
          </p:cNvSpPr>
          <p:nvPr/>
        </p:nvSpPr>
        <p:spPr bwMode="auto">
          <a:xfrm flipH="1">
            <a:off x="4407917" y="798127"/>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72" name="Group 138"/>
          <p:cNvGrpSpPr>
            <a:grpSpLocks/>
          </p:cNvGrpSpPr>
          <p:nvPr/>
        </p:nvGrpSpPr>
        <p:grpSpPr bwMode="auto">
          <a:xfrm>
            <a:off x="4312630" y="2170137"/>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75" name="AutoShape 6"/>
          <p:cNvSpPr>
            <a:spLocks noChangeArrowheads="1"/>
          </p:cNvSpPr>
          <p:nvPr/>
        </p:nvSpPr>
        <p:spPr bwMode="auto">
          <a:xfrm>
            <a:off x="5847780" y="2524056"/>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mn-lt"/>
              <a:ea typeface="+mn-ea"/>
              <a:cs typeface="+mn-ea"/>
              <a:sym typeface="+mn-lt"/>
            </a:endParaRPr>
          </a:p>
        </p:txBody>
      </p:sp>
      <p:sp>
        <p:nvSpPr>
          <p:cNvPr id="76" name="Line 7"/>
          <p:cNvSpPr>
            <a:spLocks noChangeShapeType="1"/>
          </p:cNvSpPr>
          <p:nvPr/>
        </p:nvSpPr>
        <p:spPr bwMode="auto">
          <a:xfrm flipH="1">
            <a:off x="5984306" y="2256880"/>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mn-lt"/>
              <a:ea typeface="+mn-ea"/>
              <a:cs typeface="+mn-ea"/>
              <a:sym typeface="+mn-lt"/>
            </a:endParaRPr>
          </a:p>
        </p:txBody>
      </p:sp>
      <p:grpSp>
        <p:nvGrpSpPr>
          <p:cNvPr id="77" name="Group 138"/>
          <p:cNvGrpSpPr>
            <a:grpSpLocks/>
          </p:cNvGrpSpPr>
          <p:nvPr/>
        </p:nvGrpSpPr>
        <p:grpSpPr bwMode="auto">
          <a:xfrm>
            <a:off x="5901004" y="2169726"/>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80" name="TextBox 57"/>
          <p:cNvSpPr txBox="1">
            <a:spLocks noChangeArrowheads="1"/>
          </p:cNvSpPr>
          <p:nvPr/>
        </p:nvSpPr>
        <p:spPr bwMode="auto">
          <a:xfrm>
            <a:off x="6028756" y="2625497"/>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标题</a:t>
            </a:r>
          </a:p>
        </p:txBody>
      </p:sp>
      <p:sp>
        <p:nvSpPr>
          <p:cNvPr id="81" name="TextBox 57"/>
          <p:cNvSpPr txBox="1">
            <a:spLocks noChangeArrowheads="1"/>
          </p:cNvSpPr>
          <p:nvPr/>
        </p:nvSpPr>
        <p:spPr bwMode="auto">
          <a:xfrm>
            <a:off x="6046218" y="2840134"/>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82" name="AutoShape 4"/>
          <p:cNvSpPr>
            <a:spLocks noChangeArrowheads="1"/>
          </p:cNvSpPr>
          <p:nvPr/>
        </p:nvSpPr>
        <p:spPr bwMode="auto">
          <a:xfrm>
            <a:off x="6625655" y="638827"/>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mn-lt"/>
              <a:ea typeface="+mn-ea"/>
              <a:cs typeface="+mn-ea"/>
              <a:sym typeface="+mn-lt"/>
            </a:endParaRPr>
          </a:p>
        </p:txBody>
      </p:sp>
      <p:sp>
        <p:nvSpPr>
          <p:cNvPr id="83" name="Line 14"/>
          <p:cNvSpPr>
            <a:spLocks noChangeShapeType="1"/>
          </p:cNvSpPr>
          <p:nvPr/>
        </p:nvSpPr>
        <p:spPr bwMode="auto">
          <a:xfrm flipH="1">
            <a:off x="6776467" y="825272"/>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84" name="Group 138"/>
          <p:cNvGrpSpPr>
            <a:grpSpLocks/>
          </p:cNvGrpSpPr>
          <p:nvPr/>
        </p:nvGrpSpPr>
        <p:grpSpPr bwMode="auto">
          <a:xfrm>
            <a:off x="6693076" y="2173027"/>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mn-lt"/>
                <a:ea typeface="+mn-ea"/>
                <a:cs typeface="+mn-ea"/>
                <a:sym typeface="+mn-lt"/>
              </a:endParaRPr>
            </a:p>
          </p:txBody>
        </p:sp>
      </p:grpSp>
      <p:sp>
        <p:nvSpPr>
          <p:cNvPr id="87" name="TextBox 57"/>
          <p:cNvSpPr txBox="1">
            <a:spLocks noChangeArrowheads="1"/>
          </p:cNvSpPr>
          <p:nvPr/>
        </p:nvSpPr>
        <p:spPr bwMode="auto">
          <a:xfrm>
            <a:off x="6812981" y="699542"/>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88" name="TextBox 57"/>
          <p:cNvSpPr txBox="1">
            <a:spLocks noChangeArrowheads="1"/>
          </p:cNvSpPr>
          <p:nvPr/>
        </p:nvSpPr>
        <p:spPr bwMode="auto">
          <a:xfrm>
            <a:off x="6812981" y="1036727"/>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mn-lt"/>
                <a:ea typeface="+mn-ea"/>
                <a:cs typeface="+mn-ea"/>
                <a:sym typeface="+mn-lt"/>
              </a:rPr>
              <a:t>添加文本说明</a:t>
            </a:r>
            <a:r>
              <a:rPr lang="zh-CN" altLang="en-US" sz="1200" b="1" dirty="0" smtClean="0">
                <a:solidFill>
                  <a:schemeClr val="bg1"/>
                </a:solidFill>
                <a:latin typeface="+mn-lt"/>
                <a:ea typeface="+mn-ea"/>
                <a:cs typeface="+mn-ea"/>
                <a:sym typeface="+mn-lt"/>
              </a:rPr>
              <a:t>内容</a:t>
            </a:r>
            <a:endParaRPr lang="en-US" altLang="zh-CN" sz="1200" b="1" dirty="0" smtClean="0">
              <a:solidFill>
                <a:schemeClr val="bg1"/>
              </a:solidFill>
              <a:latin typeface="+mn-lt"/>
              <a:ea typeface="+mn-ea"/>
              <a:cs typeface="+mn-ea"/>
              <a:sym typeface="+mn-lt"/>
            </a:endParaRPr>
          </a:p>
          <a:p>
            <a:pPr fontAlgn="auto">
              <a:lnSpc>
                <a:spcPct val="150000"/>
              </a:lnSpc>
              <a:spcBef>
                <a:spcPts val="0"/>
              </a:spcBef>
              <a:spcAft>
                <a:spcPts val="0"/>
              </a:spcAft>
            </a:pPr>
            <a:r>
              <a:rPr lang="zh-CN" altLang="en-US" sz="1200" b="1" dirty="0" smtClean="0">
                <a:solidFill>
                  <a:schemeClr val="bg1"/>
                </a:solidFill>
                <a:latin typeface="+mn-lt"/>
                <a:ea typeface="+mn-ea"/>
                <a:cs typeface="+mn-ea"/>
                <a:sym typeface="+mn-lt"/>
              </a:rPr>
              <a:t>添加</a:t>
            </a:r>
            <a:r>
              <a:rPr lang="zh-CN" altLang="en-US" sz="1200" b="1" dirty="0">
                <a:solidFill>
                  <a:schemeClr val="bg1"/>
                </a:solidFill>
                <a:latin typeface="+mn-lt"/>
                <a:ea typeface="+mn-ea"/>
                <a:cs typeface="+mn-ea"/>
                <a:sym typeface="+mn-lt"/>
              </a:rPr>
              <a:t>文本说明内容</a:t>
            </a:r>
          </a:p>
          <a:p>
            <a:pPr fontAlgn="auto">
              <a:lnSpc>
                <a:spcPct val="150000"/>
              </a:lnSpc>
              <a:spcBef>
                <a:spcPts val="0"/>
              </a:spcBef>
              <a:spcAft>
                <a:spcPts val="0"/>
              </a:spcAft>
            </a:pPr>
            <a:r>
              <a:rPr lang="zh-CN" altLang="en-US" sz="1200" b="1" dirty="0">
                <a:solidFill>
                  <a:schemeClr val="bg1"/>
                </a:solidFill>
                <a:latin typeface="+mn-lt"/>
                <a:ea typeface="+mn-ea"/>
                <a:cs typeface="+mn-ea"/>
                <a:sym typeface="+mn-lt"/>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000"/>
                                        <p:tgtEl>
                                          <p:spTgt spid="46"/>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250" fill="hold"/>
                                        <p:tgtEl>
                                          <p:spTgt spid="58"/>
                                        </p:tgtEl>
                                        <p:attrNameLst>
                                          <p:attrName>ppt_w</p:attrName>
                                        </p:attrNameLst>
                                      </p:cBhvr>
                                      <p:tavLst>
                                        <p:tav tm="0">
                                          <p:val>
                                            <p:strVal val="4*#ppt_w"/>
                                          </p:val>
                                        </p:tav>
                                        <p:tav tm="100000">
                                          <p:val>
                                            <p:strVal val="#ppt_w"/>
                                          </p:val>
                                        </p:tav>
                                      </p:tavLst>
                                    </p:anim>
                                    <p:anim calcmode="lin" valueType="num">
                                      <p:cBhvr>
                                        <p:cTn id="12" dur="250" fill="hold"/>
                                        <p:tgtEl>
                                          <p:spTgt spid="58"/>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49"/>
                                        </p:tgtEl>
                                        <p:attrNameLst>
                                          <p:attrName>style.visibility</p:attrName>
                                        </p:attrNameLst>
                                      </p:cBhvr>
                                      <p:to>
                                        <p:strVal val="visible"/>
                                      </p:to>
                                    </p:set>
                                    <p:anim calcmode="lin" valueType="num">
                                      <p:cBhvr>
                                        <p:cTn id="15" dur="250" fill="hold"/>
                                        <p:tgtEl>
                                          <p:spTgt spid="49"/>
                                        </p:tgtEl>
                                        <p:attrNameLst>
                                          <p:attrName>ppt_w</p:attrName>
                                        </p:attrNameLst>
                                      </p:cBhvr>
                                      <p:tavLst>
                                        <p:tav tm="0">
                                          <p:val>
                                            <p:strVal val="4*#ppt_w"/>
                                          </p:val>
                                        </p:tav>
                                        <p:tav tm="100000">
                                          <p:val>
                                            <p:strVal val="#ppt_w"/>
                                          </p:val>
                                        </p:tav>
                                      </p:tavLst>
                                    </p:anim>
                                    <p:anim calcmode="lin" valueType="num">
                                      <p:cBhvr>
                                        <p:cTn id="16" dur="250" fill="hold"/>
                                        <p:tgtEl>
                                          <p:spTgt spid="49"/>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65"/>
                                        </p:tgtEl>
                                        <p:attrNameLst>
                                          <p:attrName>style.visibility</p:attrName>
                                        </p:attrNameLst>
                                      </p:cBhvr>
                                      <p:to>
                                        <p:strVal val="visible"/>
                                      </p:to>
                                    </p:set>
                                    <p:anim calcmode="lin" valueType="num">
                                      <p:cBhvr>
                                        <p:cTn id="19" dur="250" fill="hold"/>
                                        <p:tgtEl>
                                          <p:spTgt spid="65"/>
                                        </p:tgtEl>
                                        <p:attrNameLst>
                                          <p:attrName>ppt_w</p:attrName>
                                        </p:attrNameLst>
                                      </p:cBhvr>
                                      <p:tavLst>
                                        <p:tav tm="0">
                                          <p:val>
                                            <p:strVal val="4*#ppt_w"/>
                                          </p:val>
                                        </p:tav>
                                        <p:tav tm="100000">
                                          <p:val>
                                            <p:strVal val="#ppt_w"/>
                                          </p:val>
                                        </p:tav>
                                      </p:tavLst>
                                    </p:anim>
                                    <p:anim calcmode="lin" valueType="num">
                                      <p:cBhvr>
                                        <p:cTn id="20" dur="250" fill="hold"/>
                                        <p:tgtEl>
                                          <p:spTgt spid="65"/>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72"/>
                                        </p:tgtEl>
                                        <p:attrNameLst>
                                          <p:attrName>style.visibility</p:attrName>
                                        </p:attrNameLst>
                                      </p:cBhvr>
                                      <p:to>
                                        <p:strVal val="visible"/>
                                      </p:to>
                                    </p:set>
                                    <p:anim calcmode="lin" valueType="num">
                                      <p:cBhvr>
                                        <p:cTn id="23" dur="250" fill="hold"/>
                                        <p:tgtEl>
                                          <p:spTgt spid="72"/>
                                        </p:tgtEl>
                                        <p:attrNameLst>
                                          <p:attrName>ppt_w</p:attrName>
                                        </p:attrNameLst>
                                      </p:cBhvr>
                                      <p:tavLst>
                                        <p:tav tm="0">
                                          <p:val>
                                            <p:strVal val="4*#ppt_w"/>
                                          </p:val>
                                        </p:tav>
                                        <p:tav tm="100000">
                                          <p:val>
                                            <p:strVal val="#ppt_w"/>
                                          </p:val>
                                        </p:tav>
                                      </p:tavLst>
                                    </p:anim>
                                    <p:anim calcmode="lin" valueType="num">
                                      <p:cBhvr>
                                        <p:cTn id="24" dur="250" fill="hold"/>
                                        <p:tgtEl>
                                          <p:spTgt spid="7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77"/>
                                        </p:tgtEl>
                                        <p:attrNameLst>
                                          <p:attrName>style.visibility</p:attrName>
                                        </p:attrNameLst>
                                      </p:cBhvr>
                                      <p:to>
                                        <p:strVal val="visible"/>
                                      </p:to>
                                    </p:set>
                                    <p:anim calcmode="lin" valueType="num">
                                      <p:cBhvr>
                                        <p:cTn id="27" dur="250" fill="hold"/>
                                        <p:tgtEl>
                                          <p:spTgt spid="77"/>
                                        </p:tgtEl>
                                        <p:attrNameLst>
                                          <p:attrName>ppt_w</p:attrName>
                                        </p:attrNameLst>
                                      </p:cBhvr>
                                      <p:tavLst>
                                        <p:tav tm="0">
                                          <p:val>
                                            <p:strVal val="4*#ppt_w"/>
                                          </p:val>
                                        </p:tav>
                                        <p:tav tm="100000">
                                          <p:val>
                                            <p:strVal val="#ppt_w"/>
                                          </p:val>
                                        </p:tav>
                                      </p:tavLst>
                                    </p:anim>
                                    <p:anim calcmode="lin" valueType="num">
                                      <p:cBhvr>
                                        <p:cTn id="28" dur="250" fill="hold"/>
                                        <p:tgtEl>
                                          <p:spTgt spid="77"/>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84"/>
                                        </p:tgtEl>
                                        <p:attrNameLst>
                                          <p:attrName>style.visibility</p:attrName>
                                        </p:attrNameLst>
                                      </p:cBhvr>
                                      <p:to>
                                        <p:strVal val="visible"/>
                                      </p:to>
                                    </p:set>
                                    <p:anim calcmode="lin" valueType="num">
                                      <p:cBhvr>
                                        <p:cTn id="31" dur="250" fill="hold"/>
                                        <p:tgtEl>
                                          <p:spTgt spid="84"/>
                                        </p:tgtEl>
                                        <p:attrNameLst>
                                          <p:attrName>ppt_w</p:attrName>
                                        </p:attrNameLst>
                                      </p:cBhvr>
                                      <p:tavLst>
                                        <p:tav tm="0">
                                          <p:val>
                                            <p:strVal val="4*#ppt_w"/>
                                          </p:val>
                                        </p:tav>
                                        <p:tav tm="100000">
                                          <p:val>
                                            <p:strVal val="#ppt_w"/>
                                          </p:val>
                                        </p:tav>
                                      </p:tavLst>
                                    </p:anim>
                                    <p:anim calcmode="lin" valueType="num">
                                      <p:cBhvr>
                                        <p:cTn id="32" dur="250" fill="hold"/>
                                        <p:tgtEl>
                                          <p:spTgt spid="84"/>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up)">
                                      <p:cBhvr>
                                        <p:cTn id="36" dur="500"/>
                                        <p:tgtEl>
                                          <p:spTgt spid="5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up)">
                                      <p:cBhvr>
                                        <p:cTn id="39" dur="500"/>
                                        <p:tgtEl>
                                          <p:spTgt spid="6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wipe(up)">
                                      <p:cBhvr>
                                        <p:cTn id="42" dur="500"/>
                                        <p:tgtEl>
                                          <p:spTgt spid="7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down)">
                                      <p:cBhvr>
                                        <p:cTn id="45" dur="500"/>
                                        <p:tgtEl>
                                          <p:spTgt spid="4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down)">
                                      <p:cBhvr>
                                        <p:cTn id="48" dur="500"/>
                                        <p:tgtEl>
                                          <p:spTgt spid="7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wipe(down)">
                                      <p:cBhvr>
                                        <p:cTn id="51" dur="500"/>
                                        <p:tgtEl>
                                          <p:spTgt spid="83"/>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1000"/>
                                        <p:tgtEl>
                                          <p:spTgt spid="47"/>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wheel(1)">
                                      <p:cBhvr>
                                        <p:cTn id="58" dur="1000"/>
                                        <p:tgtEl>
                                          <p:spTgt spid="68"/>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heel(1)">
                                      <p:cBhvr>
                                        <p:cTn id="61" dur="1000"/>
                                        <p:tgtEl>
                                          <p:spTgt spid="82"/>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heel(1)">
                                      <p:cBhvr>
                                        <p:cTn id="64" dur="1000"/>
                                        <p:tgtEl>
                                          <p:spTgt spid="54"/>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heel(1)">
                                      <p:cBhvr>
                                        <p:cTn id="67" dur="1000"/>
                                        <p:tgtEl>
                                          <p:spTgt spid="61"/>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heel(1)">
                                      <p:cBhvr>
                                        <p:cTn id="70" dur="1000"/>
                                        <p:tgtEl>
                                          <p:spTgt spid="75"/>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anim calcmode="lin" valueType="num">
                                      <p:cBhvr>
                                        <p:cTn id="75" dur="500" fill="hold"/>
                                        <p:tgtEl>
                                          <p:spTgt spid="52"/>
                                        </p:tgtEl>
                                        <p:attrNameLst>
                                          <p:attrName>ppt_x</p:attrName>
                                        </p:attrNameLst>
                                      </p:cBhvr>
                                      <p:tavLst>
                                        <p:tav tm="0">
                                          <p:val>
                                            <p:strVal val="#ppt_x"/>
                                          </p:val>
                                        </p:tav>
                                        <p:tav tm="100000">
                                          <p:val>
                                            <p:strVal val="#ppt_x"/>
                                          </p:val>
                                        </p:tav>
                                      </p:tavLst>
                                    </p:anim>
                                    <p:anim calcmode="lin" valueType="num">
                                      <p:cBhvr>
                                        <p:cTn id="76" dur="500" fill="hold"/>
                                        <p:tgtEl>
                                          <p:spTgt spid="5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anim calcmode="lin" valueType="num">
                                      <p:cBhvr>
                                        <p:cTn id="80" dur="500" fill="hold"/>
                                        <p:tgtEl>
                                          <p:spTgt spid="53"/>
                                        </p:tgtEl>
                                        <p:attrNameLst>
                                          <p:attrName>ppt_x</p:attrName>
                                        </p:attrNameLst>
                                      </p:cBhvr>
                                      <p:tavLst>
                                        <p:tav tm="0">
                                          <p:val>
                                            <p:strVal val="#ppt_x"/>
                                          </p:val>
                                        </p:tav>
                                        <p:tav tm="100000">
                                          <p:val>
                                            <p:strVal val="#ppt_x"/>
                                          </p:val>
                                        </p:tav>
                                      </p:tavLst>
                                    </p:anim>
                                    <p:anim calcmode="lin" valueType="num">
                                      <p:cBhvr>
                                        <p:cTn id="81" dur="500" fill="hold"/>
                                        <p:tgtEl>
                                          <p:spTgt spid="5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anim calcmode="lin" valueType="num">
                                      <p:cBhvr>
                                        <p:cTn id="85" dur="500" fill="hold"/>
                                        <p:tgtEl>
                                          <p:spTgt spid="69"/>
                                        </p:tgtEl>
                                        <p:attrNameLst>
                                          <p:attrName>ppt_x</p:attrName>
                                        </p:attrNameLst>
                                      </p:cBhvr>
                                      <p:tavLst>
                                        <p:tav tm="0">
                                          <p:val>
                                            <p:strVal val="#ppt_x"/>
                                          </p:val>
                                        </p:tav>
                                        <p:tav tm="100000">
                                          <p:val>
                                            <p:strVal val="#ppt_x"/>
                                          </p:val>
                                        </p:tav>
                                      </p:tavLst>
                                    </p:anim>
                                    <p:anim calcmode="lin" valueType="num">
                                      <p:cBhvr>
                                        <p:cTn id="86" dur="500" fill="hold"/>
                                        <p:tgtEl>
                                          <p:spTgt spid="6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Effect transition="in" filter="fade">
                                      <p:cBhvr>
                                        <p:cTn id="89" dur="500"/>
                                        <p:tgtEl>
                                          <p:spTgt spid="70"/>
                                        </p:tgtEl>
                                      </p:cBhvr>
                                    </p:animEffect>
                                    <p:anim calcmode="lin" valueType="num">
                                      <p:cBhvr>
                                        <p:cTn id="90" dur="500" fill="hold"/>
                                        <p:tgtEl>
                                          <p:spTgt spid="70"/>
                                        </p:tgtEl>
                                        <p:attrNameLst>
                                          <p:attrName>ppt_x</p:attrName>
                                        </p:attrNameLst>
                                      </p:cBhvr>
                                      <p:tavLst>
                                        <p:tav tm="0">
                                          <p:val>
                                            <p:strVal val="#ppt_x"/>
                                          </p:val>
                                        </p:tav>
                                        <p:tav tm="100000">
                                          <p:val>
                                            <p:strVal val="#ppt_x"/>
                                          </p:val>
                                        </p:tav>
                                      </p:tavLst>
                                    </p:anim>
                                    <p:anim calcmode="lin" valueType="num">
                                      <p:cBhvr>
                                        <p:cTn id="91" dur="500" fill="hold"/>
                                        <p:tgtEl>
                                          <p:spTgt spid="7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7"/>
                                        </p:tgtEl>
                                        <p:attrNameLst>
                                          <p:attrName>style.visibility</p:attrName>
                                        </p:attrNameLst>
                                      </p:cBhvr>
                                      <p:to>
                                        <p:strVal val="visible"/>
                                      </p:to>
                                    </p:set>
                                    <p:animEffect transition="in" filter="fade">
                                      <p:cBhvr>
                                        <p:cTn id="94" dur="500"/>
                                        <p:tgtEl>
                                          <p:spTgt spid="87"/>
                                        </p:tgtEl>
                                      </p:cBhvr>
                                    </p:animEffect>
                                    <p:anim calcmode="lin" valueType="num">
                                      <p:cBhvr>
                                        <p:cTn id="95" dur="500" fill="hold"/>
                                        <p:tgtEl>
                                          <p:spTgt spid="87"/>
                                        </p:tgtEl>
                                        <p:attrNameLst>
                                          <p:attrName>ppt_x</p:attrName>
                                        </p:attrNameLst>
                                      </p:cBhvr>
                                      <p:tavLst>
                                        <p:tav tm="0">
                                          <p:val>
                                            <p:strVal val="#ppt_x"/>
                                          </p:val>
                                        </p:tav>
                                        <p:tav tm="100000">
                                          <p:val>
                                            <p:strVal val="#ppt_x"/>
                                          </p:val>
                                        </p:tav>
                                      </p:tavLst>
                                    </p:anim>
                                    <p:anim calcmode="lin" valueType="num">
                                      <p:cBhvr>
                                        <p:cTn id="96" dur="500" fill="hold"/>
                                        <p:tgtEl>
                                          <p:spTgt spid="8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fade">
                                      <p:cBhvr>
                                        <p:cTn id="99" dur="500"/>
                                        <p:tgtEl>
                                          <p:spTgt spid="88"/>
                                        </p:tgtEl>
                                      </p:cBhvr>
                                    </p:animEffect>
                                    <p:anim calcmode="lin" valueType="num">
                                      <p:cBhvr>
                                        <p:cTn id="100" dur="500" fill="hold"/>
                                        <p:tgtEl>
                                          <p:spTgt spid="88"/>
                                        </p:tgtEl>
                                        <p:attrNameLst>
                                          <p:attrName>ppt_x</p:attrName>
                                        </p:attrNameLst>
                                      </p:cBhvr>
                                      <p:tavLst>
                                        <p:tav tm="0">
                                          <p:val>
                                            <p:strVal val="#ppt_x"/>
                                          </p:val>
                                        </p:tav>
                                        <p:tav tm="100000">
                                          <p:val>
                                            <p:strVal val="#ppt_x"/>
                                          </p:val>
                                        </p:tav>
                                      </p:tavLst>
                                    </p:anim>
                                    <p:anim calcmode="lin" valueType="num">
                                      <p:cBhvr>
                                        <p:cTn id="101" dur="500" fill="hold"/>
                                        <p:tgtEl>
                                          <p:spTgt spid="88"/>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anim calcmode="lin" valueType="num">
                                      <p:cBhvr>
                                        <p:cTn id="105" dur="500" fill="hold"/>
                                        <p:tgtEl>
                                          <p:spTgt spid="55"/>
                                        </p:tgtEl>
                                        <p:attrNameLst>
                                          <p:attrName>ppt_x</p:attrName>
                                        </p:attrNameLst>
                                      </p:cBhvr>
                                      <p:tavLst>
                                        <p:tav tm="0">
                                          <p:val>
                                            <p:strVal val="#ppt_x"/>
                                          </p:val>
                                        </p:tav>
                                        <p:tav tm="100000">
                                          <p:val>
                                            <p:strVal val="#ppt_x"/>
                                          </p:val>
                                        </p:tav>
                                      </p:tavLst>
                                    </p:anim>
                                    <p:anim calcmode="lin" valueType="num">
                                      <p:cBhvr>
                                        <p:cTn id="106" dur="500" fill="hold"/>
                                        <p:tgtEl>
                                          <p:spTgt spid="5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anim calcmode="lin" valueType="num">
                                      <p:cBhvr>
                                        <p:cTn id="110" dur="500" fill="hold"/>
                                        <p:tgtEl>
                                          <p:spTgt spid="56"/>
                                        </p:tgtEl>
                                        <p:attrNameLst>
                                          <p:attrName>ppt_x</p:attrName>
                                        </p:attrNameLst>
                                      </p:cBhvr>
                                      <p:tavLst>
                                        <p:tav tm="0">
                                          <p:val>
                                            <p:strVal val="#ppt_x"/>
                                          </p:val>
                                        </p:tav>
                                        <p:tav tm="100000">
                                          <p:val>
                                            <p:strVal val="#ppt_x"/>
                                          </p:val>
                                        </p:tav>
                                      </p:tavLst>
                                    </p:anim>
                                    <p:anim calcmode="lin" valueType="num">
                                      <p:cBhvr>
                                        <p:cTn id="111" dur="500" fill="hold"/>
                                        <p:tgtEl>
                                          <p:spTgt spid="5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62"/>
                                        </p:tgtEl>
                                        <p:attrNameLst>
                                          <p:attrName>style.visibility</p:attrName>
                                        </p:attrNameLst>
                                      </p:cBhvr>
                                      <p:to>
                                        <p:strVal val="visible"/>
                                      </p:to>
                                    </p:set>
                                    <p:animEffect transition="in" filter="fade">
                                      <p:cBhvr>
                                        <p:cTn id="114" dur="500"/>
                                        <p:tgtEl>
                                          <p:spTgt spid="62"/>
                                        </p:tgtEl>
                                      </p:cBhvr>
                                    </p:animEffect>
                                    <p:anim calcmode="lin" valueType="num">
                                      <p:cBhvr>
                                        <p:cTn id="115" dur="500" fill="hold"/>
                                        <p:tgtEl>
                                          <p:spTgt spid="62"/>
                                        </p:tgtEl>
                                        <p:attrNameLst>
                                          <p:attrName>ppt_x</p:attrName>
                                        </p:attrNameLst>
                                      </p:cBhvr>
                                      <p:tavLst>
                                        <p:tav tm="0">
                                          <p:val>
                                            <p:strVal val="#ppt_x"/>
                                          </p:val>
                                        </p:tav>
                                        <p:tav tm="100000">
                                          <p:val>
                                            <p:strVal val="#ppt_x"/>
                                          </p:val>
                                        </p:tav>
                                      </p:tavLst>
                                    </p:anim>
                                    <p:anim calcmode="lin" valueType="num">
                                      <p:cBhvr>
                                        <p:cTn id="116" dur="500" fill="hold"/>
                                        <p:tgtEl>
                                          <p:spTgt spid="6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63"/>
                                        </p:tgtEl>
                                        <p:attrNameLst>
                                          <p:attrName>style.visibility</p:attrName>
                                        </p:attrNameLst>
                                      </p:cBhvr>
                                      <p:to>
                                        <p:strVal val="visible"/>
                                      </p:to>
                                    </p:set>
                                    <p:animEffect transition="in" filter="fade">
                                      <p:cBhvr>
                                        <p:cTn id="119" dur="500"/>
                                        <p:tgtEl>
                                          <p:spTgt spid="63"/>
                                        </p:tgtEl>
                                      </p:cBhvr>
                                    </p:animEffect>
                                    <p:anim calcmode="lin" valueType="num">
                                      <p:cBhvr>
                                        <p:cTn id="120" dur="500" fill="hold"/>
                                        <p:tgtEl>
                                          <p:spTgt spid="63"/>
                                        </p:tgtEl>
                                        <p:attrNameLst>
                                          <p:attrName>ppt_x</p:attrName>
                                        </p:attrNameLst>
                                      </p:cBhvr>
                                      <p:tavLst>
                                        <p:tav tm="0">
                                          <p:val>
                                            <p:strVal val="#ppt_x"/>
                                          </p:val>
                                        </p:tav>
                                        <p:tav tm="100000">
                                          <p:val>
                                            <p:strVal val="#ppt_x"/>
                                          </p:val>
                                        </p:tav>
                                      </p:tavLst>
                                    </p:anim>
                                    <p:anim calcmode="lin" valueType="num">
                                      <p:cBhvr>
                                        <p:cTn id="121" dur="500" fill="hold"/>
                                        <p:tgtEl>
                                          <p:spTgt spid="63"/>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80"/>
                                        </p:tgtEl>
                                        <p:attrNameLst>
                                          <p:attrName>style.visibility</p:attrName>
                                        </p:attrNameLst>
                                      </p:cBhvr>
                                      <p:to>
                                        <p:strVal val="visible"/>
                                      </p:to>
                                    </p:set>
                                    <p:animEffect transition="in" filter="fade">
                                      <p:cBhvr>
                                        <p:cTn id="124" dur="500"/>
                                        <p:tgtEl>
                                          <p:spTgt spid="80"/>
                                        </p:tgtEl>
                                      </p:cBhvr>
                                    </p:animEffect>
                                    <p:anim calcmode="lin" valueType="num">
                                      <p:cBhvr>
                                        <p:cTn id="125" dur="500" fill="hold"/>
                                        <p:tgtEl>
                                          <p:spTgt spid="80"/>
                                        </p:tgtEl>
                                        <p:attrNameLst>
                                          <p:attrName>ppt_x</p:attrName>
                                        </p:attrNameLst>
                                      </p:cBhvr>
                                      <p:tavLst>
                                        <p:tav tm="0">
                                          <p:val>
                                            <p:strVal val="#ppt_x"/>
                                          </p:val>
                                        </p:tav>
                                        <p:tav tm="100000">
                                          <p:val>
                                            <p:strVal val="#ppt_x"/>
                                          </p:val>
                                        </p:tav>
                                      </p:tavLst>
                                    </p:anim>
                                    <p:anim calcmode="lin" valueType="num">
                                      <p:cBhvr>
                                        <p:cTn id="126" dur="500" fill="hold"/>
                                        <p:tgtEl>
                                          <p:spTgt spid="8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81"/>
                                        </p:tgtEl>
                                        <p:attrNameLst>
                                          <p:attrName>style.visibility</p:attrName>
                                        </p:attrNameLst>
                                      </p:cBhvr>
                                      <p:to>
                                        <p:strVal val="visible"/>
                                      </p:to>
                                    </p:set>
                                    <p:animEffect transition="in" filter="fade">
                                      <p:cBhvr>
                                        <p:cTn id="129" dur="500"/>
                                        <p:tgtEl>
                                          <p:spTgt spid="81"/>
                                        </p:tgtEl>
                                      </p:cBhvr>
                                    </p:animEffect>
                                    <p:anim calcmode="lin" valueType="num">
                                      <p:cBhvr>
                                        <p:cTn id="130" dur="500" fill="hold"/>
                                        <p:tgtEl>
                                          <p:spTgt spid="81"/>
                                        </p:tgtEl>
                                        <p:attrNameLst>
                                          <p:attrName>ppt_x</p:attrName>
                                        </p:attrNameLst>
                                      </p:cBhvr>
                                      <p:tavLst>
                                        <p:tav tm="0">
                                          <p:val>
                                            <p:strVal val="#ppt_x"/>
                                          </p:val>
                                        </p:tav>
                                        <p:tav tm="100000">
                                          <p:val>
                                            <p:strVal val="#ppt_x"/>
                                          </p:val>
                                        </p:tav>
                                      </p:tavLst>
                                    </p:anim>
                                    <p:anim calcmode="lin" valueType="num">
                                      <p:cBhvr>
                                        <p:cTn id="131"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右箭头 42"/>
          <p:cNvSpPr/>
          <p:nvPr/>
        </p:nvSpPr>
        <p:spPr>
          <a:xfrm>
            <a:off x="251520" y="339502"/>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右箭头 43"/>
          <p:cNvSpPr/>
          <p:nvPr/>
        </p:nvSpPr>
        <p:spPr>
          <a:xfrm>
            <a:off x="2123728" y="915566"/>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右箭头 44"/>
          <p:cNvSpPr/>
          <p:nvPr/>
        </p:nvSpPr>
        <p:spPr>
          <a:xfrm>
            <a:off x="3923368" y="1491630"/>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23528" y="1419622"/>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mn-lt"/>
                <a:ea typeface="+mn-ea"/>
                <a:cs typeface="+mn-ea"/>
                <a:sym typeface="+mn-lt"/>
              </a:rPr>
              <a:t>单击此处</a:t>
            </a:r>
            <a:r>
              <a:rPr lang="zh-CN" altLang="en-US" sz="1400" dirty="0" smtClean="0">
                <a:solidFill>
                  <a:schemeClr val="tx1">
                    <a:lumMod val="75000"/>
                    <a:lumOff val="25000"/>
                  </a:schemeClr>
                </a:solidFill>
                <a:latin typeface="+mn-lt"/>
                <a:ea typeface="+mn-ea"/>
                <a:cs typeface="+mn-ea"/>
                <a:sym typeface="+mn-lt"/>
              </a:rPr>
              <a:t>添加说明</a:t>
            </a:r>
            <a:r>
              <a:rPr lang="zh-CN" altLang="en-US" sz="1400" dirty="0">
                <a:solidFill>
                  <a:schemeClr val="tx1">
                    <a:lumMod val="75000"/>
                    <a:lumOff val="25000"/>
                  </a:schemeClr>
                </a:solidFill>
                <a:latin typeface="+mn-lt"/>
                <a:ea typeface="+mn-ea"/>
                <a:cs typeface="+mn-ea"/>
                <a:sym typeface="+mn-lt"/>
              </a:rPr>
              <a:t>文字单击此处</a:t>
            </a:r>
            <a:r>
              <a:rPr lang="zh-CN" altLang="en-US" sz="1400" dirty="0" smtClean="0">
                <a:solidFill>
                  <a:schemeClr val="tx1">
                    <a:lumMod val="75000"/>
                    <a:lumOff val="25000"/>
                  </a:schemeClr>
                </a:solidFill>
                <a:latin typeface="+mn-lt"/>
                <a:ea typeface="+mn-ea"/>
                <a:cs typeface="+mn-ea"/>
                <a:sym typeface="+mn-lt"/>
              </a:rPr>
              <a:t>添加说明</a:t>
            </a:r>
            <a:r>
              <a:rPr lang="zh-CN" altLang="en-US" sz="1400" dirty="0">
                <a:solidFill>
                  <a:schemeClr val="tx1">
                    <a:lumMod val="75000"/>
                    <a:lumOff val="25000"/>
                  </a:schemeClr>
                </a:solidFill>
                <a:latin typeface="+mn-lt"/>
                <a:ea typeface="+mn-ea"/>
                <a:cs typeface="+mn-ea"/>
                <a:sym typeface="+mn-lt"/>
              </a:rPr>
              <a:t>文字</a:t>
            </a:r>
            <a:r>
              <a:rPr lang="en-US" altLang="zh-CN" sz="1400" dirty="0">
                <a:solidFill>
                  <a:schemeClr val="tx1">
                    <a:lumMod val="75000"/>
                    <a:lumOff val="25000"/>
                  </a:schemeClr>
                </a:solidFill>
                <a:latin typeface="+mn-lt"/>
                <a:ea typeface="+mn-ea"/>
                <a:cs typeface="+mn-ea"/>
                <a:sym typeface="+mn-lt"/>
              </a:rPr>
              <a:t>.</a:t>
            </a:r>
            <a:endParaRPr lang="zh-CN" altLang="en-US" sz="1400" dirty="0">
              <a:solidFill>
                <a:schemeClr val="tx1">
                  <a:lumMod val="75000"/>
                  <a:lumOff val="25000"/>
                </a:schemeClr>
              </a:solidFill>
              <a:latin typeface="+mn-lt"/>
              <a:ea typeface="+mn-ea"/>
              <a:cs typeface="+mn-ea"/>
              <a:sym typeface="+mn-lt"/>
            </a:endParaRPr>
          </a:p>
        </p:txBody>
      </p:sp>
      <p:sp>
        <p:nvSpPr>
          <p:cNvPr id="47" name="TextBox 46"/>
          <p:cNvSpPr txBox="1"/>
          <p:nvPr/>
        </p:nvSpPr>
        <p:spPr>
          <a:xfrm>
            <a:off x="251520" y="782293"/>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mn-lt"/>
                <a:ea typeface="+mn-ea"/>
                <a:cs typeface="+mn-ea"/>
                <a:sym typeface="+mn-lt"/>
              </a:rPr>
              <a:t>此处添加标题</a:t>
            </a:r>
            <a:endParaRPr kumimoji="0" lang="zh-CN" altLang="en-US"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48" name="TextBox 47"/>
          <p:cNvSpPr txBox="1"/>
          <p:nvPr/>
        </p:nvSpPr>
        <p:spPr>
          <a:xfrm>
            <a:off x="2123728" y="1369100"/>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mn-lt"/>
                <a:ea typeface="+mn-ea"/>
                <a:cs typeface="+mn-ea"/>
                <a:sym typeface="+mn-lt"/>
              </a:rPr>
              <a:t>此处添加标题</a:t>
            </a:r>
            <a:endParaRPr kumimoji="0" lang="zh-CN" altLang="en-US"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49" name="矩形 48"/>
          <p:cNvSpPr/>
          <p:nvPr/>
        </p:nvSpPr>
        <p:spPr>
          <a:xfrm>
            <a:off x="2267744"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mn-lt"/>
                <a:ea typeface="+mn-ea"/>
                <a:cs typeface="+mn-ea"/>
                <a:sym typeface="+mn-lt"/>
              </a:rPr>
              <a:t>单击此处添加说明文字单击此处添加说明文字</a:t>
            </a:r>
            <a:r>
              <a:rPr lang="en-US" altLang="zh-CN" sz="1400" dirty="0">
                <a:solidFill>
                  <a:schemeClr val="tx1">
                    <a:lumMod val="75000"/>
                    <a:lumOff val="25000"/>
                  </a:schemeClr>
                </a:solidFill>
                <a:latin typeface="+mn-lt"/>
                <a:ea typeface="+mn-ea"/>
                <a:cs typeface="+mn-ea"/>
                <a:sym typeface="+mn-lt"/>
              </a:rPr>
              <a:t>.</a:t>
            </a:r>
            <a:endParaRPr lang="zh-CN" altLang="en-US" sz="1400" dirty="0">
              <a:solidFill>
                <a:schemeClr val="tx1">
                  <a:lumMod val="75000"/>
                  <a:lumOff val="25000"/>
                </a:schemeClr>
              </a:solidFill>
              <a:latin typeface="+mn-lt"/>
              <a:ea typeface="+mn-ea"/>
              <a:cs typeface="+mn-ea"/>
              <a:sym typeface="+mn-lt"/>
            </a:endParaRPr>
          </a:p>
        </p:txBody>
      </p:sp>
      <p:sp>
        <p:nvSpPr>
          <p:cNvPr id="50" name="矩形 49"/>
          <p:cNvSpPr/>
          <p:nvPr/>
        </p:nvSpPr>
        <p:spPr>
          <a:xfrm>
            <a:off x="4121220" y="2599333"/>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mn-lt"/>
                <a:ea typeface="+mn-ea"/>
                <a:cs typeface="+mn-ea"/>
                <a:sym typeface="+mn-lt"/>
              </a:rPr>
              <a:t>单击此处添加说明文字单击此处添加说明文字</a:t>
            </a:r>
            <a:r>
              <a:rPr lang="en-US" altLang="zh-CN" sz="1400" dirty="0">
                <a:solidFill>
                  <a:schemeClr val="tx1">
                    <a:lumMod val="75000"/>
                    <a:lumOff val="25000"/>
                  </a:schemeClr>
                </a:solidFill>
                <a:latin typeface="+mn-lt"/>
                <a:ea typeface="+mn-ea"/>
                <a:cs typeface="+mn-ea"/>
                <a:sym typeface="+mn-lt"/>
              </a:rPr>
              <a:t>.</a:t>
            </a:r>
            <a:endParaRPr lang="zh-CN" altLang="en-US" sz="1400" dirty="0">
              <a:solidFill>
                <a:schemeClr val="tx1">
                  <a:lumMod val="75000"/>
                  <a:lumOff val="25000"/>
                </a:schemeClr>
              </a:solidFill>
              <a:latin typeface="+mn-lt"/>
              <a:ea typeface="+mn-ea"/>
              <a:cs typeface="+mn-ea"/>
              <a:sym typeface="+mn-lt"/>
            </a:endParaRPr>
          </a:p>
        </p:txBody>
      </p:sp>
      <p:sp>
        <p:nvSpPr>
          <p:cNvPr id="51" name="TextBox 50"/>
          <p:cNvSpPr txBox="1"/>
          <p:nvPr/>
        </p:nvSpPr>
        <p:spPr>
          <a:xfrm>
            <a:off x="3923928" y="1945164"/>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mn-lt"/>
                <a:ea typeface="+mn-ea"/>
                <a:cs typeface="+mn-ea"/>
                <a:sym typeface="+mn-lt"/>
              </a:rPr>
              <a:t>此处添加标题</a:t>
            </a:r>
            <a:endParaRPr kumimoji="0" lang="zh-CN" altLang="en-US" b="1"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52" name="圆角矩形 51"/>
          <p:cNvSpPr/>
          <p:nvPr/>
        </p:nvSpPr>
        <p:spPr>
          <a:xfrm>
            <a:off x="6012160" y="2859782"/>
            <a:ext cx="2520280"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6084168" y="2991311"/>
            <a:ext cx="2376264" cy="992579"/>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mn-lt"/>
                <a:ea typeface="+mn-ea"/>
                <a:cs typeface="+mn-ea"/>
                <a:sym typeface="+mn-lt"/>
              </a:rPr>
              <a:t>请输入文本内容请输入文本</a:t>
            </a:r>
            <a:r>
              <a:rPr lang="zh-CN" altLang="en-US" sz="1300" kern="0" dirty="0" smtClean="0">
                <a:solidFill>
                  <a:sysClr val="windowText" lastClr="000000">
                    <a:lumMod val="85000"/>
                    <a:lumOff val="15000"/>
                  </a:sysClr>
                </a:solidFill>
                <a:latin typeface="+mn-lt"/>
                <a:ea typeface="+mn-ea"/>
                <a:cs typeface="+mn-ea"/>
                <a:sym typeface="+mn-lt"/>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right)">
                                      <p:cBhvr>
                                        <p:cTn id="22" dur="500"/>
                                        <p:tgtEl>
                                          <p:spTgt spid="4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right)">
                                      <p:cBhvr>
                                        <p:cTn id="30" dur="500"/>
                                        <p:tgtEl>
                                          <p:spTgt spid="48"/>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up)">
                                      <p:cBhvr>
                                        <p:cTn id="34" dur="500"/>
                                        <p:tgtEl>
                                          <p:spTgt spid="49"/>
                                        </p:tgtEl>
                                      </p:cBhvr>
                                    </p:animEffect>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right)">
                                      <p:cBhvr>
                                        <p:cTn id="38" dur="500"/>
                                        <p:tgtEl>
                                          <p:spTgt spid="51"/>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childTnLst>
                          </p:cTn>
                        </p:par>
                        <p:par>
                          <p:cTn id="43" fill="hold">
                            <p:stCondLst>
                              <p:cond delay="4500"/>
                            </p:stCondLst>
                            <p:childTnLst>
                              <p:par>
                                <p:cTn id="44" presetID="21" presetClass="entr" presetSubtype="1"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heel(1)">
                                      <p:cBhvr>
                                        <p:cTn id="46" dur="1000"/>
                                        <p:tgtEl>
                                          <p:spTgt spid="52"/>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 name="对角圆角矩形 59"/>
          <p:cNvSpPr/>
          <p:nvPr/>
        </p:nvSpPr>
        <p:spPr>
          <a:xfrm>
            <a:off x="702741" y="722269"/>
            <a:ext cx="1343546"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cs typeface="+mn-ea"/>
                <a:sym typeface="+mn-lt"/>
              </a:rPr>
              <a:t>添加内容</a:t>
            </a:r>
          </a:p>
        </p:txBody>
      </p:sp>
      <p:sp>
        <p:nvSpPr>
          <p:cNvPr id="81" name="对角圆角矩形 80"/>
          <p:cNvSpPr/>
          <p:nvPr/>
        </p:nvSpPr>
        <p:spPr>
          <a:xfrm>
            <a:off x="1703984" y="1528367"/>
            <a:ext cx="1345257"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cs typeface="+mn-ea"/>
                <a:sym typeface="+mn-lt"/>
              </a:rPr>
              <a:t>添加内容</a:t>
            </a:r>
          </a:p>
        </p:txBody>
      </p:sp>
      <p:sp>
        <p:nvSpPr>
          <p:cNvPr id="82" name="对角圆角矩形 81"/>
          <p:cNvSpPr/>
          <p:nvPr/>
        </p:nvSpPr>
        <p:spPr>
          <a:xfrm>
            <a:off x="2705224" y="2334466"/>
            <a:ext cx="1345257"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cs typeface="+mn-ea"/>
                <a:sym typeface="+mn-lt"/>
              </a:rPr>
              <a:t>添加内容</a:t>
            </a:r>
          </a:p>
        </p:txBody>
      </p:sp>
      <p:sp>
        <p:nvSpPr>
          <p:cNvPr id="83" name="对角圆角矩形 82"/>
          <p:cNvSpPr/>
          <p:nvPr/>
        </p:nvSpPr>
        <p:spPr>
          <a:xfrm>
            <a:off x="3708176" y="3140564"/>
            <a:ext cx="1343546"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cs typeface="+mn-ea"/>
                <a:sym typeface="+mn-lt"/>
              </a:rPr>
              <a:t>添加内容</a:t>
            </a:r>
          </a:p>
        </p:txBody>
      </p:sp>
      <p:cxnSp>
        <p:nvCxnSpPr>
          <p:cNvPr id="84" name="直接箭头连接符 83"/>
          <p:cNvCxnSpPr/>
          <p:nvPr/>
        </p:nvCxnSpPr>
        <p:spPr>
          <a:xfrm>
            <a:off x="2198613" y="9774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12255" y="722269"/>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mn-lt"/>
                  <a:ea typeface="+mn-ea"/>
                  <a:cs typeface="+mn-ea"/>
                  <a:sym typeface="+mn-lt"/>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mn-lt"/>
                  <a:ea typeface="+mn-ea"/>
                  <a:cs typeface="+mn-ea"/>
                  <a:sym typeface="+mn-lt"/>
                </a:rPr>
                <a:t>点击添加内容点击添加内容点击添加</a:t>
              </a:r>
              <a:endParaRPr lang="en-US" altLang="zh-CN" sz="1300" dirty="0">
                <a:solidFill>
                  <a:schemeClr val="tx1">
                    <a:lumMod val="85000"/>
                    <a:lumOff val="15000"/>
                  </a:schemeClr>
                </a:solidFill>
                <a:latin typeface="+mn-lt"/>
                <a:ea typeface="+mn-ea"/>
                <a:cs typeface="+mn-ea"/>
                <a:sym typeface="+mn-lt"/>
              </a:endParaRPr>
            </a:p>
          </p:txBody>
        </p:sp>
      </p:grpSp>
      <p:cxnSp>
        <p:nvCxnSpPr>
          <p:cNvPr id="88" name="直接箭头连接符 87"/>
          <p:cNvCxnSpPr/>
          <p:nvPr/>
        </p:nvCxnSpPr>
        <p:spPr>
          <a:xfrm>
            <a:off x="3186162" y="17972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43858" y="1498577"/>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mn-lt"/>
                  <a:ea typeface="+mn-ea"/>
                  <a:cs typeface="+mn-ea"/>
                  <a:sym typeface="+mn-lt"/>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mn-lt"/>
                  <a:ea typeface="+mn-ea"/>
                  <a:cs typeface="+mn-ea"/>
                  <a:sym typeface="+mn-lt"/>
                </a:rPr>
                <a:t>点击添加内容点击添加内容点击添加</a:t>
              </a:r>
              <a:endParaRPr lang="en-US" altLang="zh-CN" sz="1300" dirty="0">
                <a:solidFill>
                  <a:schemeClr val="tx1">
                    <a:lumMod val="85000"/>
                    <a:lumOff val="15000"/>
                  </a:schemeClr>
                </a:solidFill>
                <a:latin typeface="+mn-lt"/>
                <a:ea typeface="+mn-ea"/>
                <a:cs typeface="+mn-ea"/>
                <a:sym typeface="+mn-lt"/>
              </a:endParaRPr>
            </a:p>
          </p:txBody>
        </p:sp>
      </p:grpSp>
      <p:cxnSp>
        <p:nvCxnSpPr>
          <p:cNvPr id="92" name="直接箭头连接符 91"/>
          <p:cNvCxnSpPr/>
          <p:nvPr/>
        </p:nvCxnSpPr>
        <p:spPr>
          <a:xfrm>
            <a:off x="4173711" y="26170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860032" y="2355726"/>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mn-lt"/>
                  <a:ea typeface="+mn-ea"/>
                  <a:cs typeface="+mn-ea"/>
                  <a:sym typeface="+mn-lt"/>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mn-lt"/>
                  <a:ea typeface="+mn-ea"/>
                  <a:cs typeface="+mn-ea"/>
                  <a:sym typeface="+mn-lt"/>
                </a:rPr>
                <a:t>点击添加内容点击添加内容点击添加</a:t>
              </a:r>
              <a:endParaRPr lang="en-US" altLang="zh-CN" sz="1300" dirty="0">
                <a:solidFill>
                  <a:schemeClr val="tx1">
                    <a:lumMod val="85000"/>
                    <a:lumOff val="15000"/>
                  </a:schemeClr>
                </a:solidFill>
                <a:latin typeface="+mn-lt"/>
                <a:ea typeface="+mn-ea"/>
                <a:cs typeface="+mn-ea"/>
                <a:sym typeface="+mn-lt"/>
              </a:endParaRPr>
            </a:p>
          </p:txBody>
        </p:sp>
      </p:grpSp>
      <p:cxnSp>
        <p:nvCxnSpPr>
          <p:cNvPr id="96" name="直接箭头连接符 95"/>
          <p:cNvCxnSpPr/>
          <p:nvPr/>
        </p:nvCxnSpPr>
        <p:spPr>
          <a:xfrm>
            <a:off x="5161260" y="34368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44158" y="3132033"/>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mn-lt"/>
                  <a:ea typeface="+mn-ea"/>
                  <a:cs typeface="+mn-ea"/>
                  <a:sym typeface="+mn-lt"/>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mn-lt"/>
                  <a:ea typeface="+mn-ea"/>
                  <a:cs typeface="+mn-ea"/>
                  <a:sym typeface="+mn-lt"/>
                </a:rPr>
                <a:t>点击添加内容点击添加内容点击添加</a:t>
              </a:r>
              <a:endParaRPr lang="en-US" altLang="zh-CN" sz="1300" dirty="0">
                <a:solidFill>
                  <a:schemeClr val="tx1">
                    <a:lumMod val="85000"/>
                    <a:lumOff val="15000"/>
                  </a:schemeClr>
                </a:solidFill>
                <a:latin typeface="+mn-lt"/>
                <a:ea typeface="+mn-ea"/>
                <a:cs typeface="+mn-ea"/>
                <a:sym typeface="+mn-lt"/>
              </a:endParaRPr>
            </a:p>
          </p:txBody>
        </p:sp>
      </p:grpSp>
      <p:sp>
        <p:nvSpPr>
          <p:cNvPr id="100" name="直角上箭头 99"/>
          <p:cNvSpPr/>
          <p:nvPr/>
        </p:nvSpPr>
        <p:spPr>
          <a:xfrm rot="5400000">
            <a:off x="1050191" y="1412003"/>
            <a:ext cx="580186" cy="569938"/>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cs typeface="+mn-ea"/>
              <a:sym typeface="+mn-lt"/>
            </a:endParaRPr>
          </a:p>
        </p:txBody>
      </p:sp>
      <p:sp>
        <p:nvSpPr>
          <p:cNvPr id="101" name="直角上箭头 100"/>
          <p:cNvSpPr/>
          <p:nvPr/>
        </p:nvSpPr>
        <p:spPr>
          <a:xfrm rot="5400000">
            <a:off x="2063413" y="2207833"/>
            <a:ext cx="581897" cy="568226"/>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cs typeface="+mn-ea"/>
              <a:sym typeface="+mn-lt"/>
            </a:endParaRPr>
          </a:p>
        </p:txBody>
      </p:sp>
      <p:sp>
        <p:nvSpPr>
          <p:cNvPr id="102" name="直角上箭头 101"/>
          <p:cNvSpPr/>
          <p:nvPr/>
        </p:nvSpPr>
        <p:spPr>
          <a:xfrm rot="5400000">
            <a:off x="3077491" y="3002808"/>
            <a:ext cx="581897" cy="569937"/>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cs typeface="+mn-ea"/>
              <a:sym typeface="+mn-lt"/>
            </a:endParaRPr>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wipe(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ipe(left)">
                                      <p:cBhvr>
                                        <p:cTn id="16" dur="500"/>
                                        <p:tgtEl>
                                          <p:spTgt spid="85"/>
                                        </p:tgtEl>
                                      </p:cBhvr>
                                    </p:animEffect>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500"/>
                                        <p:tgtEl>
                                          <p:spTgt spid="100"/>
                                        </p:tgtEl>
                                        <p:attrNameLst>
                                          <p:attrName>ppt_y</p:attrName>
                                        </p:attrNameLst>
                                      </p:cBhvr>
                                      <p:tavLst>
                                        <p:tav tm="0">
                                          <p:val>
                                            <p:strVal val="#ppt_y-#ppt_h*1.125000"/>
                                          </p:val>
                                        </p:tav>
                                        <p:tav tm="100000">
                                          <p:val>
                                            <p:strVal val="#ppt_y"/>
                                          </p:val>
                                        </p:tav>
                                      </p:tavLst>
                                    </p:anim>
                                    <p:animEffect transition="in" filter="wipe(down)">
                                      <p:cBhvr>
                                        <p:cTn id="21" dur="500"/>
                                        <p:tgtEl>
                                          <p:spTgt spid="10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left)">
                                      <p:cBhvr>
                                        <p:cTn id="25" dur="500"/>
                                        <p:tgtEl>
                                          <p:spTgt spid="81"/>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left)">
                                      <p:cBhvr>
                                        <p:cTn id="29" dur="500"/>
                                        <p:tgtEl>
                                          <p:spTgt spid="8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wipe(left)">
                                      <p:cBhvr>
                                        <p:cTn id="33" dur="500"/>
                                        <p:tgtEl>
                                          <p:spTgt spid="89"/>
                                        </p:tgtEl>
                                      </p:cBhvr>
                                    </p:animEffect>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500"/>
                                        <p:tgtEl>
                                          <p:spTgt spid="101"/>
                                        </p:tgtEl>
                                        <p:attrNameLst>
                                          <p:attrName>ppt_y</p:attrName>
                                        </p:attrNameLst>
                                      </p:cBhvr>
                                      <p:tavLst>
                                        <p:tav tm="0">
                                          <p:val>
                                            <p:strVal val="#ppt_y-#ppt_h*1.125000"/>
                                          </p:val>
                                        </p:tav>
                                        <p:tav tm="100000">
                                          <p:val>
                                            <p:strVal val="#ppt_y"/>
                                          </p:val>
                                        </p:tav>
                                      </p:tavLst>
                                    </p:anim>
                                    <p:animEffect transition="in" filter="wipe(down)">
                                      <p:cBhvr>
                                        <p:cTn id="38" dur="500"/>
                                        <p:tgtEl>
                                          <p:spTgt spid="10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wipe(left)">
                                      <p:cBhvr>
                                        <p:cTn id="42" dur="500"/>
                                        <p:tgtEl>
                                          <p:spTgt spid="82"/>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500"/>
                                        <p:tgtEl>
                                          <p:spTgt spid="92"/>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childTnLst>
                          </p:cTn>
                        </p:par>
                        <p:par>
                          <p:cTn id="51" fill="hold">
                            <p:stCondLst>
                              <p:cond delay="5500"/>
                            </p:stCondLst>
                            <p:childTnLst>
                              <p:par>
                                <p:cTn id="52" presetID="12" presetClass="entr" presetSubtype="1" fill="hold" grpId="0" nodeType="afterEffect">
                                  <p:stCondLst>
                                    <p:cond delay="0"/>
                                  </p:stCondLst>
                                  <p:childTnLst>
                                    <p:set>
                                      <p:cBhvr>
                                        <p:cTn id="53" dur="1" fill="hold">
                                          <p:stCondLst>
                                            <p:cond delay="0"/>
                                          </p:stCondLst>
                                        </p:cTn>
                                        <p:tgtEl>
                                          <p:spTgt spid="102"/>
                                        </p:tgtEl>
                                        <p:attrNameLst>
                                          <p:attrName>style.visibility</p:attrName>
                                        </p:attrNameLst>
                                      </p:cBhvr>
                                      <p:to>
                                        <p:strVal val="visible"/>
                                      </p:to>
                                    </p:set>
                                    <p:anim calcmode="lin" valueType="num">
                                      <p:cBhvr additive="base">
                                        <p:cTn id="54" dur="500"/>
                                        <p:tgtEl>
                                          <p:spTgt spid="102"/>
                                        </p:tgtEl>
                                        <p:attrNameLst>
                                          <p:attrName>ppt_y</p:attrName>
                                        </p:attrNameLst>
                                      </p:cBhvr>
                                      <p:tavLst>
                                        <p:tav tm="0">
                                          <p:val>
                                            <p:strVal val="#ppt_y-#ppt_h*1.125000"/>
                                          </p:val>
                                        </p:tav>
                                        <p:tav tm="100000">
                                          <p:val>
                                            <p:strVal val="#ppt_y"/>
                                          </p:val>
                                        </p:tav>
                                      </p:tavLst>
                                    </p:anim>
                                    <p:animEffect transition="in" filter="wipe(down)">
                                      <p:cBhvr>
                                        <p:cTn id="55" dur="500"/>
                                        <p:tgtEl>
                                          <p:spTgt spid="10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left)">
                                      <p:cBhvr>
                                        <p:cTn id="63" dur="500"/>
                                        <p:tgtEl>
                                          <p:spTgt spid="96"/>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81" grpId="0" animBg="1"/>
      <p:bldP spid="82" grpId="0" animBg="1"/>
      <p:bldP spid="83" grpId="0" animBg="1"/>
      <p:bldP spid="100" grpId="0" animBg="1"/>
      <p:bldP spid="101" grpId="0" animBg="1"/>
      <p:bldP spid="10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62"/>
          <p:cNvGrpSpPr>
            <a:grpSpLocks/>
          </p:cNvGrpSpPr>
          <p:nvPr/>
        </p:nvGrpSpPr>
        <p:grpSpPr bwMode="auto">
          <a:xfrm>
            <a:off x="958850" y="889794"/>
            <a:ext cx="2768600" cy="1570037"/>
            <a:chOff x="958486" y="1157048"/>
            <a:chExt cx="2768506" cy="1569660"/>
          </a:xfrm>
        </p:grpSpPr>
        <p:grpSp>
          <p:nvGrpSpPr>
            <p:cNvPr id="36" name="组合 39"/>
            <p:cNvGrpSpPr>
              <a:grpSpLocks/>
            </p:cNvGrpSpPr>
            <p:nvPr/>
          </p:nvGrpSpPr>
          <p:grpSpPr bwMode="auto">
            <a:xfrm>
              <a:off x="1010221" y="1358009"/>
              <a:ext cx="2716771" cy="1162022"/>
              <a:chOff x="1067371" y="1358009"/>
              <a:chExt cx="2716771" cy="1162022"/>
            </a:xfrm>
          </p:grpSpPr>
          <p:sp>
            <p:nvSpPr>
              <p:cNvPr id="38" name="矩形 37"/>
              <p:cNvSpPr/>
              <p:nvPr/>
            </p:nvSpPr>
            <p:spPr>
              <a:xfrm>
                <a:off x="1068022" y="1493517"/>
                <a:ext cx="1022315" cy="9237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9" name="矩形 38"/>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mn-lt"/>
                    <a:ea typeface="+mn-ea"/>
                    <a:cs typeface="+mn-ea"/>
                    <a:sym typeface="+mn-lt"/>
                  </a:rPr>
                  <a:t>目  录</a:t>
                </a:r>
              </a:p>
            </p:txBody>
          </p:sp>
          <p:sp>
            <p:nvSpPr>
              <p:cNvPr id="40"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mn-lt"/>
                    <a:ea typeface="+mn-ea"/>
                    <a:cs typeface="+mn-ea"/>
                    <a:sym typeface="+mn-lt"/>
                  </a:rPr>
                  <a:t>ONTENTS</a:t>
                </a:r>
                <a:endParaRPr lang="zh-CN" altLang="en-US" sz="2500" b="1" dirty="0">
                  <a:solidFill>
                    <a:srgbClr val="C00000"/>
                  </a:solidFill>
                  <a:latin typeface="+mn-lt"/>
                  <a:ea typeface="+mn-ea"/>
                  <a:cs typeface="+mn-ea"/>
                  <a:sym typeface="+mn-lt"/>
                </a:endParaRPr>
              </a:p>
            </p:txBody>
          </p:sp>
        </p:grpSp>
        <p:sp>
          <p:nvSpPr>
            <p:cNvPr id="37" name="矩形 36"/>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mn-lt"/>
                  <a:ea typeface="+mn-ea"/>
                  <a:cs typeface="+mn-ea"/>
                  <a:sym typeface="+mn-lt"/>
                </a:rPr>
                <a:t>C</a:t>
              </a:r>
              <a:endParaRPr lang="zh-CN" altLang="en-US" sz="9600" dirty="0">
                <a:solidFill>
                  <a:schemeClr val="bg1"/>
                </a:solidFill>
                <a:effectLst>
                  <a:innerShdw blurRad="63500" dist="50800" dir="10800000">
                    <a:prstClr val="black">
                      <a:alpha val="50000"/>
                    </a:prstClr>
                  </a:innerShdw>
                </a:effectLst>
                <a:latin typeface="+mn-lt"/>
                <a:ea typeface="+mn-ea"/>
                <a:cs typeface="+mn-ea"/>
                <a:sym typeface="+mn-lt"/>
              </a:endParaRPr>
            </a:p>
          </p:txBody>
        </p:sp>
      </p:grpSp>
      <p:grpSp>
        <p:nvGrpSpPr>
          <p:cNvPr id="41" name="组合 8"/>
          <p:cNvGrpSpPr>
            <a:grpSpLocks/>
          </p:cNvGrpSpPr>
          <p:nvPr/>
        </p:nvGrpSpPr>
        <p:grpSpPr bwMode="auto">
          <a:xfrm>
            <a:off x="4124325" y="1212054"/>
            <a:ext cx="4073526" cy="499624"/>
            <a:chOff x="4181203" y="1479950"/>
            <a:chExt cx="4074491" cy="499186"/>
          </a:xfrm>
        </p:grpSpPr>
        <p:sp>
          <p:nvSpPr>
            <p:cNvPr id="42" name="矩形 41"/>
            <p:cNvSpPr/>
            <p:nvPr/>
          </p:nvSpPr>
          <p:spPr bwMode="auto">
            <a:xfrm>
              <a:off x="4181203" y="1522775"/>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3" name="椭圆 42"/>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4" name="矩形 11"/>
            <p:cNvSpPr>
              <a:spLocks noChangeArrowheads="1"/>
            </p:cNvSpPr>
            <p:nvPr/>
          </p:nvSpPr>
          <p:spPr bwMode="auto">
            <a:xfrm>
              <a:off x="4216136" y="1479950"/>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1</a:t>
              </a:r>
            </a:p>
          </p:txBody>
        </p:sp>
        <p:sp>
          <p:nvSpPr>
            <p:cNvPr id="45" name="TextBox 72"/>
            <p:cNvSpPr txBox="1"/>
            <p:nvPr/>
          </p:nvSpPr>
          <p:spPr bwMode="auto">
            <a:xfrm>
              <a:off x="4852875" y="1565376"/>
              <a:ext cx="3147761" cy="369008"/>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党史发展</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脉络及学习意义</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46" name="组合 13"/>
          <p:cNvGrpSpPr>
            <a:grpSpLocks/>
          </p:cNvGrpSpPr>
          <p:nvPr/>
        </p:nvGrpSpPr>
        <p:grpSpPr bwMode="auto">
          <a:xfrm>
            <a:off x="4124325" y="1793079"/>
            <a:ext cx="4073525" cy="499624"/>
            <a:chOff x="4181203" y="2060522"/>
            <a:chExt cx="4074491" cy="499186"/>
          </a:xfrm>
        </p:grpSpPr>
        <p:sp>
          <p:nvSpPr>
            <p:cNvPr id="47" name="矩形 46"/>
            <p:cNvSpPr/>
            <p:nvPr/>
          </p:nvSpPr>
          <p:spPr bwMode="auto">
            <a:xfrm>
              <a:off x="4181203" y="2103347"/>
              <a:ext cx="4074491" cy="450454"/>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8" name="椭圆 47"/>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49" name="矩形 16"/>
            <p:cNvSpPr>
              <a:spLocks noChangeArrowheads="1"/>
            </p:cNvSpPr>
            <p:nvPr/>
          </p:nvSpPr>
          <p:spPr bwMode="auto">
            <a:xfrm>
              <a:off x="4216136" y="2060522"/>
              <a:ext cx="601806" cy="49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2</a:t>
              </a:r>
            </a:p>
          </p:txBody>
        </p:sp>
        <p:sp>
          <p:nvSpPr>
            <p:cNvPr id="50" name="TextBox 77"/>
            <p:cNvSpPr txBox="1"/>
            <p:nvPr/>
          </p:nvSpPr>
          <p:spPr bwMode="auto">
            <a:xfrm>
              <a:off x="4852875" y="2132240"/>
              <a:ext cx="2609025" cy="369008"/>
            </a:xfrm>
            <a:prstGeom prst="rect">
              <a:avLst/>
            </a:prstGeom>
            <a:noFill/>
          </p:spPr>
          <p:txBody>
            <a:bodyPr wrap="none">
              <a:spAutoFit/>
            </a:bodyPr>
            <a:lstStyle/>
            <a:p>
              <a:pPr fontAlgn="auto">
                <a:spcBef>
                  <a:spcPts val="0"/>
                </a:spcBef>
                <a:spcAft>
                  <a:spcPts val="0"/>
                </a:spcAft>
                <a:defRPr/>
              </a:pP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新民主主义革命时期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51" name="组合 18"/>
          <p:cNvGrpSpPr>
            <a:grpSpLocks/>
          </p:cNvGrpSpPr>
          <p:nvPr/>
        </p:nvGrpSpPr>
        <p:grpSpPr bwMode="auto">
          <a:xfrm>
            <a:off x="4124325" y="2359817"/>
            <a:ext cx="4073524" cy="499624"/>
            <a:chOff x="4181203" y="2626579"/>
            <a:chExt cx="4074491" cy="500776"/>
          </a:xfrm>
        </p:grpSpPr>
        <p:sp>
          <p:nvSpPr>
            <p:cNvPr id="52" name="矩形 51"/>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53" name="椭圆 52"/>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54"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mn-lt"/>
                  <a:ea typeface="+mn-ea"/>
                  <a:cs typeface="+mn-ea"/>
                  <a:sym typeface="+mn-lt"/>
                </a:rPr>
                <a:t>3</a:t>
              </a:r>
            </a:p>
          </p:txBody>
        </p:sp>
        <p:sp>
          <p:nvSpPr>
            <p:cNvPr id="55" name="TextBox 82"/>
            <p:cNvSpPr txBox="1"/>
            <p:nvPr/>
          </p:nvSpPr>
          <p:spPr bwMode="auto">
            <a:xfrm>
              <a:off x="4852874" y="2726824"/>
              <a:ext cx="3147762"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社会主义</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革命和建设时期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56" name="组合 26"/>
          <p:cNvGrpSpPr>
            <a:grpSpLocks/>
          </p:cNvGrpSpPr>
          <p:nvPr/>
        </p:nvGrpSpPr>
        <p:grpSpPr bwMode="auto">
          <a:xfrm>
            <a:off x="3835249" y="1285132"/>
            <a:ext cx="68264" cy="2376614"/>
            <a:chOff x="6956644" y="1540645"/>
            <a:chExt cx="68264" cy="2224982"/>
          </a:xfrm>
        </p:grpSpPr>
        <p:cxnSp>
          <p:nvCxnSpPr>
            <p:cNvPr id="57" name="直接连接符 87"/>
            <p:cNvCxnSpPr/>
            <p:nvPr/>
          </p:nvCxnSpPr>
          <p:spPr bwMode="auto">
            <a:xfrm>
              <a:off x="6956644" y="154064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88"/>
            <p:cNvCxnSpPr/>
            <p:nvPr/>
          </p:nvCxnSpPr>
          <p:spPr bwMode="auto">
            <a:xfrm>
              <a:off x="7024908"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1"/>
            <a:ext cx="4083832" cy="499624"/>
            <a:chOff x="4181203" y="2626579"/>
            <a:chExt cx="4084801" cy="500776"/>
          </a:xfrm>
        </p:grpSpPr>
        <p:sp>
          <p:nvSpPr>
            <p:cNvPr id="60" name="矩形 59"/>
            <p:cNvSpPr/>
            <p:nvPr/>
          </p:nvSpPr>
          <p:spPr bwMode="auto">
            <a:xfrm>
              <a:off x="4181203" y="2669540"/>
              <a:ext cx="4074491" cy="450299"/>
            </a:xfrm>
            <a:prstGeom prst="rect">
              <a:avLst/>
            </a:prstGeom>
            <a:solidFill>
              <a:srgbClr val="C0000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mn-lt"/>
                <a:ea typeface="+mn-ea"/>
                <a:cs typeface="+mn-ea"/>
                <a:sym typeface="+mn-lt"/>
              </a:endParaRPr>
            </a:p>
          </p:txBody>
        </p:sp>
        <p:sp>
          <p:nvSpPr>
            <p:cNvPr id="62" name="矩形 21"/>
            <p:cNvSpPr>
              <a:spLocks noChangeArrowheads="1"/>
            </p:cNvSpPr>
            <p:nvPr/>
          </p:nvSpPr>
          <p:spPr bwMode="auto">
            <a:xfrm>
              <a:off x="4216136" y="2626579"/>
              <a:ext cx="601806" cy="50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mn-lt"/>
                  <a:ea typeface="+mn-ea"/>
                  <a:cs typeface="+mn-ea"/>
                  <a:sym typeface="+mn-lt"/>
                </a:rPr>
                <a:t>4</a:t>
              </a:r>
              <a:endParaRPr lang="en-US" altLang="zh-CN" sz="2000" dirty="0">
                <a:solidFill>
                  <a:srgbClr val="262626"/>
                </a:solidFill>
                <a:latin typeface="+mn-lt"/>
                <a:ea typeface="+mn-ea"/>
                <a:cs typeface="+mn-ea"/>
                <a:sym typeface="+mn-lt"/>
              </a:endParaRPr>
            </a:p>
          </p:txBody>
        </p:sp>
        <p:sp>
          <p:nvSpPr>
            <p:cNvPr id="63" name="TextBox 93"/>
            <p:cNvSpPr txBox="1"/>
            <p:nvPr/>
          </p:nvSpPr>
          <p:spPr bwMode="auto">
            <a:xfrm>
              <a:off x="4848874" y="2700268"/>
              <a:ext cx="3417130" cy="370184"/>
            </a:xfrm>
            <a:prstGeom prst="rect">
              <a:avLst/>
            </a:prstGeom>
            <a:noFill/>
          </p:spPr>
          <p:txBody>
            <a:bodyPr wrap="none">
              <a:spAutoFit/>
            </a:bodyPr>
            <a:lstStyle/>
            <a:p>
              <a:pPr fontAlgn="auto">
                <a:spcBef>
                  <a:spcPts val="0"/>
                </a:spcBef>
                <a:spcAft>
                  <a:spcPts val="0"/>
                </a:spcAft>
                <a:defRPr/>
              </a:pPr>
              <a:r>
                <a:rPr lang="zh-CN" altLang="en-US" spc="300" dirty="0" smtClean="0">
                  <a:solidFill>
                    <a:schemeClr val="bg1"/>
                  </a:solidFill>
                  <a:effectLst>
                    <a:outerShdw blurRad="38100" dist="38100" dir="2700000" algn="tl">
                      <a:srgbClr val="000000">
                        <a:alpha val="43137"/>
                      </a:srgbClr>
                    </a:outerShdw>
                  </a:effectLst>
                  <a:latin typeface="+mn-lt"/>
                  <a:ea typeface="+mn-ea"/>
                  <a:cs typeface="+mn-ea"/>
                  <a:sym typeface="+mn-lt"/>
                </a:rPr>
                <a:t>改革开放和</a:t>
              </a:r>
              <a:r>
                <a:rPr lang="zh-CN" altLang="en-US" spc="300" smtClean="0">
                  <a:solidFill>
                    <a:schemeClr val="bg1"/>
                  </a:solidFill>
                  <a:effectLst>
                    <a:outerShdw blurRad="38100" dist="38100" dir="2700000" algn="tl">
                      <a:srgbClr val="000000">
                        <a:alpha val="43137"/>
                      </a:srgbClr>
                    </a:outerShdw>
                  </a:effectLst>
                  <a:latin typeface="+mn-lt"/>
                  <a:ea typeface="+mn-ea"/>
                  <a:cs typeface="+mn-ea"/>
                  <a:sym typeface="+mn-lt"/>
                </a:rPr>
                <a:t>现代化建设时期</a:t>
              </a:r>
              <a:endParaRPr lang="zh-CN" altLang="en-US" spc="3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56"/>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35"/>
                                        </p:tgtEl>
                                        <p:attrNameLst>
                                          <p:attrName>style.visibility</p:attrName>
                                        </p:attrNameLst>
                                      </p:cBhvr>
                                      <p:to>
                                        <p:strVal val="visible"/>
                                      </p:to>
                                    </p:set>
                                    <p:anim calcmode="lin" valueType="num">
                                      <p:cBhvr additive="base">
                                        <p:cTn id="9" dur="300"/>
                                        <p:tgtEl>
                                          <p:spTgt spid="35"/>
                                        </p:tgtEl>
                                        <p:attrNameLst>
                                          <p:attrName>ppt_x</p:attrName>
                                        </p:attrNameLst>
                                      </p:cBhvr>
                                      <p:tavLst>
                                        <p:tav tm="0">
                                          <p:val>
                                            <p:strVal val="#ppt_x+#ppt_w*1.125000"/>
                                          </p:val>
                                        </p:tav>
                                        <p:tav tm="100000">
                                          <p:val>
                                            <p:strVal val="#ppt_x"/>
                                          </p:val>
                                        </p:tav>
                                      </p:tavLst>
                                    </p:anim>
                                    <p:animEffect transition="in" filter="wipe(left)">
                                      <p:cBhvr>
                                        <p:cTn id="10" dur="300"/>
                                        <p:tgtEl>
                                          <p:spTgt spid="35"/>
                                        </p:tgtEl>
                                      </p:cBhvr>
                                    </p:animEffect>
                                  </p:childTnLst>
                                </p:cTn>
                              </p:par>
                              <p:par>
                                <p:cTn id="11" presetID="2" presetClass="entr" presetSubtype="2" fill="hold" nodeType="withEffect">
                                  <p:stCondLst>
                                    <p:cond delay="120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300" fill="hold"/>
                                        <p:tgtEl>
                                          <p:spTgt spid="41"/>
                                        </p:tgtEl>
                                        <p:attrNameLst>
                                          <p:attrName>ppt_x</p:attrName>
                                        </p:attrNameLst>
                                      </p:cBhvr>
                                      <p:tavLst>
                                        <p:tav tm="0">
                                          <p:val>
                                            <p:strVal val="1+#ppt_w/2"/>
                                          </p:val>
                                        </p:tav>
                                        <p:tav tm="100000">
                                          <p:val>
                                            <p:strVal val="#ppt_x"/>
                                          </p:val>
                                        </p:tav>
                                      </p:tavLst>
                                    </p:anim>
                                    <p:anim calcmode="lin" valueType="num">
                                      <p:cBhvr additive="base">
                                        <p:cTn id="14" dur="3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30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300" fill="hold"/>
                                        <p:tgtEl>
                                          <p:spTgt spid="46"/>
                                        </p:tgtEl>
                                        <p:attrNameLst>
                                          <p:attrName>ppt_x</p:attrName>
                                        </p:attrNameLst>
                                      </p:cBhvr>
                                      <p:tavLst>
                                        <p:tav tm="0">
                                          <p:val>
                                            <p:strVal val="1+#ppt_w/2"/>
                                          </p:val>
                                        </p:tav>
                                        <p:tav tm="100000">
                                          <p:val>
                                            <p:strVal val="#ppt_x"/>
                                          </p:val>
                                        </p:tav>
                                      </p:tavLst>
                                    </p:anim>
                                    <p:anim calcmode="lin" valueType="num">
                                      <p:cBhvr additive="base">
                                        <p:cTn id="18" dur="300" fill="hold"/>
                                        <p:tgtEl>
                                          <p:spTgt spid="4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40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300" fill="hold"/>
                                        <p:tgtEl>
                                          <p:spTgt spid="51"/>
                                        </p:tgtEl>
                                        <p:attrNameLst>
                                          <p:attrName>ppt_x</p:attrName>
                                        </p:attrNameLst>
                                      </p:cBhvr>
                                      <p:tavLst>
                                        <p:tav tm="0">
                                          <p:val>
                                            <p:strVal val="1+#ppt_w/2"/>
                                          </p:val>
                                        </p:tav>
                                        <p:tav tm="100000">
                                          <p:val>
                                            <p:strVal val="#ppt_x"/>
                                          </p:val>
                                        </p:tav>
                                      </p:tavLst>
                                    </p:anim>
                                    <p:anim calcmode="lin" valueType="num">
                                      <p:cBhvr additive="base">
                                        <p:cTn id="22" dur="300" fill="hold"/>
                                        <p:tgtEl>
                                          <p:spTgt spid="51"/>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300" fill="hold"/>
                                        <p:tgtEl>
                                          <p:spTgt spid="59"/>
                                        </p:tgtEl>
                                        <p:attrNameLst>
                                          <p:attrName>ppt_x</p:attrName>
                                        </p:attrNameLst>
                                      </p:cBhvr>
                                      <p:tavLst>
                                        <p:tav tm="0">
                                          <p:val>
                                            <p:strVal val="1+#ppt_w/2"/>
                                          </p:val>
                                        </p:tav>
                                        <p:tav tm="100000">
                                          <p:val>
                                            <p:strVal val="#ppt_x"/>
                                          </p:val>
                                        </p:tav>
                                      </p:tavLst>
                                    </p:anim>
                                    <p:anim calcmode="lin" valueType="num">
                                      <p:cBhvr additive="base">
                                        <p:cTn id="2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1000" tmFilter="0, 0; .2, .5; .8, .5; 1, 0"/>
                                        <p:tgtEl>
                                          <p:spTgt spid="59"/>
                                        </p:tgtEl>
                                      </p:cBhvr>
                                    </p:animEffect>
                                    <p:animScale>
                                      <p:cBhvr>
                                        <p:cTn id="31" dur="50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椭圆 21"/>
          <p:cNvSpPr/>
          <p:nvPr/>
        </p:nvSpPr>
        <p:spPr bwMode="auto">
          <a:xfrm>
            <a:off x="5426406" y="675284"/>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cs typeface="+mn-ea"/>
                <a:sym typeface="+mn-lt"/>
              </a:rPr>
              <a:t>标题</a:t>
            </a:r>
          </a:p>
        </p:txBody>
      </p:sp>
      <p:sp>
        <p:nvSpPr>
          <p:cNvPr id="24" name="椭圆 23"/>
          <p:cNvSpPr/>
          <p:nvPr/>
        </p:nvSpPr>
        <p:spPr bwMode="auto">
          <a:xfrm>
            <a:off x="2937752" y="675284"/>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cs typeface="+mn-ea"/>
                <a:sym typeface="+mn-lt"/>
              </a:rPr>
              <a:t>标题</a:t>
            </a:r>
          </a:p>
        </p:txBody>
      </p:sp>
      <p:sp>
        <p:nvSpPr>
          <p:cNvPr id="25" name="椭圆 24"/>
          <p:cNvSpPr/>
          <p:nvPr/>
        </p:nvSpPr>
        <p:spPr bwMode="auto">
          <a:xfrm>
            <a:off x="5426406" y="2966418"/>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cs typeface="+mn-ea"/>
                <a:sym typeface="+mn-lt"/>
              </a:rPr>
              <a:t>标题</a:t>
            </a:r>
          </a:p>
        </p:txBody>
      </p:sp>
      <p:sp>
        <p:nvSpPr>
          <p:cNvPr id="26" name="椭圆 25"/>
          <p:cNvSpPr/>
          <p:nvPr/>
        </p:nvSpPr>
        <p:spPr bwMode="auto">
          <a:xfrm>
            <a:off x="2937752" y="2966418"/>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cs typeface="+mn-ea"/>
                <a:sym typeface="+mn-lt"/>
              </a:rPr>
              <a:t>标题</a:t>
            </a:r>
          </a:p>
        </p:txBody>
      </p:sp>
      <p:sp>
        <p:nvSpPr>
          <p:cNvPr id="27" name="文本框 12"/>
          <p:cNvSpPr>
            <a:spLocks/>
          </p:cNvSpPr>
          <p:nvPr/>
        </p:nvSpPr>
        <p:spPr bwMode="auto">
          <a:xfrm>
            <a:off x="4008818" y="1622194"/>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a:extLst/>
        </p:spPr>
        <p:txBody>
          <a:bodyPr lIns="0" tIns="0" rIns="0" bIns="0" anchor="ctr"/>
          <a:lstStyle/>
          <a:p>
            <a:pPr algn="ctr" eaLnBrk="1" hangingPunct="1"/>
            <a:r>
              <a:rPr lang="zh-CN" altLang="en-US" sz="2600">
                <a:solidFill>
                  <a:schemeClr val="bg1"/>
                </a:solidFill>
                <a:latin typeface="+mn-lt"/>
                <a:ea typeface="+mn-ea"/>
                <a:cs typeface="+mn-ea"/>
                <a:sym typeface="+mn-lt"/>
              </a:rPr>
              <a:t>标题</a:t>
            </a:r>
          </a:p>
        </p:txBody>
      </p:sp>
      <p:sp>
        <p:nvSpPr>
          <p:cNvPr id="28" name="TextBox 27"/>
          <p:cNvSpPr txBox="1"/>
          <p:nvPr/>
        </p:nvSpPr>
        <p:spPr>
          <a:xfrm>
            <a:off x="6660232" y="771550"/>
            <a:ext cx="2005624" cy="856598"/>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p:txBody>
      </p:sp>
      <p:sp>
        <p:nvSpPr>
          <p:cNvPr id="30" name="TextBox 29"/>
          <p:cNvSpPr txBox="1"/>
          <p:nvPr/>
        </p:nvSpPr>
        <p:spPr>
          <a:xfrm>
            <a:off x="6660232" y="3080185"/>
            <a:ext cx="2005624" cy="856598"/>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p:txBody>
      </p:sp>
      <p:sp>
        <p:nvSpPr>
          <p:cNvPr id="31" name="TextBox 30"/>
          <p:cNvSpPr txBox="1"/>
          <p:nvPr/>
        </p:nvSpPr>
        <p:spPr>
          <a:xfrm>
            <a:off x="869124" y="3062684"/>
            <a:ext cx="2005624" cy="856598"/>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p:txBody>
      </p:sp>
      <p:sp>
        <p:nvSpPr>
          <p:cNvPr id="32" name="TextBox 31"/>
          <p:cNvSpPr txBox="1"/>
          <p:nvPr/>
        </p:nvSpPr>
        <p:spPr>
          <a:xfrm>
            <a:off x="869124" y="771550"/>
            <a:ext cx="2005624" cy="856598"/>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a:p>
            <a:pPr algn="just">
              <a:lnSpc>
                <a:spcPct val="130000"/>
              </a:lnSpc>
              <a:defRPr/>
            </a:pPr>
            <a:r>
              <a:rPr lang="zh-CN" altLang="en-US" sz="1300" dirty="0">
                <a:solidFill>
                  <a:schemeClr val="tx1">
                    <a:lumMod val="85000"/>
                    <a:lumOff val="15000"/>
                  </a:schemeClr>
                </a:solidFill>
                <a:latin typeface="+mn-lt"/>
                <a:ea typeface="+mn-ea"/>
                <a:cs typeface="+mn-ea"/>
                <a:sym typeface="+mn-lt"/>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heel(1)">
                                      <p:cBhvr>
                                        <p:cTn id="13" dur="750"/>
                                        <p:tgtEl>
                                          <p:spTgt spid="24"/>
                                        </p:tgtEl>
                                      </p:cBhvr>
                                    </p:animEffect>
                                  </p:childTnLst>
                                </p:cTn>
                              </p:par>
                            </p:childTnLst>
                          </p:cTn>
                        </p:par>
                        <p:par>
                          <p:cTn id="14" fill="hold">
                            <p:stCondLst>
                              <p:cond delay="1250"/>
                            </p:stCondLst>
                            <p:childTnLst>
                              <p:par>
                                <p:cTn id="15" presetID="22" presetClass="entr" presetSubtype="2"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par>
                          <p:cTn id="18" fill="hold">
                            <p:stCondLst>
                              <p:cond delay="1750"/>
                            </p:stCondLst>
                            <p:childTnLst>
                              <p:par>
                                <p:cTn id="19" presetID="21"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heel(1)">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heel(1)">
                                      <p:cBhvr>
                                        <p:cTn id="29" dur="750"/>
                                        <p:tgtEl>
                                          <p:spTgt spid="26"/>
                                        </p:tgtEl>
                                      </p:cBhvr>
                                    </p:animEffect>
                                  </p:childTnLst>
                                </p:cTn>
                              </p:par>
                            </p:childTnLst>
                          </p:cTn>
                        </p:par>
                        <p:par>
                          <p:cTn id="30" fill="hold">
                            <p:stCondLst>
                              <p:cond delay="3750"/>
                            </p:stCondLst>
                            <p:childTnLst>
                              <p:par>
                                <p:cTn id="31" presetID="2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childTnLst>
                          </p:cTn>
                        </p:par>
                        <p:par>
                          <p:cTn id="34" fill="hold">
                            <p:stCondLst>
                              <p:cond delay="4250"/>
                            </p:stCondLst>
                            <p:childTnLst>
                              <p:par>
                                <p:cTn id="35" presetID="21" presetClass="entr" presetSubtype="1"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heel(1)">
                                      <p:cBhvr>
                                        <p:cTn id="37" dur="750"/>
                                        <p:tgtEl>
                                          <p:spTgt spid="2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6" grpId="0" animBg="1"/>
      <p:bldP spid="27" grpId="0" animBg="1"/>
      <p:bldP spid="28" grpId="0"/>
      <p:bldP spid="30" grpId="0"/>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265497" y="955156"/>
            <a:ext cx="4347483" cy="2949973"/>
          </a:xfrm>
          <a:prstGeom prst="rect">
            <a:avLst/>
          </a:prstGeom>
          <a:solidFill>
            <a:schemeClr val="bg1">
              <a:lumMod val="9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cs typeface="+mn-ea"/>
              <a:sym typeface="+mn-lt"/>
            </a:endParaRPr>
          </a:p>
        </p:txBody>
      </p:sp>
      <p:grpSp>
        <p:nvGrpSpPr>
          <p:cNvPr id="22" name="组合 21"/>
          <p:cNvGrpSpPr/>
          <p:nvPr/>
        </p:nvGrpSpPr>
        <p:grpSpPr>
          <a:xfrm>
            <a:off x="1142999" y="1764677"/>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mn-lt"/>
                  <a:ea typeface="+mn-ea"/>
                  <a:cs typeface="+mn-ea"/>
                  <a:sym typeface="+mn-lt"/>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mn-lt"/>
                  <a:ea typeface="+mn-ea"/>
                  <a:cs typeface="+mn-ea"/>
                  <a:sym typeface="+mn-lt"/>
                </a:rPr>
                <a:t>添加标题：</a:t>
              </a:r>
            </a:p>
          </p:txBody>
        </p:sp>
      </p:grpSp>
      <p:grpSp>
        <p:nvGrpSpPr>
          <p:cNvPr id="27" name="组合 26"/>
          <p:cNvGrpSpPr/>
          <p:nvPr/>
        </p:nvGrpSpPr>
        <p:grpSpPr>
          <a:xfrm>
            <a:off x="5878650" y="1774691"/>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a:p>
              <a:pPr marL="308016" indent="-308016">
                <a:buClr>
                  <a:srgbClr val="9D0B0B"/>
                </a:buClr>
                <a:buFont typeface="Wingdings" pitchFamily="2" charset="2"/>
                <a:buChar char="Ø"/>
              </a:pPr>
              <a:r>
                <a:rPr lang="zh-CN" altLang="en-US" sz="1500" dirty="0">
                  <a:latin typeface="+mn-lt"/>
                  <a:ea typeface="+mn-ea"/>
                  <a:cs typeface="+mn-ea"/>
                  <a:sym typeface="+mn-lt"/>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mn-lt"/>
                  <a:ea typeface="+mn-ea"/>
                  <a:cs typeface="+mn-ea"/>
                  <a:sym typeface="+mn-lt"/>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mn-lt"/>
                  <a:ea typeface="+mn-ea"/>
                  <a:cs typeface="+mn-ea"/>
                  <a:sym typeface="+mn-lt"/>
                </a:rPr>
                <a:t>添加标题：</a:t>
              </a:r>
            </a:p>
          </p:txBody>
        </p:sp>
      </p:grpSp>
      <p:sp>
        <p:nvSpPr>
          <p:cNvPr id="32" name="右箭头 31"/>
          <p:cNvSpPr/>
          <p:nvPr/>
        </p:nvSpPr>
        <p:spPr>
          <a:xfrm>
            <a:off x="4499992" y="12347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cs typeface="+mn-ea"/>
                <a:sym typeface="+mn-lt"/>
              </a:rPr>
              <a:t>添加文字</a:t>
            </a:r>
          </a:p>
        </p:txBody>
      </p:sp>
      <p:sp>
        <p:nvSpPr>
          <p:cNvPr id="33" name="右箭头 32"/>
          <p:cNvSpPr/>
          <p:nvPr/>
        </p:nvSpPr>
        <p:spPr>
          <a:xfrm flipH="1">
            <a:off x="1749607" y="12347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cs typeface="+mn-ea"/>
                <a:sym typeface="+mn-lt"/>
              </a:rPr>
              <a:t>添加文字</a:t>
            </a:r>
          </a:p>
        </p:txBody>
      </p:sp>
      <p:sp>
        <p:nvSpPr>
          <p:cNvPr id="34" name="圆角矩形 33"/>
          <p:cNvSpPr/>
          <p:nvPr/>
        </p:nvSpPr>
        <p:spPr>
          <a:xfrm>
            <a:off x="3657128" y="64096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cs typeface="+mn-ea"/>
                <a:sym typeface="+mn-lt"/>
              </a:rPr>
              <a:t>添加标题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lide(fromRight)">
                                      <p:cBhvr>
                                        <p:cTn id="7" dur="500"/>
                                        <p:tgtEl>
                                          <p:spTgt spid="33"/>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slide(fromLeft)">
                                      <p:cBhvr>
                                        <p:cTn id="10" dur="500"/>
                                        <p:tgtEl>
                                          <p:spTgt spid="32"/>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2" grpId="0" animBg="1"/>
      <p:bldP spid="33" grpId="0" animBg="1"/>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TextBox 36"/>
          <p:cNvSpPr txBox="1"/>
          <p:nvPr/>
        </p:nvSpPr>
        <p:spPr>
          <a:xfrm>
            <a:off x="2483768" y="483518"/>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lt"/>
                <a:ea typeface="+mn-ea"/>
                <a:cs typeface="+mn-ea"/>
                <a:sym typeface="+mn-lt"/>
              </a:rPr>
              <a:t>说明性文字</a:t>
            </a:r>
            <a:endParaRPr lang="en-US" altLang="zh-CN" sz="2000" b="0" dirty="0" smtClean="0">
              <a:solidFill>
                <a:schemeClr val="tx1">
                  <a:lumMod val="85000"/>
                  <a:lumOff val="15000"/>
                </a:schemeClr>
              </a:solidFill>
              <a:latin typeface="+mn-lt"/>
              <a:ea typeface="+mn-ea"/>
              <a:cs typeface="+mn-ea"/>
              <a:sym typeface="+mn-lt"/>
            </a:endParaRPr>
          </a:p>
          <a:p>
            <a:pPr>
              <a:lnSpc>
                <a:spcPct val="150000"/>
              </a:lnSpc>
            </a:pP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说明性</a:t>
            </a:r>
            <a:r>
              <a:rPr lang="zh-CN" altLang="en-US" sz="1200" b="0" dirty="0" smtClean="0">
                <a:solidFill>
                  <a:schemeClr val="tx1">
                    <a:lumMod val="85000"/>
                    <a:lumOff val="15000"/>
                  </a:schemeClr>
                </a:solidFill>
                <a:latin typeface="+mn-lt"/>
                <a:ea typeface="+mn-ea"/>
                <a:cs typeface="+mn-ea"/>
                <a:sym typeface="+mn-lt"/>
              </a:rPr>
              <a:t>文字说明</a:t>
            </a:r>
            <a:r>
              <a:rPr lang="zh-CN" altLang="en-US" sz="1200" b="0" dirty="0">
                <a:solidFill>
                  <a:schemeClr val="tx1">
                    <a:lumMod val="85000"/>
                    <a:lumOff val="15000"/>
                  </a:schemeClr>
                </a:solidFill>
                <a:latin typeface="+mn-lt"/>
                <a:ea typeface="+mn-ea"/>
                <a:cs typeface="+mn-ea"/>
                <a:sym typeface="+mn-lt"/>
              </a:rPr>
              <a:t>性</a:t>
            </a: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a:t>
            </a:r>
            <a:r>
              <a:rPr lang="zh-CN" altLang="en-US" sz="1200" b="0" dirty="0" smtClean="0">
                <a:solidFill>
                  <a:schemeClr val="tx1">
                    <a:lumMod val="85000"/>
                    <a:lumOff val="15000"/>
                  </a:schemeClr>
                </a:solidFill>
                <a:latin typeface="+mn-lt"/>
                <a:ea typeface="+mn-ea"/>
                <a:cs typeface="+mn-ea"/>
                <a:sym typeface="+mn-lt"/>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lt"/>
              <a:ea typeface="+mn-ea"/>
              <a:cs typeface="+mn-ea"/>
              <a:sym typeface="+mn-lt"/>
            </a:endParaRPr>
          </a:p>
        </p:txBody>
      </p:sp>
      <p:grpSp>
        <p:nvGrpSpPr>
          <p:cNvPr id="38" name="组合 37"/>
          <p:cNvGrpSpPr/>
          <p:nvPr/>
        </p:nvGrpSpPr>
        <p:grpSpPr>
          <a:xfrm>
            <a:off x="1293203" y="565433"/>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cs typeface="+mn-ea"/>
                  <a:sym typeface="+mn-lt"/>
                </a:rPr>
                <a:t>文本</a:t>
              </a:r>
              <a:endParaRPr lang="zh-CN" altLang="en-US" b="1" dirty="0">
                <a:cs typeface="+mn-ea"/>
                <a:sym typeface="+mn-lt"/>
              </a:endParaRPr>
            </a:p>
          </p:txBody>
        </p:sp>
        <p:sp>
          <p:nvSpPr>
            <p:cNvPr id="73" name="椭圆 72"/>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cs typeface="+mn-ea"/>
                <a:sym typeface="+mn-lt"/>
              </a:endParaRPr>
            </a:p>
          </p:txBody>
        </p:sp>
      </p:grpSp>
      <p:sp>
        <p:nvSpPr>
          <p:cNvPr id="74" name="TextBox 73"/>
          <p:cNvSpPr txBox="1"/>
          <p:nvPr/>
        </p:nvSpPr>
        <p:spPr>
          <a:xfrm>
            <a:off x="2483768" y="1669332"/>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lt"/>
                <a:ea typeface="+mn-ea"/>
                <a:cs typeface="+mn-ea"/>
                <a:sym typeface="+mn-lt"/>
              </a:rPr>
              <a:t>说明性文字</a:t>
            </a:r>
            <a:endParaRPr lang="en-US" altLang="zh-CN" sz="2000" b="0" dirty="0" smtClean="0">
              <a:solidFill>
                <a:schemeClr val="tx1">
                  <a:lumMod val="85000"/>
                  <a:lumOff val="15000"/>
                </a:schemeClr>
              </a:solidFill>
              <a:latin typeface="+mn-lt"/>
              <a:ea typeface="+mn-ea"/>
              <a:cs typeface="+mn-ea"/>
              <a:sym typeface="+mn-lt"/>
            </a:endParaRPr>
          </a:p>
          <a:p>
            <a:pPr>
              <a:lnSpc>
                <a:spcPct val="150000"/>
              </a:lnSpc>
            </a:pP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说明性</a:t>
            </a:r>
            <a:r>
              <a:rPr lang="zh-CN" altLang="en-US" sz="1200" b="0" dirty="0" smtClean="0">
                <a:solidFill>
                  <a:schemeClr val="tx1">
                    <a:lumMod val="85000"/>
                    <a:lumOff val="15000"/>
                  </a:schemeClr>
                </a:solidFill>
                <a:latin typeface="+mn-lt"/>
                <a:ea typeface="+mn-ea"/>
                <a:cs typeface="+mn-ea"/>
                <a:sym typeface="+mn-lt"/>
              </a:rPr>
              <a:t>文字说明</a:t>
            </a:r>
            <a:r>
              <a:rPr lang="zh-CN" altLang="en-US" sz="1200" b="0" dirty="0">
                <a:solidFill>
                  <a:schemeClr val="tx1">
                    <a:lumMod val="85000"/>
                    <a:lumOff val="15000"/>
                  </a:schemeClr>
                </a:solidFill>
                <a:latin typeface="+mn-lt"/>
                <a:ea typeface="+mn-ea"/>
                <a:cs typeface="+mn-ea"/>
                <a:sym typeface="+mn-lt"/>
              </a:rPr>
              <a:t>性</a:t>
            </a: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a:t>
            </a:r>
            <a:r>
              <a:rPr lang="zh-CN" altLang="en-US" sz="1200" b="0" dirty="0" smtClean="0">
                <a:solidFill>
                  <a:schemeClr val="tx1">
                    <a:lumMod val="85000"/>
                    <a:lumOff val="15000"/>
                  </a:schemeClr>
                </a:solidFill>
                <a:latin typeface="+mn-lt"/>
                <a:ea typeface="+mn-ea"/>
                <a:cs typeface="+mn-ea"/>
                <a:sym typeface="+mn-lt"/>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lt"/>
              <a:ea typeface="+mn-ea"/>
              <a:cs typeface="+mn-ea"/>
              <a:sym typeface="+mn-lt"/>
            </a:endParaRPr>
          </a:p>
        </p:txBody>
      </p:sp>
      <p:grpSp>
        <p:nvGrpSpPr>
          <p:cNvPr id="75" name="组合 74"/>
          <p:cNvGrpSpPr/>
          <p:nvPr/>
        </p:nvGrpSpPr>
        <p:grpSpPr>
          <a:xfrm>
            <a:off x="1293203" y="1751247"/>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cs typeface="+mn-ea"/>
                  <a:sym typeface="+mn-lt"/>
                </a:rPr>
                <a:t>文本</a:t>
              </a:r>
              <a:endParaRPr lang="zh-CN" altLang="en-US" b="1" dirty="0">
                <a:cs typeface="+mn-ea"/>
                <a:sym typeface="+mn-lt"/>
              </a:endParaRPr>
            </a:p>
          </p:txBody>
        </p:sp>
        <p:sp>
          <p:nvSpPr>
            <p:cNvPr id="77" name="椭圆 76"/>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cs typeface="+mn-ea"/>
                <a:sym typeface="+mn-lt"/>
              </a:endParaRPr>
            </a:p>
          </p:txBody>
        </p:sp>
      </p:grpSp>
      <p:sp>
        <p:nvSpPr>
          <p:cNvPr id="78" name="TextBox 77"/>
          <p:cNvSpPr txBox="1"/>
          <p:nvPr/>
        </p:nvSpPr>
        <p:spPr>
          <a:xfrm>
            <a:off x="2483768" y="2876625"/>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lt"/>
                <a:ea typeface="+mn-ea"/>
                <a:cs typeface="+mn-ea"/>
                <a:sym typeface="+mn-lt"/>
              </a:rPr>
              <a:t>说明性文字</a:t>
            </a:r>
            <a:endParaRPr lang="en-US" altLang="zh-CN" sz="2000" b="0" dirty="0" smtClean="0">
              <a:solidFill>
                <a:schemeClr val="tx1">
                  <a:lumMod val="85000"/>
                  <a:lumOff val="15000"/>
                </a:schemeClr>
              </a:solidFill>
              <a:latin typeface="+mn-lt"/>
              <a:ea typeface="+mn-ea"/>
              <a:cs typeface="+mn-ea"/>
              <a:sym typeface="+mn-lt"/>
            </a:endParaRPr>
          </a:p>
          <a:p>
            <a:pPr>
              <a:lnSpc>
                <a:spcPct val="150000"/>
              </a:lnSpc>
            </a:pP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说明性</a:t>
            </a:r>
            <a:r>
              <a:rPr lang="zh-CN" altLang="en-US" sz="1200" b="0" dirty="0" smtClean="0">
                <a:solidFill>
                  <a:schemeClr val="tx1">
                    <a:lumMod val="85000"/>
                    <a:lumOff val="15000"/>
                  </a:schemeClr>
                </a:solidFill>
                <a:latin typeface="+mn-lt"/>
                <a:ea typeface="+mn-ea"/>
                <a:cs typeface="+mn-ea"/>
                <a:sym typeface="+mn-lt"/>
              </a:rPr>
              <a:t>文字说明</a:t>
            </a:r>
            <a:r>
              <a:rPr lang="zh-CN" altLang="en-US" sz="1200" b="0" dirty="0">
                <a:solidFill>
                  <a:schemeClr val="tx1">
                    <a:lumMod val="85000"/>
                    <a:lumOff val="15000"/>
                  </a:schemeClr>
                </a:solidFill>
                <a:latin typeface="+mn-lt"/>
                <a:ea typeface="+mn-ea"/>
                <a:cs typeface="+mn-ea"/>
                <a:sym typeface="+mn-lt"/>
              </a:rPr>
              <a:t>性</a:t>
            </a:r>
            <a:r>
              <a:rPr lang="zh-CN" altLang="en-US" sz="1200" b="0" dirty="0" smtClean="0">
                <a:solidFill>
                  <a:schemeClr val="tx1">
                    <a:lumMod val="85000"/>
                    <a:lumOff val="15000"/>
                  </a:schemeClr>
                </a:solidFill>
                <a:latin typeface="+mn-lt"/>
                <a:ea typeface="+mn-ea"/>
                <a:cs typeface="+mn-ea"/>
                <a:sym typeface="+mn-lt"/>
              </a:rPr>
              <a:t>文字</a:t>
            </a:r>
            <a:r>
              <a:rPr lang="zh-CN" altLang="en-US" sz="1200" b="0" dirty="0">
                <a:solidFill>
                  <a:schemeClr val="tx1">
                    <a:lumMod val="85000"/>
                    <a:lumOff val="15000"/>
                  </a:schemeClr>
                </a:solidFill>
                <a:latin typeface="+mn-lt"/>
                <a:ea typeface="+mn-ea"/>
                <a:cs typeface="+mn-ea"/>
                <a:sym typeface="+mn-lt"/>
              </a:rPr>
              <a:t>说明</a:t>
            </a:r>
            <a:r>
              <a:rPr lang="zh-CN" altLang="en-US" sz="1200" b="0" dirty="0" smtClean="0">
                <a:solidFill>
                  <a:schemeClr val="tx1">
                    <a:lumMod val="85000"/>
                    <a:lumOff val="15000"/>
                  </a:schemeClr>
                </a:solidFill>
                <a:latin typeface="+mn-lt"/>
                <a:ea typeface="+mn-ea"/>
                <a:cs typeface="+mn-ea"/>
                <a:sym typeface="+mn-lt"/>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lt"/>
              <a:ea typeface="+mn-ea"/>
              <a:cs typeface="+mn-ea"/>
              <a:sym typeface="+mn-lt"/>
            </a:endParaRPr>
          </a:p>
        </p:txBody>
      </p:sp>
      <p:grpSp>
        <p:nvGrpSpPr>
          <p:cNvPr id="79" name="组合 78"/>
          <p:cNvGrpSpPr/>
          <p:nvPr/>
        </p:nvGrpSpPr>
        <p:grpSpPr>
          <a:xfrm>
            <a:off x="1293203" y="2958540"/>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cs typeface="+mn-ea"/>
                  <a:sym typeface="+mn-lt"/>
                </a:rPr>
                <a:t>文本</a:t>
              </a:r>
              <a:endParaRPr lang="zh-CN" altLang="en-US" b="1" dirty="0">
                <a:cs typeface="+mn-ea"/>
                <a:sym typeface="+mn-lt"/>
              </a:endParaRPr>
            </a:p>
          </p:txBody>
        </p:sp>
        <p:sp>
          <p:nvSpPr>
            <p:cNvPr id="81" name="椭圆 80"/>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50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heel(1)">
                                      <p:cBhvr>
                                        <p:cTn id="15" dur="500"/>
                                        <p:tgtEl>
                                          <p:spTgt spid="7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heel(1)">
                                      <p:cBhvr>
                                        <p:cTn id="23" dur="500"/>
                                        <p:tgtEl>
                                          <p:spTgt spid="7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74" grpId="0"/>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4"/>
          <p:cNvSpPr>
            <a:spLocks/>
          </p:cNvSpPr>
          <p:nvPr/>
        </p:nvSpPr>
        <p:spPr bwMode="blackWhite">
          <a:xfrm>
            <a:off x="1475656" y="411510"/>
            <a:ext cx="5137150" cy="1254125"/>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gradFill>
            <a:gsLst>
              <a:gs pos="64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latin typeface="+mn-lt"/>
              <a:ea typeface="+mn-ea"/>
              <a:cs typeface="+mn-ea"/>
              <a:sym typeface="+mn-lt"/>
            </a:endParaRPr>
          </a:p>
        </p:txBody>
      </p:sp>
      <p:sp>
        <p:nvSpPr>
          <p:cNvPr id="3" name="Freeform 5"/>
          <p:cNvSpPr>
            <a:spLocks/>
          </p:cNvSpPr>
          <p:nvPr/>
        </p:nvSpPr>
        <p:spPr bwMode="blackWhite">
          <a:xfrm>
            <a:off x="1475656" y="2494310"/>
            <a:ext cx="5137150" cy="1254125"/>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gradFill>
            <a:gsLst>
              <a:gs pos="3000">
                <a:srgbClr val="F9F9F9"/>
              </a:gs>
              <a:gs pos="56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latin typeface="+mn-lt"/>
              <a:ea typeface="+mn-ea"/>
              <a:cs typeface="+mn-ea"/>
              <a:sym typeface="+mn-lt"/>
            </a:endParaRPr>
          </a:p>
        </p:txBody>
      </p:sp>
      <p:sp>
        <p:nvSpPr>
          <p:cNvPr id="4" name="Freeform 6"/>
          <p:cNvSpPr>
            <a:spLocks/>
          </p:cNvSpPr>
          <p:nvPr/>
        </p:nvSpPr>
        <p:spPr bwMode="blackWhite">
          <a:xfrm>
            <a:off x="1475656" y="411510"/>
            <a:ext cx="6153150" cy="333692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miter lim="800000"/>
            <a:headEnd/>
            <a:tailEnd/>
          </a:ln>
          <a:effectLst>
            <a:outerShdw dist="38100" dir="2700000" algn="tl" rotWithShape="0">
              <a:srgbClr val="000000">
                <a:alpha val="39999"/>
              </a:srgb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F9F9F9"/>
              </a:solidFill>
              <a:latin typeface="+mn-lt"/>
              <a:ea typeface="+mn-ea"/>
              <a:cs typeface="+mn-ea"/>
              <a:sym typeface="+mn-lt"/>
            </a:endParaRPr>
          </a:p>
        </p:txBody>
      </p:sp>
      <p:sp>
        <p:nvSpPr>
          <p:cNvPr id="5" name="TextBox 53"/>
          <p:cNvSpPr txBox="1">
            <a:spLocks noChangeArrowheads="1"/>
          </p:cNvSpPr>
          <p:nvPr/>
        </p:nvSpPr>
        <p:spPr bwMode="auto">
          <a:xfrm>
            <a:off x="1886819" y="1910110"/>
            <a:ext cx="1447800" cy="278873"/>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latin typeface="+mn-lt"/>
                <a:ea typeface="+mn-ea"/>
                <a:cs typeface="+mn-ea"/>
                <a:sym typeface="+mn-lt"/>
              </a:rPr>
              <a:t>单击此处添加标题</a:t>
            </a:r>
            <a:endParaRPr lang="zh-CN" altLang="en-US" sz="1800">
              <a:solidFill>
                <a:srgbClr val="FFFFFF"/>
              </a:solidFill>
              <a:latin typeface="+mn-lt"/>
              <a:ea typeface="+mn-ea"/>
              <a:cs typeface="+mn-ea"/>
              <a:sym typeface="+mn-lt"/>
            </a:endParaRPr>
          </a:p>
        </p:txBody>
      </p:sp>
      <p:sp>
        <p:nvSpPr>
          <p:cNvPr id="6" name="TextBox 53"/>
          <p:cNvSpPr txBox="1">
            <a:spLocks noChangeArrowheads="1"/>
          </p:cNvSpPr>
          <p:nvPr/>
        </p:nvSpPr>
        <p:spPr bwMode="auto">
          <a:xfrm>
            <a:off x="1886819" y="1273522"/>
            <a:ext cx="1447800" cy="278873"/>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mn-lt"/>
                <a:ea typeface="+mn-ea"/>
                <a:cs typeface="+mn-ea"/>
                <a:sym typeface="+mn-lt"/>
              </a:rPr>
              <a:t>单击此处添加标题</a:t>
            </a:r>
            <a:endParaRPr lang="zh-CN" altLang="en-US" sz="1800">
              <a:solidFill>
                <a:srgbClr val="5F5F5F"/>
              </a:solidFill>
              <a:latin typeface="+mn-lt"/>
              <a:ea typeface="+mn-ea"/>
              <a:cs typeface="+mn-ea"/>
              <a:sym typeface="+mn-lt"/>
            </a:endParaRPr>
          </a:p>
        </p:txBody>
      </p:sp>
      <p:sp>
        <p:nvSpPr>
          <p:cNvPr id="7" name="TextBox 53"/>
          <p:cNvSpPr txBox="1">
            <a:spLocks noChangeArrowheads="1"/>
          </p:cNvSpPr>
          <p:nvPr/>
        </p:nvSpPr>
        <p:spPr bwMode="auto">
          <a:xfrm>
            <a:off x="1886819" y="2622897"/>
            <a:ext cx="1447800" cy="278873"/>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mn-lt"/>
                <a:ea typeface="+mn-ea"/>
                <a:cs typeface="+mn-ea"/>
                <a:sym typeface="+mn-lt"/>
              </a:rPr>
              <a:t>单击此处添加标题</a:t>
            </a:r>
            <a:endParaRPr lang="zh-CN" altLang="en-US" sz="1800">
              <a:solidFill>
                <a:srgbClr val="5F5F5F"/>
              </a:solidFill>
              <a:latin typeface="+mn-lt"/>
              <a:ea typeface="+mn-ea"/>
              <a:cs typeface="+mn-ea"/>
              <a:sym typeface="+mn-lt"/>
            </a:endParaRPr>
          </a:p>
        </p:txBody>
      </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anim calcmode="lin" valueType="num">
                                      <p:cBhvr>
                                        <p:cTn id="3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圆角右箭头 23"/>
          <p:cNvSpPr/>
          <p:nvPr/>
        </p:nvSpPr>
        <p:spPr>
          <a:xfrm>
            <a:off x="3417754" y="838060"/>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cs typeface="+mn-ea"/>
              <a:sym typeface="+mn-lt"/>
            </a:endParaRPr>
          </a:p>
        </p:txBody>
      </p:sp>
      <p:sp>
        <p:nvSpPr>
          <p:cNvPr id="25" name="圆角右箭头 24"/>
          <p:cNvSpPr/>
          <p:nvPr/>
        </p:nvSpPr>
        <p:spPr>
          <a:xfrm rot="5400000">
            <a:off x="4835897" y="920157"/>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cs typeface="+mn-ea"/>
              <a:sym typeface="+mn-lt"/>
            </a:endParaRPr>
          </a:p>
        </p:txBody>
      </p:sp>
      <p:sp>
        <p:nvSpPr>
          <p:cNvPr id="26" name="圆角右箭头 25"/>
          <p:cNvSpPr/>
          <p:nvPr/>
        </p:nvSpPr>
        <p:spPr>
          <a:xfrm rot="16200000">
            <a:off x="3363404" y="2239386"/>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cs typeface="+mn-ea"/>
              <a:sym typeface="+mn-lt"/>
            </a:endParaRPr>
          </a:p>
        </p:txBody>
      </p:sp>
      <p:sp>
        <p:nvSpPr>
          <p:cNvPr id="27" name="圆角右箭头 26"/>
          <p:cNvSpPr/>
          <p:nvPr/>
        </p:nvSpPr>
        <p:spPr>
          <a:xfrm flipH="1" flipV="1">
            <a:off x="4780925" y="2311863"/>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cs typeface="+mn-ea"/>
              <a:sym typeface="+mn-lt"/>
            </a:endParaRPr>
          </a:p>
        </p:txBody>
      </p:sp>
      <p:grpSp>
        <p:nvGrpSpPr>
          <p:cNvPr id="28" name="组合 27"/>
          <p:cNvGrpSpPr/>
          <p:nvPr/>
        </p:nvGrpSpPr>
        <p:grpSpPr>
          <a:xfrm>
            <a:off x="3752037" y="1493671"/>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mn-lt"/>
                  <a:ea typeface="+mn-ea"/>
                  <a:cs typeface="+mn-ea"/>
                  <a:sym typeface="+mn-lt"/>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p:txBody>
        </p:sp>
      </p:grpSp>
      <p:grpSp>
        <p:nvGrpSpPr>
          <p:cNvPr id="31" name="组合 30"/>
          <p:cNvGrpSpPr/>
          <p:nvPr/>
        </p:nvGrpSpPr>
        <p:grpSpPr>
          <a:xfrm>
            <a:off x="6084168" y="771550"/>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mn-lt"/>
                  <a:ea typeface="+mn-ea"/>
                  <a:cs typeface="+mn-ea"/>
                  <a:sym typeface="+mn-lt"/>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p:txBody>
        </p:sp>
      </p:grpSp>
      <p:grpSp>
        <p:nvGrpSpPr>
          <p:cNvPr id="34" name="组合 33"/>
          <p:cNvGrpSpPr/>
          <p:nvPr/>
        </p:nvGrpSpPr>
        <p:grpSpPr>
          <a:xfrm>
            <a:off x="6084168" y="2341390"/>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mn-lt"/>
                  <a:ea typeface="+mn-ea"/>
                  <a:cs typeface="+mn-ea"/>
                  <a:sym typeface="+mn-lt"/>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p:txBody>
        </p:sp>
      </p:grpSp>
      <p:grpSp>
        <p:nvGrpSpPr>
          <p:cNvPr id="37" name="组合 36"/>
          <p:cNvGrpSpPr/>
          <p:nvPr/>
        </p:nvGrpSpPr>
        <p:grpSpPr>
          <a:xfrm>
            <a:off x="1259632" y="759800"/>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mn-lt"/>
                  <a:ea typeface="+mn-ea"/>
                  <a:cs typeface="+mn-ea"/>
                  <a:sym typeface="+mn-lt"/>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p:txBody>
        </p:sp>
      </p:grpSp>
      <p:grpSp>
        <p:nvGrpSpPr>
          <p:cNvPr id="40" name="组合 39"/>
          <p:cNvGrpSpPr/>
          <p:nvPr/>
        </p:nvGrpSpPr>
        <p:grpSpPr>
          <a:xfrm>
            <a:off x="1259632" y="2414704"/>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mn-lt"/>
                  <a:ea typeface="+mn-ea"/>
                  <a:cs typeface="+mn-ea"/>
                  <a:sym typeface="+mn-lt"/>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a:p>
              <a:pPr algn="ctr">
                <a:lnSpc>
                  <a:spcPct val="130000"/>
                </a:lnSpc>
              </a:pPr>
              <a:r>
                <a:rPr lang="zh-CN" altLang="en-US" sz="1200" b="0" dirty="0">
                  <a:latin typeface="+mn-lt"/>
                  <a:ea typeface="+mn-ea"/>
                  <a:cs typeface="+mn-ea"/>
                  <a:sym typeface="+mn-lt"/>
                </a:rPr>
                <a:t>单击此处添加文本</a:t>
              </a:r>
              <a:endParaRPr lang="en-US" altLang="zh-CN" sz="1200" b="0" dirty="0">
                <a:latin typeface="+mn-lt"/>
                <a:ea typeface="+mn-ea"/>
                <a:cs typeface="+mn-ea"/>
                <a:sym typeface="+mn-lt"/>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500"/>
                                        <p:tgtEl>
                                          <p:spTgt spid="27"/>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2" presetClass="entr" presetSubtype="8"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2"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right)">
                                      <p:cBhvr>
                                        <p:cTn id="32" dur="500"/>
                                        <p:tgtEl>
                                          <p:spTgt spid="40"/>
                                        </p:tgtEl>
                                      </p:cBhvr>
                                    </p:animEffect>
                                  </p:childTnLst>
                                </p:cTn>
                              </p:par>
                              <p:par>
                                <p:cTn id="33" presetID="2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五边形 17"/>
          <p:cNvSpPr>
            <a:spLocks noChangeArrowheads="1"/>
          </p:cNvSpPr>
          <p:nvPr/>
        </p:nvSpPr>
        <p:spPr bwMode="auto">
          <a:xfrm rot="16200000">
            <a:off x="4132323" y="-134207"/>
            <a:ext cx="1151957" cy="1811338"/>
          </a:xfrm>
          <a:prstGeom prst="homePlate">
            <a:avLst>
              <a:gd name="adj" fmla="val 31028"/>
            </a:avLst>
          </a:prstGeom>
          <a:solidFill>
            <a:srgbClr val="C000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404040"/>
              </a:solidFill>
              <a:latin typeface="+mn-lt"/>
              <a:ea typeface="+mn-ea"/>
              <a:cs typeface="+mn-ea"/>
              <a:sym typeface="+mn-lt"/>
            </a:endParaRPr>
          </a:p>
        </p:txBody>
      </p:sp>
      <p:sp>
        <p:nvSpPr>
          <p:cNvPr id="41" name="TextBox 18"/>
          <p:cNvSpPr txBox="1">
            <a:spLocks noChangeArrowheads="1"/>
          </p:cNvSpPr>
          <p:nvPr/>
        </p:nvSpPr>
        <p:spPr bwMode="auto">
          <a:xfrm>
            <a:off x="4245546" y="626716"/>
            <a:ext cx="1050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a:solidFill>
                  <a:srgbClr val="F8F8F8"/>
                </a:solidFill>
                <a:latin typeface="+mn-lt"/>
                <a:ea typeface="+mn-ea"/>
                <a:cs typeface="+mn-ea"/>
                <a:sym typeface="+mn-lt"/>
              </a:rPr>
              <a:t>20%</a:t>
            </a:r>
            <a:endParaRPr lang="zh-CN" altLang="en-US" sz="2400">
              <a:solidFill>
                <a:srgbClr val="F8F8F8"/>
              </a:solidFill>
              <a:latin typeface="+mn-lt"/>
              <a:ea typeface="+mn-ea"/>
              <a:cs typeface="+mn-ea"/>
              <a:sym typeface="+mn-lt"/>
            </a:endParaRPr>
          </a:p>
        </p:txBody>
      </p:sp>
      <p:sp>
        <p:nvSpPr>
          <p:cNvPr id="42" name="五边形 19"/>
          <p:cNvSpPr>
            <a:spLocks noChangeArrowheads="1"/>
          </p:cNvSpPr>
          <p:nvPr/>
        </p:nvSpPr>
        <p:spPr bwMode="auto">
          <a:xfrm rot="5400000">
            <a:off x="3867660" y="1426878"/>
            <a:ext cx="1681284" cy="1811338"/>
          </a:xfrm>
          <a:prstGeom prst="homePlate">
            <a:avLst>
              <a:gd name="adj" fmla="val 27573"/>
            </a:avLst>
          </a:prstGeom>
          <a:solidFill>
            <a:srgbClr val="FF00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404040"/>
              </a:solidFill>
              <a:latin typeface="+mn-lt"/>
              <a:ea typeface="+mn-ea"/>
              <a:cs typeface="+mn-ea"/>
              <a:sym typeface="+mn-lt"/>
            </a:endParaRPr>
          </a:p>
        </p:txBody>
      </p:sp>
      <p:sp>
        <p:nvSpPr>
          <p:cNvPr id="43" name="TextBox 20"/>
          <p:cNvSpPr txBox="1">
            <a:spLocks noChangeArrowheads="1"/>
          </p:cNvSpPr>
          <p:nvPr/>
        </p:nvSpPr>
        <p:spPr bwMode="auto">
          <a:xfrm>
            <a:off x="4183633" y="1750666"/>
            <a:ext cx="10493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a:solidFill>
                  <a:srgbClr val="F8F8F8"/>
                </a:solidFill>
                <a:latin typeface="+mn-lt"/>
                <a:ea typeface="+mn-ea"/>
                <a:cs typeface="+mn-ea"/>
                <a:sym typeface="+mn-lt"/>
              </a:rPr>
              <a:t>80%</a:t>
            </a:r>
            <a:endParaRPr lang="zh-CN" altLang="en-US" sz="2400">
              <a:solidFill>
                <a:srgbClr val="F8F8F8"/>
              </a:solidFill>
              <a:latin typeface="+mn-lt"/>
              <a:ea typeface="+mn-ea"/>
              <a:cs typeface="+mn-ea"/>
              <a:sym typeface="+mn-lt"/>
            </a:endParaRPr>
          </a:p>
        </p:txBody>
      </p:sp>
      <p:sp>
        <p:nvSpPr>
          <p:cNvPr id="44" name="矩形 21"/>
          <p:cNvSpPr>
            <a:spLocks noChangeArrowheads="1"/>
          </p:cNvSpPr>
          <p:nvPr/>
        </p:nvSpPr>
        <p:spPr bwMode="auto">
          <a:xfrm>
            <a:off x="3802633" y="2367746"/>
            <a:ext cx="18113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8F8F8"/>
                </a:solidFill>
                <a:latin typeface="+mn-lt"/>
                <a:ea typeface="+mn-ea"/>
                <a:cs typeface="+mn-ea"/>
                <a:sym typeface="+mn-lt"/>
              </a:rPr>
              <a:t>单击此处添加文本</a:t>
            </a:r>
            <a:endParaRPr lang="en-US" altLang="zh-CN" sz="1200" dirty="0">
              <a:solidFill>
                <a:srgbClr val="F8F8F8"/>
              </a:solidFill>
              <a:latin typeface="+mn-lt"/>
              <a:ea typeface="+mn-ea"/>
              <a:cs typeface="+mn-ea"/>
              <a:sym typeface="+mn-lt"/>
            </a:endParaRPr>
          </a:p>
          <a:p>
            <a:pPr algn="ctr" eaLnBrk="1" hangingPunct="1"/>
            <a:r>
              <a:rPr lang="zh-CN" altLang="en-US" sz="1200" dirty="0">
                <a:solidFill>
                  <a:srgbClr val="F8F8F8"/>
                </a:solidFill>
                <a:latin typeface="+mn-lt"/>
                <a:ea typeface="+mn-ea"/>
                <a:cs typeface="+mn-ea"/>
                <a:sym typeface="+mn-lt"/>
              </a:rPr>
              <a:t>单击此处添加文本</a:t>
            </a:r>
            <a:endParaRPr lang="en-US" altLang="zh-CN" sz="1200" dirty="0">
              <a:solidFill>
                <a:srgbClr val="F8F8F8"/>
              </a:solidFill>
              <a:latin typeface="+mn-lt"/>
              <a:ea typeface="+mn-ea"/>
              <a:cs typeface="+mn-ea"/>
              <a:sym typeface="+mn-lt"/>
            </a:endParaRPr>
          </a:p>
        </p:txBody>
      </p:sp>
      <p:sp>
        <p:nvSpPr>
          <p:cNvPr id="45" name="矩形 3"/>
          <p:cNvSpPr>
            <a:spLocks/>
          </p:cNvSpPr>
          <p:nvPr/>
        </p:nvSpPr>
        <p:spPr bwMode="auto">
          <a:xfrm rot="5400000" flipH="1" flipV="1">
            <a:off x="1955577" y="-502938"/>
            <a:ext cx="409575" cy="2252663"/>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C00000"/>
          </a:solidFill>
          <a:ln>
            <a:noFill/>
          </a:ln>
        </p:spPr>
        <p:txBody>
          <a:bodyPr anchor="ctr"/>
          <a:lstStyle/>
          <a:p>
            <a:endParaRPr lang="zh-CN" altLang="en-US">
              <a:latin typeface="+mn-lt"/>
              <a:ea typeface="+mn-ea"/>
              <a:cs typeface="+mn-ea"/>
              <a:sym typeface="+mn-lt"/>
            </a:endParaRPr>
          </a:p>
        </p:txBody>
      </p:sp>
      <p:sp>
        <p:nvSpPr>
          <p:cNvPr id="46" name="TextBox 23"/>
          <p:cNvSpPr txBox="1">
            <a:spLocks noChangeArrowheads="1"/>
          </p:cNvSpPr>
          <p:nvPr/>
        </p:nvSpPr>
        <p:spPr bwMode="auto">
          <a:xfrm>
            <a:off x="1076896" y="455118"/>
            <a:ext cx="2109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a:solidFill>
                  <a:srgbClr val="F8F8F8"/>
                </a:solidFill>
                <a:latin typeface="+mn-lt"/>
                <a:ea typeface="+mn-ea"/>
                <a:cs typeface="+mn-ea"/>
                <a:sym typeface="+mn-lt"/>
              </a:rPr>
              <a:t>单击添加标题</a:t>
            </a:r>
          </a:p>
        </p:txBody>
      </p:sp>
      <p:sp>
        <p:nvSpPr>
          <p:cNvPr id="47" name="矩形 24"/>
          <p:cNvSpPr>
            <a:spLocks noChangeArrowheads="1"/>
          </p:cNvSpPr>
          <p:nvPr/>
        </p:nvSpPr>
        <p:spPr bwMode="auto">
          <a:xfrm>
            <a:off x="934020" y="825006"/>
            <a:ext cx="22526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p>
        </p:txBody>
      </p:sp>
      <p:sp>
        <p:nvSpPr>
          <p:cNvPr id="48" name="矩形 25"/>
          <p:cNvSpPr>
            <a:spLocks noChangeArrowheads="1"/>
          </p:cNvSpPr>
          <p:nvPr/>
        </p:nvSpPr>
        <p:spPr bwMode="auto">
          <a:xfrm>
            <a:off x="5868144" y="339502"/>
            <a:ext cx="22526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endParaRPr lang="en-US" altLang="zh-CN" sz="1600" b="0" dirty="0">
              <a:latin typeface="+mn-lt"/>
              <a:ea typeface="+mn-ea"/>
              <a:cs typeface="+mn-ea"/>
              <a:sym typeface="+mn-lt"/>
            </a:endParaRPr>
          </a:p>
          <a:p>
            <a:pPr algn="ctr" eaLnBrk="1" hangingPunct="1"/>
            <a:r>
              <a:rPr lang="zh-CN" altLang="en-US" sz="1600" b="0" dirty="0">
                <a:latin typeface="+mn-lt"/>
                <a:ea typeface="+mn-ea"/>
                <a:cs typeface="+mn-ea"/>
                <a:sym typeface="+mn-lt"/>
              </a:rPr>
              <a:t>单击此处添加文本</a:t>
            </a:r>
          </a:p>
        </p:txBody>
      </p:sp>
      <p:sp>
        <p:nvSpPr>
          <p:cNvPr id="49" name="TextBox 31"/>
          <p:cNvSpPr txBox="1">
            <a:spLocks noChangeArrowheads="1"/>
          </p:cNvSpPr>
          <p:nvPr/>
        </p:nvSpPr>
        <p:spPr bwMode="auto">
          <a:xfrm>
            <a:off x="5939581" y="2638055"/>
            <a:ext cx="21097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a:latin typeface="+mn-lt"/>
                <a:ea typeface="+mn-ea"/>
                <a:cs typeface="+mn-ea"/>
                <a:sym typeface="+mn-lt"/>
              </a:rPr>
              <a:t>单击添加标题</a:t>
            </a:r>
          </a:p>
        </p:txBody>
      </p:sp>
      <p:cxnSp>
        <p:nvCxnSpPr>
          <p:cNvPr id="50" name="直接连接符 26"/>
          <p:cNvCxnSpPr>
            <a:cxnSpLocks noChangeShapeType="1"/>
          </p:cNvCxnSpPr>
          <p:nvPr/>
        </p:nvCxnSpPr>
        <p:spPr bwMode="auto">
          <a:xfrm>
            <a:off x="788202" y="3215981"/>
            <a:ext cx="7578147" cy="0"/>
          </a:xfrm>
          <a:prstGeom prst="line">
            <a:avLst/>
          </a:prstGeom>
          <a:noFill/>
          <a:ln w="19050" cmpd="sng">
            <a:solidFill>
              <a:srgbClr val="FF0000"/>
            </a:solidFill>
            <a:round/>
            <a:headEnd/>
            <a:tailEnd/>
          </a:ln>
          <a:extLst>
            <a:ext uri="{909E8E84-426E-40DD-AFC4-6F175D3DCCD1}">
              <a14:hiddenFill xmlns:a14="http://schemas.microsoft.com/office/drawing/2010/main">
                <a:noFill/>
              </a14:hiddenFill>
            </a:ext>
          </a:extLst>
        </p:spPr>
      </p:cxnSp>
      <p:sp>
        <p:nvSpPr>
          <p:cNvPr id="51" name="椭圆 27"/>
          <p:cNvSpPr>
            <a:spLocks noChangeArrowheads="1"/>
          </p:cNvSpPr>
          <p:nvPr/>
        </p:nvSpPr>
        <p:spPr bwMode="auto">
          <a:xfrm>
            <a:off x="1209477" y="3341241"/>
            <a:ext cx="584200" cy="584200"/>
          </a:xfrm>
          <a:prstGeom prst="ellipse">
            <a:avLst/>
          </a:prstGeom>
          <a:solidFill>
            <a:srgbClr val="FF00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000">
              <a:solidFill>
                <a:schemeClr val="tx2"/>
              </a:solidFill>
              <a:latin typeface="+mn-lt"/>
              <a:ea typeface="+mn-ea"/>
              <a:cs typeface="+mn-ea"/>
              <a:sym typeface="+mn-lt"/>
            </a:endParaRPr>
          </a:p>
        </p:txBody>
      </p:sp>
      <p:sp>
        <p:nvSpPr>
          <p:cNvPr id="52" name="Freeform 14"/>
          <p:cNvSpPr>
            <a:spLocks noEditPoints="1"/>
          </p:cNvSpPr>
          <p:nvPr/>
        </p:nvSpPr>
        <p:spPr bwMode="auto">
          <a:xfrm>
            <a:off x="1365052" y="3487291"/>
            <a:ext cx="273050" cy="29051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3" tIns="34292" rIns="68583" bIns="34292" anchor="ctr"/>
          <a:lstStyle/>
          <a:p>
            <a:endParaRPr lang="zh-CN" altLang="en-US">
              <a:latin typeface="+mn-lt"/>
              <a:ea typeface="+mn-ea"/>
              <a:cs typeface="+mn-ea"/>
              <a:sym typeface="+mn-lt"/>
            </a:endParaRPr>
          </a:p>
        </p:txBody>
      </p:sp>
      <p:sp>
        <p:nvSpPr>
          <p:cNvPr id="53" name="Rectangle 12"/>
          <p:cNvSpPr>
            <a:spLocks noChangeArrowheads="1"/>
          </p:cNvSpPr>
          <p:nvPr/>
        </p:nvSpPr>
        <p:spPr bwMode="auto">
          <a:xfrm>
            <a:off x="1501577" y="3198316"/>
            <a:ext cx="661035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50000"/>
              </a:lnSpc>
              <a:buClr>
                <a:srgbClr val="1F3F5F"/>
              </a:buClr>
            </a:pPr>
            <a:r>
              <a:rPr lang="zh-CN" altLang="en-US" sz="1600" b="0" dirty="0">
                <a:latin typeface="+mn-lt"/>
                <a:ea typeface="+mn-ea"/>
                <a:cs typeface="+mn-ea"/>
                <a:sym typeface="+mn-lt"/>
              </a:rPr>
              <a:t>单击此处添加文本，单击此处添加文本，单击此处添加文本。</a:t>
            </a:r>
            <a:endParaRPr lang="en-US" altLang="zh-CN" sz="1600" b="0" dirty="0">
              <a:latin typeface="+mn-lt"/>
              <a:ea typeface="+mn-ea"/>
              <a:cs typeface="+mn-ea"/>
              <a:sym typeface="+mn-lt"/>
            </a:endParaRPr>
          </a:p>
          <a:p>
            <a:pPr algn="ctr" eaLnBrk="1" hangingPunct="1">
              <a:lnSpc>
                <a:spcPct val="150000"/>
              </a:lnSpc>
              <a:buClr>
                <a:srgbClr val="1F3F5F"/>
              </a:buClr>
            </a:pPr>
            <a:r>
              <a:rPr lang="zh-CN" altLang="en-US" sz="1600" b="0" dirty="0">
                <a:latin typeface="+mn-lt"/>
                <a:ea typeface="+mn-ea"/>
                <a:cs typeface="+mn-ea"/>
                <a:sym typeface="+mn-lt"/>
              </a:rPr>
              <a:t>单击此处添加文本，单击此处添加文本，单击此处添加文本。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1+#ppt_w/2"/>
                                          </p:val>
                                        </p:tav>
                                        <p:tav tm="100000">
                                          <p:val>
                                            <p:strVal val="#ppt_x"/>
                                          </p:val>
                                        </p:tav>
                                      </p:tavLst>
                                    </p:anim>
                                    <p:anim calcmode="lin" valueType="num">
                                      <p:cBhvr additive="base">
                                        <p:cTn id="28" dur="500" fill="hold"/>
                                        <p:tgtEl>
                                          <p:spTgt spid="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0-#ppt_w/2"/>
                                          </p:val>
                                        </p:tav>
                                        <p:tav tm="100000">
                                          <p:val>
                                            <p:strVal val="#ppt_x"/>
                                          </p:val>
                                        </p:tav>
                                      </p:tavLst>
                                    </p:anim>
                                    <p:anim calcmode="lin" valueType="num">
                                      <p:cBhvr additive="base">
                                        <p:cTn id="36" dur="500" fill="hold"/>
                                        <p:tgtEl>
                                          <p:spTgt spid="46"/>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up)">
                                      <p:cBhvr>
                                        <p:cTn id="40" dur="500"/>
                                        <p:tgtEl>
                                          <p:spTgt spid="4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down)">
                                      <p:cBhvr>
                                        <p:cTn id="43" dur="500"/>
                                        <p:tgtEl>
                                          <p:spTgt spid="48"/>
                                        </p:tgtEl>
                                      </p:cBhvr>
                                    </p:animEffect>
                                  </p:childTnLst>
                                </p:cTn>
                              </p:par>
                            </p:childTnLst>
                          </p:cTn>
                        </p:par>
                        <p:par>
                          <p:cTn id="44" fill="hold">
                            <p:stCondLst>
                              <p:cond delay="1000"/>
                            </p:stCondLst>
                            <p:childTnLst>
                              <p:par>
                                <p:cTn id="45" presetID="22" presetClass="entr" presetSubtype="8"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childTnLst>
                                </p:cTn>
                              </p:par>
                            </p:childTnLst>
                          </p:cTn>
                        </p:par>
                        <p:par>
                          <p:cTn id="55" fill="hold">
                            <p:stCondLst>
                              <p:cond delay="2000"/>
                            </p:stCondLst>
                            <p:childTnLst>
                              <p:par>
                                <p:cTn id="56" presetID="22" presetClass="entr" presetSubtype="1"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up)">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autoUpdateAnimBg="0"/>
      <p:bldP spid="41" grpId="0" autoUpdateAnimBg="0"/>
      <p:bldP spid="42" grpId="0" animBg="1" autoUpdateAnimBg="0"/>
      <p:bldP spid="43" grpId="0" autoUpdateAnimBg="0"/>
      <p:bldP spid="44" grpId="0" autoUpdateAnimBg="0"/>
      <p:bldP spid="45" grpId="0" animBg="1"/>
      <p:bldP spid="46" grpId="0" autoUpdateAnimBg="0"/>
      <p:bldP spid="47" grpId="0" autoUpdateAnimBg="0"/>
      <p:bldP spid="48" grpId="0" autoUpdateAnimBg="0"/>
      <p:bldP spid="49" grpId="0" autoUpdateAnimBg="0"/>
      <p:bldP spid="51" grpId="0" animBg="1" autoUpdateAnimBg="0"/>
      <p:bldP spid="52" grpId="0" animBg="1"/>
      <p:bldP spid="5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Freeform 24"/>
          <p:cNvSpPr>
            <a:spLocks noEditPoints="1"/>
          </p:cNvSpPr>
          <p:nvPr/>
        </p:nvSpPr>
        <p:spPr bwMode="auto">
          <a:xfrm>
            <a:off x="1084738" y="2058976"/>
            <a:ext cx="316057" cy="317501"/>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4" y="0"/>
                  <a:pt x="611" y="136"/>
                  <a:pt x="611" y="305"/>
                </a:cubicBezTo>
                <a:cubicBezTo>
                  <a:pt x="611" y="474"/>
                  <a:pt x="474"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17" name="Freeform 25"/>
          <p:cNvSpPr>
            <a:spLocks noEditPoints="1"/>
          </p:cNvSpPr>
          <p:nvPr/>
        </p:nvSpPr>
        <p:spPr bwMode="auto">
          <a:xfrm>
            <a:off x="2611985" y="2058976"/>
            <a:ext cx="317500" cy="317501"/>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5" y="0"/>
                  <a:pt x="611" y="136"/>
                  <a:pt x="611" y="305"/>
                </a:cubicBezTo>
                <a:cubicBezTo>
                  <a:pt x="611" y="474"/>
                  <a:pt x="475"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rgbClr val="C00000"/>
          </a:solidFill>
          <a:ln>
            <a:noFill/>
          </a:ln>
        </p:spPr>
        <p:txBody>
          <a:bodyPr lIns="91432" tIns="45716" rIns="91432" bIns="45716"/>
          <a:lstStyle/>
          <a:p>
            <a:endParaRPr lang="zh-CN" altLang="en-US" b="0">
              <a:latin typeface="+mn-lt"/>
              <a:ea typeface="+mn-ea"/>
              <a:cs typeface="+mn-ea"/>
              <a:sym typeface="+mn-lt"/>
            </a:endParaRPr>
          </a:p>
        </p:txBody>
      </p:sp>
      <p:sp>
        <p:nvSpPr>
          <p:cNvPr id="18" name="Freeform 26"/>
          <p:cNvSpPr>
            <a:spLocks noEditPoints="1"/>
          </p:cNvSpPr>
          <p:nvPr/>
        </p:nvSpPr>
        <p:spPr bwMode="auto">
          <a:xfrm>
            <a:off x="4140675" y="2058976"/>
            <a:ext cx="316056" cy="317501"/>
          </a:xfrm>
          <a:custGeom>
            <a:avLst/>
            <a:gdLst>
              <a:gd name="T0" fmla="*/ 305 w 611"/>
              <a:gd name="T1" fmla="*/ 0 h 611"/>
              <a:gd name="T2" fmla="*/ 611 w 611"/>
              <a:gd name="T3" fmla="*/ 305 h 611"/>
              <a:gd name="T4" fmla="*/ 305 w 611"/>
              <a:gd name="T5" fmla="*/ 611 h 611"/>
              <a:gd name="T6" fmla="*/ 0 w 611"/>
              <a:gd name="T7" fmla="*/ 305 h 611"/>
              <a:gd name="T8" fmla="*/ 305 w 611"/>
              <a:gd name="T9" fmla="*/ 0 h 611"/>
              <a:gd name="T10" fmla="*/ 305 w 611"/>
              <a:gd name="T11" fmla="*/ 131 h 611"/>
              <a:gd name="T12" fmla="*/ 480 w 611"/>
              <a:gd name="T13" fmla="*/ 305 h 611"/>
              <a:gd name="T14" fmla="*/ 305 w 611"/>
              <a:gd name="T15" fmla="*/ 480 h 611"/>
              <a:gd name="T16" fmla="*/ 131 w 611"/>
              <a:gd name="T17" fmla="*/ 305 h 611"/>
              <a:gd name="T18" fmla="*/ 305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5" y="0"/>
                </a:moveTo>
                <a:cubicBezTo>
                  <a:pt x="474" y="0"/>
                  <a:pt x="611" y="136"/>
                  <a:pt x="611" y="305"/>
                </a:cubicBezTo>
                <a:cubicBezTo>
                  <a:pt x="611" y="474"/>
                  <a:pt x="474" y="611"/>
                  <a:pt x="305" y="611"/>
                </a:cubicBezTo>
                <a:cubicBezTo>
                  <a:pt x="136" y="611"/>
                  <a:pt x="0" y="474"/>
                  <a:pt x="0" y="305"/>
                </a:cubicBezTo>
                <a:cubicBezTo>
                  <a:pt x="0" y="136"/>
                  <a:pt x="136" y="0"/>
                  <a:pt x="305" y="0"/>
                </a:cubicBezTo>
                <a:close/>
                <a:moveTo>
                  <a:pt x="305" y="131"/>
                </a:moveTo>
                <a:cubicBezTo>
                  <a:pt x="402" y="131"/>
                  <a:pt x="480" y="209"/>
                  <a:pt x="480" y="305"/>
                </a:cubicBezTo>
                <a:cubicBezTo>
                  <a:pt x="480" y="402"/>
                  <a:pt x="402" y="480"/>
                  <a:pt x="305" y="480"/>
                </a:cubicBezTo>
                <a:cubicBezTo>
                  <a:pt x="209" y="480"/>
                  <a:pt x="131" y="402"/>
                  <a:pt x="131" y="305"/>
                </a:cubicBezTo>
                <a:cubicBezTo>
                  <a:pt x="131" y="209"/>
                  <a:pt x="209" y="131"/>
                  <a:pt x="305" y="131"/>
                </a:cubicBez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19" name="Freeform 27"/>
          <p:cNvSpPr>
            <a:spLocks noEditPoints="1"/>
          </p:cNvSpPr>
          <p:nvPr/>
        </p:nvSpPr>
        <p:spPr bwMode="auto">
          <a:xfrm>
            <a:off x="5667850" y="2058976"/>
            <a:ext cx="316056" cy="317501"/>
          </a:xfrm>
          <a:custGeom>
            <a:avLst/>
            <a:gdLst>
              <a:gd name="T0" fmla="*/ 305 w 611"/>
              <a:gd name="T1" fmla="*/ 0 h 611"/>
              <a:gd name="T2" fmla="*/ 611 w 611"/>
              <a:gd name="T3" fmla="*/ 305 h 611"/>
              <a:gd name="T4" fmla="*/ 305 w 611"/>
              <a:gd name="T5" fmla="*/ 611 h 611"/>
              <a:gd name="T6" fmla="*/ 0 w 611"/>
              <a:gd name="T7" fmla="*/ 305 h 611"/>
              <a:gd name="T8" fmla="*/ 305 w 611"/>
              <a:gd name="T9" fmla="*/ 0 h 611"/>
              <a:gd name="T10" fmla="*/ 305 w 611"/>
              <a:gd name="T11" fmla="*/ 131 h 611"/>
              <a:gd name="T12" fmla="*/ 480 w 611"/>
              <a:gd name="T13" fmla="*/ 305 h 611"/>
              <a:gd name="T14" fmla="*/ 305 w 611"/>
              <a:gd name="T15" fmla="*/ 480 h 611"/>
              <a:gd name="T16" fmla="*/ 131 w 611"/>
              <a:gd name="T17" fmla="*/ 305 h 611"/>
              <a:gd name="T18" fmla="*/ 305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5" y="0"/>
                </a:moveTo>
                <a:cubicBezTo>
                  <a:pt x="474" y="0"/>
                  <a:pt x="611" y="136"/>
                  <a:pt x="611" y="305"/>
                </a:cubicBezTo>
                <a:cubicBezTo>
                  <a:pt x="611" y="474"/>
                  <a:pt x="474" y="611"/>
                  <a:pt x="305" y="611"/>
                </a:cubicBezTo>
                <a:cubicBezTo>
                  <a:pt x="137" y="611"/>
                  <a:pt x="0" y="474"/>
                  <a:pt x="0" y="305"/>
                </a:cubicBezTo>
                <a:cubicBezTo>
                  <a:pt x="0" y="136"/>
                  <a:pt x="137" y="0"/>
                  <a:pt x="305" y="0"/>
                </a:cubicBezTo>
                <a:close/>
                <a:moveTo>
                  <a:pt x="305" y="131"/>
                </a:moveTo>
                <a:cubicBezTo>
                  <a:pt x="402" y="131"/>
                  <a:pt x="480" y="209"/>
                  <a:pt x="480" y="305"/>
                </a:cubicBezTo>
                <a:cubicBezTo>
                  <a:pt x="480" y="402"/>
                  <a:pt x="402" y="480"/>
                  <a:pt x="305" y="480"/>
                </a:cubicBezTo>
                <a:cubicBezTo>
                  <a:pt x="209" y="480"/>
                  <a:pt x="131" y="402"/>
                  <a:pt x="131" y="305"/>
                </a:cubicBezTo>
                <a:cubicBezTo>
                  <a:pt x="131" y="209"/>
                  <a:pt x="209" y="131"/>
                  <a:pt x="305" y="131"/>
                </a:cubicBezTo>
                <a:close/>
              </a:path>
            </a:pathLst>
          </a:custGeom>
          <a:solidFill>
            <a:srgbClr val="C00000"/>
          </a:solidFill>
          <a:ln>
            <a:noFill/>
          </a:ln>
        </p:spPr>
        <p:txBody>
          <a:bodyPr lIns="91432" tIns="45716" rIns="91432" bIns="45716"/>
          <a:lstStyle/>
          <a:p>
            <a:endParaRPr lang="zh-CN" altLang="en-US" b="0">
              <a:latin typeface="+mn-lt"/>
              <a:ea typeface="+mn-ea"/>
              <a:cs typeface="+mn-ea"/>
              <a:sym typeface="+mn-lt"/>
            </a:endParaRPr>
          </a:p>
        </p:txBody>
      </p:sp>
      <p:sp>
        <p:nvSpPr>
          <p:cNvPr id="20" name="Freeform 28"/>
          <p:cNvSpPr>
            <a:spLocks noEditPoints="1"/>
          </p:cNvSpPr>
          <p:nvPr/>
        </p:nvSpPr>
        <p:spPr bwMode="auto">
          <a:xfrm>
            <a:off x="7195025" y="2058976"/>
            <a:ext cx="316056" cy="317501"/>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4" y="0"/>
                  <a:pt x="611" y="136"/>
                  <a:pt x="611" y="305"/>
                </a:cubicBezTo>
                <a:cubicBezTo>
                  <a:pt x="611" y="474"/>
                  <a:pt x="474"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21" name="Line 29"/>
          <p:cNvSpPr>
            <a:spLocks noChangeShapeType="1"/>
          </p:cNvSpPr>
          <p:nvPr/>
        </p:nvSpPr>
        <p:spPr bwMode="auto">
          <a:xfrm>
            <a:off x="252167" y="2212965"/>
            <a:ext cx="777875"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2" name="Line 30"/>
          <p:cNvSpPr>
            <a:spLocks noChangeShapeType="1"/>
          </p:cNvSpPr>
          <p:nvPr/>
        </p:nvSpPr>
        <p:spPr bwMode="auto">
          <a:xfrm>
            <a:off x="1464150" y="2212965"/>
            <a:ext cx="1078056"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3" name="Line 31"/>
          <p:cNvSpPr>
            <a:spLocks noChangeShapeType="1"/>
          </p:cNvSpPr>
          <p:nvPr/>
        </p:nvSpPr>
        <p:spPr bwMode="auto">
          <a:xfrm>
            <a:off x="2999263" y="2212965"/>
            <a:ext cx="1078057"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4" name="Line 32"/>
          <p:cNvSpPr>
            <a:spLocks noChangeShapeType="1"/>
          </p:cNvSpPr>
          <p:nvPr/>
        </p:nvSpPr>
        <p:spPr bwMode="auto">
          <a:xfrm>
            <a:off x="4523263" y="2212965"/>
            <a:ext cx="1078057"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5" name="Line 33"/>
          <p:cNvSpPr>
            <a:spLocks noChangeShapeType="1"/>
          </p:cNvSpPr>
          <p:nvPr/>
        </p:nvSpPr>
        <p:spPr bwMode="auto">
          <a:xfrm>
            <a:off x="6053613" y="2212965"/>
            <a:ext cx="1078057"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6" name="Line 34"/>
          <p:cNvSpPr>
            <a:spLocks noChangeShapeType="1"/>
          </p:cNvSpPr>
          <p:nvPr/>
        </p:nvSpPr>
        <p:spPr bwMode="auto">
          <a:xfrm>
            <a:off x="7591900" y="2212965"/>
            <a:ext cx="1078056" cy="0"/>
          </a:xfrm>
          <a:prstGeom prst="line">
            <a:avLst/>
          </a:prstGeom>
          <a:noFill/>
          <a:ln w="7" cmpd="sng">
            <a:solidFill>
              <a:schemeClr val="accent1"/>
            </a:solidFill>
            <a:round/>
            <a:headEnd/>
            <a:tailEnd/>
          </a:ln>
          <a:extLst>
            <a:ext uri="{909E8E84-426E-40DD-AFC4-6F175D3DCCD1}">
              <a14:hiddenFill xmlns:a14="http://schemas.microsoft.com/office/drawing/2010/main">
                <a:noFill/>
              </a14:hiddenFill>
            </a:ext>
          </a:extLst>
        </p:spPr>
        <p:txBody>
          <a:bodyPr lIns="91432" tIns="45716" rIns="91432" bIns="45716"/>
          <a:lstStyle/>
          <a:p>
            <a:endParaRPr lang="zh-CN" altLang="en-US" b="0">
              <a:latin typeface="+mn-lt"/>
              <a:ea typeface="+mn-ea"/>
              <a:cs typeface="+mn-ea"/>
              <a:sym typeface="+mn-lt"/>
            </a:endParaRPr>
          </a:p>
        </p:txBody>
      </p:sp>
      <p:sp>
        <p:nvSpPr>
          <p:cNvPr id="27" name="Freeform 35"/>
          <p:cNvSpPr>
            <a:spLocks/>
          </p:cNvSpPr>
          <p:nvPr/>
        </p:nvSpPr>
        <p:spPr bwMode="auto">
          <a:xfrm>
            <a:off x="860684" y="291296"/>
            <a:ext cx="1581727" cy="1571625"/>
          </a:xfrm>
          <a:custGeom>
            <a:avLst/>
            <a:gdLst>
              <a:gd name="T0" fmla="*/ 0 w 3055"/>
              <a:gd name="T1" fmla="*/ 0 h 3026"/>
              <a:gd name="T2" fmla="*/ 3055 w 3055"/>
              <a:gd name="T3" fmla="*/ 0 h 3026"/>
              <a:gd name="T4" fmla="*/ 3055 w 3055"/>
              <a:gd name="T5" fmla="*/ 2242 h 3026"/>
              <a:gd name="T6" fmla="*/ 1115 w 3055"/>
              <a:gd name="T7" fmla="*/ 2242 h 3026"/>
              <a:gd name="T8" fmla="*/ 805 w 3055"/>
              <a:gd name="T9" fmla="*/ 3026 h 3026"/>
              <a:gd name="T10" fmla="*/ 577 w 3055"/>
              <a:gd name="T11" fmla="*/ 2242 h 3026"/>
              <a:gd name="T12" fmla="*/ 0 w 3055"/>
              <a:gd name="T13" fmla="*/ 2242 h 3026"/>
              <a:gd name="T14" fmla="*/ 0 w 3055"/>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0"/>
                </a:moveTo>
                <a:lnTo>
                  <a:pt x="3055" y="0"/>
                </a:lnTo>
                <a:lnTo>
                  <a:pt x="3055" y="2242"/>
                </a:lnTo>
                <a:lnTo>
                  <a:pt x="1115" y="2242"/>
                </a:lnTo>
                <a:lnTo>
                  <a:pt x="805" y="3026"/>
                </a:lnTo>
                <a:lnTo>
                  <a:pt x="577" y="2242"/>
                </a:lnTo>
                <a:lnTo>
                  <a:pt x="0" y="2242"/>
                </a:lnTo>
                <a:lnTo>
                  <a:pt x="0" y="0"/>
                </a:ln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28" name="Freeform 36"/>
          <p:cNvSpPr>
            <a:spLocks/>
          </p:cNvSpPr>
          <p:nvPr/>
        </p:nvSpPr>
        <p:spPr bwMode="auto">
          <a:xfrm>
            <a:off x="3908684" y="291296"/>
            <a:ext cx="1581727" cy="1571625"/>
          </a:xfrm>
          <a:custGeom>
            <a:avLst/>
            <a:gdLst>
              <a:gd name="T0" fmla="*/ 0 w 3056"/>
              <a:gd name="T1" fmla="*/ 0 h 3026"/>
              <a:gd name="T2" fmla="*/ 3056 w 3056"/>
              <a:gd name="T3" fmla="*/ 0 h 3026"/>
              <a:gd name="T4" fmla="*/ 3056 w 3056"/>
              <a:gd name="T5" fmla="*/ 2242 h 3026"/>
              <a:gd name="T6" fmla="*/ 1115 w 3056"/>
              <a:gd name="T7" fmla="*/ 2242 h 3026"/>
              <a:gd name="T8" fmla="*/ 805 w 3056"/>
              <a:gd name="T9" fmla="*/ 3026 h 3026"/>
              <a:gd name="T10" fmla="*/ 577 w 3056"/>
              <a:gd name="T11" fmla="*/ 2242 h 3026"/>
              <a:gd name="T12" fmla="*/ 0 w 3056"/>
              <a:gd name="T13" fmla="*/ 2242 h 3026"/>
              <a:gd name="T14" fmla="*/ 0 w 3056"/>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6" h="3026">
                <a:moveTo>
                  <a:pt x="0" y="0"/>
                </a:moveTo>
                <a:lnTo>
                  <a:pt x="3056" y="0"/>
                </a:lnTo>
                <a:lnTo>
                  <a:pt x="3056" y="2242"/>
                </a:lnTo>
                <a:lnTo>
                  <a:pt x="1115" y="2242"/>
                </a:lnTo>
                <a:lnTo>
                  <a:pt x="805" y="3026"/>
                </a:lnTo>
                <a:lnTo>
                  <a:pt x="577" y="2242"/>
                </a:lnTo>
                <a:lnTo>
                  <a:pt x="0" y="2242"/>
                </a:lnTo>
                <a:lnTo>
                  <a:pt x="0" y="0"/>
                </a:ln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29" name="Freeform 37"/>
          <p:cNvSpPr>
            <a:spLocks/>
          </p:cNvSpPr>
          <p:nvPr/>
        </p:nvSpPr>
        <p:spPr bwMode="auto">
          <a:xfrm>
            <a:off x="6956684" y="291296"/>
            <a:ext cx="1581727" cy="1571625"/>
          </a:xfrm>
          <a:custGeom>
            <a:avLst/>
            <a:gdLst>
              <a:gd name="T0" fmla="*/ 0 w 3055"/>
              <a:gd name="T1" fmla="*/ 0 h 3026"/>
              <a:gd name="T2" fmla="*/ 3055 w 3055"/>
              <a:gd name="T3" fmla="*/ 0 h 3026"/>
              <a:gd name="T4" fmla="*/ 3055 w 3055"/>
              <a:gd name="T5" fmla="*/ 2242 h 3026"/>
              <a:gd name="T6" fmla="*/ 1115 w 3055"/>
              <a:gd name="T7" fmla="*/ 2242 h 3026"/>
              <a:gd name="T8" fmla="*/ 805 w 3055"/>
              <a:gd name="T9" fmla="*/ 3026 h 3026"/>
              <a:gd name="T10" fmla="*/ 577 w 3055"/>
              <a:gd name="T11" fmla="*/ 2242 h 3026"/>
              <a:gd name="T12" fmla="*/ 0 w 3055"/>
              <a:gd name="T13" fmla="*/ 2242 h 3026"/>
              <a:gd name="T14" fmla="*/ 0 w 3055"/>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0"/>
                </a:moveTo>
                <a:lnTo>
                  <a:pt x="3055" y="0"/>
                </a:lnTo>
                <a:lnTo>
                  <a:pt x="3055" y="2242"/>
                </a:lnTo>
                <a:lnTo>
                  <a:pt x="1115" y="2242"/>
                </a:lnTo>
                <a:lnTo>
                  <a:pt x="805" y="3026"/>
                </a:lnTo>
                <a:lnTo>
                  <a:pt x="577" y="2242"/>
                </a:lnTo>
                <a:lnTo>
                  <a:pt x="0" y="2242"/>
                </a:lnTo>
                <a:lnTo>
                  <a:pt x="0" y="0"/>
                </a:lnTo>
                <a:close/>
              </a:path>
            </a:pathLst>
          </a:custGeom>
          <a:solidFill>
            <a:srgbClr val="FF0000"/>
          </a:solidFill>
          <a:ln>
            <a:noFill/>
          </a:ln>
        </p:spPr>
        <p:txBody>
          <a:bodyPr lIns="91432" tIns="45716" rIns="91432" bIns="45716"/>
          <a:lstStyle/>
          <a:p>
            <a:endParaRPr lang="zh-CN" altLang="en-US" b="0">
              <a:latin typeface="+mn-lt"/>
              <a:ea typeface="+mn-ea"/>
              <a:cs typeface="+mn-ea"/>
              <a:sym typeface="+mn-lt"/>
            </a:endParaRPr>
          </a:p>
        </p:txBody>
      </p:sp>
      <p:sp>
        <p:nvSpPr>
          <p:cNvPr id="30" name="Freeform 38"/>
          <p:cNvSpPr>
            <a:spLocks/>
          </p:cNvSpPr>
          <p:nvPr/>
        </p:nvSpPr>
        <p:spPr bwMode="auto">
          <a:xfrm>
            <a:off x="2384684" y="2532846"/>
            <a:ext cx="1581727" cy="1571625"/>
          </a:xfrm>
          <a:custGeom>
            <a:avLst/>
            <a:gdLst>
              <a:gd name="T0" fmla="*/ 0 w 3055"/>
              <a:gd name="T1" fmla="*/ 3026 h 3026"/>
              <a:gd name="T2" fmla="*/ 3055 w 3055"/>
              <a:gd name="T3" fmla="*/ 3026 h 3026"/>
              <a:gd name="T4" fmla="*/ 3055 w 3055"/>
              <a:gd name="T5" fmla="*/ 783 h 3026"/>
              <a:gd name="T6" fmla="*/ 1115 w 3055"/>
              <a:gd name="T7" fmla="*/ 783 h 3026"/>
              <a:gd name="T8" fmla="*/ 805 w 3055"/>
              <a:gd name="T9" fmla="*/ 0 h 3026"/>
              <a:gd name="T10" fmla="*/ 577 w 3055"/>
              <a:gd name="T11" fmla="*/ 783 h 3026"/>
              <a:gd name="T12" fmla="*/ 0 w 3055"/>
              <a:gd name="T13" fmla="*/ 783 h 3026"/>
              <a:gd name="T14" fmla="*/ 0 w 3055"/>
              <a:gd name="T15" fmla="*/ 3026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3026"/>
                </a:moveTo>
                <a:lnTo>
                  <a:pt x="3055" y="3026"/>
                </a:lnTo>
                <a:lnTo>
                  <a:pt x="3055" y="783"/>
                </a:lnTo>
                <a:lnTo>
                  <a:pt x="1115" y="783"/>
                </a:lnTo>
                <a:lnTo>
                  <a:pt x="805" y="0"/>
                </a:lnTo>
                <a:lnTo>
                  <a:pt x="577" y="783"/>
                </a:lnTo>
                <a:lnTo>
                  <a:pt x="0" y="783"/>
                </a:lnTo>
                <a:lnTo>
                  <a:pt x="0" y="3026"/>
                </a:lnTo>
                <a:close/>
              </a:path>
            </a:pathLst>
          </a:custGeom>
          <a:solidFill>
            <a:srgbClr val="C00000"/>
          </a:solidFill>
          <a:ln>
            <a:noFill/>
          </a:ln>
        </p:spPr>
        <p:txBody>
          <a:bodyPr lIns="91432" tIns="45716" rIns="91432" bIns="45716"/>
          <a:lstStyle/>
          <a:p>
            <a:endParaRPr lang="zh-CN" altLang="en-US" b="0">
              <a:solidFill>
                <a:schemeClr val="bg1"/>
              </a:solidFill>
              <a:latin typeface="+mn-lt"/>
              <a:ea typeface="+mn-ea"/>
              <a:cs typeface="+mn-ea"/>
              <a:sym typeface="+mn-lt"/>
            </a:endParaRPr>
          </a:p>
        </p:txBody>
      </p:sp>
      <p:sp>
        <p:nvSpPr>
          <p:cNvPr id="31" name="Freeform 39"/>
          <p:cNvSpPr>
            <a:spLocks/>
          </p:cNvSpPr>
          <p:nvPr/>
        </p:nvSpPr>
        <p:spPr bwMode="auto">
          <a:xfrm>
            <a:off x="5432684" y="2498293"/>
            <a:ext cx="1581727" cy="1571625"/>
          </a:xfrm>
          <a:custGeom>
            <a:avLst/>
            <a:gdLst>
              <a:gd name="T0" fmla="*/ 0 w 3056"/>
              <a:gd name="T1" fmla="*/ 3026 h 3026"/>
              <a:gd name="T2" fmla="*/ 3056 w 3056"/>
              <a:gd name="T3" fmla="*/ 3026 h 3026"/>
              <a:gd name="T4" fmla="*/ 3056 w 3056"/>
              <a:gd name="T5" fmla="*/ 783 h 3026"/>
              <a:gd name="T6" fmla="*/ 1116 w 3056"/>
              <a:gd name="T7" fmla="*/ 783 h 3026"/>
              <a:gd name="T8" fmla="*/ 806 w 3056"/>
              <a:gd name="T9" fmla="*/ 0 h 3026"/>
              <a:gd name="T10" fmla="*/ 577 w 3056"/>
              <a:gd name="T11" fmla="*/ 783 h 3026"/>
              <a:gd name="T12" fmla="*/ 0 w 3056"/>
              <a:gd name="T13" fmla="*/ 783 h 3026"/>
              <a:gd name="T14" fmla="*/ 0 w 3056"/>
              <a:gd name="T15" fmla="*/ 3026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6" h="3026">
                <a:moveTo>
                  <a:pt x="0" y="3026"/>
                </a:moveTo>
                <a:lnTo>
                  <a:pt x="3056" y="3026"/>
                </a:lnTo>
                <a:lnTo>
                  <a:pt x="3056" y="783"/>
                </a:lnTo>
                <a:lnTo>
                  <a:pt x="1116" y="783"/>
                </a:lnTo>
                <a:lnTo>
                  <a:pt x="806" y="0"/>
                </a:lnTo>
                <a:lnTo>
                  <a:pt x="577" y="783"/>
                </a:lnTo>
                <a:lnTo>
                  <a:pt x="0" y="783"/>
                </a:lnTo>
                <a:lnTo>
                  <a:pt x="0" y="3026"/>
                </a:lnTo>
                <a:close/>
              </a:path>
            </a:pathLst>
          </a:custGeom>
          <a:solidFill>
            <a:srgbClr val="C00000"/>
          </a:solidFill>
          <a:ln>
            <a:noFill/>
          </a:ln>
        </p:spPr>
        <p:txBody>
          <a:bodyPr lIns="91432" tIns="45716" rIns="91432" bIns="45716"/>
          <a:lstStyle/>
          <a:p>
            <a:endParaRPr lang="zh-CN" altLang="en-US" b="0">
              <a:solidFill>
                <a:schemeClr val="bg1"/>
              </a:solidFill>
              <a:latin typeface="+mn-lt"/>
              <a:ea typeface="+mn-ea"/>
              <a:cs typeface="+mn-ea"/>
              <a:sym typeface="+mn-lt"/>
            </a:endParaRPr>
          </a:p>
        </p:txBody>
      </p:sp>
      <p:sp>
        <p:nvSpPr>
          <p:cNvPr id="32" name="TextBox 45"/>
          <p:cNvSpPr txBox="1">
            <a:spLocks noChangeArrowheads="1"/>
          </p:cNvSpPr>
          <p:nvPr/>
        </p:nvSpPr>
        <p:spPr bwMode="auto">
          <a:xfrm>
            <a:off x="842665" y="2420441"/>
            <a:ext cx="80020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mn-lt"/>
                <a:ea typeface="+mn-ea"/>
                <a:cs typeface="+mn-ea"/>
                <a:sym typeface="+mn-lt"/>
              </a:rPr>
              <a:t>文本一</a:t>
            </a:r>
          </a:p>
        </p:txBody>
      </p:sp>
      <p:sp>
        <p:nvSpPr>
          <p:cNvPr id="33" name="TextBox 47"/>
          <p:cNvSpPr txBox="1">
            <a:spLocks noChangeArrowheads="1"/>
          </p:cNvSpPr>
          <p:nvPr/>
        </p:nvSpPr>
        <p:spPr bwMode="auto">
          <a:xfrm>
            <a:off x="2353171" y="1653680"/>
            <a:ext cx="80020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mn-lt"/>
                <a:ea typeface="+mn-ea"/>
                <a:cs typeface="+mn-ea"/>
                <a:sym typeface="+mn-lt"/>
              </a:rPr>
              <a:t>文本二</a:t>
            </a:r>
          </a:p>
        </p:txBody>
      </p:sp>
      <p:sp>
        <p:nvSpPr>
          <p:cNvPr id="34" name="TextBox 48"/>
          <p:cNvSpPr txBox="1">
            <a:spLocks noChangeArrowheads="1"/>
          </p:cNvSpPr>
          <p:nvPr/>
        </p:nvSpPr>
        <p:spPr bwMode="auto">
          <a:xfrm>
            <a:off x="3926383" y="2483941"/>
            <a:ext cx="80020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mn-lt"/>
                <a:ea typeface="+mn-ea"/>
                <a:cs typeface="+mn-ea"/>
                <a:sym typeface="+mn-lt"/>
              </a:rPr>
              <a:t>文本三</a:t>
            </a:r>
          </a:p>
        </p:txBody>
      </p:sp>
      <p:sp>
        <p:nvSpPr>
          <p:cNvPr id="48" name="TextBox 49"/>
          <p:cNvSpPr txBox="1">
            <a:spLocks noChangeArrowheads="1"/>
          </p:cNvSpPr>
          <p:nvPr/>
        </p:nvSpPr>
        <p:spPr bwMode="auto">
          <a:xfrm>
            <a:off x="5436096" y="1707654"/>
            <a:ext cx="80020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mn-lt"/>
                <a:ea typeface="+mn-ea"/>
                <a:cs typeface="+mn-ea"/>
                <a:sym typeface="+mn-lt"/>
              </a:rPr>
              <a:t>文本四</a:t>
            </a:r>
          </a:p>
        </p:txBody>
      </p:sp>
      <p:sp>
        <p:nvSpPr>
          <p:cNvPr id="49" name="TextBox 50"/>
          <p:cNvSpPr txBox="1">
            <a:spLocks noChangeArrowheads="1"/>
          </p:cNvSpPr>
          <p:nvPr/>
        </p:nvSpPr>
        <p:spPr bwMode="auto">
          <a:xfrm>
            <a:off x="6966446" y="2452190"/>
            <a:ext cx="800203" cy="33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mn-lt"/>
                <a:ea typeface="+mn-ea"/>
                <a:cs typeface="+mn-ea"/>
                <a:sym typeface="+mn-lt"/>
              </a:rPr>
              <a:t>文本五</a:t>
            </a:r>
          </a:p>
        </p:txBody>
      </p:sp>
      <p:sp>
        <p:nvSpPr>
          <p:cNvPr id="50" name="TextBox 51"/>
          <p:cNvSpPr txBox="1">
            <a:spLocks noChangeArrowheads="1"/>
          </p:cNvSpPr>
          <p:nvPr/>
        </p:nvSpPr>
        <p:spPr bwMode="auto">
          <a:xfrm>
            <a:off x="855704" y="399711"/>
            <a:ext cx="1513898"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solidFill>
                  <a:srgbClr val="F8F8F8"/>
                </a:solidFill>
                <a:latin typeface="+mn-lt"/>
                <a:ea typeface="+mn-ea"/>
                <a:cs typeface="+mn-ea"/>
                <a:sym typeface="+mn-lt"/>
              </a:rPr>
              <a:t>文字内容文字内容文字内容文字内容文字内容</a:t>
            </a:r>
          </a:p>
        </p:txBody>
      </p:sp>
      <p:sp>
        <p:nvSpPr>
          <p:cNvPr id="51" name="TextBox 52"/>
          <p:cNvSpPr txBox="1">
            <a:spLocks noChangeArrowheads="1"/>
          </p:cNvSpPr>
          <p:nvPr/>
        </p:nvSpPr>
        <p:spPr bwMode="auto">
          <a:xfrm>
            <a:off x="3949742" y="399711"/>
            <a:ext cx="1513897"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solidFill>
                  <a:srgbClr val="F8F8F8"/>
                </a:solidFill>
                <a:latin typeface="+mn-lt"/>
                <a:ea typeface="+mn-ea"/>
                <a:cs typeface="+mn-ea"/>
                <a:sym typeface="+mn-lt"/>
              </a:rPr>
              <a:t>文字内容文字内容文字内容文字内容文字内容</a:t>
            </a:r>
          </a:p>
        </p:txBody>
      </p:sp>
      <p:sp>
        <p:nvSpPr>
          <p:cNvPr id="52" name="TextBox 53"/>
          <p:cNvSpPr txBox="1">
            <a:spLocks noChangeArrowheads="1"/>
          </p:cNvSpPr>
          <p:nvPr/>
        </p:nvSpPr>
        <p:spPr bwMode="auto">
          <a:xfrm>
            <a:off x="6980280" y="399711"/>
            <a:ext cx="1513898" cy="107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solidFill>
                  <a:srgbClr val="F8F8F8"/>
                </a:solidFill>
                <a:latin typeface="+mn-lt"/>
                <a:ea typeface="+mn-ea"/>
                <a:cs typeface="+mn-ea"/>
                <a:sym typeface="+mn-lt"/>
              </a:rPr>
              <a:t>文字内容文字内容文字内容文字内容文字内容</a:t>
            </a:r>
          </a:p>
        </p:txBody>
      </p:sp>
      <p:sp>
        <p:nvSpPr>
          <p:cNvPr id="53" name="TextBox 54"/>
          <p:cNvSpPr txBox="1">
            <a:spLocks noChangeArrowheads="1"/>
          </p:cNvSpPr>
          <p:nvPr/>
        </p:nvSpPr>
        <p:spPr bwMode="auto">
          <a:xfrm>
            <a:off x="5440810" y="3055598"/>
            <a:ext cx="1665287"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solidFill>
                  <a:schemeClr val="bg1"/>
                </a:solidFill>
                <a:latin typeface="+mn-lt"/>
                <a:ea typeface="+mn-ea"/>
                <a:cs typeface="+mn-ea"/>
                <a:sym typeface="+mn-lt"/>
              </a:rPr>
              <a:t>文字内容文字内容文字内容文字内容文字内容</a:t>
            </a:r>
          </a:p>
        </p:txBody>
      </p:sp>
      <p:sp>
        <p:nvSpPr>
          <p:cNvPr id="54" name="TextBox 55"/>
          <p:cNvSpPr txBox="1">
            <a:spLocks noChangeArrowheads="1"/>
          </p:cNvSpPr>
          <p:nvPr/>
        </p:nvSpPr>
        <p:spPr bwMode="auto">
          <a:xfrm>
            <a:off x="2363094" y="3030924"/>
            <a:ext cx="166687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solidFill>
                  <a:schemeClr val="bg1"/>
                </a:solidFill>
                <a:latin typeface="+mn-lt"/>
                <a:ea typeface="+mn-ea"/>
                <a:cs typeface="+mn-ea"/>
                <a:sym typeface="+mn-lt"/>
              </a:rPr>
              <a:t>文字内容文字内容文字内容文字内容文字内容</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300" fill="hold"/>
                                        <p:tgtEl>
                                          <p:spTgt spid="16"/>
                                        </p:tgtEl>
                                        <p:attrNameLst>
                                          <p:attrName>ppt_w</p:attrName>
                                        </p:attrNameLst>
                                      </p:cBhvr>
                                      <p:tavLst>
                                        <p:tav tm="0">
                                          <p:val>
                                            <p:fltVal val="0"/>
                                          </p:val>
                                        </p:tav>
                                        <p:tav tm="100000">
                                          <p:val>
                                            <p:strVal val="#ppt_w"/>
                                          </p:val>
                                        </p:tav>
                                      </p:tavLst>
                                    </p:anim>
                                    <p:anim calcmode="lin" valueType="num">
                                      <p:cBhvr>
                                        <p:cTn id="12" dur="300" fill="hold"/>
                                        <p:tgtEl>
                                          <p:spTgt spid="16"/>
                                        </p:tgtEl>
                                        <p:attrNameLst>
                                          <p:attrName>ppt_h</p:attrName>
                                        </p:attrNameLst>
                                      </p:cBhvr>
                                      <p:tavLst>
                                        <p:tav tm="0">
                                          <p:val>
                                            <p:fltVal val="0"/>
                                          </p:val>
                                        </p:tav>
                                        <p:tav tm="100000">
                                          <p:val>
                                            <p:strVal val="#ppt_h"/>
                                          </p:val>
                                        </p:tav>
                                      </p:tavLst>
                                    </p:anim>
                                    <p:animEffect transition="in" filter="fade">
                                      <p:cBhvr>
                                        <p:cTn id="13" dur="300"/>
                                        <p:tgtEl>
                                          <p:spTgt spid="16"/>
                                        </p:tgtEl>
                                      </p:cBhvr>
                                    </p:animEffect>
                                  </p:childTnLst>
                                </p:cTn>
                              </p:par>
                            </p:childTnLst>
                          </p:cTn>
                        </p:par>
                        <p:par>
                          <p:cTn id="14" fill="hold">
                            <p:stCondLst>
                              <p:cond delay="800"/>
                            </p:stCondLst>
                            <p:childTnLst>
                              <p:par>
                                <p:cTn id="15" presetID="31"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400" fill="hold"/>
                                        <p:tgtEl>
                                          <p:spTgt spid="32"/>
                                        </p:tgtEl>
                                        <p:attrNameLst>
                                          <p:attrName>ppt_w</p:attrName>
                                        </p:attrNameLst>
                                      </p:cBhvr>
                                      <p:tavLst>
                                        <p:tav tm="0">
                                          <p:val>
                                            <p:fltVal val="0"/>
                                          </p:val>
                                        </p:tav>
                                        <p:tav tm="100000">
                                          <p:val>
                                            <p:strVal val="#ppt_w"/>
                                          </p:val>
                                        </p:tav>
                                      </p:tavLst>
                                    </p:anim>
                                    <p:anim calcmode="lin" valueType="num">
                                      <p:cBhvr>
                                        <p:cTn id="18" dur="400" fill="hold"/>
                                        <p:tgtEl>
                                          <p:spTgt spid="32"/>
                                        </p:tgtEl>
                                        <p:attrNameLst>
                                          <p:attrName>ppt_h</p:attrName>
                                        </p:attrNameLst>
                                      </p:cBhvr>
                                      <p:tavLst>
                                        <p:tav tm="0">
                                          <p:val>
                                            <p:fltVal val="0"/>
                                          </p:val>
                                        </p:tav>
                                        <p:tav tm="100000">
                                          <p:val>
                                            <p:strVal val="#ppt_h"/>
                                          </p:val>
                                        </p:tav>
                                      </p:tavLst>
                                    </p:anim>
                                    <p:anim calcmode="lin" valueType="num">
                                      <p:cBhvr>
                                        <p:cTn id="19" dur="400" fill="hold"/>
                                        <p:tgtEl>
                                          <p:spTgt spid="32"/>
                                        </p:tgtEl>
                                        <p:attrNameLst>
                                          <p:attrName>style.rotation</p:attrName>
                                        </p:attrNameLst>
                                      </p:cBhvr>
                                      <p:tavLst>
                                        <p:tav tm="0">
                                          <p:val>
                                            <p:fltVal val="90"/>
                                          </p:val>
                                        </p:tav>
                                        <p:tav tm="100000">
                                          <p:val>
                                            <p:fltVal val="0"/>
                                          </p:val>
                                        </p:tav>
                                      </p:tavLst>
                                    </p:anim>
                                    <p:animEffect transition="in" filter="fade">
                                      <p:cBhvr>
                                        <p:cTn id="20" dur="400"/>
                                        <p:tgtEl>
                                          <p:spTgt spid="32"/>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strVal val="#ppt_x"/>
                                          </p:val>
                                        </p:tav>
                                        <p:tav tm="100000">
                                          <p:val>
                                            <p:strVal val="#ppt_x"/>
                                          </p:val>
                                        </p:tav>
                                      </p:tavLst>
                                    </p:anim>
                                    <p:anim calcmode="lin" valueType="num">
                                      <p:cBhvr>
                                        <p:cTn id="25" dur="500" fill="hold"/>
                                        <p:tgtEl>
                                          <p:spTgt spid="5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anim calcmode="lin" valueType="num">
                                      <p:cBhvr>
                                        <p:cTn id="29" dur="500" fill="hold"/>
                                        <p:tgtEl>
                                          <p:spTgt spid="27"/>
                                        </p:tgtEl>
                                        <p:attrNameLst>
                                          <p:attrName>ppt_x</p:attrName>
                                        </p:attrNameLst>
                                      </p:cBhvr>
                                      <p:tavLst>
                                        <p:tav tm="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13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18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p:val>
                                            <p:fltVal val="0"/>
                                          </p:val>
                                        </p:tav>
                                        <p:tav tm="100000">
                                          <p:val>
                                            <p:strVal val="#ppt_w"/>
                                          </p:val>
                                        </p:tav>
                                      </p:tavLst>
                                    </p:anim>
                                    <p:anim calcmode="lin" valueType="num">
                                      <p:cBhvr>
                                        <p:cTn id="39" dur="300" fill="hold"/>
                                        <p:tgtEl>
                                          <p:spTgt spid="17"/>
                                        </p:tgtEl>
                                        <p:attrNameLst>
                                          <p:attrName>ppt_h</p:attrName>
                                        </p:attrNameLst>
                                      </p:cBhvr>
                                      <p:tavLst>
                                        <p:tav tm="0">
                                          <p:val>
                                            <p:fltVal val="0"/>
                                          </p:val>
                                        </p:tav>
                                        <p:tav tm="100000">
                                          <p:val>
                                            <p:strVal val="#ppt_h"/>
                                          </p:val>
                                        </p:tav>
                                      </p:tavLst>
                                    </p:anim>
                                    <p:animEffect transition="in" filter="fade">
                                      <p:cBhvr>
                                        <p:cTn id="40" dur="300"/>
                                        <p:tgtEl>
                                          <p:spTgt spid="17"/>
                                        </p:tgtEl>
                                      </p:cBhvr>
                                    </p:animEffect>
                                  </p:childTnLst>
                                </p:cTn>
                              </p:par>
                            </p:childTnLst>
                          </p:cTn>
                        </p:par>
                        <p:par>
                          <p:cTn id="41" fill="hold">
                            <p:stCondLst>
                              <p:cond delay="2100"/>
                            </p:stCondLst>
                            <p:childTnLst>
                              <p:par>
                                <p:cTn id="42" presetID="31"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400" fill="hold"/>
                                        <p:tgtEl>
                                          <p:spTgt spid="33"/>
                                        </p:tgtEl>
                                        <p:attrNameLst>
                                          <p:attrName>ppt_w</p:attrName>
                                        </p:attrNameLst>
                                      </p:cBhvr>
                                      <p:tavLst>
                                        <p:tav tm="0">
                                          <p:val>
                                            <p:fltVal val="0"/>
                                          </p:val>
                                        </p:tav>
                                        <p:tav tm="100000">
                                          <p:val>
                                            <p:strVal val="#ppt_w"/>
                                          </p:val>
                                        </p:tav>
                                      </p:tavLst>
                                    </p:anim>
                                    <p:anim calcmode="lin" valueType="num">
                                      <p:cBhvr>
                                        <p:cTn id="45" dur="400" fill="hold"/>
                                        <p:tgtEl>
                                          <p:spTgt spid="33"/>
                                        </p:tgtEl>
                                        <p:attrNameLst>
                                          <p:attrName>ppt_h</p:attrName>
                                        </p:attrNameLst>
                                      </p:cBhvr>
                                      <p:tavLst>
                                        <p:tav tm="0">
                                          <p:val>
                                            <p:fltVal val="0"/>
                                          </p:val>
                                        </p:tav>
                                        <p:tav tm="100000">
                                          <p:val>
                                            <p:strVal val="#ppt_h"/>
                                          </p:val>
                                        </p:tav>
                                      </p:tavLst>
                                    </p:anim>
                                    <p:anim calcmode="lin" valueType="num">
                                      <p:cBhvr>
                                        <p:cTn id="46" dur="400" fill="hold"/>
                                        <p:tgtEl>
                                          <p:spTgt spid="33"/>
                                        </p:tgtEl>
                                        <p:attrNameLst>
                                          <p:attrName>style.rotation</p:attrName>
                                        </p:attrNameLst>
                                      </p:cBhvr>
                                      <p:tavLst>
                                        <p:tav tm="0">
                                          <p:val>
                                            <p:fltVal val="90"/>
                                          </p:val>
                                        </p:tav>
                                        <p:tav tm="100000">
                                          <p:val>
                                            <p:fltVal val="0"/>
                                          </p:val>
                                        </p:tav>
                                      </p:tavLst>
                                    </p:anim>
                                    <p:animEffect transition="in" filter="fade">
                                      <p:cBhvr>
                                        <p:cTn id="47" dur="400"/>
                                        <p:tgtEl>
                                          <p:spTgt spid="33"/>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anim calcmode="lin" valueType="num">
                                      <p:cBhvr>
                                        <p:cTn id="51" dur="500" fill="hold"/>
                                        <p:tgtEl>
                                          <p:spTgt spid="54"/>
                                        </p:tgtEl>
                                        <p:attrNameLst>
                                          <p:attrName>ppt_x</p:attrName>
                                        </p:attrNameLst>
                                      </p:cBhvr>
                                      <p:tavLst>
                                        <p:tav tm="0">
                                          <p:val>
                                            <p:strVal val="#ppt_x"/>
                                          </p:val>
                                        </p:tav>
                                        <p:tav tm="100000">
                                          <p:val>
                                            <p:strVal val="#ppt_x"/>
                                          </p:val>
                                        </p:tav>
                                      </p:tavLst>
                                    </p:anim>
                                    <p:anim calcmode="lin" valueType="num">
                                      <p:cBhvr>
                                        <p:cTn id="52" dur="500" fill="hold"/>
                                        <p:tgtEl>
                                          <p:spTgt spid="5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26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31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300" fill="hold"/>
                                        <p:tgtEl>
                                          <p:spTgt spid="18"/>
                                        </p:tgtEl>
                                        <p:attrNameLst>
                                          <p:attrName>ppt_w</p:attrName>
                                        </p:attrNameLst>
                                      </p:cBhvr>
                                      <p:tavLst>
                                        <p:tav tm="0">
                                          <p:val>
                                            <p:fltVal val="0"/>
                                          </p:val>
                                        </p:tav>
                                        <p:tav tm="100000">
                                          <p:val>
                                            <p:strVal val="#ppt_w"/>
                                          </p:val>
                                        </p:tav>
                                      </p:tavLst>
                                    </p:anim>
                                    <p:anim calcmode="lin" valueType="num">
                                      <p:cBhvr>
                                        <p:cTn id="66" dur="300" fill="hold"/>
                                        <p:tgtEl>
                                          <p:spTgt spid="18"/>
                                        </p:tgtEl>
                                        <p:attrNameLst>
                                          <p:attrName>ppt_h</p:attrName>
                                        </p:attrNameLst>
                                      </p:cBhvr>
                                      <p:tavLst>
                                        <p:tav tm="0">
                                          <p:val>
                                            <p:fltVal val="0"/>
                                          </p:val>
                                        </p:tav>
                                        <p:tav tm="100000">
                                          <p:val>
                                            <p:strVal val="#ppt_h"/>
                                          </p:val>
                                        </p:tav>
                                      </p:tavLst>
                                    </p:anim>
                                    <p:animEffect transition="in" filter="fade">
                                      <p:cBhvr>
                                        <p:cTn id="67" dur="300"/>
                                        <p:tgtEl>
                                          <p:spTgt spid="18"/>
                                        </p:tgtEl>
                                      </p:cBhvr>
                                    </p:animEffect>
                                  </p:childTnLst>
                                </p:cTn>
                              </p:par>
                            </p:childTnLst>
                          </p:cTn>
                        </p:par>
                        <p:par>
                          <p:cTn id="68" fill="hold">
                            <p:stCondLst>
                              <p:cond delay="3400"/>
                            </p:stCondLst>
                            <p:childTnLst>
                              <p:par>
                                <p:cTn id="69" presetID="31" presetClass="entr" presetSubtype="0"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p:cTn id="71" dur="400" fill="hold"/>
                                        <p:tgtEl>
                                          <p:spTgt spid="34"/>
                                        </p:tgtEl>
                                        <p:attrNameLst>
                                          <p:attrName>ppt_w</p:attrName>
                                        </p:attrNameLst>
                                      </p:cBhvr>
                                      <p:tavLst>
                                        <p:tav tm="0">
                                          <p:val>
                                            <p:fltVal val="0"/>
                                          </p:val>
                                        </p:tav>
                                        <p:tav tm="100000">
                                          <p:val>
                                            <p:strVal val="#ppt_w"/>
                                          </p:val>
                                        </p:tav>
                                      </p:tavLst>
                                    </p:anim>
                                    <p:anim calcmode="lin" valueType="num">
                                      <p:cBhvr>
                                        <p:cTn id="72" dur="400" fill="hold"/>
                                        <p:tgtEl>
                                          <p:spTgt spid="34"/>
                                        </p:tgtEl>
                                        <p:attrNameLst>
                                          <p:attrName>ppt_h</p:attrName>
                                        </p:attrNameLst>
                                      </p:cBhvr>
                                      <p:tavLst>
                                        <p:tav tm="0">
                                          <p:val>
                                            <p:fltVal val="0"/>
                                          </p:val>
                                        </p:tav>
                                        <p:tav tm="100000">
                                          <p:val>
                                            <p:strVal val="#ppt_h"/>
                                          </p:val>
                                        </p:tav>
                                      </p:tavLst>
                                    </p:anim>
                                    <p:anim calcmode="lin" valueType="num">
                                      <p:cBhvr>
                                        <p:cTn id="73" dur="400" fill="hold"/>
                                        <p:tgtEl>
                                          <p:spTgt spid="34"/>
                                        </p:tgtEl>
                                        <p:attrNameLst>
                                          <p:attrName>style.rotation</p:attrName>
                                        </p:attrNameLst>
                                      </p:cBhvr>
                                      <p:tavLst>
                                        <p:tav tm="0">
                                          <p:val>
                                            <p:fltVal val="90"/>
                                          </p:val>
                                        </p:tav>
                                        <p:tav tm="100000">
                                          <p:val>
                                            <p:fltVal val="0"/>
                                          </p:val>
                                        </p:tav>
                                      </p:tavLst>
                                    </p:anim>
                                    <p:animEffect transition="in" filter="fade">
                                      <p:cBhvr>
                                        <p:cTn id="74" dur="400"/>
                                        <p:tgtEl>
                                          <p:spTgt spid="34"/>
                                        </p:tgtEl>
                                      </p:cBhvr>
                                    </p:animEffect>
                                  </p:childTnLst>
                                </p:cTn>
                              </p:par>
                              <p:par>
                                <p:cTn id="75" presetID="47"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anim calcmode="lin" valueType="num">
                                      <p:cBhvr>
                                        <p:cTn id="78" dur="500" fill="hold"/>
                                        <p:tgtEl>
                                          <p:spTgt spid="51"/>
                                        </p:tgtEl>
                                        <p:attrNameLst>
                                          <p:attrName>ppt_x</p:attrName>
                                        </p:attrNameLst>
                                      </p:cBhvr>
                                      <p:tavLst>
                                        <p:tav tm="0">
                                          <p:val>
                                            <p:strVal val="#ppt_x"/>
                                          </p:val>
                                        </p:tav>
                                        <p:tav tm="100000">
                                          <p:val>
                                            <p:strVal val="#ppt_x"/>
                                          </p:val>
                                        </p:tav>
                                      </p:tavLst>
                                    </p:anim>
                                    <p:anim calcmode="lin" valueType="num">
                                      <p:cBhvr>
                                        <p:cTn id="79" dur="500" fill="hold"/>
                                        <p:tgtEl>
                                          <p:spTgt spid="5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childTnLst>
                          </p:cTn>
                        </p:par>
                        <p:par>
                          <p:cTn id="85" fill="hold">
                            <p:stCondLst>
                              <p:cond delay="3900"/>
                            </p:stCondLst>
                            <p:childTnLst>
                              <p:par>
                                <p:cTn id="86" presetID="22" presetClass="entr" presetSubtype="8"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4400"/>
                            </p:stCondLst>
                            <p:childTnLst>
                              <p:par>
                                <p:cTn id="90" presetID="10" presetClass="entr" presetSubtype="0"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300" fill="hold"/>
                                        <p:tgtEl>
                                          <p:spTgt spid="19"/>
                                        </p:tgtEl>
                                        <p:attrNameLst>
                                          <p:attrName>ppt_w</p:attrName>
                                        </p:attrNameLst>
                                      </p:cBhvr>
                                      <p:tavLst>
                                        <p:tav tm="0">
                                          <p:val>
                                            <p:fltVal val="0"/>
                                          </p:val>
                                        </p:tav>
                                        <p:tav tm="100000">
                                          <p:val>
                                            <p:strVal val="#ppt_w"/>
                                          </p:val>
                                        </p:tav>
                                      </p:tavLst>
                                    </p:anim>
                                    <p:anim calcmode="lin" valueType="num">
                                      <p:cBhvr>
                                        <p:cTn id="93" dur="300" fill="hold"/>
                                        <p:tgtEl>
                                          <p:spTgt spid="19"/>
                                        </p:tgtEl>
                                        <p:attrNameLst>
                                          <p:attrName>ppt_h</p:attrName>
                                        </p:attrNameLst>
                                      </p:cBhvr>
                                      <p:tavLst>
                                        <p:tav tm="0">
                                          <p:val>
                                            <p:fltVal val="0"/>
                                          </p:val>
                                        </p:tav>
                                        <p:tav tm="100000">
                                          <p:val>
                                            <p:strVal val="#ppt_h"/>
                                          </p:val>
                                        </p:tav>
                                      </p:tavLst>
                                    </p:anim>
                                    <p:animEffect transition="in" filter="fade">
                                      <p:cBhvr>
                                        <p:cTn id="94" dur="300"/>
                                        <p:tgtEl>
                                          <p:spTgt spid="19"/>
                                        </p:tgtEl>
                                      </p:cBhvr>
                                    </p:animEffect>
                                  </p:childTnLst>
                                </p:cTn>
                              </p:par>
                            </p:childTnLst>
                          </p:cTn>
                        </p:par>
                        <p:par>
                          <p:cTn id="95" fill="hold">
                            <p:stCondLst>
                              <p:cond delay="4700"/>
                            </p:stCondLst>
                            <p:childTnLst>
                              <p:par>
                                <p:cTn id="96" presetID="31" presetClass="entr" presetSubtype="0" fill="hold" grpId="0" nodeType="afterEffect">
                                  <p:stCondLst>
                                    <p:cond delay="0"/>
                                  </p:stCondLst>
                                  <p:childTnLst>
                                    <p:set>
                                      <p:cBhvr>
                                        <p:cTn id="97" dur="1" fill="hold">
                                          <p:stCondLst>
                                            <p:cond delay="0"/>
                                          </p:stCondLst>
                                        </p:cTn>
                                        <p:tgtEl>
                                          <p:spTgt spid="48"/>
                                        </p:tgtEl>
                                        <p:attrNameLst>
                                          <p:attrName>style.visibility</p:attrName>
                                        </p:attrNameLst>
                                      </p:cBhvr>
                                      <p:to>
                                        <p:strVal val="visible"/>
                                      </p:to>
                                    </p:set>
                                    <p:anim calcmode="lin" valueType="num">
                                      <p:cBhvr>
                                        <p:cTn id="98" dur="400" fill="hold"/>
                                        <p:tgtEl>
                                          <p:spTgt spid="48"/>
                                        </p:tgtEl>
                                        <p:attrNameLst>
                                          <p:attrName>ppt_w</p:attrName>
                                        </p:attrNameLst>
                                      </p:cBhvr>
                                      <p:tavLst>
                                        <p:tav tm="0">
                                          <p:val>
                                            <p:fltVal val="0"/>
                                          </p:val>
                                        </p:tav>
                                        <p:tav tm="100000">
                                          <p:val>
                                            <p:strVal val="#ppt_w"/>
                                          </p:val>
                                        </p:tav>
                                      </p:tavLst>
                                    </p:anim>
                                    <p:anim calcmode="lin" valueType="num">
                                      <p:cBhvr>
                                        <p:cTn id="99" dur="400" fill="hold"/>
                                        <p:tgtEl>
                                          <p:spTgt spid="48"/>
                                        </p:tgtEl>
                                        <p:attrNameLst>
                                          <p:attrName>ppt_h</p:attrName>
                                        </p:attrNameLst>
                                      </p:cBhvr>
                                      <p:tavLst>
                                        <p:tav tm="0">
                                          <p:val>
                                            <p:fltVal val="0"/>
                                          </p:val>
                                        </p:tav>
                                        <p:tav tm="100000">
                                          <p:val>
                                            <p:strVal val="#ppt_h"/>
                                          </p:val>
                                        </p:tav>
                                      </p:tavLst>
                                    </p:anim>
                                    <p:anim calcmode="lin" valueType="num">
                                      <p:cBhvr>
                                        <p:cTn id="100" dur="400" fill="hold"/>
                                        <p:tgtEl>
                                          <p:spTgt spid="48"/>
                                        </p:tgtEl>
                                        <p:attrNameLst>
                                          <p:attrName>style.rotation</p:attrName>
                                        </p:attrNameLst>
                                      </p:cBhvr>
                                      <p:tavLst>
                                        <p:tav tm="0">
                                          <p:val>
                                            <p:fltVal val="90"/>
                                          </p:val>
                                        </p:tav>
                                        <p:tav tm="100000">
                                          <p:val>
                                            <p:fltVal val="0"/>
                                          </p:val>
                                        </p:tav>
                                      </p:tavLst>
                                    </p:anim>
                                    <p:animEffect transition="in" filter="fade">
                                      <p:cBhvr>
                                        <p:cTn id="101" dur="400"/>
                                        <p:tgtEl>
                                          <p:spTgt spid="48"/>
                                        </p:tgtEl>
                                      </p:cBhvr>
                                    </p:animEffect>
                                  </p:childTnLst>
                                </p:cTn>
                              </p:par>
                              <p:par>
                                <p:cTn id="102" presetID="42" presetClass="entr" presetSubtype="0" fill="hold" grpId="0" nodeType="withEffect">
                                  <p:stCondLst>
                                    <p:cond delay="0"/>
                                  </p:stCondLst>
                                  <p:childTnLst>
                                    <p:set>
                                      <p:cBhvr>
                                        <p:cTn id="103" dur="1" fill="hold">
                                          <p:stCondLst>
                                            <p:cond delay="0"/>
                                          </p:stCondLst>
                                        </p:cTn>
                                        <p:tgtEl>
                                          <p:spTgt spid="53"/>
                                        </p:tgtEl>
                                        <p:attrNameLst>
                                          <p:attrName>style.visibility</p:attrName>
                                        </p:attrNameLst>
                                      </p:cBhvr>
                                      <p:to>
                                        <p:strVal val="visible"/>
                                      </p:to>
                                    </p:set>
                                    <p:animEffect transition="in" filter="fade">
                                      <p:cBhvr>
                                        <p:cTn id="104" dur="500"/>
                                        <p:tgtEl>
                                          <p:spTgt spid="53"/>
                                        </p:tgtEl>
                                      </p:cBhvr>
                                    </p:animEffect>
                                    <p:anim calcmode="lin" valueType="num">
                                      <p:cBhvr>
                                        <p:cTn id="105" dur="500" fill="hold"/>
                                        <p:tgtEl>
                                          <p:spTgt spid="53"/>
                                        </p:tgtEl>
                                        <p:attrNameLst>
                                          <p:attrName>ppt_x</p:attrName>
                                        </p:attrNameLst>
                                      </p:cBhvr>
                                      <p:tavLst>
                                        <p:tav tm="0">
                                          <p:val>
                                            <p:strVal val="#ppt_x"/>
                                          </p:val>
                                        </p:tav>
                                        <p:tav tm="100000">
                                          <p:val>
                                            <p:strVal val="#ppt_x"/>
                                          </p:val>
                                        </p:tav>
                                      </p:tavLst>
                                    </p:anim>
                                    <p:anim calcmode="lin" valueType="num">
                                      <p:cBhvr>
                                        <p:cTn id="106" dur="500" fill="hold"/>
                                        <p:tgtEl>
                                          <p:spTgt spid="5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childTnLst>
                          </p:cTn>
                        </p:par>
                        <p:par>
                          <p:cTn id="112" fill="hold">
                            <p:stCondLst>
                              <p:cond delay="5200"/>
                            </p:stCondLst>
                            <p:childTnLst>
                              <p:par>
                                <p:cTn id="113" presetID="22" presetClass="entr" presetSubtype="8"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left)">
                                      <p:cBhvr>
                                        <p:cTn id="115" dur="500"/>
                                        <p:tgtEl>
                                          <p:spTgt spid="25"/>
                                        </p:tgtEl>
                                      </p:cBhvr>
                                    </p:animEffect>
                                  </p:childTnLst>
                                </p:cTn>
                              </p:par>
                            </p:childTnLst>
                          </p:cTn>
                        </p:par>
                        <p:par>
                          <p:cTn id="116" fill="hold">
                            <p:stCondLst>
                              <p:cond delay="5700"/>
                            </p:stCondLst>
                            <p:childTnLst>
                              <p:par>
                                <p:cTn id="117" presetID="10"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 calcmode="lin" valueType="num">
                                      <p:cBhvr>
                                        <p:cTn id="119" dur="300" fill="hold"/>
                                        <p:tgtEl>
                                          <p:spTgt spid="20"/>
                                        </p:tgtEl>
                                        <p:attrNameLst>
                                          <p:attrName>ppt_w</p:attrName>
                                        </p:attrNameLst>
                                      </p:cBhvr>
                                      <p:tavLst>
                                        <p:tav tm="0">
                                          <p:val>
                                            <p:fltVal val="0"/>
                                          </p:val>
                                        </p:tav>
                                        <p:tav tm="100000">
                                          <p:val>
                                            <p:strVal val="#ppt_w"/>
                                          </p:val>
                                        </p:tav>
                                      </p:tavLst>
                                    </p:anim>
                                    <p:anim calcmode="lin" valueType="num">
                                      <p:cBhvr>
                                        <p:cTn id="120" dur="300" fill="hold"/>
                                        <p:tgtEl>
                                          <p:spTgt spid="20"/>
                                        </p:tgtEl>
                                        <p:attrNameLst>
                                          <p:attrName>ppt_h</p:attrName>
                                        </p:attrNameLst>
                                      </p:cBhvr>
                                      <p:tavLst>
                                        <p:tav tm="0">
                                          <p:val>
                                            <p:fltVal val="0"/>
                                          </p:val>
                                        </p:tav>
                                        <p:tav tm="100000">
                                          <p:val>
                                            <p:strVal val="#ppt_h"/>
                                          </p:val>
                                        </p:tav>
                                      </p:tavLst>
                                    </p:anim>
                                    <p:animEffect transition="in" filter="fade">
                                      <p:cBhvr>
                                        <p:cTn id="121" dur="300"/>
                                        <p:tgtEl>
                                          <p:spTgt spid="20"/>
                                        </p:tgtEl>
                                      </p:cBhvr>
                                    </p:animEffect>
                                  </p:childTnLst>
                                </p:cTn>
                              </p:par>
                            </p:childTnLst>
                          </p:cTn>
                        </p:par>
                        <p:par>
                          <p:cTn id="122" fill="hold">
                            <p:stCondLst>
                              <p:cond delay="6000"/>
                            </p:stCondLst>
                            <p:childTnLst>
                              <p:par>
                                <p:cTn id="123" presetID="31" presetClass="entr" presetSubtype="0" fill="hold" grpId="0" nodeType="afterEffect">
                                  <p:stCondLst>
                                    <p:cond delay="0"/>
                                  </p:stCondLst>
                                  <p:childTnLst>
                                    <p:set>
                                      <p:cBhvr>
                                        <p:cTn id="124" dur="1" fill="hold">
                                          <p:stCondLst>
                                            <p:cond delay="0"/>
                                          </p:stCondLst>
                                        </p:cTn>
                                        <p:tgtEl>
                                          <p:spTgt spid="49"/>
                                        </p:tgtEl>
                                        <p:attrNameLst>
                                          <p:attrName>style.visibility</p:attrName>
                                        </p:attrNameLst>
                                      </p:cBhvr>
                                      <p:to>
                                        <p:strVal val="visible"/>
                                      </p:to>
                                    </p:set>
                                    <p:anim calcmode="lin" valueType="num">
                                      <p:cBhvr>
                                        <p:cTn id="125" dur="400" fill="hold"/>
                                        <p:tgtEl>
                                          <p:spTgt spid="49"/>
                                        </p:tgtEl>
                                        <p:attrNameLst>
                                          <p:attrName>ppt_w</p:attrName>
                                        </p:attrNameLst>
                                      </p:cBhvr>
                                      <p:tavLst>
                                        <p:tav tm="0">
                                          <p:val>
                                            <p:fltVal val="0"/>
                                          </p:val>
                                        </p:tav>
                                        <p:tav tm="100000">
                                          <p:val>
                                            <p:strVal val="#ppt_w"/>
                                          </p:val>
                                        </p:tav>
                                      </p:tavLst>
                                    </p:anim>
                                    <p:anim calcmode="lin" valueType="num">
                                      <p:cBhvr>
                                        <p:cTn id="126" dur="400" fill="hold"/>
                                        <p:tgtEl>
                                          <p:spTgt spid="49"/>
                                        </p:tgtEl>
                                        <p:attrNameLst>
                                          <p:attrName>ppt_h</p:attrName>
                                        </p:attrNameLst>
                                      </p:cBhvr>
                                      <p:tavLst>
                                        <p:tav tm="0">
                                          <p:val>
                                            <p:fltVal val="0"/>
                                          </p:val>
                                        </p:tav>
                                        <p:tav tm="100000">
                                          <p:val>
                                            <p:strVal val="#ppt_h"/>
                                          </p:val>
                                        </p:tav>
                                      </p:tavLst>
                                    </p:anim>
                                    <p:anim calcmode="lin" valueType="num">
                                      <p:cBhvr>
                                        <p:cTn id="127" dur="400" fill="hold"/>
                                        <p:tgtEl>
                                          <p:spTgt spid="49"/>
                                        </p:tgtEl>
                                        <p:attrNameLst>
                                          <p:attrName>style.rotation</p:attrName>
                                        </p:attrNameLst>
                                      </p:cBhvr>
                                      <p:tavLst>
                                        <p:tav tm="0">
                                          <p:val>
                                            <p:fltVal val="90"/>
                                          </p:val>
                                        </p:tav>
                                        <p:tav tm="100000">
                                          <p:val>
                                            <p:fltVal val="0"/>
                                          </p:val>
                                        </p:tav>
                                      </p:tavLst>
                                    </p:anim>
                                    <p:animEffect transition="in" filter="fade">
                                      <p:cBhvr>
                                        <p:cTn id="128" dur="400"/>
                                        <p:tgtEl>
                                          <p:spTgt spid="49"/>
                                        </p:tgtEl>
                                      </p:cBhvr>
                                    </p:animEffect>
                                  </p:childTnLst>
                                </p:cTn>
                              </p:par>
                              <p:par>
                                <p:cTn id="129" presetID="47" presetClass="entr" presetSubtype="0"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animEffect transition="in" filter="fade">
                                      <p:cBhvr>
                                        <p:cTn id="131" dur="500"/>
                                        <p:tgtEl>
                                          <p:spTgt spid="52"/>
                                        </p:tgtEl>
                                      </p:cBhvr>
                                    </p:animEffect>
                                    <p:anim calcmode="lin" valueType="num">
                                      <p:cBhvr>
                                        <p:cTn id="132" dur="500" fill="hold"/>
                                        <p:tgtEl>
                                          <p:spTgt spid="52"/>
                                        </p:tgtEl>
                                        <p:attrNameLst>
                                          <p:attrName>ppt_x</p:attrName>
                                        </p:attrNameLst>
                                      </p:cBhvr>
                                      <p:tavLst>
                                        <p:tav tm="0">
                                          <p:val>
                                            <p:strVal val="#ppt_x"/>
                                          </p:val>
                                        </p:tav>
                                        <p:tav tm="100000">
                                          <p:val>
                                            <p:strVal val="#ppt_x"/>
                                          </p:val>
                                        </p:tav>
                                      </p:tavLst>
                                    </p:anim>
                                    <p:anim calcmode="lin" valueType="num">
                                      <p:cBhvr>
                                        <p:cTn id="133" dur="500" fill="hold"/>
                                        <p:tgtEl>
                                          <p:spTgt spid="52"/>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500"/>
                                        <p:tgtEl>
                                          <p:spTgt spid="29"/>
                                        </p:tgtEl>
                                      </p:cBhvr>
                                    </p:animEffect>
                                    <p:anim calcmode="lin" valueType="num">
                                      <p:cBhvr>
                                        <p:cTn id="137" dur="500" fill="hold"/>
                                        <p:tgtEl>
                                          <p:spTgt spid="29"/>
                                        </p:tgtEl>
                                        <p:attrNameLst>
                                          <p:attrName>ppt_x</p:attrName>
                                        </p:attrNameLst>
                                      </p:cBhvr>
                                      <p:tavLst>
                                        <p:tav tm="0">
                                          <p:val>
                                            <p:strVal val="#ppt_x"/>
                                          </p:val>
                                        </p:tav>
                                        <p:tav tm="100000">
                                          <p:val>
                                            <p:strVal val="#ppt_x"/>
                                          </p:val>
                                        </p:tav>
                                      </p:tavLst>
                                    </p:anim>
                                    <p:anim calcmode="lin" valueType="num">
                                      <p:cBhvr>
                                        <p:cTn id="138" dur="500" fill="hold"/>
                                        <p:tgtEl>
                                          <p:spTgt spid="29"/>
                                        </p:tgtEl>
                                        <p:attrNameLst>
                                          <p:attrName>ppt_y</p:attrName>
                                        </p:attrNameLst>
                                      </p:cBhvr>
                                      <p:tavLst>
                                        <p:tav tm="0">
                                          <p:val>
                                            <p:strVal val="#ppt_y-.1"/>
                                          </p:val>
                                        </p:tav>
                                        <p:tav tm="100000">
                                          <p:val>
                                            <p:strVal val="#ppt_y"/>
                                          </p:val>
                                        </p:tav>
                                      </p:tavLst>
                                    </p:anim>
                                  </p:childTnLst>
                                </p:cTn>
                              </p:par>
                            </p:childTnLst>
                          </p:cTn>
                        </p:par>
                        <p:par>
                          <p:cTn id="139" fill="hold">
                            <p:stCondLst>
                              <p:cond delay="6500"/>
                            </p:stCondLst>
                            <p:childTnLst>
                              <p:par>
                                <p:cTn id="140" presetID="22" presetClass="entr" presetSubtype="8" fill="hold" grpId="0" nodeType="after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left)">
                                      <p:cBhvr>
                                        <p:cTn id="1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utoUpdateAnimBg="0"/>
      <p:bldP spid="33" grpId="0" autoUpdateAnimBg="0"/>
      <p:bldP spid="34"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 name="椭圆 12"/>
          <p:cNvSpPr>
            <a:spLocks noChangeArrowheads="1"/>
          </p:cNvSpPr>
          <p:nvPr/>
        </p:nvSpPr>
        <p:spPr bwMode="auto">
          <a:xfrm>
            <a:off x="656010" y="372078"/>
            <a:ext cx="3940175" cy="3940175"/>
          </a:xfrm>
          <a:prstGeom prst="ellipse">
            <a:avLst/>
          </a:prstGeom>
          <a:noFill/>
          <a:ln w="9525"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3" name="Oval 13"/>
          <p:cNvSpPr>
            <a:spLocks noChangeArrowheads="1"/>
          </p:cNvSpPr>
          <p:nvPr/>
        </p:nvSpPr>
        <p:spPr bwMode="auto">
          <a:xfrm>
            <a:off x="1106861" y="2253705"/>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4" name="Oval 14"/>
          <p:cNvSpPr>
            <a:spLocks noChangeArrowheads="1"/>
          </p:cNvSpPr>
          <p:nvPr/>
        </p:nvSpPr>
        <p:spPr bwMode="auto">
          <a:xfrm>
            <a:off x="1248147" y="2394993"/>
            <a:ext cx="1322388" cy="1322387"/>
          </a:xfrm>
          <a:prstGeom prst="ellipse">
            <a:avLst/>
          </a:prstGeom>
          <a:solidFill>
            <a:srgbClr val="FF0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5" name="Oval 18"/>
          <p:cNvSpPr>
            <a:spLocks noChangeArrowheads="1"/>
          </p:cNvSpPr>
          <p:nvPr/>
        </p:nvSpPr>
        <p:spPr bwMode="auto">
          <a:xfrm>
            <a:off x="2781673" y="1977478"/>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6" name="Oval 19"/>
          <p:cNvSpPr>
            <a:spLocks noChangeArrowheads="1"/>
          </p:cNvSpPr>
          <p:nvPr/>
        </p:nvSpPr>
        <p:spPr bwMode="auto">
          <a:xfrm>
            <a:off x="2922961" y="2118768"/>
            <a:ext cx="1322387" cy="1322387"/>
          </a:xfrm>
          <a:prstGeom prst="ellipse">
            <a:avLst/>
          </a:prstGeom>
          <a:solidFill>
            <a:srgbClr val="FF0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7" name="Oval 23"/>
          <p:cNvSpPr>
            <a:spLocks noChangeArrowheads="1"/>
          </p:cNvSpPr>
          <p:nvPr/>
        </p:nvSpPr>
        <p:spPr bwMode="auto">
          <a:xfrm>
            <a:off x="1659311" y="699542"/>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8" name="Oval 24"/>
          <p:cNvSpPr>
            <a:spLocks noChangeArrowheads="1"/>
          </p:cNvSpPr>
          <p:nvPr/>
        </p:nvSpPr>
        <p:spPr bwMode="auto">
          <a:xfrm>
            <a:off x="1802186" y="840830"/>
            <a:ext cx="1322387" cy="1322388"/>
          </a:xfrm>
          <a:prstGeom prst="ellipse">
            <a:avLst/>
          </a:prstGeom>
          <a:solidFill>
            <a:srgbClr val="FF0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mn-lt"/>
              <a:ea typeface="+mn-ea"/>
              <a:cs typeface="+mn-ea"/>
              <a:sym typeface="+mn-lt"/>
            </a:endParaRPr>
          </a:p>
        </p:txBody>
      </p:sp>
      <p:sp>
        <p:nvSpPr>
          <p:cNvPr id="119" name="TextBox 91"/>
          <p:cNvSpPr txBox="1">
            <a:spLocks noChangeArrowheads="1"/>
          </p:cNvSpPr>
          <p:nvPr/>
        </p:nvSpPr>
        <p:spPr bwMode="auto">
          <a:xfrm>
            <a:off x="5220072" y="406425"/>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mn-lt"/>
                <a:ea typeface="+mn-ea"/>
                <a:cs typeface="+mn-ea"/>
                <a:sym typeface="+mn-lt"/>
              </a:rPr>
              <a:t>标题文本一</a:t>
            </a:r>
          </a:p>
        </p:txBody>
      </p:sp>
      <p:sp>
        <p:nvSpPr>
          <p:cNvPr id="120" name="TextBox 92"/>
          <p:cNvSpPr txBox="1">
            <a:spLocks noChangeArrowheads="1"/>
          </p:cNvSpPr>
          <p:nvPr/>
        </p:nvSpPr>
        <p:spPr bwMode="auto">
          <a:xfrm>
            <a:off x="5220072" y="771550"/>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mn-lt"/>
                <a:ea typeface="+mn-ea"/>
                <a:cs typeface="+mn-ea"/>
                <a:sym typeface="+mn-lt"/>
              </a:rPr>
              <a:t>文字内容文字内容文字内容文字内容文字内容文字内容文字内容文字内容</a:t>
            </a:r>
          </a:p>
        </p:txBody>
      </p:sp>
      <p:sp>
        <p:nvSpPr>
          <p:cNvPr id="121" name="TextBox 25"/>
          <p:cNvSpPr txBox="1">
            <a:spLocks noChangeArrowheads="1"/>
          </p:cNvSpPr>
          <p:nvPr/>
        </p:nvSpPr>
        <p:spPr bwMode="auto">
          <a:xfrm>
            <a:off x="2045442" y="1180555"/>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mn-lt"/>
                <a:ea typeface="+mn-ea"/>
                <a:cs typeface="+mn-ea"/>
                <a:sym typeface="+mn-lt"/>
              </a:rPr>
              <a:t>标题</a:t>
            </a:r>
            <a:endParaRPr lang="en-US" altLang="zh-CN">
              <a:solidFill>
                <a:srgbClr val="F8F8F8"/>
              </a:solidFill>
              <a:latin typeface="+mn-lt"/>
              <a:ea typeface="+mn-ea"/>
              <a:cs typeface="+mn-ea"/>
              <a:sym typeface="+mn-lt"/>
            </a:endParaRPr>
          </a:p>
          <a:p>
            <a:pPr algn="ctr" eaLnBrk="1" hangingPunct="1"/>
            <a:r>
              <a:rPr lang="zh-CN" altLang="en-US">
                <a:solidFill>
                  <a:srgbClr val="F8F8F8"/>
                </a:solidFill>
                <a:latin typeface="+mn-lt"/>
                <a:ea typeface="+mn-ea"/>
                <a:cs typeface="+mn-ea"/>
                <a:sym typeface="+mn-lt"/>
              </a:rPr>
              <a:t>文本一</a:t>
            </a:r>
          </a:p>
        </p:txBody>
      </p:sp>
      <p:sp>
        <p:nvSpPr>
          <p:cNvPr id="122" name="TextBox 93"/>
          <p:cNvSpPr txBox="1">
            <a:spLocks noChangeArrowheads="1"/>
          </p:cNvSpPr>
          <p:nvPr/>
        </p:nvSpPr>
        <p:spPr bwMode="auto">
          <a:xfrm>
            <a:off x="1448542" y="2724680"/>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mn-lt"/>
                <a:ea typeface="+mn-ea"/>
                <a:cs typeface="+mn-ea"/>
                <a:sym typeface="+mn-lt"/>
              </a:rPr>
              <a:t>标题</a:t>
            </a:r>
            <a:endParaRPr lang="en-US" altLang="zh-CN" dirty="0">
              <a:solidFill>
                <a:srgbClr val="F8F8F8"/>
              </a:solidFill>
              <a:latin typeface="+mn-lt"/>
              <a:ea typeface="+mn-ea"/>
              <a:cs typeface="+mn-ea"/>
              <a:sym typeface="+mn-lt"/>
            </a:endParaRPr>
          </a:p>
          <a:p>
            <a:pPr algn="ctr" eaLnBrk="1" hangingPunct="1"/>
            <a:r>
              <a:rPr lang="zh-CN" altLang="en-US" dirty="0">
                <a:solidFill>
                  <a:srgbClr val="F8F8F8"/>
                </a:solidFill>
                <a:latin typeface="+mn-lt"/>
                <a:ea typeface="+mn-ea"/>
                <a:cs typeface="+mn-ea"/>
                <a:sym typeface="+mn-lt"/>
              </a:rPr>
              <a:t>文本二</a:t>
            </a:r>
          </a:p>
        </p:txBody>
      </p:sp>
      <p:sp>
        <p:nvSpPr>
          <p:cNvPr id="123" name="TextBox 94"/>
          <p:cNvSpPr txBox="1">
            <a:spLocks noChangeArrowheads="1"/>
          </p:cNvSpPr>
          <p:nvPr/>
        </p:nvSpPr>
        <p:spPr bwMode="auto">
          <a:xfrm>
            <a:off x="3182092" y="2383366"/>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mn-lt"/>
                <a:ea typeface="+mn-ea"/>
                <a:cs typeface="+mn-ea"/>
                <a:sym typeface="+mn-lt"/>
              </a:rPr>
              <a:t>标题</a:t>
            </a:r>
            <a:endParaRPr lang="en-US" altLang="zh-CN">
              <a:solidFill>
                <a:srgbClr val="F8F8F8"/>
              </a:solidFill>
              <a:latin typeface="+mn-lt"/>
              <a:ea typeface="+mn-ea"/>
              <a:cs typeface="+mn-ea"/>
              <a:sym typeface="+mn-lt"/>
            </a:endParaRPr>
          </a:p>
          <a:p>
            <a:pPr algn="ctr" eaLnBrk="1" hangingPunct="1"/>
            <a:r>
              <a:rPr lang="zh-CN" altLang="en-US">
                <a:solidFill>
                  <a:srgbClr val="F8F8F8"/>
                </a:solidFill>
                <a:latin typeface="+mn-lt"/>
                <a:ea typeface="+mn-ea"/>
                <a:cs typeface="+mn-ea"/>
                <a:sym typeface="+mn-lt"/>
              </a:rPr>
              <a:t>文本三</a:t>
            </a:r>
          </a:p>
        </p:txBody>
      </p:sp>
      <p:sp>
        <p:nvSpPr>
          <p:cNvPr id="124" name="TextBox 101"/>
          <p:cNvSpPr txBox="1">
            <a:spLocks noChangeArrowheads="1"/>
          </p:cNvSpPr>
          <p:nvPr/>
        </p:nvSpPr>
        <p:spPr bwMode="auto">
          <a:xfrm>
            <a:off x="5220072" y="1730996"/>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mn-lt"/>
                <a:ea typeface="+mn-ea"/>
                <a:cs typeface="+mn-ea"/>
                <a:sym typeface="+mn-lt"/>
              </a:rPr>
              <a:t>标题文本二</a:t>
            </a:r>
          </a:p>
        </p:txBody>
      </p:sp>
      <p:sp>
        <p:nvSpPr>
          <p:cNvPr id="125" name="TextBox 102"/>
          <p:cNvSpPr txBox="1">
            <a:spLocks noChangeArrowheads="1"/>
          </p:cNvSpPr>
          <p:nvPr/>
        </p:nvSpPr>
        <p:spPr bwMode="auto">
          <a:xfrm>
            <a:off x="5220072" y="2096120"/>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mn-lt"/>
                <a:ea typeface="+mn-ea"/>
                <a:cs typeface="+mn-ea"/>
                <a:sym typeface="+mn-lt"/>
              </a:rPr>
              <a:t>文字内容文字内容文字内容文字内容文字内容文字内容文字内容文字内容</a:t>
            </a:r>
          </a:p>
        </p:txBody>
      </p:sp>
      <p:sp>
        <p:nvSpPr>
          <p:cNvPr id="126" name="TextBox 103"/>
          <p:cNvSpPr txBox="1">
            <a:spLocks noChangeArrowheads="1"/>
          </p:cNvSpPr>
          <p:nvPr/>
        </p:nvSpPr>
        <p:spPr bwMode="auto">
          <a:xfrm>
            <a:off x="5220072" y="2970691"/>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mn-lt"/>
                <a:ea typeface="+mn-ea"/>
                <a:cs typeface="+mn-ea"/>
                <a:sym typeface="+mn-lt"/>
              </a:rPr>
              <a:t>标题文本三</a:t>
            </a:r>
          </a:p>
        </p:txBody>
      </p:sp>
      <p:sp>
        <p:nvSpPr>
          <p:cNvPr id="127" name="TextBox 104"/>
          <p:cNvSpPr txBox="1">
            <a:spLocks noChangeArrowheads="1"/>
          </p:cNvSpPr>
          <p:nvPr/>
        </p:nvSpPr>
        <p:spPr bwMode="auto">
          <a:xfrm>
            <a:off x="5220072" y="3335816"/>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mn-lt"/>
                <a:ea typeface="+mn-ea"/>
                <a:cs typeface="+mn-ea"/>
                <a:sym typeface="+mn-lt"/>
              </a:rPr>
              <a:t>文字内容文字内容文字内容文字内容文字内容文字内容文字内容文字内容</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heel(1)">
                                      <p:cBhvr>
                                        <p:cTn id="7" dur="1000"/>
                                        <p:tgtEl>
                                          <p:spTgt spid="112"/>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Scale>
                                      <p:cBhvr>
                                        <p:cTn id="11"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117"/>
                                        </p:tgtEl>
                                        <p:attrNameLst>
                                          <p:attrName>ppt_x,ppt_y</p:attrName>
                                        </p:attrNameLst>
                                      </p:cBhvr>
                                      <p:rCtr x="0" y="0"/>
                                    </p:animMotion>
                                    <p:animEffect transition="in" filter="fade">
                                      <p:cBhvr>
                                        <p:cTn id="13" dur="1000"/>
                                        <p:tgtEl>
                                          <p:spTgt spid="117"/>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118"/>
                                        </p:tgtEl>
                                        <p:attrNameLst>
                                          <p:attrName>style.visibility</p:attrName>
                                        </p:attrNameLst>
                                      </p:cBhvr>
                                      <p:to>
                                        <p:strVal val="visible"/>
                                      </p:to>
                                    </p:set>
                                    <p:animScale>
                                      <p:cBhvr>
                                        <p:cTn id="16"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18"/>
                                        </p:tgtEl>
                                        <p:attrNameLst>
                                          <p:attrName>ppt_x,ppt_y</p:attrName>
                                        </p:attrNameLst>
                                      </p:cBhvr>
                                      <p:rCtr x="0" y="0"/>
                                    </p:animMotion>
                                    <p:animEffect transition="in" filter="fade">
                                      <p:cBhvr>
                                        <p:cTn id="18" dur="1000"/>
                                        <p:tgtEl>
                                          <p:spTgt spid="118"/>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21"/>
                                        </p:tgtEl>
                                        <p:attrNameLst>
                                          <p:attrName>style.visibility</p:attrName>
                                        </p:attrNameLst>
                                      </p:cBhvr>
                                      <p:to>
                                        <p:strVal val="visible"/>
                                      </p:to>
                                    </p:set>
                                    <p:animScale>
                                      <p:cBhvr>
                                        <p:cTn id="21"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21"/>
                                        </p:tgtEl>
                                        <p:attrNameLst>
                                          <p:attrName>ppt_x,ppt_y</p:attrName>
                                        </p:attrNameLst>
                                      </p:cBhvr>
                                      <p:rCtr x="0" y="0"/>
                                    </p:animMotion>
                                    <p:animEffect transition="in" filter="fade">
                                      <p:cBhvr>
                                        <p:cTn id="23" dur="1000"/>
                                        <p:tgtEl>
                                          <p:spTgt spid="121"/>
                                        </p:tgtEl>
                                      </p:cBhvr>
                                    </p:animEffect>
                                  </p:childTnLst>
                                </p:cTn>
                              </p:par>
                            </p:childTnLst>
                          </p:cTn>
                        </p:par>
                        <p:par>
                          <p:cTn id="24" fill="hold">
                            <p:stCondLst>
                              <p:cond delay="2000"/>
                            </p:stCondLst>
                            <p:childTnLst>
                              <p:par>
                                <p:cTn id="25" presetID="52" presetClass="entr" presetSubtype="0" fill="hold" grpId="0" nodeType="afterEffect">
                                  <p:stCondLst>
                                    <p:cond delay="0"/>
                                  </p:stCondLst>
                                  <p:childTnLst>
                                    <p:set>
                                      <p:cBhvr>
                                        <p:cTn id="26" dur="1" fill="hold">
                                          <p:stCondLst>
                                            <p:cond delay="0"/>
                                          </p:stCondLst>
                                        </p:cTn>
                                        <p:tgtEl>
                                          <p:spTgt spid="113"/>
                                        </p:tgtEl>
                                        <p:attrNameLst>
                                          <p:attrName>style.visibility</p:attrName>
                                        </p:attrNameLst>
                                      </p:cBhvr>
                                      <p:to>
                                        <p:strVal val="visible"/>
                                      </p:to>
                                    </p:set>
                                    <p:animScale>
                                      <p:cBhvr>
                                        <p:cTn id="27"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113"/>
                                        </p:tgtEl>
                                        <p:attrNameLst>
                                          <p:attrName>ppt_x,ppt_y</p:attrName>
                                        </p:attrNameLst>
                                      </p:cBhvr>
                                      <p:rCtr x="0" y="0"/>
                                    </p:animMotion>
                                    <p:animEffect transition="in" filter="fade">
                                      <p:cBhvr>
                                        <p:cTn id="29" dur="1000"/>
                                        <p:tgtEl>
                                          <p:spTgt spid="113"/>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14"/>
                                        </p:tgtEl>
                                        <p:attrNameLst>
                                          <p:attrName>style.visibility</p:attrName>
                                        </p:attrNameLst>
                                      </p:cBhvr>
                                      <p:to>
                                        <p:strVal val="visible"/>
                                      </p:to>
                                    </p:set>
                                    <p:animScale>
                                      <p:cBhvr>
                                        <p:cTn id="32"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114"/>
                                        </p:tgtEl>
                                        <p:attrNameLst>
                                          <p:attrName>ppt_x,ppt_y</p:attrName>
                                        </p:attrNameLst>
                                      </p:cBhvr>
                                      <p:rCtr x="0" y="0"/>
                                    </p:animMotion>
                                    <p:animEffect transition="in" filter="fade">
                                      <p:cBhvr>
                                        <p:cTn id="34" dur="1000"/>
                                        <p:tgtEl>
                                          <p:spTgt spid="114"/>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22"/>
                                        </p:tgtEl>
                                        <p:attrNameLst>
                                          <p:attrName>style.visibility</p:attrName>
                                        </p:attrNameLst>
                                      </p:cBhvr>
                                      <p:to>
                                        <p:strVal val="visible"/>
                                      </p:to>
                                    </p:set>
                                    <p:animScale>
                                      <p:cBhvr>
                                        <p:cTn id="37"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22"/>
                                        </p:tgtEl>
                                        <p:attrNameLst>
                                          <p:attrName>ppt_x,ppt_y</p:attrName>
                                        </p:attrNameLst>
                                      </p:cBhvr>
                                      <p:rCtr x="0" y="0"/>
                                    </p:animMotion>
                                    <p:animEffect transition="in" filter="fade">
                                      <p:cBhvr>
                                        <p:cTn id="39" dur="1000"/>
                                        <p:tgtEl>
                                          <p:spTgt spid="122"/>
                                        </p:tgtEl>
                                      </p:cBhvr>
                                    </p:animEffect>
                                  </p:childTnLst>
                                </p:cTn>
                              </p:par>
                            </p:childTnLst>
                          </p:cTn>
                        </p:par>
                        <p:par>
                          <p:cTn id="40" fill="hold">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115"/>
                                        </p:tgtEl>
                                        <p:attrNameLst>
                                          <p:attrName>style.visibility</p:attrName>
                                        </p:attrNameLst>
                                      </p:cBhvr>
                                      <p:to>
                                        <p:strVal val="visible"/>
                                      </p:to>
                                    </p:set>
                                    <p:animScale>
                                      <p:cBhvr>
                                        <p:cTn id="43"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115"/>
                                        </p:tgtEl>
                                        <p:attrNameLst>
                                          <p:attrName>ppt_x,ppt_y</p:attrName>
                                        </p:attrNameLst>
                                      </p:cBhvr>
                                      <p:rCtr x="0" y="0"/>
                                    </p:animMotion>
                                    <p:animEffect transition="in" filter="fade">
                                      <p:cBhvr>
                                        <p:cTn id="45" dur="1000"/>
                                        <p:tgtEl>
                                          <p:spTgt spid="115"/>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16"/>
                                        </p:tgtEl>
                                        <p:attrNameLst>
                                          <p:attrName>style.visibility</p:attrName>
                                        </p:attrNameLst>
                                      </p:cBhvr>
                                      <p:to>
                                        <p:strVal val="visible"/>
                                      </p:to>
                                    </p:set>
                                    <p:animScale>
                                      <p:cBhvr>
                                        <p:cTn id="48"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16"/>
                                        </p:tgtEl>
                                        <p:attrNameLst>
                                          <p:attrName>ppt_x,ppt_y</p:attrName>
                                        </p:attrNameLst>
                                      </p:cBhvr>
                                      <p:rCtr x="0" y="0"/>
                                    </p:animMotion>
                                    <p:animEffect transition="in" filter="fade">
                                      <p:cBhvr>
                                        <p:cTn id="50" dur="1000"/>
                                        <p:tgtEl>
                                          <p:spTgt spid="116"/>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23"/>
                                        </p:tgtEl>
                                        <p:attrNameLst>
                                          <p:attrName>style.visibility</p:attrName>
                                        </p:attrNameLst>
                                      </p:cBhvr>
                                      <p:to>
                                        <p:strVal val="visible"/>
                                      </p:to>
                                    </p:set>
                                    <p:animScale>
                                      <p:cBhvr>
                                        <p:cTn id="53"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23"/>
                                        </p:tgtEl>
                                        <p:attrNameLst>
                                          <p:attrName>ppt_x,ppt_y</p:attrName>
                                        </p:attrNameLst>
                                      </p:cBhvr>
                                      <p:rCtr x="0" y="0"/>
                                    </p:animMotion>
                                    <p:animEffect transition="in" filter="fade">
                                      <p:cBhvr>
                                        <p:cTn id="55" dur="1000"/>
                                        <p:tgtEl>
                                          <p:spTgt spid="123"/>
                                        </p:tgtEl>
                                      </p:cBhvr>
                                    </p:animEffect>
                                  </p:childTnLst>
                                </p:cTn>
                              </p:par>
                            </p:childTnLst>
                          </p:cTn>
                        </p:par>
                        <p:par>
                          <p:cTn id="56" fill="hold">
                            <p:stCondLst>
                              <p:cond delay="4000"/>
                            </p:stCondLst>
                            <p:childTnLst>
                              <p:par>
                                <p:cTn id="57" presetID="2" presetClass="entr" presetSubtype="6"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additive="base">
                                        <p:cTn id="59" dur="500" fill="hold"/>
                                        <p:tgtEl>
                                          <p:spTgt spid="119"/>
                                        </p:tgtEl>
                                        <p:attrNameLst>
                                          <p:attrName>ppt_x</p:attrName>
                                        </p:attrNameLst>
                                      </p:cBhvr>
                                      <p:tavLst>
                                        <p:tav tm="0">
                                          <p:val>
                                            <p:strVal val="1+#ppt_w/2"/>
                                          </p:val>
                                        </p:tav>
                                        <p:tav tm="100000">
                                          <p:val>
                                            <p:strVal val="#ppt_x"/>
                                          </p:val>
                                        </p:tav>
                                      </p:tavLst>
                                    </p:anim>
                                    <p:anim calcmode="lin" valueType="num">
                                      <p:cBhvr additive="base">
                                        <p:cTn id="60" dur="500" fill="hold"/>
                                        <p:tgtEl>
                                          <p:spTgt spid="119"/>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24"/>
                                        </p:tgtEl>
                                        <p:attrNameLst>
                                          <p:attrName>style.visibility</p:attrName>
                                        </p:attrNameLst>
                                      </p:cBhvr>
                                      <p:to>
                                        <p:strVal val="visible"/>
                                      </p:to>
                                    </p:set>
                                    <p:anim calcmode="lin" valueType="num">
                                      <p:cBhvr additive="base">
                                        <p:cTn id="63" dur="500" fill="hold"/>
                                        <p:tgtEl>
                                          <p:spTgt spid="124"/>
                                        </p:tgtEl>
                                        <p:attrNameLst>
                                          <p:attrName>ppt_x</p:attrName>
                                        </p:attrNameLst>
                                      </p:cBhvr>
                                      <p:tavLst>
                                        <p:tav tm="0">
                                          <p:val>
                                            <p:strVal val="1+#ppt_w/2"/>
                                          </p:val>
                                        </p:tav>
                                        <p:tav tm="100000">
                                          <p:val>
                                            <p:strVal val="#ppt_x"/>
                                          </p:val>
                                        </p:tav>
                                      </p:tavLst>
                                    </p:anim>
                                    <p:anim calcmode="lin" valueType="num">
                                      <p:cBhvr additive="base">
                                        <p:cTn id="64" dur="500" fill="hold"/>
                                        <p:tgtEl>
                                          <p:spTgt spid="124"/>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26"/>
                                        </p:tgtEl>
                                        <p:attrNameLst>
                                          <p:attrName>style.visibility</p:attrName>
                                        </p:attrNameLst>
                                      </p:cBhvr>
                                      <p:to>
                                        <p:strVal val="visible"/>
                                      </p:to>
                                    </p:set>
                                    <p:anim calcmode="lin" valueType="num">
                                      <p:cBhvr additive="base">
                                        <p:cTn id="67" dur="500" fill="hold"/>
                                        <p:tgtEl>
                                          <p:spTgt spid="126"/>
                                        </p:tgtEl>
                                        <p:attrNameLst>
                                          <p:attrName>ppt_x</p:attrName>
                                        </p:attrNameLst>
                                      </p:cBhvr>
                                      <p:tavLst>
                                        <p:tav tm="0">
                                          <p:val>
                                            <p:strVal val="1+#ppt_w/2"/>
                                          </p:val>
                                        </p:tav>
                                        <p:tav tm="100000">
                                          <p:val>
                                            <p:strVal val="#ppt_x"/>
                                          </p:val>
                                        </p:tav>
                                      </p:tavLst>
                                    </p:anim>
                                    <p:anim calcmode="lin" valueType="num">
                                      <p:cBhvr additive="base">
                                        <p:cTn id="68" dur="500" fill="hold"/>
                                        <p:tgtEl>
                                          <p:spTgt spid="126"/>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wipe(up)">
                                      <p:cBhvr>
                                        <p:cTn id="72" dur="500"/>
                                        <p:tgtEl>
                                          <p:spTgt spid="120"/>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25"/>
                                        </p:tgtEl>
                                        <p:attrNameLst>
                                          <p:attrName>style.visibility</p:attrName>
                                        </p:attrNameLst>
                                      </p:cBhvr>
                                      <p:to>
                                        <p:strVal val="visible"/>
                                      </p:to>
                                    </p:set>
                                    <p:animEffect transition="in" filter="wipe(up)">
                                      <p:cBhvr>
                                        <p:cTn id="75" dur="500"/>
                                        <p:tgtEl>
                                          <p:spTgt spid="125"/>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wipe(up)">
                                      <p:cBhvr>
                                        <p:cTn id="78"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19" grpId="0" autoUpdateAnimBg="0"/>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1" name="Rectangle 13"/>
          <p:cNvSpPr txBox="1">
            <a:spLocks noChangeArrowheads="1"/>
          </p:cNvSpPr>
          <p:nvPr/>
        </p:nvSpPr>
        <p:spPr bwMode="auto">
          <a:xfrm>
            <a:off x="2843807" y="2499742"/>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i="0" dirty="0">
                <a:gradFill>
                  <a:gsLst>
                    <a:gs pos="0">
                      <a:srgbClr val="C00000"/>
                    </a:gs>
                    <a:gs pos="100000">
                      <a:schemeClr val="tx1">
                        <a:lumMod val="95000"/>
                        <a:lumOff val="5000"/>
                      </a:schemeClr>
                    </a:gs>
                  </a:gsLst>
                  <a:lin ang="5400000" scaled="1"/>
                </a:gradFill>
                <a:latin typeface="STLiti" charset="-122"/>
                <a:ea typeface="STLiti" charset="-122"/>
                <a:cs typeface="STLiti" charset="-122"/>
                <a:sym typeface="+mn-lt"/>
              </a:rPr>
              <a:t>谢谢观赏</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2064" y="123478"/>
            <a:ext cx="2232248" cy="22689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4"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utoUpdateAnimBg="0"/>
      <p:bldP spid="11" grpId="1" bldLvl="0" autoUpdateAnimBg="0"/>
      <p:bldP spid="11" grpId="2" bldLvl="0" autoUpdateAnimBg="0"/>
      <p:bldP spid="11" grpId="3" bldLvl="0" autoUpdateAnimBg="0"/>
      <p:bldP spid="11" grpId="4"/>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椭圆 13"/>
          <p:cNvSpPr/>
          <p:nvPr/>
        </p:nvSpPr>
        <p:spPr>
          <a:xfrm>
            <a:off x="2508244" y="2793942"/>
            <a:ext cx="1400312"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mn-lt"/>
                <a:ea typeface="+mn-ea"/>
                <a:cs typeface="+mn-ea"/>
                <a:sym typeface="+mn-lt"/>
              </a:rPr>
              <a:t>输入标题</a:t>
            </a:r>
          </a:p>
        </p:txBody>
      </p:sp>
      <p:sp>
        <p:nvSpPr>
          <p:cNvPr id="15" name="KSO_GT2.1.1"/>
          <p:cNvSpPr txBox="1"/>
          <p:nvPr/>
        </p:nvSpPr>
        <p:spPr>
          <a:xfrm>
            <a:off x="5674842" y="2638261"/>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mn-lt"/>
                <a:ea typeface="+mn-ea"/>
                <a:cs typeface="+mn-ea"/>
                <a:sym typeface="+mn-lt"/>
              </a:rPr>
              <a:t>请在此处输入您的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在此处输入您的文本</a:t>
            </a:r>
          </a:p>
        </p:txBody>
      </p:sp>
      <p:sp>
        <p:nvSpPr>
          <p:cNvPr id="16" name="椭圆 15"/>
          <p:cNvSpPr/>
          <p:nvPr/>
        </p:nvSpPr>
        <p:spPr>
          <a:xfrm>
            <a:off x="1016439" y="1410542"/>
            <a:ext cx="2110548" cy="2110770"/>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2800" b="0" kern="0" dirty="0">
                <a:latin typeface="+mn-lt"/>
                <a:ea typeface="+mn-ea"/>
                <a:cs typeface="+mn-ea"/>
                <a:sym typeface="+mn-lt"/>
              </a:rPr>
              <a:t>输入标题</a:t>
            </a:r>
          </a:p>
        </p:txBody>
      </p:sp>
      <p:cxnSp>
        <p:nvCxnSpPr>
          <p:cNvPr id="17" name="肘形连接符 27"/>
          <p:cNvCxnSpPr>
            <a:cxnSpLocks noChangeShapeType="1"/>
          </p:cNvCxnSpPr>
          <p:nvPr/>
        </p:nvCxnSpPr>
        <p:spPr bwMode="auto">
          <a:xfrm flipV="1">
            <a:off x="3185914" y="1913034"/>
            <a:ext cx="1725967"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4932040" y="1275606"/>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mn-lt"/>
                <a:ea typeface="+mn-ea"/>
                <a:cs typeface="+mn-ea"/>
                <a:sym typeface="+mn-lt"/>
              </a:rPr>
              <a:t>请在此处输入您的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在此处输入您的文本</a:t>
            </a:r>
          </a:p>
        </p:txBody>
      </p:sp>
      <p:cxnSp>
        <p:nvCxnSpPr>
          <p:cNvPr id="19" name="肘形连接符 8"/>
          <p:cNvCxnSpPr>
            <a:cxnSpLocks noChangeShapeType="1"/>
          </p:cNvCxnSpPr>
          <p:nvPr/>
        </p:nvCxnSpPr>
        <p:spPr bwMode="auto">
          <a:xfrm flipV="1">
            <a:off x="3928717" y="3187871"/>
            <a:ext cx="172596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903234" y="283041"/>
            <a:ext cx="1400314"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mn-lt"/>
                <a:ea typeface="+mn-ea"/>
                <a:cs typeface="+mn-ea"/>
                <a:sym typeface="+mn-lt"/>
              </a:rPr>
              <a:t>输入标题</a:t>
            </a:r>
          </a:p>
        </p:txBody>
      </p:sp>
      <p:sp>
        <p:nvSpPr>
          <p:cNvPr id="21" name="KSO_GT2.1.1"/>
          <p:cNvSpPr txBox="1"/>
          <p:nvPr/>
        </p:nvSpPr>
        <p:spPr>
          <a:xfrm>
            <a:off x="4068281" y="160403"/>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mn-lt"/>
                <a:ea typeface="+mn-ea"/>
                <a:cs typeface="+mn-ea"/>
                <a:sym typeface="+mn-lt"/>
              </a:rPr>
              <a:t>请在此处输入您的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a:t>
            </a:r>
            <a:r>
              <a:rPr lang="zh-CN" altLang="en-US" sz="1400" b="0" kern="0" dirty="0" smtClean="0">
                <a:solidFill>
                  <a:schemeClr val="tx1">
                    <a:lumMod val="85000"/>
                    <a:lumOff val="15000"/>
                  </a:schemeClr>
                </a:solidFill>
                <a:latin typeface="+mn-lt"/>
                <a:ea typeface="+mn-ea"/>
                <a:cs typeface="+mn-ea"/>
                <a:sym typeface="+mn-lt"/>
              </a:rPr>
              <a:t>文本请</a:t>
            </a:r>
            <a:r>
              <a:rPr lang="zh-CN" altLang="en-US" sz="1400" b="0" kern="0" dirty="0">
                <a:solidFill>
                  <a:schemeClr val="tx1">
                    <a:lumMod val="85000"/>
                    <a:lumOff val="15000"/>
                  </a:schemeClr>
                </a:solidFill>
                <a:latin typeface="+mn-lt"/>
                <a:ea typeface="+mn-ea"/>
                <a:cs typeface="+mn-ea"/>
                <a:sym typeface="+mn-lt"/>
              </a:rPr>
              <a:t>在此处输入您的文本</a:t>
            </a:r>
          </a:p>
        </p:txBody>
      </p:sp>
      <p:cxnSp>
        <p:nvCxnSpPr>
          <p:cNvPr id="22" name="肘形连接符 11"/>
          <p:cNvCxnSpPr>
            <a:cxnSpLocks noChangeShapeType="1"/>
          </p:cNvCxnSpPr>
          <p:nvPr/>
        </p:nvCxnSpPr>
        <p:spPr bwMode="auto">
          <a:xfrm flipV="1">
            <a:off x="2323705" y="676970"/>
            <a:ext cx="172441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75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75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750"/>
                                        <p:tgtEl>
                                          <p:spTgt spid="14"/>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7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750"/>
                                        <p:tgtEl>
                                          <p:spTgt spid="18"/>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75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a:grpSpLocks/>
          </p:cNvGrpSpPr>
          <p:nvPr/>
        </p:nvGrpSpPr>
        <p:grpSpPr bwMode="auto">
          <a:xfrm>
            <a:off x="3851920" y="699542"/>
            <a:ext cx="3305175" cy="846534"/>
            <a:chOff x="5233607" y="1431798"/>
            <a:chExt cx="4406900" cy="1128713"/>
          </a:xfrm>
          <a:solidFill>
            <a:srgbClr val="FF0000"/>
          </a:solidFill>
        </p:grpSpPr>
        <p:sp>
          <p:nvSpPr>
            <p:cNvPr id="13" name="圆角矩形 12"/>
            <p:cNvSpPr/>
            <p:nvPr/>
          </p:nvSpPr>
          <p:spPr>
            <a:xfrm>
              <a:off x="5233607" y="1431798"/>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cs typeface="+mn-ea"/>
                <a:sym typeface="+mn-lt"/>
              </a:endParaRPr>
            </a:p>
          </p:txBody>
        </p:sp>
        <p:sp>
          <p:nvSpPr>
            <p:cNvPr id="14" name="矩形 35"/>
            <p:cNvSpPr>
              <a:spLocks noChangeArrowheads="1"/>
            </p:cNvSpPr>
            <p:nvPr/>
          </p:nvSpPr>
          <p:spPr bwMode="auto">
            <a:xfrm>
              <a:off x="5776532" y="1677740"/>
              <a:ext cx="3740579" cy="644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mn-lt"/>
                  <a:ea typeface="+mn-ea"/>
                  <a:cs typeface="+mn-ea"/>
                  <a:sym typeface="+mn-lt"/>
                </a:rPr>
                <a:t>我们工作室致力于专业</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模板的发布，课件及汇报</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的美化，并为您提供专业的</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个性定制服务。</a:t>
              </a:r>
            </a:p>
          </p:txBody>
        </p:sp>
      </p:grpSp>
      <p:grpSp>
        <p:nvGrpSpPr>
          <p:cNvPr id="15" name="组合 14"/>
          <p:cNvGrpSpPr>
            <a:grpSpLocks/>
          </p:cNvGrpSpPr>
          <p:nvPr/>
        </p:nvGrpSpPr>
        <p:grpSpPr bwMode="auto">
          <a:xfrm>
            <a:off x="3851920" y="1781820"/>
            <a:ext cx="3305175" cy="846535"/>
            <a:chOff x="5233607" y="2874455"/>
            <a:chExt cx="4406900" cy="1128713"/>
          </a:xfrm>
          <a:solidFill>
            <a:srgbClr val="FF0000"/>
          </a:solidFill>
        </p:grpSpPr>
        <p:sp>
          <p:nvSpPr>
            <p:cNvPr id="16" name="圆角矩形 15"/>
            <p:cNvSpPr/>
            <p:nvPr/>
          </p:nvSpPr>
          <p:spPr>
            <a:xfrm>
              <a:off x="5233607" y="2874455"/>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cs typeface="+mn-ea"/>
                <a:sym typeface="+mn-lt"/>
              </a:endParaRPr>
            </a:p>
          </p:txBody>
        </p:sp>
        <p:sp>
          <p:nvSpPr>
            <p:cNvPr id="17" name="矩形 35"/>
            <p:cNvSpPr>
              <a:spLocks noChangeArrowheads="1"/>
            </p:cNvSpPr>
            <p:nvPr/>
          </p:nvSpPr>
          <p:spPr bwMode="auto">
            <a:xfrm>
              <a:off x="5786058" y="3077150"/>
              <a:ext cx="3740579" cy="64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mn-lt"/>
                  <a:ea typeface="+mn-ea"/>
                  <a:cs typeface="+mn-ea"/>
                  <a:sym typeface="+mn-lt"/>
                </a:rPr>
                <a:t>我们工作室致力于专业</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模板的发布，课件及汇报</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的美化，并为您提供专业的</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个性定制服务。</a:t>
              </a:r>
            </a:p>
          </p:txBody>
        </p:sp>
      </p:grpSp>
      <p:grpSp>
        <p:nvGrpSpPr>
          <p:cNvPr id="18" name="组合 17"/>
          <p:cNvGrpSpPr>
            <a:grpSpLocks/>
          </p:cNvGrpSpPr>
          <p:nvPr/>
        </p:nvGrpSpPr>
        <p:grpSpPr bwMode="auto">
          <a:xfrm>
            <a:off x="3851920" y="2864098"/>
            <a:ext cx="3305175" cy="846534"/>
            <a:chOff x="5233607" y="4317112"/>
            <a:chExt cx="4406900" cy="1128713"/>
          </a:xfrm>
          <a:solidFill>
            <a:srgbClr val="FF0000"/>
          </a:solidFill>
        </p:grpSpPr>
        <p:sp>
          <p:nvSpPr>
            <p:cNvPr id="19" name="圆角矩形 18"/>
            <p:cNvSpPr/>
            <p:nvPr/>
          </p:nvSpPr>
          <p:spPr>
            <a:xfrm>
              <a:off x="5233607" y="4317112"/>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cs typeface="+mn-ea"/>
                <a:sym typeface="+mn-lt"/>
              </a:endParaRPr>
            </a:p>
          </p:txBody>
        </p:sp>
        <p:sp>
          <p:nvSpPr>
            <p:cNvPr id="20" name="矩形 35"/>
            <p:cNvSpPr>
              <a:spLocks noChangeArrowheads="1"/>
            </p:cNvSpPr>
            <p:nvPr/>
          </p:nvSpPr>
          <p:spPr bwMode="auto">
            <a:xfrm>
              <a:off x="5786058" y="4498848"/>
              <a:ext cx="3740579" cy="644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mn-lt"/>
                  <a:ea typeface="+mn-ea"/>
                  <a:cs typeface="+mn-ea"/>
                  <a:sym typeface="+mn-lt"/>
                </a:rPr>
                <a:t>我们工作室致力于专业</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模板的发布，课件及汇报</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的美化，并为您提供专业的</a:t>
              </a:r>
              <a:r>
                <a:rPr lang="en-US" altLang="zh-CN" sz="900">
                  <a:solidFill>
                    <a:srgbClr val="FFFFFF"/>
                  </a:solidFill>
                  <a:latin typeface="+mn-lt"/>
                  <a:ea typeface="+mn-ea"/>
                  <a:cs typeface="+mn-ea"/>
                  <a:sym typeface="+mn-lt"/>
                </a:rPr>
                <a:t>PPT</a:t>
              </a:r>
              <a:r>
                <a:rPr lang="zh-CN" altLang="en-US" sz="900">
                  <a:solidFill>
                    <a:srgbClr val="FFFFFF"/>
                  </a:solidFill>
                  <a:latin typeface="+mn-lt"/>
                  <a:ea typeface="+mn-ea"/>
                  <a:cs typeface="+mn-ea"/>
                  <a:sym typeface="+mn-lt"/>
                </a:rPr>
                <a:t>个性定制服务。</a:t>
              </a:r>
            </a:p>
          </p:txBody>
        </p:sp>
      </p:grpSp>
      <p:sp>
        <p:nvSpPr>
          <p:cNvPr id="21" name="五边形 20"/>
          <p:cNvSpPr/>
          <p:nvPr/>
        </p:nvSpPr>
        <p:spPr>
          <a:xfrm>
            <a:off x="2875608" y="909092"/>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cs typeface="+mn-ea"/>
                <a:sym typeface="+mn-lt"/>
              </a:rPr>
              <a:t> </a:t>
            </a:r>
            <a:r>
              <a:rPr lang="zh-CN" altLang="en-US" sz="1500" b="1" kern="0" dirty="0">
                <a:solidFill>
                  <a:srgbClr val="F8F8F8"/>
                </a:solidFill>
                <a:cs typeface="+mn-ea"/>
                <a:sym typeface="+mn-lt"/>
              </a:rPr>
              <a:t>分标题一</a:t>
            </a:r>
          </a:p>
        </p:txBody>
      </p:sp>
      <p:sp>
        <p:nvSpPr>
          <p:cNvPr id="22" name="五边形 21"/>
          <p:cNvSpPr/>
          <p:nvPr/>
        </p:nvSpPr>
        <p:spPr>
          <a:xfrm>
            <a:off x="2875608" y="1937792"/>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cs typeface="+mn-ea"/>
                <a:sym typeface="+mn-lt"/>
              </a:rPr>
              <a:t> </a:t>
            </a:r>
            <a:r>
              <a:rPr lang="zh-CN" altLang="en-US" sz="1500" b="1" kern="0" dirty="0">
                <a:solidFill>
                  <a:srgbClr val="F8F8F8"/>
                </a:solidFill>
                <a:cs typeface="+mn-ea"/>
                <a:sym typeface="+mn-lt"/>
              </a:rPr>
              <a:t>分标题二</a:t>
            </a:r>
          </a:p>
        </p:txBody>
      </p:sp>
      <p:sp>
        <p:nvSpPr>
          <p:cNvPr id="23" name="五边形 22"/>
          <p:cNvSpPr/>
          <p:nvPr/>
        </p:nvSpPr>
        <p:spPr>
          <a:xfrm>
            <a:off x="2868464" y="3009354"/>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cs typeface="+mn-ea"/>
                <a:sym typeface="+mn-lt"/>
              </a:rPr>
              <a:t> </a:t>
            </a:r>
            <a:r>
              <a:rPr lang="zh-CN" altLang="en-US" sz="1500" b="1" kern="0" dirty="0">
                <a:solidFill>
                  <a:srgbClr val="F8F8F8"/>
                </a:solidFill>
                <a:cs typeface="+mn-ea"/>
                <a:sym typeface="+mn-lt"/>
              </a:rPr>
              <a:t>分标题三</a:t>
            </a:r>
          </a:p>
        </p:txBody>
      </p:sp>
      <p:sp>
        <p:nvSpPr>
          <p:cNvPr id="24" name="任意多边形 58"/>
          <p:cNvSpPr>
            <a:spLocks/>
          </p:cNvSpPr>
          <p:nvPr/>
        </p:nvSpPr>
        <p:spPr bwMode="auto">
          <a:xfrm>
            <a:off x="2105274" y="1196032"/>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mn-lt"/>
              <a:ea typeface="+mn-ea"/>
              <a:cs typeface="+mn-ea"/>
              <a:sym typeface="+mn-lt"/>
            </a:endParaRPr>
          </a:p>
        </p:txBody>
      </p:sp>
      <p:sp>
        <p:nvSpPr>
          <p:cNvPr id="25" name="任意多边形 59"/>
          <p:cNvSpPr>
            <a:spLocks/>
          </p:cNvSpPr>
          <p:nvPr/>
        </p:nvSpPr>
        <p:spPr bwMode="auto">
          <a:xfrm>
            <a:off x="2019549" y="2158057"/>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mn-lt"/>
              <a:ea typeface="+mn-ea"/>
              <a:cs typeface="+mn-ea"/>
              <a:sym typeface="+mn-lt"/>
            </a:endParaRPr>
          </a:p>
        </p:txBody>
      </p:sp>
      <p:sp>
        <p:nvSpPr>
          <p:cNvPr id="26" name="任意多边形 60"/>
          <p:cNvSpPr>
            <a:spLocks/>
          </p:cNvSpPr>
          <p:nvPr/>
        </p:nvSpPr>
        <p:spPr bwMode="auto">
          <a:xfrm flipV="1">
            <a:off x="2105274" y="2159248"/>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mn-lt"/>
              <a:ea typeface="+mn-ea"/>
              <a:cs typeface="+mn-ea"/>
              <a:sym typeface="+mn-lt"/>
            </a:endParaRPr>
          </a:p>
        </p:txBody>
      </p:sp>
      <p:sp>
        <p:nvSpPr>
          <p:cNvPr id="27" name="椭圆 61"/>
          <p:cNvSpPr>
            <a:spLocks noChangeArrowheads="1"/>
          </p:cNvSpPr>
          <p:nvPr/>
        </p:nvSpPr>
        <p:spPr bwMode="auto">
          <a:xfrm>
            <a:off x="1206352" y="1681807"/>
            <a:ext cx="1041797" cy="1039416"/>
          </a:xfrm>
          <a:prstGeom prst="ellipse">
            <a:avLst/>
          </a:prstGeom>
          <a:solidFill>
            <a:srgbClr val="C0000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latin typeface="+mn-lt"/>
                <a:ea typeface="+mn-ea"/>
                <a:cs typeface="+mn-ea"/>
                <a:sym typeface="+mn-lt"/>
              </a:rPr>
              <a:t>添加</a:t>
            </a:r>
            <a:endParaRPr lang="en-US" altLang="zh-CN" b="1" kern="0" dirty="0">
              <a:solidFill>
                <a:srgbClr val="F8F8F8"/>
              </a:solidFill>
              <a:latin typeface="+mn-lt"/>
              <a:ea typeface="+mn-ea"/>
              <a:cs typeface="+mn-ea"/>
              <a:sym typeface="+mn-lt"/>
            </a:endParaRPr>
          </a:p>
          <a:p>
            <a:pPr algn="ctr" eaLnBrk="1" hangingPunct="1">
              <a:buFont typeface="Arial" panose="020B0604020202020204" pitchFamily="34" charset="0"/>
              <a:buNone/>
              <a:defRPr/>
            </a:pPr>
            <a:r>
              <a:rPr lang="zh-CN" altLang="en-US" b="1" kern="0" dirty="0">
                <a:solidFill>
                  <a:srgbClr val="F8F8F8"/>
                </a:solidFill>
                <a:latin typeface="+mn-lt"/>
                <a:ea typeface="+mn-ea"/>
                <a:cs typeface="+mn-ea"/>
                <a:sym typeface="+mn-lt"/>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右箭头 11"/>
          <p:cNvSpPr>
            <a:spLocks noChangeArrowheads="1"/>
          </p:cNvSpPr>
          <p:nvPr/>
        </p:nvSpPr>
        <p:spPr bwMode="auto">
          <a:xfrm>
            <a:off x="2843808" y="1059582"/>
            <a:ext cx="3400425" cy="371475"/>
          </a:xfrm>
          <a:prstGeom prst="rightArrow">
            <a:avLst>
              <a:gd name="adj1" fmla="val 50000"/>
              <a:gd name="adj2" fmla="val 50092"/>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mn-lt"/>
              <a:ea typeface="+mn-ea"/>
              <a:cs typeface="+mn-ea"/>
              <a:sym typeface="+mn-lt"/>
            </a:endParaRPr>
          </a:p>
        </p:txBody>
      </p:sp>
      <p:sp>
        <p:nvSpPr>
          <p:cNvPr id="13" name="右箭头 12"/>
          <p:cNvSpPr>
            <a:spLocks noChangeArrowheads="1"/>
          </p:cNvSpPr>
          <p:nvPr/>
        </p:nvSpPr>
        <p:spPr bwMode="auto">
          <a:xfrm flipH="1">
            <a:off x="2969221" y="1616794"/>
            <a:ext cx="3521075" cy="369888"/>
          </a:xfrm>
          <a:prstGeom prst="rightArrow">
            <a:avLst>
              <a:gd name="adj1" fmla="val 50000"/>
              <a:gd name="adj2" fmla="val 50064"/>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mn-lt"/>
              <a:ea typeface="+mn-ea"/>
              <a:cs typeface="+mn-ea"/>
              <a:sym typeface="+mn-lt"/>
            </a:endParaRPr>
          </a:p>
        </p:txBody>
      </p:sp>
      <p:sp>
        <p:nvSpPr>
          <p:cNvPr id="14" name="椭圆 13"/>
          <p:cNvSpPr>
            <a:spLocks noChangeArrowheads="1"/>
          </p:cNvSpPr>
          <p:nvPr/>
        </p:nvSpPr>
        <p:spPr bwMode="auto">
          <a:xfrm>
            <a:off x="1176933" y="596032"/>
            <a:ext cx="1792288"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latin typeface="+mn-lt"/>
                <a:ea typeface="+mn-ea"/>
                <a:cs typeface="+mn-ea"/>
                <a:sym typeface="+mn-lt"/>
              </a:rPr>
              <a:t>单击此处添加标题</a:t>
            </a:r>
          </a:p>
        </p:txBody>
      </p:sp>
      <p:sp>
        <p:nvSpPr>
          <p:cNvPr id="15" name="椭圆 14"/>
          <p:cNvSpPr>
            <a:spLocks noChangeArrowheads="1"/>
          </p:cNvSpPr>
          <p:nvPr/>
        </p:nvSpPr>
        <p:spPr bwMode="auto">
          <a:xfrm>
            <a:off x="6304558" y="596032"/>
            <a:ext cx="1793875"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latin typeface="+mn-lt"/>
                <a:ea typeface="+mn-ea"/>
                <a:cs typeface="+mn-ea"/>
                <a:sym typeface="+mn-lt"/>
              </a:rPr>
              <a:t>单击此处添加标题</a:t>
            </a:r>
          </a:p>
        </p:txBody>
      </p:sp>
      <p:sp>
        <p:nvSpPr>
          <p:cNvPr id="16" name="矩形 15"/>
          <p:cNvSpPr/>
          <p:nvPr/>
        </p:nvSpPr>
        <p:spPr>
          <a:xfrm>
            <a:off x="3841229" y="937344"/>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latin typeface="+mn-lt"/>
                <a:ea typeface="+mn-ea"/>
                <a:cs typeface="+mn-ea"/>
                <a:sym typeface="+mn-lt"/>
              </a:rPr>
              <a:t>单击此处添加标题</a:t>
            </a:r>
          </a:p>
        </p:txBody>
      </p:sp>
      <p:sp>
        <p:nvSpPr>
          <p:cNvPr id="17" name="下箭头 16"/>
          <p:cNvSpPr>
            <a:spLocks noChangeArrowheads="1"/>
          </p:cNvSpPr>
          <p:nvPr/>
        </p:nvSpPr>
        <p:spPr bwMode="auto">
          <a:xfrm>
            <a:off x="4136033" y="2424832"/>
            <a:ext cx="804863" cy="555625"/>
          </a:xfrm>
          <a:prstGeom prst="downArrow">
            <a:avLst>
              <a:gd name="adj1" fmla="val 50000"/>
              <a:gd name="adj2" fmla="val 5000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mn-lt"/>
              <a:ea typeface="+mn-ea"/>
              <a:cs typeface="+mn-ea"/>
              <a:sym typeface="+mn-lt"/>
            </a:endParaRPr>
          </a:p>
        </p:txBody>
      </p:sp>
      <p:sp>
        <p:nvSpPr>
          <p:cNvPr id="18" name="TextBox 17"/>
          <p:cNvSpPr txBox="1"/>
          <p:nvPr/>
        </p:nvSpPr>
        <p:spPr bwMode="auto">
          <a:xfrm>
            <a:off x="1238846" y="2577232"/>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latin typeface="+mn-lt"/>
                <a:ea typeface="+mn-ea"/>
                <a:cs typeface="+mn-ea"/>
                <a:sym typeface="+mn-lt"/>
              </a:rPr>
              <a:t>单击此处添加段落文本单击此处添加段落文本单击此处添加段落文本单击此处添加段落文本</a:t>
            </a:r>
          </a:p>
        </p:txBody>
      </p:sp>
      <p:sp>
        <p:nvSpPr>
          <p:cNvPr id="19" name="TextBox 18"/>
          <p:cNvSpPr txBox="1"/>
          <p:nvPr/>
        </p:nvSpPr>
        <p:spPr bwMode="auto">
          <a:xfrm>
            <a:off x="6422033" y="2637557"/>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latin typeface="+mn-lt"/>
                <a:ea typeface="+mn-ea"/>
                <a:cs typeface="+mn-ea"/>
                <a:sym typeface="+mn-lt"/>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4001096" y="3161432"/>
            <a:ext cx="1125537" cy="75713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mn-lt"/>
                <a:ea typeface="+mn-ea"/>
                <a:cs typeface="+mn-ea"/>
                <a:sym typeface="+mn-lt"/>
              </a:rPr>
              <a:t>单击此处添加标题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Right)">
                                      <p:cBhvr>
                                        <p:cTn id="23" dur="500"/>
                                        <p:tgtEl>
                                          <p:spTgt spid="13"/>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diamond(in)">
                                      <p:cBhvr>
                                        <p:cTn id="38" dur="500"/>
                                        <p:tgtEl>
                                          <p:spTgt spid="2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diamond(in)">
                                      <p:cBhvr>
                                        <p:cTn id="41" dur="500"/>
                                        <p:tgtEl>
                                          <p:spTgt spid="18"/>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amond(i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1" name="图表 30"/>
          <p:cNvGraphicFramePr/>
          <p:nvPr>
            <p:extLst>
              <p:ext uri="{D42A27DB-BD31-4B8C-83A1-F6EECF244321}">
                <p14:modId xmlns:p14="http://schemas.microsoft.com/office/powerpoint/2010/main" val="1026271717"/>
              </p:ext>
            </p:extLst>
          </p:nvPr>
        </p:nvGraphicFramePr>
        <p:xfrm>
          <a:off x="683568" y="1192044"/>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2107578562"/>
              </p:ext>
            </p:extLst>
          </p:nvPr>
        </p:nvGraphicFramePr>
        <p:xfrm>
          <a:off x="5832140" y="1192044"/>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1477617916"/>
              </p:ext>
            </p:extLst>
          </p:nvPr>
        </p:nvGraphicFramePr>
        <p:xfrm>
          <a:off x="3275856" y="1192044"/>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1905809"/>
            <a:ext cx="1728192" cy="584775"/>
          </a:xfrm>
          <a:prstGeom prst="rect">
            <a:avLst/>
          </a:prstGeom>
          <a:noFill/>
        </p:spPr>
        <p:txBody>
          <a:bodyPr wrap="square" rtlCol="0">
            <a:spAutoFit/>
          </a:bodyPr>
          <a:lstStyle/>
          <a:p>
            <a:pPr algn="ctr"/>
            <a:r>
              <a:rPr lang="en-US" altLang="zh-CN" sz="3200" b="0" dirty="0" smtClean="0">
                <a:latin typeface="+mn-lt"/>
                <a:ea typeface="+mn-ea"/>
                <a:cs typeface="+mn-ea"/>
                <a:sym typeface="+mn-lt"/>
              </a:rPr>
              <a:t>75%</a:t>
            </a:r>
            <a:endParaRPr lang="zh-CN" altLang="en-US" sz="3200" b="0" dirty="0">
              <a:latin typeface="+mn-lt"/>
              <a:ea typeface="+mn-ea"/>
              <a:cs typeface="+mn-ea"/>
              <a:sym typeface="+mn-lt"/>
            </a:endParaRPr>
          </a:p>
        </p:txBody>
      </p:sp>
      <p:sp>
        <p:nvSpPr>
          <p:cNvPr id="64" name="文本框 14"/>
          <p:cNvSpPr txBox="1"/>
          <p:nvPr/>
        </p:nvSpPr>
        <p:spPr>
          <a:xfrm>
            <a:off x="3797914" y="1914967"/>
            <a:ext cx="1728192" cy="584775"/>
          </a:xfrm>
          <a:prstGeom prst="rect">
            <a:avLst/>
          </a:prstGeom>
          <a:noFill/>
        </p:spPr>
        <p:txBody>
          <a:bodyPr wrap="square" rtlCol="0">
            <a:spAutoFit/>
          </a:bodyPr>
          <a:lstStyle/>
          <a:p>
            <a:pPr algn="ctr"/>
            <a:r>
              <a:rPr lang="en-US" altLang="zh-CN" sz="3200" b="0" dirty="0" smtClean="0">
                <a:latin typeface="+mn-lt"/>
                <a:ea typeface="+mn-ea"/>
                <a:cs typeface="+mn-ea"/>
                <a:sym typeface="+mn-lt"/>
              </a:rPr>
              <a:t>50%</a:t>
            </a:r>
            <a:endParaRPr lang="zh-CN" altLang="en-US" sz="3200" b="0" dirty="0">
              <a:latin typeface="+mn-lt"/>
              <a:ea typeface="+mn-ea"/>
              <a:cs typeface="+mn-ea"/>
              <a:sym typeface="+mn-lt"/>
            </a:endParaRPr>
          </a:p>
        </p:txBody>
      </p:sp>
      <p:sp>
        <p:nvSpPr>
          <p:cNvPr id="65" name="文本框 15"/>
          <p:cNvSpPr txBox="1"/>
          <p:nvPr/>
        </p:nvSpPr>
        <p:spPr>
          <a:xfrm>
            <a:off x="6300192" y="1914967"/>
            <a:ext cx="1728192" cy="584775"/>
          </a:xfrm>
          <a:prstGeom prst="rect">
            <a:avLst/>
          </a:prstGeom>
          <a:noFill/>
        </p:spPr>
        <p:txBody>
          <a:bodyPr wrap="square" rtlCol="0">
            <a:spAutoFit/>
          </a:bodyPr>
          <a:lstStyle/>
          <a:p>
            <a:pPr algn="ctr"/>
            <a:r>
              <a:rPr lang="en-US" altLang="zh-CN" sz="3200" b="0" dirty="0" smtClean="0">
                <a:latin typeface="+mn-lt"/>
                <a:ea typeface="+mn-ea"/>
                <a:cs typeface="+mn-ea"/>
                <a:sym typeface="+mn-lt"/>
              </a:rPr>
              <a:t>25%</a:t>
            </a:r>
            <a:endParaRPr lang="zh-CN" altLang="en-US" sz="3200" b="0" dirty="0">
              <a:latin typeface="+mn-lt"/>
              <a:ea typeface="+mn-ea"/>
              <a:cs typeface="+mn-ea"/>
              <a:sym typeface="+mn-lt"/>
            </a:endParaRPr>
          </a:p>
        </p:txBody>
      </p:sp>
      <p:sp>
        <p:nvSpPr>
          <p:cNvPr id="66" name="文本框 7"/>
          <p:cNvSpPr txBox="1">
            <a:spLocks noChangeArrowheads="1"/>
          </p:cNvSpPr>
          <p:nvPr/>
        </p:nvSpPr>
        <p:spPr bwMode="auto">
          <a:xfrm>
            <a:off x="1115616" y="3147814"/>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mn-lt"/>
                <a:ea typeface="+mn-ea"/>
                <a:cs typeface="+mn-ea"/>
                <a:sym typeface="+mn-lt"/>
              </a:rPr>
              <a:t>添加文本信息</a:t>
            </a:r>
            <a:endParaRPr lang="en-US" altLang="zh-CN" sz="1400" b="0" dirty="0" smtClean="0">
              <a:solidFill>
                <a:schemeClr val="tx1">
                  <a:lumMod val="85000"/>
                  <a:lumOff val="15000"/>
                </a:schemeClr>
              </a:solidFill>
              <a:latin typeface="+mn-lt"/>
              <a:ea typeface="+mn-ea"/>
              <a:cs typeface="+mn-ea"/>
              <a:sym typeface="+mn-lt"/>
            </a:endParaRPr>
          </a:p>
          <a:p>
            <a:pPr algn="ctr">
              <a:lnSpc>
                <a:spcPct val="150000"/>
              </a:lnSpc>
              <a:spcBef>
                <a:spcPts val="300"/>
              </a:spcBef>
            </a:pPr>
            <a:r>
              <a:rPr lang="zh-CN" altLang="en-US" sz="1200" b="0" dirty="0">
                <a:solidFill>
                  <a:schemeClr val="tx1">
                    <a:lumMod val="85000"/>
                    <a:lumOff val="15000"/>
                  </a:schemeClr>
                </a:solidFill>
                <a:latin typeface="+mn-lt"/>
                <a:ea typeface="+mn-ea"/>
                <a:cs typeface="+mn-ea"/>
                <a:sym typeface="+mn-lt"/>
              </a:rPr>
              <a:t>此处</a:t>
            </a:r>
            <a:r>
              <a:rPr lang="zh-CN" altLang="en-US" sz="1200" b="0" dirty="0" smtClean="0">
                <a:solidFill>
                  <a:schemeClr val="tx1">
                    <a:lumMod val="85000"/>
                    <a:lumOff val="15000"/>
                  </a:schemeClr>
                </a:solidFill>
                <a:latin typeface="+mn-lt"/>
                <a:ea typeface="+mn-ea"/>
                <a:cs typeface="+mn-ea"/>
                <a:sym typeface="+mn-lt"/>
              </a:rPr>
              <a:t>添加说明文字添加</a:t>
            </a:r>
            <a:r>
              <a:rPr lang="zh-CN" altLang="en-US" sz="1200" b="0" dirty="0">
                <a:solidFill>
                  <a:schemeClr val="tx1">
                    <a:lumMod val="85000"/>
                    <a:lumOff val="15000"/>
                  </a:schemeClr>
                </a:solidFill>
                <a:latin typeface="+mn-lt"/>
                <a:ea typeface="+mn-ea"/>
                <a:cs typeface="+mn-ea"/>
                <a:sym typeface="+mn-lt"/>
              </a:rPr>
              <a:t>说明文字添加说明</a:t>
            </a:r>
            <a:r>
              <a:rPr lang="zh-CN" altLang="en-US" sz="1200" b="0" dirty="0" smtClean="0">
                <a:solidFill>
                  <a:schemeClr val="tx1">
                    <a:lumMod val="85000"/>
                    <a:lumOff val="15000"/>
                  </a:schemeClr>
                </a:solidFill>
                <a:latin typeface="+mn-lt"/>
                <a:ea typeface="+mn-ea"/>
                <a:cs typeface="+mn-ea"/>
                <a:sym typeface="+mn-lt"/>
              </a:rPr>
              <a:t>文字</a:t>
            </a:r>
            <a:endParaRPr lang="zh-CN" altLang="en-US" sz="1200" b="0" dirty="0">
              <a:solidFill>
                <a:schemeClr val="tx1">
                  <a:lumMod val="85000"/>
                  <a:lumOff val="15000"/>
                </a:schemeClr>
              </a:solidFill>
              <a:latin typeface="+mn-lt"/>
              <a:ea typeface="+mn-ea"/>
              <a:cs typeface="+mn-ea"/>
              <a:sym typeface="+mn-lt"/>
            </a:endParaRPr>
          </a:p>
        </p:txBody>
      </p:sp>
      <p:sp>
        <p:nvSpPr>
          <p:cNvPr id="67" name="文本框 7"/>
          <p:cNvSpPr txBox="1">
            <a:spLocks noChangeArrowheads="1"/>
          </p:cNvSpPr>
          <p:nvPr/>
        </p:nvSpPr>
        <p:spPr bwMode="auto">
          <a:xfrm>
            <a:off x="3684261" y="3147814"/>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mn-lt"/>
                <a:ea typeface="+mn-ea"/>
                <a:cs typeface="+mn-ea"/>
                <a:sym typeface="+mn-lt"/>
              </a:rPr>
              <a:t>添加文本信息</a:t>
            </a:r>
            <a:endParaRPr lang="en-US" altLang="zh-CN" sz="1400" b="0" dirty="0" smtClean="0">
              <a:solidFill>
                <a:schemeClr val="tx1">
                  <a:lumMod val="85000"/>
                  <a:lumOff val="15000"/>
                </a:schemeClr>
              </a:solidFill>
              <a:latin typeface="+mn-lt"/>
              <a:ea typeface="+mn-ea"/>
              <a:cs typeface="+mn-ea"/>
              <a:sym typeface="+mn-lt"/>
            </a:endParaRPr>
          </a:p>
          <a:p>
            <a:pPr algn="ctr">
              <a:lnSpc>
                <a:spcPct val="150000"/>
              </a:lnSpc>
              <a:spcBef>
                <a:spcPts val="300"/>
              </a:spcBef>
            </a:pPr>
            <a:r>
              <a:rPr lang="zh-CN" altLang="en-US" sz="1200" b="0" dirty="0">
                <a:solidFill>
                  <a:schemeClr val="tx1">
                    <a:lumMod val="85000"/>
                    <a:lumOff val="15000"/>
                  </a:schemeClr>
                </a:solidFill>
                <a:latin typeface="+mn-lt"/>
                <a:ea typeface="+mn-ea"/>
                <a:cs typeface="+mn-ea"/>
                <a:sym typeface="+mn-lt"/>
              </a:rPr>
              <a:t>此处添加说明文字添加说明文字添加说明文字</a:t>
            </a:r>
          </a:p>
        </p:txBody>
      </p:sp>
      <p:sp>
        <p:nvSpPr>
          <p:cNvPr id="68" name="文本框 7"/>
          <p:cNvSpPr txBox="1">
            <a:spLocks noChangeArrowheads="1"/>
          </p:cNvSpPr>
          <p:nvPr/>
        </p:nvSpPr>
        <p:spPr bwMode="auto">
          <a:xfrm>
            <a:off x="6240545" y="3147814"/>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mn-lt"/>
                <a:ea typeface="+mn-ea"/>
                <a:cs typeface="+mn-ea"/>
                <a:sym typeface="+mn-lt"/>
              </a:rPr>
              <a:t>添加文本信息</a:t>
            </a:r>
            <a:endParaRPr lang="en-US" altLang="zh-CN" sz="1400" b="0" dirty="0" smtClean="0">
              <a:solidFill>
                <a:schemeClr val="tx1">
                  <a:lumMod val="85000"/>
                  <a:lumOff val="15000"/>
                </a:schemeClr>
              </a:solidFill>
              <a:latin typeface="+mn-lt"/>
              <a:ea typeface="+mn-ea"/>
              <a:cs typeface="+mn-ea"/>
              <a:sym typeface="+mn-lt"/>
            </a:endParaRPr>
          </a:p>
          <a:p>
            <a:pPr algn="ctr">
              <a:lnSpc>
                <a:spcPct val="150000"/>
              </a:lnSpc>
              <a:spcBef>
                <a:spcPts val="300"/>
              </a:spcBef>
            </a:pPr>
            <a:r>
              <a:rPr lang="zh-CN" altLang="en-US" sz="1200" b="0" dirty="0">
                <a:solidFill>
                  <a:schemeClr val="tx1">
                    <a:lumMod val="85000"/>
                    <a:lumOff val="15000"/>
                  </a:schemeClr>
                </a:solidFill>
                <a:latin typeface="+mn-lt"/>
                <a:ea typeface="+mn-ea"/>
                <a:cs typeface="+mn-ea"/>
                <a:sym typeface="+mn-lt"/>
              </a:rPr>
              <a:t>此处添加说明文字添加说明文字添加说明文字</a:t>
            </a:r>
          </a:p>
        </p:txBody>
      </p:sp>
      <p:sp>
        <p:nvSpPr>
          <p:cNvPr id="69" name="文本框 7"/>
          <p:cNvSpPr txBox="1">
            <a:spLocks noChangeArrowheads="1"/>
          </p:cNvSpPr>
          <p:nvPr/>
        </p:nvSpPr>
        <p:spPr bwMode="auto">
          <a:xfrm>
            <a:off x="1187624" y="195486"/>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mn-lt"/>
                <a:ea typeface="+mn-ea"/>
                <a:cs typeface="+mn-ea"/>
                <a:sym typeface="+mn-lt"/>
              </a:rPr>
              <a:t>添加文本信息</a:t>
            </a:r>
            <a:endParaRPr lang="en-US" altLang="zh-CN" sz="1800" b="0" dirty="0" smtClean="0">
              <a:solidFill>
                <a:schemeClr val="tx1">
                  <a:lumMod val="85000"/>
                  <a:lumOff val="15000"/>
                </a:schemeClr>
              </a:solidFill>
              <a:latin typeface="+mn-lt"/>
              <a:ea typeface="+mn-ea"/>
              <a:cs typeface="+mn-ea"/>
              <a:sym typeface="+mn-lt"/>
            </a:endParaRPr>
          </a:p>
          <a:p>
            <a:pPr>
              <a:lnSpc>
                <a:spcPct val="150000"/>
              </a:lnSpc>
              <a:spcBef>
                <a:spcPts val="300"/>
              </a:spcBef>
            </a:pPr>
            <a:r>
              <a:rPr lang="zh-CN" altLang="en-US" sz="1400" b="0" dirty="0">
                <a:solidFill>
                  <a:schemeClr val="tx1">
                    <a:lumMod val="85000"/>
                    <a:lumOff val="15000"/>
                  </a:schemeClr>
                </a:solidFill>
                <a:latin typeface="+mn-lt"/>
                <a:ea typeface="+mn-ea"/>
                <a:cs typeface="+mn-ea"/>
                <a:sym typeface="+mn-lt"/>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mn-lt"/>
                <a:ea typeface="+mn-ea"/>
                <a:cs typeface="+mn-ea"/>
                <a:sym typeface="+mn-lt"/>
              </a:rPr>
              <a:t>文字。</a:t>
            </a:r>
            <a:endParaRPr lang="zh-CN" altLang="en-US" sz="1400" b="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750"/>
                                        <p:tgtEl>
                                          <p:spTgt spid="6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250"/>
                            </p:stCondLst>
                            <p:childTnLst>
                              <p:par>
                                <p:cTn id="15" presetID="45"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ppt_w</p:attrName>
                                        </p:attrNameLst>
                                      </p:cBhvr>
                                      <p:tavLst>
                                        <p:tav tm="0" fmla="#ppt_w*sin(2.5*pi*$)">
                                          <p:val>
                                            <p:fltVal val="0"/>
                                          </p:val>
                                        </p:tav>
                                        <p:tav tm="100000">
                                          <p:val>
                                            <p:fltVal val="1"/>
                                          </p:val>
                                        </p:tav>
                                      </p:tavLst>
                                    </p:anim>
                                    <p:anim calcmode="lin" valueType="num">
                                      <p:cBhvr>
                                        <p:cTn id="19" dur="500" fill="hold"/>
                                        <p:tgtEl>
                                          <p:spTgt spid="63"/>
                                        </p:tgtEl>
                                        <p:attrNameLst>
                                          <p:attrName>ppt_h</p:attrName>
                                        </p:attrNameLst>
                                      </p:cBhvr>
                                      <p:tavLst>
                                        <p:tav tm="0">
                                          <p:val>
                                            <p:strVal val="#ppt_h"/>
                                          </p:val>
                                        </p:tav>
                                        <p:tav tm="100000">
                                          <p:val>
                                            <p:strVal val="#ppt_h"/>
                                          </p:val>
                                        </p:tav>
                                      </p:tavLst>
                                    </p:anim>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up)">
                                      <p:cBhvr>
                                        <p:cTn id="23" dur="500"/>
                                        <p:tgtEl>
                                          <p:spTgt spid="6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childTnLst>
                          </p:cTn>
                        </p:par>
                        <p:par>
                          <p:cTn id="29" fill="hold">
                            <p:stCondLst>
                              <p:cond delay="2250"/>
                            </p:stCondLst>
                            <p:childTnLst>
                              <p:par>
                                <p:cTn id="30" presetID="45" presetClass="entr" presetSubtype="0"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anim calcmode="lin" valueType="num">
                                      <p:cBhvr>
                                        <p:cTn id="33" dur="500" fill="hold"/>
                                        <p:tgtEl>
                                          <p:spTgt spid="64"/>
                                        </p:tgtEl>
                                        <p:attrNameLst>
                                          <p:attrName>ppt_w</p:attrName>
                                        </p:attrNameLst>
                                      </p:cBhvr>
                                      <p:tavLst>
                                        <p:tav tm="0" fmla="#ppt_w*sin(2.5*pi*$)">
                                          <p:val>
                                            <p:fltVal val="0"/>
                                          </p:val>
                                        </p:tav>
                                        <p:tav tm="100000">
                                          <p:val>
                                            <p:fltVal val="1"/>
                                          </p:val>
                                        </p:tav>
                                      </p:tavLst>
                                    </p:anim>
                                    <p:anim calcmode="lin" valueType="num">
                                      <p:cBhvr>
                                        <p:cTn id="34" dur="500" fill="hold"/>
                                        <p:tgtEl>
                                          <p:spTgt spid="64"/>
                                        </p:tgtEl>
                                        <p:attrNameLst>
                                          <p:attrName>ppt_h</p:attrName>
                                        </p:attrNameLst>
                                      </p:cBhvr>
                                      <p:tavLst>
                                        <p:tav tm="0">
                                          <p:val>
                                            <p:strVal val="#ppt_h"/>
                                          </p:val>
                                        </p:tav>
                                        <p:tav tm="100000">
                                          <p:val>
                                            <p:strVal val="#ppt_h"/>
                                          </p:val>
                                        </p:tav>
                                      </p:tavLst>
                                    </p:anim>
                                  </p:childTnLst>
                                </p:cTn>
                              </p:par>
                            </p:childTnLst>
                          </p:cTn>
                        </p:par>
                        <p:par>
                          <p:cTn id="35" fill="hold">
                            <p:stCondLst>
                              <p:cond delay="2750"/>
                            </p:stCondLst>
                            <p:childTnLst>
                              <p:par>
                                <p:cTn id="36" presetID="22" presetClass="entr" presetSubtype="1"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up)">
                                      <p:cBhvr>
                                        <p:cTn id="38" dur="500"/>
                                        <p:tgtEl>
                                          <p:spTgt spid="6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childTnLst>
                          </p:cTn>
                        </p:par>
                        <p:par>
                          <p:cTn id="44" fill="hold">
                            <p:stCondLst>
                              <p:cond delay="3250"/>
                            </p:stCondLst>
                            <p:childTnLst>
                              <p:par>
                                <p:cTn id="45" presetID="45" presetClass="entr" presetSubtype="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anim calcmode="lin" valueType="num">
                                      <p:cBhvr>
                                        <p:cTn id="48" dur="500" fill="hold"/>
                                        <p:tgtEl>
                                          <p:spTgt spid="65"/>
                                        </p:tgtEl>
                                        <p:attrNameLst>
                                          <p:attrName>ppt_w</p:attrName>
                                        </p:attrNameLst>
                                      </p:cBhvr>
                                      <p:tavLst>
                                        <p:tav tm="0" fmla="#ppt_w*sin(2.5*pi*$)">
                                          <p:val>
                                            <p:fltVal val="0"/>
                                          </p:val>
                                        </p:tav>
                                        <p:tav tm="100000">
                                          <p:val>
                                            <p:fltVal val="1"/>
                                          </p:val>
                                        </p:tav>
                                      </p:tavLst>
                                    </p:anim>
                                    <p:anim calcmode="lin" valueType="num">
                                      <p:cBhvr>
                                        <p:cTn id="49" dur="500" fill="hold"/>
                                        <p:tgtEl>
                                          <p:spTgt spid="65"/>
                                        </p:tgtEl>
                                        <p:attrNameLst>
                                          <p:attrName>ppt_h</p:attrName>
                                        </p:attrNameLst>
                                      </p:cBhvr>
                                      <p:tavLst>
                                        <p:tav tm="0">
                                          <p:val>
                                            <p:strVal val="#ppt_h"/>
                                          </p:val>
                                        </p:tav>
                                        <p:tav tm="100000">
                                          <p:val>
                                            <p:strVal val="#ppt_h"/>
                                          </p:val>
                                        </p:tav>
                                      </p:tavLst>
                                    </p:anim>
                                  </p:childTnLst>
                                </p:cTn>
                              </p:par>
                            </p:childTnLst>
                          </p:cTn>
                        </p:par>
                        <p:par>
                          <p:cTn id="50" fill="hold">
                            <p:stCondLst>
                              <p:cond delay="3750"/>
                            </p:stCondLst>
                            <p:childTnLst>
                              <p:par>
                                <p:cTn id="51" presetID="22" presetClass="entr" presetSubtype="1"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wipe(up)">
                                      <p:cBhvr>
                                        <p:cTn id="5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26840" y="755675"/>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mn-lt"/>
              <a:ea typeface="+mn-ea"/>
              <a:cs typeface="+mn-ea"/>
              <a:sym typeface="+mn-lt"/>
            </a:endParaRPr>
          </a:p>
        </p:txBody>
      </p:sp>
      <p:sp>
        <p:nvSpPr>
          <p:cNvPr id="3" name="矩形 7"/>
          <p:cNvSpPr/>
          <p:nvPr/>
        </p:nvSpPr>
        <p:spPr>
          <a:xfrm>
            <a:off x="5243215" y="755675"/>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mn-lt"/>
              <a:ea typeface="+mn-ea"/>
              <a:cs typeface="+mn-ea"/>
              <a:sym typeface="+mn-lt"/>
            </a:endParaRPr>
          </a:p>
        </p:txBody>
      </p:sp>
      <p:sp>
        <p:nvSpPr>
          <p:cNvPr id="4" name="矩形 8"/>
          <p:cNvSpPr/>
          <p:nvPr/>
        </p:nvSpPr>
        <p:spPr>
          <a:xfrm>
            <a:off x="1226840" y="2287612"/>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mn-lt"/>
              <a:ea typeface="+mn-ea"/>
              <a:cs typeface="+mn-ea"/>
              <a:sym typeface="+mn-lt"/>
            </a:endParaRPr>
          </a:p>
        </p:txBody>
      </p:sp>
      <p:sp>
        <p:nvSpPr>
          <p:cNvPr id="5" name="矩形 9"/>
          <p:cNvSpPr/>
          <p:nvPr/>
        </p:nvSpPr>
        <p:spPr>
          <a:xfrm>
            <a:off x="5263853" y="2287612"/>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mn-lt"/>
              <a:ea typeface="+mn-ea"/>
              <a:cs typeface="+mn-ea"/>
              <a:sym typeface="+mn-lt"/>
            </a:endParaRPr>
          </a:p>
        </p:txBody>
      </p:sp>
      <p:sp>
        <p:nvSpPr>
          <p:cNvPr id="6" name="椭圆 5"/>
          <p:cNvSpPr>
            <a:spLocks noChangeArrowheads="1"/>
          </p:cNvSpPr>
          <p:nvPr/>
        </p:nvSpPr>
        <p:spPr bwMode="auto">
          <a:xfrm>
            <a:off x="3131840" y="771550"/>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mn-lt"/>
                <a:ea typeface="+mn-ea"/>
                <a:cs typeface="+mn-ea"/>
                <a:sym typeface="+mn-lt"/>
              </a:rPr>
              <a:t>单击此处添加文本</a:t>
            </a:r>
          </a:p>
        </p:txBody>
      </p:sp>
      <p:sp>
        <p:nvSpPr>
          <p:cNvPr id="7" name="TextBox 1"/>
          <p:cNvSpPr txBox="1"/>
          <p:nvPr/>
        </p:nvSpPr>
        <p:spPr>
          <a:xfrm>
            <a:off x="1303040" y="923950"/>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mn-lt"/>
                <a:ea typeface="+mn-ea"/>
                <a:cs typeface="+mn-ea"/>
                <a:sym typeface="+mn-lt"/>
              </a:rPr>
              <a:t>单击此处添加文本单击此处添加文本单击此处添加文本</a:t>
            </a:r>
          </a:p>
        </p:txBody>
      </p:sp>
      <p:sp>
        <p:nvSpPr>
          <p:cNvPr id="8" name="TextBox 1"/>
          <p:cNvSpPr txBox="1"/>
          <p:nvPr/>
        </p:nvSpPr>
        <p:spPr>
          <a:xfrm>
            <a:off x="1303040" y="2447950"/>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mn-lt"/>
                <a:ea typeface="+mn-ea"/>
                <a:cs typeface="+mn-ea"/>
                <a:sym typeface="+mn-lt"/>
              </a:rPr>
              <a:t>单击此处添加文本单击此处添加文本单击此处添加文本</a:t>
            </a:r>
          </a:p>
        </p:txBody>
      </p:sp>
      <p:sp>
        <p:nvSpPr>
          <p:cNvPr id="9" name="TextBox 1"/>
          <p:cNvSpPr txBox="1"/>
          <p:nvPr/>
        </p:nvSpPr>
        <p:spPr>
          <a:xfrm>
            <a:off x="6103640" y="922362"/>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mn-lt"/>
                <a:ea typeface="+mn-ea"/>
                <a:cs typeface="+mn-ea"/>
                <a:sym typeface="+mn-lt"/>
              </a:rPr>
              <a:t>单击此处添加文本单击此处添加文本单击此处添加文本</a:t>
            </a:r>
          </a:p>
        </p:txBody>
      </p:sp>
      <p:sp>
        <p:nvSpPr>
          <p:cNvPr id="10" name="TextBox 1"/>
          <p:cNvSpPr txBox="1"/>
          <p:nvPr/>
        </p:nvSpPr>
        <p:spPr>
          <a:xfrm>
            <a:off x="6103640" y="2446362"/>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mn-lt"/>
                <a:ea typeface="+mn-ea"/>
                <a:cs typeface="+mn-ea"/>
                <a:sym typeface="+mn-lt"/>
              </a:rPr>
              <a:t>单击此处添加文本单击此处添加文本单击此处添加文本</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7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 calcmode="lin" valueType="num">
                                      <p:cBhvr>
                                        <p:cTn id="3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
                                        </p:tgtEl>
                                      </p:cBhvr>
                                    </p:animEffect>
                                  </p:childTnLst>
                                </p:cTn>
                              </p:par>
                              <p:par>
                                <p:cTn id="36" presetID="41" presetClass="entr" presetSubtype="0" fill="hold" grpId="0" nodeType="withEffect">
                                  <p:stCondLst>
                                    <p:cond delay="400"/>
                                  </p:stCondLst>
                                  <p:iterate type="lt">
                                    <p:tmPct val="10000"/>
                                  </p:iterate>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8"/>
                                        </p:tgtEl>
                                        <p:attrNameLst>
                                          <p:attrName>ppt_y</p:attrName>
                                        </p:attrNameLst>
                                      </p:cBhvr>
                                      <p:tavLst>
                                        <p:tav tm="0">
                                          <p:val>
                                            <p:strVal val="#ppt_y"/>
                                          </p:val>
                                        </p:tav>
                                        <p:tav tm="100000">
                                          <p:val>
                                            <p:strVal val="#ppt_y"/>
                                          </p:val>
                                        </p:tav>
                                      </p:tavLst>
                                    </p:anim>
                                    <p:anim calcmode="lin" valueType="num">
                                      <p:cBhvr>
                                        <p:cTn id="4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8"/>
                                        </p:tgtEl>
                                      </p:cBhvr>
                                    </p:animEffec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
                                        </p:tgtEl>
                                        <p:attrNameLst>
                                          <p:attrName>ppt_y</p:attrName>
                                        </p:attrNameLst>
                                      </p:cBhvr>
                                      <p:tavLst>
                                        <p:tav tm="0">
                                          <p:val>
                                            <p:strVal val="#ppt_y"/>
                                          </p:val>
                                        </p:tav>
                                        <p:tav tm="100000">
                                          <p:val>
                                            <p:strVal val="#ppt_y"/>
                                          </p:val>
                                        </p:tav>
                                      </p:tavLst>
                                    </p:anim>
                                    <p:anim calcmode="lin" valueType="num">
                                      <p:cBhvr>
                                        <p:cTn id="4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
                                        </p:tgtEl>
                                      </p:cBhvr>
                                    </p:animEffect>
                                  </p:childTnLst>
                                </p:cTn>
                              </p:par>
                              <p:par>
                                <p:cTn id="50" presetID="41" presetClass="entr" presetSubtype="0" fill="hold" grpId="0" nodeType="withEffect">
                                  <p:stCondLst>
                                    <p:cond delay="1500"/>
                                  </p:stCondLst>
                                  <p:iterate type="lt">
                                    <p:tmPct val="10000"/>
                                  </p:iterate>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0"/>
                                        </p:tgtEl>
                                        <p:attrNameLst>
                                          <p:attrName>ppt_y</p:attrName>
                                        </p:attrNameLst>
                                      </p:cBhvr>
                                      <p:tavLst>
                                        <p:tav tm="0">
                                          <p:val>
                                            <p:strVal val="#ppt_y"/>
                                          </p:val>
                                        </p:tav>
                                        <p:tav tm="100000">
                                          <p:val>
                                            <p:strVal val="#ppt_y"/>
                                          </p:val>
                                        </p:tav>
                                      </p:tavLst>
                                    </p:anim>
                                    <p:anim calcmode="lin" valueType="num">
                                      <p:cBhvr>
                                        <p:cTn id="5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Line 8"/>
          <p:cNvSpPr>
            <a:spLocks noChangeShapeType="1"/>
          </p:cNvSpPr>
          <p:nvPr/>
        </p:nvSpPr>
        <p:spPr bwMode="auto">
          <a:xfrm>
            <a:off x="1362993" y="2716951"/>
            <a:ext cx="0" cy="681038"/>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24" name="Line 9"/>
          <p:cNvSpPr>
            <a:spLocks noChangeShapeType="1"/>
          </p:cNvSpPr>
          <p:nvPr/>
        </p:nvSpPr>
        <p:spPr bwMode="auto">
          <a:xfrm>
            <a:off x="1355056" y="3367033"/>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25" name="Line 11"/>
          <p:cNvSpPr>
            <a:spLocks noChangeShapeType="1"/>
          </p:cNvSpPr>
          <p:nvPr/>
        </p:nvSpPr>
        <p:spPr bwMode="auto">
          <a:xfrm flipV="1">
            <a:off x="1362993" y="1073254"/>
            <a:ext cx="0" cy="660083"/>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26" name="Line 12"/>
          <p:cNvSpPr>
            <a:spLocks noChangeShapeType="1"/>
          </p:cNvSpPr>
          <p:nvPr/>
        </p:nvSpPr>
        <p:spPr bwMode="auto">
          <a:xfrm flipV="1">
            <a:off x="1355056" y="1103258"/>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27" name="AutoShape 13"/>
          <p:cNvSpPr>
            <a:spLocks noChangeArrowheads="1"/>
          </p:cNvSpPr>
          <p:nvPr/>
        </p:nvSpPr>
        <p:spPr bwMode="auto">
          <a:xfrm>
            <a:off x="2483768" y="771550"/>
            <a:ext cx="4171950" cy="661829"/>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mn-lt"/>
                <a:ea typeface="+mn-ea"/>
                <a:cs typeface="+mn-ea"/>
                <a:sym typeface="+mn-lt"/>
              </a:rPr>
              <a:t>单击此处添加文字内容  单击此处添加文字内容</a:t>
            </a:r>
          </a:p>
          <a:p>
            <a:pPr algn="ctr" eaLnBrk="1" hangingPunct="1">
              <a:buClr>
                <a:schemeClr val="accent1"/>
              </a:buClr>
              <a:buSzTx/>
            </a:pPr>
            <a:r>
              <a:rPr lang="zh-CN" altLang="en-US" sz="1400" b="0" dirty="0">
                <a:solidFill>
                  <a:srgbClr val="000000"/>
                </a:solidFill>
                <a:latin typeface="+mn-lt"/>
                <a:ea typeface="+mn-ea"/>
                <a:cs typeface="+mn-ea"/>
                <a:sym typeface="+mn-lt"/>
              </a:rPr>
              <a:t>单击此处添加文字内容  单击此处添加文字内容</a:t>
            </a:r>
          </a:p>
        </p:txBody>
      </p:sp>
      <p:sp>
        <p:nvSpPr>
          <p:cNvPr id="28" name="AutoShape 14"/>
          <p:cNvSpPr>
            <a:spLocks noChangeArrowheads="1"/>
          </p:cNvSpPr>
          <p:nvPr/>
        </p:nvSpPr>
        <p:spPr bwMode="auto">
          <a:xfrm>
            <a:off x="2483768" y="3038500"/>
            <a:ext cx="4171950" cy="661829"/>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mn-lt"/>
                <a:ea typeface="+mn-ea"/>
                <a:cs typeface="+mn-ea"/>
                <a:sym typeface="+mn-lt"/>
              </a:rPr>
              <a:t>单击此处添加文字内容  单击此处添加文字内容</a:t>
            </a:r>
          </a:p>
          <a:p>
            <a:pPr algn="ctr" eaLnBrk="1" hangingPunct="1">
              <a:buClr>
                <a:schemeClr val="accent1"/>
              </a:buClr>
              <a:buSzTx/>
            </a:pPr>
            <a:r>
              <a:rPr lang="zh-CN" altLang="en-US" sz="1400" b="0" dirty="0">
                <a:solidFill>
                  <a:srgbClr val="000000"/>
                </a:solidFill>
                <a:latin typeface="+mn-lt"/>
                <a:ea typeface="+mn-ea"/>
                <a:cs typeface="+mn-ea"/>
                <a:sym typeface="+mn-lt"/>
              </a:rPr>
              <a:t>单击此处添加文字内容  单击此处添加文字内容</a:t>
            </a:r>
          </a:p>
        </p:txBody>
      </p:sp>
      <p:sp>
        <p:nvSpPr>
          <p:cNvPr id="29" name="Line 21"/>
          <p:cNvSpPr>
            <a:spLocks noChangeShapeType="1"/>
          </p:cNvSpPr>
          <p:nvPr/>
        </p:nvSpPr>
        <p:spPr bwMode="auto">
          <a:xfrm flipH="1">
            <a:off x="7774906" y="2716951"/>
            <a:ext cx="0" cy="681038"/>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30" name="Line 22"/>
          <p:cNvSpPr>
            <a:spLocks noChangeShapeType="1"/>
          </p:cNvSpPr>
          <p:nvPr/>
        </p:nvSpPr>
        <p:spPr bwMode="auto">
          <a:xfrm flipH="1">
            <a:off x="6701756" y="3367033"/>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31" name="Line 24"/>
          <p:cNvSpPr>
            <a:spLocks noChangeShapeType="1"/>
          </p:cNvSpPr>
          <p:nvPr/>
        </p:nvSpPr>
        <p:spPr bwMode="auto">
          <a:xfrm flipH="1" flipV="1">
            <a:off x="7774906" y="1073254"/>
            <a:ext cx="0" cy="660083"/>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32" name="Line 25"/>
          <p:cNvSpPr>
            <a:spLocks noChangeShapeType="1"/>
          </p:cNvSpPr>
          <p:nvPr/>
        </p:nvSpPr>
        <p:spPr bwMode="auto">
          <a:xfrm flipH="1" flipV="1">
            <a:off x="6701756" y="1103258"/>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grpSp>
        <p:nvGrpSpPr>
          <p:cNvPr id="33" name="Group 266"/>
          <p:cNvGrpSpPr>
            <a:grpSpLocks/>
          </p:cNvGrpSpPr>
          <p:nvPr/>
        </p:nvGrpSpPr>
        <p:grpSpPr bwMode="auto">
          <a:xfrm>
            <a:off x="683543" y="1668329"/>
            <a:ext cx="1350963" cy="1119347"/>
            <a:chOff x="384" y="1508"/>
            <a:chExt cx="851" cy="641"/>
          </a:xfrm>
        </p:grpSpPr>
        <p:sp>
          <p:nvSpPr>
            <p:cNvPr id="34" name="Oval 3"/>
            <p:cNvSpPr>
              <a:spLocks noChangeArrowheads="1"/>
            </p:cNvSpPr>
            <p:nvPr/>
          </p:nvSpPr>
          <p:spPr bwMode="auto">
            <a:xfrm>
              <a:off x="432" y="1508"/>
              <a:ext cx="720" cy="641"/>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buClrTx/>
                <a:buSzTx/>
              </a:pPr>
              <a:endParaRPr lang="zh-CN" altLang="en-US" sz="2000" b="1">
                <a:solidFill>
                  <a:schemeClr val="bg1"/>
                </a:solidFill>
                <a:latin typeface="+mn-lt"/>
                <a:ea typeface="+mn-ea"/>
                <a:cs typeface="+mn-ea"/>
                <a:sym typeface="+mn-lt"/>
              </a:endParaRPr>
            </a:p>
          </p:txBody>
        </p:sp>
        <p:grpSp>
          <p:nvGrpSpPr>
            <p:cNvPr id="35" name="Group 4"/>
            <p:cNvGrpSpPr>
              <a:grpSpLocks/>
            </p:cNvGrpSpPr>
            <p:nvPr/>
          </p:nvGrpSpPr>
          <p:grpSpPr bwMode="auto">
            <a:xfrm>
              <a:off x="485" y="1514"/>
              <a:ext cx="615" cy="180"/>
              <a:chOff x="1431" y="1843"/>
              <a:chExt cx="907" cy="295"/>
            </a:xfrm>
          </p:grpSpPr>
          <p:sp>
            <p:nvSpPr>
              <p:cNvPr id="37" name="Freeform 5"/>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38"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mn-lt"/>
                  <a:ea typeface="+mn-ea"/>
                  <a:cs typeface="+mn-ea"/>
                  <a:sym typeface="+mn-lt"/>
                </a:endParaRPr>
              </a:p>
            </p:txBody>
          </p:sp>
        </p:grpSp>
        <p:sp>
          <p:nvSpPr>
            <p:cNvPr id="36" name="Rectangle 28"/>
            <p:cNvSpPr>
              <a:spLocks noChangeArrowheads="1"/>
            </p:cNvSpPr>
            <p:nvPr/>
          </p:nvSpPr>
          <p:spPr bwMode="auto">
            <a:xfrm>
              <a:off x="384" y="1639"/>
              <a:ext cx="851" cy="33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latin typeface="+mn-lt"/>
                  <a:ea typeface="+mn-ea"/>
                  <a:cs typeface="+mn-ea"/>
                  <a:sym typeface="+mn-lt"/>
                </a:rPr>
                <a:t>单击此处</a:t>
              </a:r>
            </a:p>
            <a:p>
              <a:pPr algn="ctr" eaLnBrk="1" hangingPunct="1">
                <a:buClrTx/>
                <a:buSzTx/>
              </a:pPr>
              <a:r>
                <a:rPr lang="zh-CN" altLang="en-US" sz="1600">
                  <a:solidFill>
                    <a:srgbClr val="FFFFFF"/>
                  </a:solidFill>
                  <a:latin typeface="+mn-lt"/>
                  <a:ea typeface="+mn-ea"/>
                  <a:cs typeface="+mn-ea"/>
                  <a:sym typeface="+mn-lt"/>
                </a:rPr>
                <a:t>添加文字</a:t>
              </a:r>
            </a:p>
          </p:txBody>
        </p:sp>
      </p:grpSp>
      <p:sp>
        <p:nvSpPr>
          <p:cNvPr id="39" name="矩形 38"/>
          <p:cNvSpPr/>
          <p:nvPr/>
        </p:nvSpPr>
        <p:spPr>
          <a:xfrm>
            <a:off x="2831111" y="1823586"/>
            <a:ext cx="3480440" cy="584775"/>
          </a:xfrm>
          <a:prstGeom prst="rect">
            <a:avLst/>
          </a:prstGeom>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3200" b="1">
                <a:solidFill>
                  <a:srgbClr val="000000"/>
                </a:solidFill>
                <a:latin typeface="+mn-lt"/>
                <a:ea typeface="+mn-ea"/>
                <a:cs typeface="+mn-ea"/>
                <a:sym typeface="+mn-lt"/>
              </a:rPr>
              <a:t>此处添加文字内容</a:t>
            </a:r>
          </a:p>
        </p:txBody>
      </p:sp>
      <p:grpSp>
        <p:nvGrpSpPr>
          <p:cNvPr id="40" name="Group 261"/>
          <p:cNvGrpSpPr>
            <a:grpSpLocks/>
          </p:cNvGrpSpPr>
          <p:nvPr/>
        </p:nvGrpSpPr>
        <p:grpSpPr bwMode="auto">
          <a:xfrm>
            <a:off x="7247856" y="1693808"/>
            <a:ext cx="1066800" cy="1047750"/>
            <a:chOff x="0" y="0"/>
            <a:chExt cx="1089" cy="1089"/>
          </a:xfrm>
        </p:grpSpPr>
        <p:sp>
          <p:nvSpPr>
            <p:cNvPr id="41" name="Oval 21"/>
            <p:cNvSpPr>
              <a:spLocks noChangeArrowheads="1"/>
            </p:cNvSpPr>
            <p:nvPr/>
          </p:nvSpPr>
          <p:spPr bwMode="auto">
            <a:xfrm>
              <a:off x="0" y="0"/>
              <a:ext cx="1089" cy="1089"/>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latin typeface="+mn-lt"/>
                  <a:ea typeface="+mn-ea"/>
                  <a:cs typeface="+mn-ea"/>
                  <a:sym typeface="+mn-lt"/>
                </a:rPr>
                <a:t>单击此处</a:t>
              </a:r>
            </a:p>
            <a:p>
              <a:pPr algn="ctr" eaLnBrk="1" hangingPunct="1">
                <a:buClrTx/>
                <a:buSzTx/>
              </a:pPr>
              <a:r>
                <a:rPr lang="zh-CN" altLang="en-US" sz="1600">
                  <a:solidFill>
                    <a:srgbClr val="FFFFFF"/>
                  </a:solidFill>
                  <a:latin typeface="+mn-lt"/>
                  <a:ea typeface="+mn-ea"/>
                  <a:cs typeface="+mn-ea"/>
                  <a:sym typeface="+mn-lt"/>
                </a:rPr>
                <a:t>添加文字</a:t>
              </a:r>
            </a:p>
          </p:txBody>
        </p:sp>
        <p:sp>
          <p:nvSpPr>
            <p:cNvPr id="42" name="Freeform 22"/>
            <p:cNvSpPr>
              <a:spLocks/>
            </p:cNvSpPr>
            <p:nvPr/>
          </p:nvSpPr>
          <p:spPr bwMode="auto">
            <a:xfrm>
              <a:off x="91" y="2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mn-lt"/>
                <a:ea typeface="+mn-ea"/>
                <a:cs typeface="+mn-ea"/>
                <a:sym typeface="+mn-lt"/>
              </a:endParaRPr>
            </a:p>
          </p:txBody>
        </p:sp>
        <p:sp>
          <p:nvSpPr>
            <p:cNvPr id="43"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mn-lt"/>
                <a:ea typeface="+mn-ea"/>
                <a:cs typeface="+mn-ea"/>
                <a:sym typeface="+mn-lt"/>
              </a:endParaRPr>
            </a:p>
          </p:txBody>
        </p:sp>
      </p:grpSp>
    </p:spTree>
    <p:extLst>
      <p:ext uri="{BB962C8B-B14F-4D97-AF65-F5344CB8AC3E}">
        <p14:creationId xmlns:p14="http://schemas.microsoft.com/office/powerpoint/2010/main" val="1962821349"/>
      </p:ext>
    </p:extLst>
  </p:cSld>
  <p:clrMapOvr>
    <a:masterClrMapping/>
  </p:clrMapOvr>
  <mc:AlternateContent xmlns:mc="http://schemas.openxmlformats.org/markup-compatibility/2006" xmlns:p14="http://schemas.microsoft.com/office/powerpoint/2010/main">
    <mc:Choice Requires="p14">
      <p:transition spd="slow" p14:dur="20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up)">
                                      <p:cBhvr>
                                        <p:cTn id="42" dur="500"/>
                                        <p:tgtEl>
                                          <p:spTgt spid="3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childTnLst>
                          </p:cTn>
                        </p:par>
                        <p:par>
                          <p:cTn id="46" fill="hold">
                            <p:stCondLst>
                              <p:cond delay="3000"/>
                            </p:stCondLst>
                            <p:childTnLst>
                              <p:par>
                                <p:cTn id="47" presetID="49" presetClass="entr" presetSubtype="0" decel="10000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 calcmode="lin" valueType="num">
                                      <p:cBhvr>
                                        <p:cTn id="51" dur="500" fill="hold"/>
                                        <p:tgtEl>
                                          <p:spTgt spid="40"/>
                                        </p:tgtEl>
                                        <p:attrNameLst>
                                          <p:attrName>style.rotation</p:attrName>
                                        </p:attrNameLst>
                                      </p:cBhvr>
                                      <p:tavLst>
                                        <p:tav tm="0">
                                          <p:val>
                                            <p:fltVal val="360"/>
                                          </p:val>
                                        </p:tav>
                                        <p:tav tm="100000">
                                          <p:val>
                                            <p:fltVal val="0"/>
                                          </p:val>
                                        </p:tav>
                                      </p:tavLst>
                                    </p:anim>
                                    <p:animEffect transition="in" filter="fade">
                                      <p:cBhvr>
                                        <p:cTn id="52" dur="500"/>
                                        <p:tgtEl>
                                          <p:spTgt spid="40"/>
                                        </p:tgtEl>
                                      </p:cBhvr>
                                    </p:animEffect>
                                  </p:childTnLst>
                                </p:cTn>
                              </p:par>
                            </p:childTnLst>
                          </p:cTn>
                        </p:par>
                        <p:par>
                          <p:cTn id="53" fill="hold">
                            <p:stCondLst>
                              <p:cond delay="3500"/>
                            </p:stCondLst>
                            <p:childTnLst>
                              <p:par>
                                <p:cTn id="54" presetID="16" presetClass="entr" presetSubtype="21"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arn(inVertical)">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10529829</TotalTime>
  <Words>2173</Words>
  <Application>Microsoft Office PowerPoint</Application>
  <PresentationFormat>全屏显示(16:9)</PresentationFormat>
  <Paragraphs>418</Paragraphs>
  <Slides>35</Slides>
  <Notes>35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STLiti</vt:lpstr>
      <vt:lpstr>华文细黑</vt:lpstr>
      <vt:lpstr>宋体</vt:lpstr>
      <vt:lpstr>微软简粗黑</vt:lpstr>
      <vt:lpstr>Arial</vt:lpstr>
      <vt:lpstr>Wingdings</vt:lpstr>
      <vt:lpstr>微软雅黑</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Administrator</cp:lastModifiedBy>
  <cp:revision>228</cp:revision>
  <dcterms:created xsi:type="dcterms:W3CDTF">2010-02-22T07:41:47Z</dcterms:created>
  <dcterms:modified xsi:type="dcterms:W3CDTF">2017-09-13T09:57:32Z</dcterms:modified>
</cp:coreProperties>
</file>