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8"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75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Design</c:v>
                </c:pt>
              </c:strCache>
            </c:strRef>
          </c:tx>
          <c:spPr>
            <a:solidFill>
              <a:srgbClr val="FFC000"/>
            </a:solidFill>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DCC-448D-84B0-8183183F81EF}"/>
            </c:ext>
          </c:extLst>
        </c:ser>
        <c:ser>
          <c:idx val="1"/>
          <c:order val="1"/>
          <c:tx>
            <c:strRef>
              <c:f>Sheet1!$C$1</c:f>
              <c:strCache>
                <c:ptCount val="1"/>
                <c:pt idx="0">
                  <c:v>Web</c:v>
                </c:pt>
              </c:strCache>
            </c:strRef>
          </c:tx>
          <c:spPr>
            <a:solidFill>
              <a:srgbClr val="FFFF00"/>
            </a:soli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DCC-448D-84B0-8183183F81EF}"/>
            </c:ext>
          </c:extLst>
        </c:ser>
        <c:ser>
          <c:idx val="2"/>
          <c:order val="2"/>
          <c:tx>
            <c:strRef>
              <c:f>Sheet1!$D$1</c:f>
              <c:strCache>
                <c:ptCount val="1"/>
                <c:pt idx="0">
                  <c:v>Video</c:v>
                </c:pt>
              </c:strCache>
            </c:strRef>
          </c:tx>
          <c:spPr>
            <a:solidFill>
              <a:schemeClr val="accent4">
                <a:lumMod val="20000"/>
                <a:lumOff val="80000"/>
              </a:schemeClr>
            </a:soli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DCC-448D-84B0-8183183F81EF}"/>
            </c:ext>
          </c:extLst>
        </c:ser>
        <c:dLbls>
          <c:showLegendKey val="0"/>
          <c:showVal val="0"/>
          <c:showCatName val="0"/>
          <c:showSerName val="0"/>
          <c:showPercent val="0"/>
          <c:showBubbleSize val="0"/>
        </c:dLbls>
        <c:gapWidth val="150"/>
        <c:overlap val="100"/>
        <c:axId val="675484944"/>
        <c:axId val="675485504"/>
      </c:barChart>
      <c:catAx>
        <c:axId val="675484944"/>
        <c:scaling>
          <c:orientation val="minMax"/>
        </c:scaling>
        <c:delete val="0"/>
        <c:axPos val="b"/>
        <c:numFmt formatCode="General" sourceLinked="0"/>
        <c:majorTickMark val="out"/>
        <c:minorTickMark val="none"/>
        <c:tickLblPos val="nextTo"/>
        <c:crossAx val="675485504"/>
        <c:crosses val="autoZero"/>
        <c:auto val="1"/>
        <c:lblAlgn val="ctr"/>
        <c:lblOffset val="100"/>
        <c:noMultiLvlLbl val="0"/>
      </c:catAx>
      <c:valAx>
        <c:axId val="675485504"/>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crossAx val="675484944"/>
        <c:crosses val="autoZero"/>
        <c:crossBetween val="between"/>
      </c:valAx>
    </c:plotArea>
    <c:legend>
      <c:legendPos val="r"/>
      <c:overlay val="0"/>
    </c:legend>
    <c:plotVisOnly val="1"/>
    <c:dispBlanksAs val="gap"/>
    <c:showDLblsOverMax val="0"/>
  </c:chart>
  <c:txPr>
    <a:bodyPr/>
    <a:lstStyle/>
    <a:p>
      <a:pPr>
        <a:defRPr sz="800">
          <a:solidFill>
            <a:schemeClr val="bg1"/>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889EF-AB95-4D7C-9424-29BBFD77A835}"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664D37-9317-4402-A1D5-EAEC4ADF9122}" type="slidenum">
              <a:rPr lang="zh-CN" altLang="en-US" smtClean="0"/>
              <a:t>‹#›</a:t>
            </a:fld>
            <a:endParaRPr lang="zh-CN" altLang="en-US"/>
          </a:p>
        </p:txBody>
      </p:sp>
    </p:spTree>
    <p:extLst>
      <p:ext uri="{BB962C8B-B14F-4D97-AF65-F5344CB8AC3E}">
        <p14:creationId xmlns:p14="http://schemas.microsoft.com/office/powerpoint/2010/main" val="72527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a:t>
            </a:fld>
            <a:endParaRPr lang="zh-CN" altLang="en-US"/>
          </a:p>
        </p:txBody>
      </p:sp>
    </p:spTree>
    <p:extLst>
      <p:ext uri="{BB962C8B-B14F-4D97-AF65-F5344CB8AC3E}">
        <p14:creationId xmlns:p14="http://schemas.microsoft.com/office/powerpoint/2010/main" val="2290800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10</a:t>
            </a:fld>
            <a:endParaRPr lang="zh-CN" altLang="en-US"/>
          </a:p>
        </p:txBody>
      </p:sp>
    </p:spTree>
    <p:extLst>
      <p:ext uri="{BB962C8B-B14F-4D97-AF65-F5344CB8AC3E}">
        <p14:creationId xmlns:p14="http://schemas.microsoft.com/office/powerpoint/2010/main" val="2505791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11</a:t>
            </a:fld>
            <a:endParaRPr lang="zh-CN" altLang="en-US"/>
          </a:p>
        </p:txBody>
      </p:sp>
    </p:spTree>
    <p:extLst>
      <p:ext uri="{BB962C8B-B14F-4D97-AF65-F5344CB8AC3E}">
        <p14:creationId xmlns:p14="http://schemas.microsoft.com/office/powerpoint/2010/main" val="89453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12</a:t>
            </a:fld>
            <a:endParaRPr lang="zh-CN" altLang="en-US"/>
          </a:p>
        </p:txBody>
      </p:sp>
    </p:spTree>
    <p:extLst>
      <p:ext uri="{BB962C8B-B14F-4D97-AF65-F5344CB8AC3E}">
        <p14:creationId xmlns:p14="http://schemas.microsoft.com/office/powerpoint/2010/main" val="394986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13</a:t>
            </a:fld>
            <a:endParaRPr lang="zh-CN" altLang="en-US"/>
          </a:p>
        </p:txBody>
      </p:sp>
    </p:spTree>
    <p:extLst>
      <p:ext uri="{BB962C8B-B14F-4D97-AF65-F5344CB8AC3E}">
        <p14:creationId xmlns:p14="http://schemas.microsoft.com/office/powerpoint/2010/main" val="654765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14</a:t>
            </a:fld>
            <a:endParaRPr lang="zh-CN" altLang="en-US"/>
          </a:p>
        </p:txBody>
      </p:sp>
    </p:spTree>
    <p:extLst>
      <p:ext uri="{BB962C8B-B14F-4D97-AF65-F5344CB8AC3E}">
        <p14:creationId xmlns:p14="http://schemas.microsoft.com/office/powerpoint/2010/main" val="1158465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15</a:t>
            </a:fld>
            <a:endParaRPr lang="zh-CN" altLang="en-US"/>
          </a:p>
        </p:txBody>
      </p:sp>
    </p:spTree>
    <p:extLst>
      <p:ext uri="{BB962C8B-B14F-4D97-AF65-F5344CB8AC3E}">
        <p14:creationId xmlns:p14="http://schemas.microsoft.com/office/powerpoint/2010/main" val="446831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16</a:t>
            </a:fld>
            <a:endParaRPr lang="zh-CN" altLang="en-US"/>
          </a:p>
        </p:txBody>
      </p:sp>
    </p:spTree>
    <p:extLst>
      <p:ext uri="{BB962C8B-B14F-4D97-AF65-F5344CB8AC3E}">
        <p14:creationId xmlns:p14="http://schemas.microsoft.com/office/powerpoint/2010/main" val="4155321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17</a:t>
            </a:fld>
            <a:endParaRPr lang="zh-CN" altLang="en-US"/>
          </a:p>
        </p:txBody>
      </p:sp>
    </p:spTree>
    <p:extLst>
      <p:ext uri="{BB962C8B-B14F-4D97-AF65-F5344CB8AC3E}">
        <p14:creationId xmlns:p14="http://schemas.microsoft.com/office/powerpoint/2010/main" val="1188941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18</a:t>
            </a:fld>
            <a:endParaRPr lang="zh-CN" altLang="en-US"/>
          </a:p>
        </p:txBody>
      </p:sp>
    </p:spTree>
    <p:extLst>
      <p:ext uri="{BB962C8B-B14F-4D97-AF65-F5344CB8AC3E}">
        <p14:creationId xmlns:p14="http://schemas.microsoft.com/office/powerpoint/2010/main" val="2986955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19</a:t>
            </a:fld>
            <a:endParaRPr lang="zh-CN" altLang="en-US"/>
          </a:p>
        </p:txBody>
      </p:sp>
    </p:spTree>
    <p:extLst>
      <p:ext uri="{BB962C8B-B14F-4D97-AF65-F5344CB8AC3E}">
        <p14:creationId xmlns:p14="http://schemas.microsoft.com/office/powerpoint/2010/main" val="2447368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2</a:t>
            </a:fld>
            <a:endParaRPr lang="zh-CN" altLang="en-US"/>
          </a:p>
        </p:txBody>
      </p:sp>
    </p:spTree>
    <p:extLst>
      <p:ext uri="{BB962C8B-B14F-4D97-AF65-F5344CB8AC3E}">
        <p14:creationId xmlns:p14="http://schemas.microsoft.com/office/powerpoint/2010/main" val="23497354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20</a:t>
            </a:fld>
            <a:endParaRPr lang="zh-CN" altLang="en-US"/>
          </a:p>
        </p:txBody>
      </p:sp>
    </p:spTree>
    <p:extLst>
      <p:ext uri="{BB962C8B-B14F-4D97-AF65-F5344CB8AC3E}">
        <p14:creationId xmlns:p14="http://schemas.microsoft.com/office/powerpoint/2010/main" val="1825508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21</a:t>
            </a:fld>
            <a:endParaRPr lang="zh-CN" altLang="en-US"/>
          </a:p>
        </p:txBody>
      </p:sp>
    </p:spTree>
    <p:extLst>
      <p:ext uri="{BB962C8B-B14F-4D97-AF65-F5344CB8AC3E}">
        <p14:creationId xmlns:p14="http://schemas.microsoft.com/office/powerpoint/2010/main" val="8081997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22</a:t>
            </a:fld>
            <a:endParaRPr lang="zh-CN" altLang="en-US"/>
          </a:p>
        </p:txBody>
      </p:sp>
    </p:spTree>
    <p:extLst>
      <p:ext uri="{BB962C8B-B14F-4D97-AF65-F5344CB8AC3E}">
        <p14:creationId xmlns:p14="http://schemas.microsoft.com/office/powerpoint/2010/main" val="43162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3</a:t>
            </a:fld>
            <a:endParaRPr lang="zh-CN" altLang="en-US"/>
          </a:p>
        </p:txBody>
      </p:sp>
    </p:spTree>
    <p:extLst>
      <p:ext uri="{BB962C8B-B14F-4D97-AF65-F5344CB8AC3E}">
        <p14:creationId xmlns:p14="http://schemas.microsoft.com/office/powerpoint/2010/main" val="1302314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4</a:t>
            </a:fld>
            <a:endParaRPr lang="zh-CN" altLang="en-US"/>
          </a:p>
        </p:txBody>
      </p:sp>
    </p:spTree>
    <p:extLst>
      <p:ext uri="{BB962C8B-B14F-4D97-AF65-F5344CB8AC3E}">
        <p14:creationId xmlns:p14="http://schemas.microsoft.com/office/powerpoint/2010/main" val="798352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5</a:t>
            </a:fld>
            <a:endParaRPr lang="zh-CN" altLang="en-US"/>
          </a:p>
        </p:txBody>
      </p:sp>
    </p:spTree>
    <p:extLst>
      <p:ext uri="{BB962C8B-B14F-4D97-AF65-F5344CB8AC3E}">
        <p14:creationId xmlns:p14="http://schemas.microsoft.com/office/powerpoint/2010/main" val="406582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6</a:t>
            </a:fld>
            <a:endParaRPr lang="zh-CN" altLang="en-US"/>
          </a:p>
        </p:txBody>
      </p:sp>
    </p:spTree>
    <p:extLst>
      <p:ext uri="{BB962C8B-B14F-4D97-AF65-F5344CB8AC3E}">
        <p14:creationId xmlns:p14="http://schemas.microsoft.com/office/powerpoint/2010/main" val="1529075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7</a:t>
            </a:fld>
            <a:endParaRPr lang="zh-CN" altLang="en-US"/>
          </a:p>
        </p:txBody>
      </p:sp>
    </p:spTree>
    <p:extLst>
      <p:ext uri="{BB962C8B-B14F-4D97-AF65-F5344CB8AC3E}">
        <p14:creationId xmlns:p14="http://schemas.microsoft.com/office/powerpoint/2010/main" val="2698304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8</a:t>
            </a:fld>
            <a:endParaRPr lang="zh-CN" altLang="en-US"/>
          </a:p>
        </p:txBody>
      </p:sp>
    </p:spTree>
    <p:extLst>
      <p:ext uri="{BB962C8B-B14F-4D97-AF65-F5344CB8AC3E}">
        <p14:creationId xmlns:p14="http://schemas.microsoft.com/office/powerpoint/2010/main" val="3787708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664D37-9317-4402-A1D5-EAEC4ADF9122}" type="slidenum">
              <a:rPr lang="zh-CN" altLang="en-US" smtClean="0"/>
              <a:t>9</a:t>
            </a:fld>
            <a:endParaRPr lang="zh-CN" altLang="en-US"/>
          </a:p>
        </p:txBody>
      </p:sp>
    </p:spTree>
    <p:extLst>
      <p:ext uri="{BB962C8B-B14F-4D97-AF65-F5344CB8AC3E}">
        <p14:creationId xmlns:p14="http://schemas.microsoft.com/office/powerpoint/2010/main" val="229422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388527006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323755297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4188876982"/>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2005182654"/>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191675115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825190503"/>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1142259220"/>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560865244"/>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1041528877"/>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2509701689"/>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449C88A-0449-46AB-9C33-C307416C70BD}"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2309832776"/>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49C88A-0449-46AB-9C33-C307416C70BD}" type="datetimeFigureOut">
              <a:rPr lang="zh-CN" altLang="en-US" smtClean="0"/>
              <a:t>2018/6/28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604B2-AF50-492B-B28D-19F777B8E32B}" type="slidenum">
              <a:rPr lang="zh-CN" altLang="en-US" smtClean="0"/>
              <a:t>‹#›</a:t>
            </a:fld>
            <a:endParaRPr lang="zh-CN" altLang="en-US"/>
          </a:p>
        </p:txBody>
      </p:sp>
    </p:spTree>
    <p:extLst>
      <p:ext uri="{BB962C8B-B14F-4D97-AF65-F5344CB8AC3E}">
        <p14:creationId xmlns:p14="http://schemas.microsoft.com/office/powerpoint/2010/main" val="2817046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slide" Target="slide3.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slide" Target="slide3.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9" name="矩形 8"/>
          <p:cNvSpPr/>
          <p:nvPr/>
        </p:nvSpPr>
        <p:spPr>
          <a:xfrm>
            <a:off x="288160" y="1851645"/>
            <a:ext cx="11615680" cy="3154710"/>
          </a:xfrm>
          <a:prstGeom prst="rect">
            <a:avLst/>
          </a:prstGeom>
        </p:spPr>
        <p:txBody>
          <a:bodyPr wrap="none">
            <a:spAutoFit/>
          </a:bodyPr>
          <a:lstStyle/>
          <a:p>
            <a:r>
              <a:rPr lang="en-US" altLang="zh-CN" sz="19900" b="1" i="1" spc="600" dirty="0">
                <a:solidFill>
                  <a:schemeClr val="bg1">
                    <a:alpha val="80000"/>
                  </a:schemeClr>
                </a:solidFill>
                <a:effectLst>
                  <a:outerShdw blurRad="190500" dist="38100" algn="l" rotWithShape="0">
                    <a:prstClr val="black">
                      <a:alpha val="40000"/>
                    </a:prstClr>
                  </a:outerShdw>
                </a:effectLst>
                <a:latin typeface="+mn-ea"/>
              </a:rPr>
              <a:t>FASHION</a:t>
            </a:r>
            <a:endParaRPr lang="zh-CN" altLang="en-US" sz="3200" b="1" i="1" spc="600" dirty="0">
              <a:solidFill>
                <a:schemeClr val="bg1">
                  <a:alpha val="80000"/>
                </a:schemeClr>
              </a:solidFill>
              <a:effectLst>
                <a:outerShdw blurRad="190500" dist="38100" algn="l" rotWithShape="0">
                  <a:prstClr val="black">
                    <a:alpha val="40000"/>
                  </a:prstClr>
                </a:outerShdw>
              </a:effectLst>
              <a:latin typeface="+mn-ea"/>
            </a:endParaRPr>
          </a:p>
        </p:txBody>
      </p:sp>
      <p:sp>
        <p:nvSpPr>
          <p:cNvPr id="17" name="图文框 16"/>
          <p:cNvSpPr/>
          <p:nvPr/>
        </p:nvSpPr>
        <p:spPr>
          <a:xfrm rot="10800000">
            <a:off x="2278743" y="1907055"/>
            <a:ext cx="4981063" cy="2995464"/>
          </a:xfrm>
          <a:prstGeom prst="fram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副标题 2"/>
          <p:cNvSpPr>
            <a:spLocks noGrp="1"/>
          </p:cNvSpPr>
          <p:nvPr>
            <p:ph type="subTitle" idx="1"/>
          </p:nvPr>
        </p:nvSpPr>
        <p:spPr>
          <a:xfrm>
            <a:off x="3412273" y="2337600"/>
            <a:ext cx="2261084" cy="798871"/>
          </a:xfrm>
        </p:spPr>
        <p:txBody>
          <a:bodyPr>
            <a:noAutofit/>
          </a:bodyPr>
          <a:lstStyle/>
          <a:p>
            <a:pPr>
              <a:lnSpc>
                <a:spcPct val="100000"/>
              </a:lnSpc>
            </a:pPr>
            <a:r>
              <a:rPr lang="zh-CN" altLang="en-US" sz="4000" b="1" dirty="0">
                <a:solidFill>
                  <a:schemeClr val="bg2">
                    <a:lumMod val="25000"/>
                  </a:schemeClr>
                </a:solidFill>
                <a:latin typeface="方正兰亭超细黑简体" panose="02000000000000000000" pitchFamily="2" charset="-122"/>
                <a:ea typeface="方正兰亭超细黑简体" panose="02000000000000000000" pitchFamily="2" charset="-122"/>
              </a:rPr>
              <a:t>时尚特辑</a:t>
            </a:r>
          </a:p>
        </p:txBody>
      </p:sp>
      <p:sp>
        <p:nvSpPr>
          <p:cNvPr id="11" name="副标题 2"/>
          <p:cNvSpPr txBox="1">
            <a:spLocks/>
          </p:cNvSpPr>
          <p:nvPr/>
        </p:nvSpPr>
        <p:spPr>
          <a:xfrm>
            <a:off x="2928538" y="3091070"/>
            <a:ext cx="667821" cy="5345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1800" b="1" dirty="0">
                <a:solidFill>
                  <a:schemeClr val="bg2">
                    <a:lumMod val="25000"/>
                  </a:schemeClr>
                </a:solidFill>
                <a:latin typeface="方正宋刻本秀楷简体" panose="02000000000000000000" pitchFamily="2" charset="-122"/>
                <a:ea typeface="方正宋刻本秀楷简体" panose="02000000000000000000" pitchFamily="2" charset="-122"/>
              </a:rPr>
              <a:t>THE</a:t>
            </a:r>
            <a:endParaRPr lang="zh-CN" altLang="en-US" sz="1800" b="1" dirty="0">
              <a:solidFill>
                <a:schemeClr val="bg2">
                  <a:lumMod val="25000"/>
                </a:schemeClr>
              </a:solidFill>
              <a:latin typeface="方正宋刻本秀楷简体" panose="02000000000000000000" pitchFamily="2" charset="-122"/>
              <a:ea typeface="方正宋刻本秀楷简体" panose="02000000000000000000" pitchFamily="2" charset="-122"/>
            </a:endParaRPr>
          </a:p>
        </p:txBody>
      </p:sp>
      <p:sp>
        <p:nvSpPr>
          <p:cNvPr id="14" name="副标题 2"/>
          <p:cNvSpPr txBox="1">
            <a:spLocks/>
          </p:cNvSpPr>
          <p:nvPr/>
        </p:nvSpPr>
        <p:spPr>
          <a:xfrm>
            <a:off x="3421178" y="2987013"/>
            <a:ext cx="2482432" cy="8885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4000" dirty="0">
                <a:solidFill>
                  <a:schemeClr val="bg2">
                    <a:lumMod val="25000"/>
                  </a:schemeClr>
                </a:solidFill>
                <a:latin typeface="Adobe Caslon Pro Bold" panose="0205070206050A020403" pitchFamily="18" charset="0"/>
                <a:ea typeface="Adobe Myungjo Std M" panose="02020600000000000000" pitchFamily="18" charset="-128"/>
              </a:rPr>
              <a:t>EUROPE</a:t>
            </a:r>
            <a:endParaRPr lang="zh-CN" altLang="en-US" sz="4000" dirty="0">
              <a:solidFill>
                <a:schemeClr val="bg2">
                  <a:lumMod val="25000"/>
                </a:schemeClr>
              </a:solidFill>
              <a:latin typeface="Adobe Caslon Pro Bold" panose="0205070206050A020403" pitchFamily="18" charset="0"/>
              <a:ea typeface="方正宋刻本秀楷简体" panose="02000000000000000000" pitchFamily="2" charset="-122"/>
            </a:endParaRPr>
          </a:p>
        </p:txBody>
      </p:sp>
      <p:sp>
        <p:nvSpPr>
          <p:cNvPr id="15" name="副标题 2"/>
          <p:cNvSpPr txBox="1">
            <a:spLocks/>
          </p:cNvSpPr>
          <p:nvPr/>
        </p:nvSpPr>
        <p:spPr>
          <a:xfrm>
            <a:off x="2867783" y="3474827"/>
            <a:ext cx="4287760" cy="8885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pPr>
            <a:r>
              <a:rPr lang="en-US" altLang="zh-CN" sz="4800" dirty="0">
                <a:solidFill>
                  <a:schemeClr val="bg2">
                    <a:lumMod val="25000"/>
                  </a:schemeClr>
                </a:solidFill>
                <a:latin typeface="Adobe Caslon Pro Bold" panose="0205070206050A020403" pitchFamily="18" charset="0"/>
                <a:ea typeface="Adobe Myungjo Std M" panose="02020600000000000000" pitchFamily="18" charset="-128"/>
              </a:rPr>
              <a:t>CHARMING</a:t>
            </a:r>
            <a:endParaRPr lang="zh-CN" altLang="en-US" sz="4800" dirty="0">
              <a:solidFill>
                <a:schemeClr val="bg2">
                  <a:lumMod val="25000"/>
                </a:schemeClr>
              </a:solidFill>
              <a:latin typeface="Adobe Caslon Pro Bold" panose="0205070206050A020403" pitchFamily="18" charset="0"/>
              <a:ea typeface="方正宋刻本秀楷简体" panose="02000000000000000000" pitchFamily="2" charset="-122"/>
            </a:endParaRPr>
          </a:p>
        </p:txBody>
      </p:sp>
      <p:sp>
        <p:nvSpPr>
          <p:cNvPr id="16" name="副标题 2"/>
          <p:cNvSpPr txBox="1">
            <a:spLocks/>
          </p:cNvSpPr>
          <p:nvPr/>
        </p:nvSpPr>
        <p:spPr>
          <a:xfrm>
            <a:off x="5520426" y="2858404"/>
            <a:ext cx="1635117" cy="79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4000" dirty="0">
                <a:solidFill>
                  <a:schemeClr val="bg2">
                    <a:lumMod val="25000"/>
                  </a:schemeClr>
                </a:solidFill>
                <a:latin typeface="+mn-ea"/>
              </a:rPr>
              <a:t>欧美</a:t>
            </a:r>
          </a:p>
        </p:txBody>
      </p:sp>
      <p:sp>
        <p:nvSpPr>
          <p:cNvPr id="18" name="等腰三角形 17"/>
          <p:cNvSpPr/>
          <p:nvPr/>
        </p:nvSpPr>
        <p:spPr>
          <a:xfrm rot="2053321">
            <a:off x="3038821" y="4987102"/>
            <a:ext cx="807850" cy="573664"/>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429836">
            <a:off x="5729011" y="1068455"/>
            <a:ext cx="657778" cy="70067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8795076">
            <a:off x="1772724" y="1012361"/>
            <a:ext cx="807850" cy="573664"/>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副标题 2"/>
          <p:cNvSpPr txBox="1">
            <a:spLocks/>
          </p:cNvSpPr>
          <p:nvPr/>
        </p:nvSpPr>
        <p:spPr>
          <a:xfrm>
            <a:off x="2761297" y="4028992"/>
            <a:ext cx="4021364" cy="53451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altLang="zh-CN" sz="1200" dirty="0">
                <a:solidFill>
                  <a:schemeClr val="bg1"/>
                </a:solidFill>
                <a:latin typeface="方正宋刻本秀楷简体" panose="02000000000000000000" pitchFamily="2" charset="-122"/>
                <a:ea typeface="方正宋刻本秀楷简体" panose="02000000000000000000" pitchFamily="2" charset="-122"/>
              </a:rPr>
              <a:t>FASHION BRAND CONFERENCE PPT TEMPLATE</a:t>
            </a:r>
            <a:endParaRPr lang="zh-CN" altLang="en-US" sz="1200" dirty="0">
              <a:solidFill>
                <a:schemeClr val="bg1"/>
              </a:solidFill>
              <a:latin typeface="方正宋刻本秀楷简体" panose="02000000000000000000" pitchFamily="2" charset="-122"/>
              <a:ea typeface="方正宋刻本秀楷简体" panose="02000000000000000000" pitchFamily="2"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07874" y="0"/>
            <a:ext cx="6858000" cy="6858000"/>
          </a:xfrm>
          <a:prstGeom prst="rect">
            <a:avLst/>
          </a:prstGeom>
          <a:effectLst>
            <a:outerShdw blurRad="241300" dist="241300" dir="10800000" algn="r" rotWithShape="0">
              <a:prstClr val="black">
                <a:alpha val="29000"/>
              </a:prstClr>
            </a:outerShdw>
          </a:effectLst>
        </p:spPr>
      </p:pic>
      <p:pic>
        <p:nvPicPr>
          <p:cNvPr id="24" name="Soundroll - Speed Of Fire">
            <a:hlinkClick r:id="" action="ppaction://media"/>
          </p:cNvPr>
          <p:cNvPicPr>
            <a:picLocks noChangeAspect="1"/>
          </p:cNvPicPr>
          <p:nvPr>
            <a:audioFile r:link="rId1"/>
            <p:extLst>
              <p:ext uri="{DAA4B4D4-6D71-4841-9C94-3DE7FCFB9230}">
                <p14:media xmlns:p14="http://schemas.microsoft.com/office/powerpoint/2010/main" r:embed="rId2">
                  <p14:trim end="0.3"/>
                </p14:media>
              </p:ext>
            </p:extLst>
          </p:nvPr>
        </p:nvPicPr>
        <p:blipFill>
          <a:blip r:embed="rId6"/>
          <a:stretch>
            <a:fillRect/>
          </a:stretch>
        </p:blipFill>
        <p:spPr>
          <a:xfrm>
            <a:off x="-1143000" y="-1458772"/>
            <a:ext cx="609600" cy="609600"/>
          </a:xfrm>
          <a:prstGeom prst="rect">
            <a:avLst/>
          </a:prstGeom>
        </p:spPr>
      </p:pic>
      <p:sp>
        <p:nvSpPr>
          <p:cNvPr id="26" name="等腰三角形 25"/>
          <p:cNvSpPr/>
          <p:nvPr/>
        </p:nvSpPr>
        <p:spPr>
          <a:xfrm rot="12221624">
            <a:off x="4594753" y="5197222"/>
            <a:ext cx="476636" cy="33846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119307" y="5280338"/>
            <a:ext cx="3345539" cy="307777"/>
          </a:xfrm>
          <a:prstGeom prst="rect">
            <a:avLst/>
          </a:prstGeom>
          <a:noFill/>
        </p:spPr>
        <p:txBody>
          <a:bodyPr wrap="square" rtlCol="0">
            <a:spAutoFit/>
          </a:bodyPr>
          <a:lstStyle/>
          <a:p>
            <a:r>
              <a:rPr lang="zh-CN" altLang="en-US" sz="1400" b="1" dirty="0">
                <a:solidFill>
                  <a:schemeClr val="bg1"/>
                </a:solidFill>
              </a:rPr>
              <a:t>汇报人：夕小觉   汇报时间：</a:t>
            </a:r>
            <a:r>
              <a:rPr lang="en-US" altLang="zh-CN" sz="1400" b="1" dirty="0">
                <a:solidFill>
                  <a:schemeClr val="bg1"/>
                </a:solidFill>
              </a:rPr>
              <a:t>XX</a:t>
            </a:r>
            <a:r>
              <a:rPr lang="zh-CN" altLang="en-US" sz="1400" b="1" dirty="0">
                <a:solidFill>
                  <a:schemeClr val="bg1"/>
                </a:solidFill>
              </a:rPr>
              <a:t>年</a:t>
            </a:r>
            <a:r>
              <a:rPr lang="en-US" altLang="zh-CN" sz="1400" b="1" dirty="0">
                <a:solidFill>
                  <a:schemeClr val="bg1"/>
                </a:solidFill>
              </a:rPr>
              <a:t>XX</a:t>
            </a:r>
            <a:r>
              <a:rPr lang="zh-CN" altLang="en-US" sz="1400" b="1" dirty="0">
                <a:solidFill>
                  <a:schemeClr val="bg1"/>
                </a:solidFill>
              </a:rPr>
              <a:t>月</a:t>
            </a:r>
          </a:p>
        </p:txBody>
      </p:sp>
    </p:spTree>
    <p:extLst>
      <p:ext uri="{BB962C8B-B14F-4D97-AF65-F5344CB8AC3E}">
        <p14:creationId xmlns:p14="http://schemas.microsoft.com/office/powerpoint/2010/main" val="1216257864"/>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2" presetClass="entr" presetSubtype="4"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anim calcmode="lin" valueType="num">
                                      <p:cBhvr additive="base">
                                        <p:cTn id="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1+#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additive="base">
                                        <p:cTn id="4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18">
                                            <p:bg/>
                                          </p:spTgt>
                                        </p:tgtEl>
                                        <p:attrNameLst>
                                          <p:attrName>style.visibility</p:attrName>
                                        </p:attrNameLst>
                                      </p:cBhvr>
                                      <p:to>
                                        <p:strVal val="visible"/>
                                      </p:to>
                                    </p:set>
                                    <p:anim calcmode="lin" valueType="num">
                                      <p:cBhvr additive="base">
                                        <p:cTn id="47" dur="500" fill="hold"/>
                                        <p:tgtEl>
                                          <p:spTgt spid="18">
                                            <p:bg/>
                                          </p:spTgt>
                                        </p:tgtEl>
                                        <p:attrNameLst>
                                          <p:attrName>ppt_x</p:attrName>
                                        </p:attrNameLst>
                                      </p:cBhvr>
                                      <p:tavLst>
                                        <p:tav tm="0">
                                          <p:val>
                                            <p:strVal val="0-#ppt_w/2"/>
                                          </p:val>
                                        </p:tav>
                                        <p:tav tm="100000">
                                          <p:val>
                                            <p:strVal val="#ppt_x"/>
                                          </p:val>
                                        </p:tav>
                                      </p:tavLst>
                                    </p:anim>
                                    <p:anim calcmode="lin" valueType="num">
                                      <p:cBhvr additive="base">
                                        <p:cTn id="48" dur="500" fill="hold"/>
                                        <p:tgtEl>
                                          <p:spTgt spid="18">
                                            <p:bg/>
                                          </p:spTgt>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nodePh="1">
                                  <p:stCondLst>
                                    <p:cond delay="0"/>
                                  </p:stCondLst>
                                  <p:endCondLst>
                                    <p:cond evt="begin" delay="0">
                                      <p:tn val="49"/>
                                    </p:cond>
                                  </p:endCondLst>
                                  <p:childTnLst>
                                    <p:set>
                                      <p:cBhvr>
                                        <p:cTn id="50" dur="1" fill="hold">
                                          <p:stCondLst>
                                            <p:cond delay="0"/>
                                          </p:stCondLst>
                                        </p:cTn>
                                        <p:tgtEl>
                                          <p:spTgt spid="18">
                                            <p:txEl>
                                              <p:pRg st="0" end="0"/>
                                            </p:txEl>
                                          </p:spTgt>
                                        </p:tgtEl>
                                        <p:attrNameLst>
                                          <p:attrName>style.visibility</p:attrName>
                                        </p:attrNameLst>
                                      </p:cBhvr>
                                      <p:to>
                                        <p:strVal val="visible"/>
                                      </p:to>
                                    </p:set>
                                    <p:anim calcmode="lin" valueType="num">
                                      <p:cBhvr additive="base">
                                        <p:cTn id="51"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3" fill="hold" grpId="0" nodeType="afterEffect">
                                  <p:stCondLst>
                                    <p:cond delay="0"/>
                                  </p:stCondLst>
                                  <p:childTnLst>
                                    <p:set>
                                      <p:cBhvr>
                                        <p:cTn id="55" dur="1" fill="hold">
                                          <p:stCondLst>
                                            <p:cond delay="0"/>
                                          </p:stCondLst>
                                        </p:cTn>
                                        <p:tgtEl>
                                          <p:spTgt spid="19">
                                            <p:bg/>
                                          </p:spTgt>
                                        </p:tgtEl>
                                        <p:attrNameLst>
                                          <p:attrName>style.visibility</p:attrName>
                                        </p:attrNameLst>
                                      </p:cBhvr>
                                      <p:to>
                                        <p:strVal val="visible"/>
                                      </p:to>
                                    </p:set>
                                    <p:anim calcmode="lin" valueType="num">
                                      <p:cBhvr additive="base">
                                        <p:cTn id="56" dur="500" fill="hold"/>
                                        <p:tgtEl>
                                          <p:spTgt spid="19">
                                            <p:bg/>
                                          </p:spTgt>
                                        </p:tgtEl>
                                        <p:attrNameLst>
                                          <p:attrName>ppt_x</p:attrName>
                                        </p:attrNameLst>
                                      </p:cBhvr>
                                      <p:tavLst>
                                        <p:tav tm="0">
                                          <p:val>
                                            <p:strVal val="1+#ppt_w/2"/>
                                          </p:val>
                                        </p:tav>
                                        <p:tav tm="100000">
                                          <p:val>
                                            <p:strVal val="#ppt_x"/>
                                          </p:val>
                                        </p:tav>
                                      </p:tavLst>
                                    </p:anim>
                                    <p:anim calcmode="lin" valueType="num">
                                      <p:cBhvr additive="base">
                                        <p:cTn id="57" dur="500" fill="hold"/>
                                        <p:tgtEl>
                                          <p:spTgt spid="19">
                                            <p:bg/>
                                          </p:spTgt>
                                        </p:tgtEl>
                                        <p:attrNameLst>
                                          <p:attrName>ppt_y</p:attrName>
                                        </p:attrNameLst>
                                      </p:cBhvr>
                                      <p:tavLst>
                                        <p:tav tm="0">
                                          <p:val>
                                            <p:strVal val="0-#ppt_h/2"/>
                                          </p:val>
                                        </p:tav>
                                        <p:tav tm="100000">
                                          <p:val>
                                            <p:strVal val="#ppt_y"/>
                                          </p:val>
                                        </p:tav>
                                      </p:tavLst>
                                    </p:anim>
                                  </p:childTnLst>
                                </p:cTn>
                              </p:par>
                              <p:par>
                                <p:cTn id="58" presetID="2" presetClass="entr" presetSubtype="3" fill="hold" grpId="0" nodeType="withEffect" nodePh="1">
                                  <p:stCondLst>
                                    <p:cond delay="0"/>
                                  </p:stCondLst>
                                  <p:endCondLst>
                                    <p:cond evt="begin" delay="0">
                                      <p:tn val="58"/>
                                    </p:cond>
                                  </p:endCondLst>
                                  <p:childTnLst>
                                    <p:set>
                                      <p:cBhvr>
                                        <p:cTn id="59" dur="1" fill="hold">
                                          <p:stCondLst>
                                            <p:cond delay="0"/>
                                          </p:stCondLst>
                                        </p:cTn>
                                        <p:tgtEl>
                                          <p:spTgt spid="19">
                                            <p:txEl>
                                              <p:pRg st="0" end="0"/>
                                            </p:txEl>
                                          </p:spTgt>
                                        </p:tgtEl>
                                        <p:attrNameLst>
                                          <p:attrName>style.visibility</p:attrName>
                                        </p:attrNameLst>
                                      </p:cBhvr>
                                      <p:to>
                                        <p:strVal val="visible"/>
                                      </p:to>
                                    </p:set>
                                    <p:anim calcmode="lin" valueType="num">
                                      <p:cBhvr additive="base">
                                        <p:cTn id="60" dur="500" fill="hold"/>
                                        <p:tgtEl>
                                          <p:spTgt spid="19">
                                            <p:txEl>
                                              <p:pRg st="0" end="0"/>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19">
                                            <p:txEl>
                                              <p:pRg st="0" end="0"/>
                                            </p:txEl>
                                          </p:spTgt>
                                        </p:tgtEl>
                                        <p:attrNameLst>
                                          <p:attrName>ppt_y</p:attrName>
                                        </p:attrNameLst>
                                      </p:cBhvr>
                                      <p:tavLst>
                                        <p:tav tm="0">
                                          <p:val>
                                            <p:strVal val="0-#ppt_h/2"/>
                                          </p:val>
                                        </p:tav>
                                        <p:tav tm="100000">
                                          <p:val>
                                            <p:strVal val="#ppt_y"/>
                                          </p:val>
                                        </p:tav>
                                      </p:tavLst>
                                    </p:anim>
                                  </p:childTnLst>
                                </p:cTn>
                              </p:par>
                            </p:childTnLst>
                          </p:cTn>
                        </p:par>
                        <p:par>
                          <p:cTn id="62" fill="hold">
                            <p:stCondLst>
                              <p:cond delay="4000"/>
                            </p:stCondLst>
                            <p:childTnLst>
                              <p:par>
                                <p:cTn id="63" presetID="2" presetClass="entr" presetSubtype="12" fill="hold" grpId="0" nodeType="afterEffect">
                                  <p:stCondLst>
                                    <p:cond delay="0"/>
                                  </p:stCondLst>
                                  <p:childTnLst>
                                    <p:set>
                                      <p:cBhvr>
                                        <p:cTn id="64" dur="1" fill="hold">
                                          <p:stCondLst>
                                            <p:cond delay="0"/>
                                          </p:stCondLst>
                                        </p:cTn>
                                        <p:tgtEl>
                                          <p:spTgt spid="20">
                                            <p:bg/>
                                          </p:spTgt>
                                        </p:tgtEl>
                                        <p:attrNameLst>
                                          <p:attrName>style.visibility</p:attrName>
                                        </p:attrNameLst>
                                      </p:cBhvr>
                                      <p:to>
                                        <p:strVal val="visible"/>
                                      </p:to>
                                    </p:set>
                                    <p:anim calcmode="lin" valueType="num">
                                      <p:cBhvr additive="base">
                                        <p:cTn id="65" dur="500" fill="hold"/>
                                        <p:tgtEl>
                                          <p:spTgt spid="20">
                                            <p:bg/>
                                          </p:spTgt>
                                        </p:tgtEl>
                                        <p:attrNameLst>
                                          <p:attrName>ppt_x</p:attrName>
                                        </p:attrNameLst>
                                      </p:cBhvr>
                                      <p:tavLst>
                                        <p:tav tm="0">
                                          <p:val>
                                            <p:strVal val="0-#ppt_w/2"/>
                                          </p:val>
                                        </p:tav>
                                        <p:tav tm="100000">
                                          <p:val>
                                            <p:strVal val="#ppt_x"/>
                                          </p:val>
                                        </p:tav>
                                      </p:tavLst>
                                    </p:anim>
                                    <p:anim calcmode="lin" valueType="num">
                                      <p:cBhvr additive="base">
                                        <p:cTn id="66" dur="500" fill="hold"/>
                                        <p:tgtEl>
                                          <p:spTgt spid="20">
                                            <p:bg/>
                                          </p:spTgt>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nodePh="1">
                                  <p:stCondLst>
                                    <p:cond delay="0"/>
                                  </p:stCondLst>
                                  <p:endCondLst>
                                    <p:cond evt="begin" delay="0">
                                      <p:tn val="67"/>
                                    </p:cond>
                                  </p:endCondLst>
                                  <p:childTnLst>
                                    <p:set>
                                      <p:cBhvr>
                                        <p:cTn id="68" dur="1" fill="hold">
                                          <p:stCondLst>
                                            <p:cond delay="0"/>
                                          </p:stCondLst>
                                        </p:cTn>
                                        <p:tgtEl>
                                          <p:spTgt spid="20">
                                            <p:txEl>
                                              <p:pRg st="0" end="0"/>
                                            </p:txEl>
                                          </p:spTgt>
                                        </p:tgtEl>
                                        <p:attrNameLst>
                                          <p:attrName>style.visibility</p:attrName>
                                        </p:attrNameLst>
                                      </p:cBhvr>
                                      <p:to>
                                        <p:strVal val="visible"/>
                                      </p:to>
                                    </p:set>
                                    <p:anim calcmode="lin" valueType="num">
                                      <p:cBhvr additive="base">
                                        <p:cTn id="69"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71" fill="hold">
                            <p:stCondLst>
                              <p:cond delay="4500"/>
                            </p:stCondLst>
                            <p:childTnLst>
                              <p:par>
                                <p:cTn id="72" presetID="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 presetClass="entr" presetSubtype="12" fill="hold" grpId="0" nodeType="afterEffect">
                                  <p:stCondLst>
                                    <p:cond delay="0"/>
                                  </p:stCondLst>
                                  <p:childTnLst>
                                    <p:set>
                                      <p:cBhvr>
                                        <p:cTn id="78" dur="1" fill="hold">
                                          <p:stCondLst>
                                            <p:cond delay="0"/>
                                          </p:stCondLst>
                                        </p:cTn>
                                        <p:tgtEl>
                                          <p:spTgt spid="26">
                                            <p:bg/>
                                          </p:spTgt>
                                        </p:tgtEl>
                                        <p:attrNameLst>
                                          <p:attrName>style.visibility</p:attrName>
                                        </p:attrNameLst>
                                      </p:cBhvr>
                                      <p:to>
                                        <p:strVal val="visible"/>
                                      </p:to>
                                    </p:set>
                                    <p:anim calcmode="lin" valueType="num">
                                      <p:cBhvr additive="base">
                                        <p:cTn id="79" dur="500" fill="hold"/>
                                        <p:tgtEl>
                                          <p:spTgt spid="26">
                                            <p:bg/>
                                          </p:spTgt>
                                        </p:tgtEl>
                                        <p:attrNameLst>
                                          <p:attrName>ppt_x</p:attrName>
                                        </p:attrNameLst>
                                      </p:cBhvr>
                                      <p:tavLst>
                                        <p:tav tm="0">
                                          <p:val>
                                            <p:strVal val="0-#ppt_w/2"/>
                                          </p:val>
                                        </p:tav>
                                        <p:tav tm="100000">
                                          <p:val>
                                            <p:strVal val="#ppt_x"/>
                                          </p:val>
                                        </p:tav>
                                      </p:tavLst>
                                    </p:anim>
                                    <p:anim calcmode="lin" valueType="num">
                                      <p:cBhvr additive="base">
                                        <p:cTn id="80" dur="500" fill="hold"/>
                                        <p:tgtEl>
                                          <p:spTgt spid="26">
                                            <p:bg/>
                                          </p:spTgt>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nodePh="1">
                                  <p:stCondLst>
                                    <p:cond delay="0"/>
                                  </p:stCondLst>
                                  <p:endCondLst>
                                    <p:cond evt="begin" delay="0">
                                      <p:tn val="81"/>
                                    </p:cond>
                                  </p:endCondLst>
                                  <p:childTnLst>
                                    <p:set>
                                      <p:cBhvr>
                                        <p:cTn id="82" dur="1" fill="hold">
                                          <p:stCondLst>
                                            <p:cond delay="0"/>
                                          </p:stCondLst>
                                        </p:cTn>
                                        <p:tgtEl>
                                          <p:spTgt spid="26">
                                            <p:txEl>
                                              <p:pRg st="0" end="0"/>
                                            </p:txEl>
                                          </p:spTgt>
                                        </p:tgtEl>
                                        <p:attrNameLst>
                                          <p:attrName>style.visibility</p:attrName>
                                        </p:attrNameLst>
                                      </p:cBhvr>
                                      <p:to>
                                        <p:strVal val="visible"/>
                                      </p:to>
                                    </p:set>
                                    <p:anim calcmode="lin" valueType="num">
                                      <p:cBhvr additive="base">
                                        <p:cTn id="83"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additive="base">
                                        <p:cTn id="8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85" fill="hold">
                            <p:stCondLst>
                              <p:cond delay="5500"/>
                            </p:stCondLst>
                            <p:childTnLst>
                              <p:par>
                                <p:cTn id="86" presetID="49" presetClass="entr" presetSubtype="0" decel="100000"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 calcmode="lin" valueType="num">
                                      <p:cBhvr>
                                        <p:cTn id="90" dur="500" fill="hold"/>
                                        <p:tgtEl>
                                          <p:spTgt spid="17"/>
                                        </p:tgtEl>
                                        <p:attrNameLst>
                                          <p:attrName>style.rotation</p:attrName>
                                        </p:attrNameLst>
                                      </p:cBhvr>
                                      <p:tavLst>
                                        <p:tav tm="0">
                                          <p:val>
                                            <p:fltVal val="360"/>
                                          </p:val>
                                        </p:tav>
                                        <p:tav tm="100000">
                                          <p:val>
                                            <p:fltVal val="0"/>
                                          </p:val>
                                        </p:tav>
                                      </p:tavLst>
                                    </p:anim>
                                    <p:animEffect transition="in" filter="fade">
                                      <p:cBhvr>
                                        <p:cTn id="9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2" repeatCount="indefinite" fill="hold" display="0">
                  <p:stCondLst>
                    <p:cond delay="indefinite"/>
                  </p:stCondLst>
                  <p:endCondLst>
                    <p:cond evt="onStopAudio" delay="0">
                      <p:tgtEl>
                        <p:sldTgt/>
                      </p:tgtEl>
                    </p:cond>
                  </p:endCondLst>
                </p:cTn>
                <p:tgtEl>
                  <p:spTgt spid="24"/>
                </p:tgtEl>
              </p:cMediaNode>
            </p:audio>
          </p:childTnLst>
        </p:cTn>
      </p:par>
    </p:tnLst>
    <p:bldLst>
      <p:bldP spid="9" grpId="0" uiExpand="1" build="p"/>
      <p:bldP spid="17" grpId="0" animBg="1"/>
      <p:bldP spid="10" grpId="0" uiExpand="1" build="p"/>
      <p:bldP spid="11" grpId="0" uiExpand="1"/>
      <p:bldP spid="14" grpId="0" uiExpand="1"/>
      <p:bldP spid="15" grpId="0" uiExpand="1"/>
      <p:bldP spid="16" grpId="0" uiExpand="1" build="p"/>
      <p:bldP spid="18" grpId="0" uiExpand="1" build="p" animBg="1"/>
      <p:bldP spid="19" grpId="0" uiExpand="1" build="p" animBg="1"/>
      <p:bldP spid="20" grpId="0" uiExpand="1" build="p" animBg="1"/>
      <p:bldP spid="21" grpId="0" uiExpand="1"/>
      <p:bldP spid="26" grpId="0" uiExpand="1"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9396" y="-72776"/>
            <a:ext cx="12450793" cy="7003552"/>
          </a:xfrm>
          <a:prstGeom prst="rect">
            <a:avLst/>
          </a:prstGeom>
          <a:blipFill>
            <a:blip r:embed="rId3">
              <a:extLst>
                <a:ext uri="{28A0092B-C50C-407E-A947-70E740481C1C}">
                  <a14:useLocalDpi xmlns:a14="http://schemas.microsoft.com/office/drawing/2010/main" val="0"/>
                </a:ext>
              </a:extLst>
            </a:blip>
            <a:srcRect/>
            <a:stretch>
              <a:fillRect t="-7000" b="-7000"/>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 name="矩形 4"/>
          <p:cNvSpPr/>
          <p:nvPr/>
        </p:nvSpPr>
        <p:spPr>
          <a:xfrm>
            <a:off x="0" y="0"/>
            <a:ext cx="12192000" cy="685800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Clients</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客户群</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7" name="直接连接符 5"/>
          <p:cNvSpPr>
            <a:spLocks noChangeShapeType="1"/>
          </p:cNvSpPr>
          <p:nvPr/>
        </p:nvSpPr>
        <p:spPr bwMode="auto">
          <a:xfrm flipH="1">
            <a:off x="576263" y="685800"/>
            <a:ext cx="100012" cy="258763"/>
          </a:xfrm>
          <a:prstGeom prst="line">
            <a:avLst/>
          </a:prstGeom>
          <a:noFill/>
          <a:ln w="3492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8" name="Rectangle 36"/>
          <p:cNvSpPr/>
          <p:nvPr/>
        </p:nvSpPr>
        <p:spPr>
          <a:xfrm>
            <a:off x="576263" y="1961495"/>
            <a:ext cx="6019800" cy="4174603"/>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21"/>
          <p:cNvSpPr/>
          <p:nvPr/>
        </p:nvSpPr>
        <p:spPr>
          <a:xfrm>
            <a:off x="667961" y="2639673"/>
            <a:ext cx="2800349" cy="769441"/>
          </a:xfrm>
          <a:prstGeom prst="rect">
            <a:avLst/>
          </a:prstGeom>
        </p:spPr>
        <p:txBody>
          <a:bodyPr wrap="square">
            <a:spAutoFit/>
          </a:bodyPr>
          <a:lstStyle/>
          <a:p>
            <a:pPr algn="just"/>
            <a:r>
              <a:rPr lang="en-US" sz="1100" kern="3000" spc="30" dirty="0">
                <a:solidFill>
                  <a:schemeClr val="bg1"/>
                </a:solidFill>
                <a:latin typeface="+mn-ea"/>
              </a:rPr>
              <a:t>Everyone that works here has a desire to create amazing user experiences. Being great at what you do is the cost of entry at </a:t>
            </a:r>
            <a:r>
              <a:rPr lang="en-US" sz="1100" kern="3000" spc="30" dirty="0" err="1">
                <a:solidFill>
                  <a:schemeClr val="bg1"/>
                </a:solidFill>
                <a:latin typeface="+mn-ea"/>
              </a:rPr>
              <a:t>Neue</a:t>
            </a:r>
            <a:r>
              <a:rPr lang="en-US" sz="1100" kern="3000" spc="30" dirty="0">
                <a:solidFill>
                  <a:schemeClr val="bg1"/>
                </a:solidFill>
                <a:latin typeface="+mn-ea"/>
              </a:rPr>
              <a:t> Swiss.</a:t>
            </a:r>
          </a:p>
        </p:txBody>
      </p:sp>
      <p:sp>
        <p:nvSpPr>
          <p:cNvPr id="10" name="Rectangle 22"/>
          <p:cNvSpPr/>
          <p:nvPr/>
        </p:nvSpPr>
        <p:spPr>
          <a:xfrm>
            <a:off x="681507" y="2258559"/>
            <a:ext cx="2792859" cy="307777"/>
          </a:xfrm>
          <a:prstGeom prst="rect">
            <a:avLst/>
          </a:prstGeom>
        </p:spPr>
        <p:txBody>
          <a:bodyPr wrap="square">
            <a:spAutoFit/>
          </a:bodyPr>
          <a:lstStyle/>
          <a:p>
            <a:r>
              <a:rPr lang="zh-CN" altLang="en-US" sz="1400" b="1" dirty="0">
                <a:solidFill>
                  <a:schemeClr val="bg1"/>
                </a:solidFill>
                <a:latin typeface="+mn-ea"/>
              </a:rPr>
              <a:t>添加主题描述</a:t>
            </a:r>
          </a:p>
        </p:txBody>
      </p:sp>
      <p:sp>
        <p:nvSpPr>
          <p:cNvPr id="11" name="Rectangle 23"/>
          <p:cNvSpPr/>
          <p:nvPr/>
        </p:nvSpPr>
        <p:spPr>
          <a:xfrm>
            <a:off x="667961" y="3902687"/>
            <a:ext cx="2800349" cy="769441"/>
          </a:xfrm>
          <a:prstGeom prst="rect">
            <a:avLst/>
          </a:prstGeom>
        </p:spPr>
        <p:txBody>
          <a:bodyPr wrap="square">
            <a:spAutoFit/>
          </a:bodyPr>
          <a:lstStyle/>
          <a:p>
            <a:pPr algn="just"/>
            <a:r>
              <a:rPr lang="en-US" sz="1100" kern="3000" spc="30" dirty="0">
                <a:solidFill>
                  <a:schemeClr val="bg1"/>
                </a:solidFill>
                <a:latin typeface="+mn-ea"/>
              </a:rPr>
              <a:t>Everyone that works here has a desire to create amazing user experiences. Being great at what you do is the cost of entry at </a:t>
            </a:r>
            <a:r>
              <a:rPr lang="en-US" sz="1100" kern="3000" spc="30" dirty="0" err="1">
                <a:solidFill>
                  <a:schemeClr val="bg1"/>
                </a:solidFill>
                <a:latin typeface="+mn-ea"/>
              </a:rPr>
              <a:t>Neue</a:t>
            </a:r>
            <a:r>
              <a:rPr lang="en-US" sz="1100" kern="3000" spc="30" dirty="0">
                <a:solidFill>
                  <a:schemeClr val="bg1"/>
                </a:solidFill>
                <a:latin typeface="+mn-ea"/>
              </a:rPr>
              <a:t> Swiss.</a:t>
            </a:r>
          </a:p>
        </p:txBody>
      </p:sp>
      <p:sp>
        <p:nvSpPr>
          <p:cNvPr id="12" name="Rectangle 24"/>
          <p:cNvSpPr/>
          <p:nvPr/>
        </p:nvSpPr>
        <p:spPr>
          <a:xfrm>
            <a:off x="681507" y="3601347"/>
            <a:ext cx="2792859" cy="307777"/>
          </a:xfrm>
          <a:prstGeom prst="rect">
            <a:avLst/>
          </a:prstGeom>
        </p:spPr>
        <p:txBody>
          <a:bodyPr wrap="square">
            <a:spAutoFit/>
          </a:bodyPr>
          <a:lstStyle/>
          <a:p>
            <a:r>
              <a:rPr lang="en-US" sz="1400" b="1" dirty="0">
                <a:solidFill>
                  <a:schemeClr val="bg1"/>
                </a:solidFill>
                <a:latin typeface="+mn-ea"/>
              </a:rPr>
              <a:t>Click to add your text here</a:t>
            </a:r>
          </a:p>
        </p:txBody>
      </p:sp>
      <p:sp>
        <p:nvSpPr>
          <p:cNvPr id="13" name="Rectangle 26"/>
          <p:cNvSpPr/>
          <p:nvPr/>
        </p:nvSpPr>
        <p:spPr>
          <a:xfrm>
            <a:off x="667961" y="5251719"/>
            <a:ext cx="2800349" cy="769441"/>
          </a:xfrm>
          <a:prstGeom prst="rect">
            <a:avLst/>
          </a:prstGeom>
        </p:spPr>
        <p:txBody>
          <a:bodyPr wrap="square">
            <a:spAutoFit/>
          </a:bodyPr>
          <a:lstStyle/>
          <a:p>
            <a:pPr algn="just"/>
            <a:r>
              <a:rPr lang="en-US" sz="1100" kern="3000" spc="30" dirty="0">
                <a:solidFill>
                  <a:schemeClr val="bg1"/>
                </a:solidFill>
                <a:latin typeface="+mn-ea"/>
              </a:rPr>
              <a:t>Everyone that works here has a desire to create amazing user experiences. Being great at what you do is the cost of entry at </a:t>
            </a:r>
            <a:r>
              <a:rPr lang="en-US" sz="1100" kern="3000" spc="30" dirty="0" err="1">
                <a:solidFill>
                  <a:schemeClr val="bg1"/>
                </a:solidFill>
                <a:latin typeface="+mn-ea"/>
              </a:rPr>
              <a:t>Neue</a:t>
            </a:r>
            <a:r>
              <a:rPr lang="en-US" sz="1100" kern="3000" spc="30" dirty="0">
                <a:solidFill>
                  <a:schemeClr val="bg1"/>
                </a:solidFill>
                <a:latin typeface="+mn-ea"/>
              </a:rPr>
              <a:t> Swiss.</a:t>
            </a:r>
          </a:p>
        </p:txBody>
      </p:sp>
      <p:sp>
        <p:nvSpPr>
          <p:cNvPr id="14" name="Rectangle 27"/>
          <p:cNvSpPr/>
          <p:nvPr/>
        </p:nvSpPr>
        <p:spPr>
          <a:xfrm>
            <a:off x="681506" y="4906942"/>
            <a:ext cx="2792859" cy="307777"/>
          </a:xfrm>
          <a:prstGeom prst="rect">
            <a:avLst/>
          </a:prstGeom>
        </p:spPr>
        <p:txBody>
          <a:bodyPr wrap="square">
            <a:spAutoFit/>
          </a:bodyPr>
          <a:lstStyle/>
          <a:p>
            <a:r>
              <a:rPr lang="zh-CN" altLang="en-US" sz="1400" b="1" dirty="0">
                <a:solidFill>
                  <a:schemeClr val="bg1"/>
                </a:solidFill>
                <a:latin typeface="+mn-ea"/>
              </a:rPr>
              <a:t>添加主题描述</a:t>
            </a:r>
          </a:p>
        </p:txBody>
      </p:sp>
      <p:sp>
        <p:nvSpPr>
          <p:cNvPr id="17" name="Rectangle 30"/>
          <p:cNvSpPr/>
          <p:nvPr/>
        </p:nvSpPr>
        <p:spPr>
          <a:xfrm>
            <a:off x="3715213" y="2639673"/>
            <a:ext cx="2800349" cy="1785104"/>
          </a:xfrm>
          <a:prstGeom prst="rect">
            <a:avLst/>
          </a:prstGeom>
        </p:spPr>
        <p:txBody>
          <a:bodyPr wrap="square">
            <a:spAutoFit/>
          </a:bodyPr>
          <a:lstStyle/>
          <a:p>
            <a:pPr algn="just"/>
            <a:r>
              <a:rPr lang="en-US" sz="1100" kern="3000" spc="30" dirty="0">
                <a:solidFill>
                  <a:schemeClr val="bg1"/>
                </a:solidFill>
                <a:latin typeface="+mn-ea"/>
              </a:rPr>
              <a:t>Everyone that works here has a desire to create amazing user experiences. Being great at what you do is the cost of entry at </a:t>
            </a:r>
            <a:r>
              <a:rPr lang="en-US" sz="1100" kern="3000" spc="30" dirty="0" err="1">
                <a:solidFill>
                  <a:schemeClr val="bg1"/>
                </a:solidFill>
                <a:latin typeface="+mn-ea"/>
              </a:rPr>
              <a:t>Neue</a:t>
            </a:r>
            <a:r>
              <a:rPr lang="en-US" sz="1100" kern="3000" spc="30" dirty="0">
                <a:solidFill>
                  <a:schemeClr val="bg1"/>
                </a:solidFill>
                <a:latin typeface="+mn-ea"/>
              </a:rPr>
              <a:t> Swiss, what tends to get people hired is fit. When talented people fit well together they produce some pretty impressive stuff. We always strive to put the right people with the right skills on the right projects. There are no pitch teams, no “B” teams. </a:t>
            </a:r>
          </a:p>
        </p:txBody>
      </p:sp>
      <p:sp>
        <p:nvSpPr>
          <p:cNvPr id="18" name="Rectangle 31"/>
          <p:cNvSpPr/>
          <p:nvPr/>
        </p:nvSpPr>
        <p:spPr>
          <a:xfrm>
            <a:off x="3722703" y="2264644"/>
            <a:ext cx="2792859" cy="307777"/>
          </a:xfrm>
          <a:prstGeom prst="rect">
            <a:avLst/>
          </a:prstGeom>
        </p:spPr>
        <p:txBody>
          <a:bodyPr wrap="square">
            <a:spAutoFit/>
          </a:bodyPr>
          <a:lstStyle/>
          <a:p>
            <a:r>
              <a:rPr lang="zh-CN" altLang="en-US" sz="1400" b="1" dirty="0">
                <a:solidFill>
                  <a:schemeClr val="bg1"/>
                </a:solidFill>
                <a:latin typeface="+mn-ea"/>
              </a:rPr>
              <a:t>添加主题描述</a:t>
            </a:r>
          </a:p>
        </p:txBody>
      </p:sp>
      <p:sp>
        <p:nvSpPr>
          <p:cNvPr id="19" name="Rectangle 32"/>
          <p:cNvSpPr/>
          <p:nvPr/>
        </p:nvSpPr>
        <p:spPr>
          <a:xfrm>
            <a:off x="3665100" y="4902286"/>
            <a:ext cx="2800349" cy="769441"/>
          </a:xfrm>
          <a:prstGeom prst="rect">
            <a:avLst/>
          </a:prstGeom>
        </p:spPr>
        <p:txBody>
          <a:bodyPr wrap="square">
            <a:spAutoFit/>
          </a:bodyPr>
          <a:lstStyle/>
          <a:p>
            <a:pPr algn="just"/>
            <a:r>
              <a:rPr lang="en-US" sz="1100" kern="3000" spc="30" dirty="0">
                <a:solidFill>
                  <a:schemeClr val="bg1"/>
                </a:solidFill>
                <a:latin typeface="+mn-ea"/>
              </a:rPr>
              <a:t>Everyone that works here has a desire to create amazing user experiences. Being great at what you do is the cost of entry at </a:t>
            </a:r>
            <a:r>
              <a:rPr lang="en-US" sz="1100" kern="3000" spc="30" dirty="0" err="1">
                <a:solidFill>
                  <a:schemeClr val="bg1"/>
                </a:solidFill>
                <a:latin typeface="+mn-ea"/>
              </a:rPr>
              <a:t>Neue</a:t>
            </a:r>
            <a:r>
              <a:rPr lang="en-US" sz="1100" kern="3000" spc="30" dirty="0">
                <a:solidFill>
                  <a:schemeClr val="bg1"/>
                </a:solidFill>
                <a:latin typeface="+mn-ea"/>
              </a:rPr>
              <a:t> Swiss.</a:t>
            </a:r>
          </a:p>
        </p:txBody>
      </p:sp>
      <p:sp>
        <p:nvSpPr>
          <p:cNvPr id="20" name="Rectangle 33"/>
          <p:cNvSpPr/>
          <p:nvPr/>
        </p:nvSpPr>
        <p:spPr>
          <a:xfrm>
            <a:off x="3672590" y="4553555"/>
            <a:ext cx="2792859" cy="523220"/>
          </a:xfrm>
          <a:prstGeom prst="rect">
            <a:avLst/>
          </a:prstGeom>
        </p:spPr>
        <p:txBody>
          <a:bodyPr wrap="square">
            <a:spAutoFit/>
          </a:bodyPr>
          <a:lstStyle/>
          <a:p>
            <a:r>
              <a:rPr lang="zh-CN" altLang="en-US" sz="1400" b="1" dirty="0">
                <a:solidFill>
                  <a:schemeClr val="bg1"/>
                </a:solidFill>
                <a:latin typeface="+mn-ea"/>
              </a:rPr>
              <a:t>添加主题描述</a:t>
            </a:r>
          </a:p>
          <a:p>
            <a:endParaRPr lang="en-US" sz="1400" b="1" dirty="0">
              <a:solidFill>
                <a:schemeClr val="bg1"/>
              </a:solidFill>
              <a:latin typeface="+mn-ea"/>
            </a:endParaRPr>
          </a:p>
        </p:txBody>
      </p:sp>
    </p:spTree>
    <p:extLst>
      <p:ext uri="{BB962C8B-B14F-4D97-AF65-F5344CB8AC3E}">
        <p14:creationId xmlns:p14="http://schemas.microsoft.com/office/powerpoint/2010/main" val="2110900319"/>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ppt_x"/>
                                          </p:val>
                                        </p:tav>
                                        <p:tav tm="100000">
                                          <p:val>
                                            <p:strVal val="#ppt_x"/>
                                          </p:val>
                                        </p:tav>
                                      </p:tavLst>
                                    </p:anim>
                                    <p:anim calcmode="lin" valueType="num">
                                      <p:cBhvr additive="base">
                                        <p:cTn id="8" dur="7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2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750" fill="hold"/>
                                        <p:tgtEl>
                                          <p:spTgt spid="9"/>
                                        </p:tgtEl>
                                        <p:attrNameLst>
                                          <p:attrName>ppt_x</p:attrName>
                                        </p:attrNameLst>
                                      </p:cBhvr>
                                      <p:tavLst>
                                        <p:tav tm="0">
                                          <p:val>
                                            <p:strVal val="#ppt_x"/>
                                          </p:val>
                                        </p:tav>
                                        <p:tav tm="100000">
                                          <p:val>
                                            <p:strVal val="#ppt_x"/>
                                          </p:val>
                                        </p:tav>
                                      </p:tavLst>
                                    </p:anim>
                                    <p:anim calcmode="lin" valueType="num">
                                      <p:cBhvr additive="base">
                                        <p:cTn id="17" dur="75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decel="10000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ppt_x"/>
                                          </p:val>
                                        </p:tav>
                                        <p:tav tm="100000">
                                          <p:val>
                                            <p:strVal val="#ppt_x"/>
                                          </p:val>
                                        </p:tav>
                                      </p:tavLst>
                                    </p:anim>
                                    <p:anim calcmode="lin" valueType="num">
                                      <p:cBhvr additive="base">
                                        <p:cTn id="22" dur="75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750" fill="hold"/>
                                        <p:tgtEl>
                                          <p:spTgt spid="14"/>
                                        </p:tgtEl>
                                        <p:attrNameLst>
                                          <p:attrName>ppt_x</p:attrName>
                                        </p:attrNameLst>
                                      </p:cBhvr>
                                      <p:tavLst>
                                        <p:tav tm="0">
                                          <p:val>
                                            <p:strVal val="#ppt_x"/>
                                          </p:val>
                                        </p:tav>
                                        <p:tav tm="100000">
                                          <p:val>
                                            <p:strVal val="#ppt_x"/>
                                          </p:val>
                                        </p:tav>
                                      </p:tavLst>
                                    </p:anim>
                                    <p:anim calcmode="lin" valueType="num">
                                      <p:cBhvr additive="base">
                                        <p:cTn id="31" dur="75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750" fill="hold"/>
                                        <p:tgtEl>
                                          <p:spTgt spid="13"/>
                                        </p:tgtEl>
                                        <p:attrNameLst>
                                          <p:attrName>ppt_x</p:attrName>
                                        </p:attrNameLst>
                                      </p:cBhvr>
                                      <p:tavLst>
                                        <p:tav tm="0">
                                          <p:val>
                                            <p:strVal val="#ppt_x"/>
                                          </p:val>
                                        </p:tav>
                                        <p:tav tm="100000">
                                          <p:val>
                                            <p:strVal val="#ppt_x"/>
                                          </p:val>
                                        </p:tav>
                                      </p:tavLst>
                                    </p:anim>
                                    <p:anim calcmode="lin" valueType="num">
                                      <p:cBhvr additive="base">
                                        <p:cTn id="35" dur="75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750" fill="hold"/>
                                        <p:tgtEl>
                                          <p:spTgt spid="18"/>
                                        </p:tgtEl>
                                        <p:attrNameLst>
                                          <p:attrName>ppt_x</p:attrName>
                                        </p:attrNameLst>
                                      </p:cBhvr>
                                      <p:tavLst>
                                        <p:tav tm="0">
                                          <p:val>
                                            <p:strVal val="#ppt_x"/>
                                          </p:val>
                                        </p:tav>
                                        <p:tav tm="100000">
                                          <p:val>
                                            <p:strVal val="#ppt_x"/>
                                          </p:val>
                                        </p:tav>
                                      </p:tavLst>
                                    </p:anim>
                                    <p:anim calcmode="lin" valueType="num">
                                      <p:cBhvr additive="base">
                                        <p:cTn id="40" dur="75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750" fill="hold"/>
                                        <p:tgtEl>
                                          <p:spTgt spid="17"/>
                                        </p:tgtEl>
                                        <p:attrNameLst>
                                          <p:attrName>ppt_x</p:attrName>
                                        </p:attrNameLst>
                                      </p:cBhvr>
                                      <p:tavLst>
                                        <p:tav tm="0">
                                          <p:val>
                                            <p:strVal val="#ppt_x"/>
                                          </p:val>
                                        </p:tav>
                                        <p:tav tm="100000">
                                          <p:val>
                                            <p:strVal val="#ppt_x"/>
                                          </p:val>
                                        </p:tav>
                                      </p:tavLst>
                                    </p:anim>
                                    <p:anim calcmode="lin" valueType="num">
                                      <p:cBhvr additive="base">
                                        <p:cTn id="44" dur="750" fill="hold"/>
                                        <p:tgtEl>
                                          <p:spTgt spid="1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750" fill="hold"/>
                                        <p:tgtEl>
                                          <p:spTgt spid="20"/>
                                        </p:tgtEl>
                                        <p:attrNameLst>
                                          <p:attrName>ppt_x</p:attrName>
                                        </p:attrNameLst>
                                      </p:cBhvr>
                                      <p:tavLst>
                                        <p:tav tm="0">
                                          <p:val>
                                            <p:strVal val="#ppt_x"/>
                                          </p:val>
                                        </p:tav>
                                        <p:tav tm="100000">
                                          <p:val>
                                            <p:strVal val="#ppt_x"/>
                                          </p:val>
                                        </p:tav>
                                      </p:tavLst>
                                    </p:anim>
                                    <p:anim calcmode="lin" valueType="num">
                                      <p:cBhvr additive="base">
                                        <p:cTn id="49" dur="750" fill="hold"/>
                                        <p:tgtEl>
                                          <p:spTgt spid="20"/>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750" fill="hold"/>
                                        <p:tgtEl>
                                          <p:spTgt spid="19"/>
                                        </p:tgtEl>
                                        <p:attrNameLst>
                                          <p:attrName>ppt_x</p:attrName>
                                        </p:attrNameLst>
                                      </p:cBhvr>
                                      <p:tavLst>
                                        <p:tav tm="0">
                                          <p:val>
                                            <p:strVal val="#ppt_x"/>
                                          </p:val>
                                        </p:tav>
                                        <p:tav tm="100000">
                                          <p:val>
                                            <p:strVal val="#ppt_x"/>
                                          </p:val>
                                        </p:tav>
                                      </p:tavLst>
                                    </p:anim>
                                    <p:anim calcmode="lin" valueType="num">
                                      <p:cBhvr additive="base">
                                        <p:cTn id="53"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69" name="图片 68"/>
          <p:cNvPicPr>
            <a:picLocks noChangeAspect="1"/>
          </p:cNvPicPr>
          <p:nvPr/>
        </p:nvPicPr>
        <p:blipFill rotWithShape="1">
          <a:blip r:embed="rId3" cstate="print">
            <a:grayscl/>
            <a:extLst>
              <a:ext uri="{28A0092B-C50C-407E-A947-70E740481C1C}">
                <a14:useLocalDpi xmlns:a14="http://schemas.microsoft.com/office/drawing/2010/main" val="0"/>
              </a:ext>
            </a:extLst>
          </a:blip>
          <a:srcRect t="14687"/>
          <a:stretch/>
        </p:blipFill>
        <p:spPr>
          <a:xfrm>
            <a:off x="0" y="-76200"/>
            <a:ext cx="12192000" cy="6934200"/>
          </a:xfrm>
          <a:prstGeom prst="rect">
            <a:avLst/>
          </a:prstGeom>
        </p:spPr>
      </p:pic>
      <p:sp>
        <p:nvSpPr>
          <p:cNvPr id="70" name="矩形 69"/>
          <p:cNvSpPr/>
          <p:nvPr/>
        </p:nvSpPr>
        <p:spPr>
          <a:xfrm>
            <a:off x="0" y="0"/>
            <a:ext cx="12192000" cy="685800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739465" y="148001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8" name="加号 37"/>
          <p:cNvSpPr/>
          <p:nvPr/>
        </p:nvSpPr>
        <p:spPr>
          <a:xfrm>
            <a:off x="1379918" y="161789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9" name="减号 38"/>
          <p:cNvSpPr/>
          <p:nvPr/>
        </p:nvSpPr>
        <p:spPr>
          <a:xfrm>
            <a:off x="3204564" y="161789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0" name="圆角矩形 39"/>
          <p:cNvSpPr/>
          <p:nvPr/>
        </p:nvSpPr>
        <p:spPr>
          <a:xfrm>
            <a:off x="4392482" y="148001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1" name="加号 40"/>
          <p:cNvSpPr/>
          <p:nvPr/>
        </p:nvSpPr>
        <p:spPr>
          <a:xfrm>
            <a:off x="5032935" y="161789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2" name="减号 41"/>
          <p:cNvSpPr/>
          <p:nvPr/>
        </p:nvSpPr>
        <p:spPr>
          <a:xfrm>
            <a:off x="6857581" y="161789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3" name="减号 42"/>
          <p:cNvSpPr/>
          <p:nvPr/>
        </p:nvSpPr>
        <p:spPr>
          <a:xfrm>
            <a:off x="1379919" y="388708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4" name="圆角矩形 43"/>
          <p:cNvSpPr/>
          <p:nvPr/>
        </p:nvSpPr>
        <p:spPr>
          <a:xfrm>
            <a:off x="2567837" y="374920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5" name="加号 44"/>
          <p:cNvSpPr/>
          <p:nvPr/>
        </p:nvSpPr>
        <p:spPr>
          <a:xfrm>
            <a:off x="3208290" y="388708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6" name="减号 45"/>
          <p:cNvSpPr/>
          <p:nvPr/>
        </p:nvSpPr>
        <p:spPr>
          <a:xfrm>
            <a:off x="5035441" y="388708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7" name="圆角矩形 46"/>
          <p:cNvSpPr/>
          <p:nvPr/>
        </p:nvSpPr>
        <p:spPr>
          <a:xfrm>
            <a:off x="6223359" y="374920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8" name="加号 47"/>
          <p:cNvSpPr/>
          <p:nvPr/>
        </p:nvSpPr>
        <p:spPr>
          <a:xfrm>
            <a:off x="6863812" y="388708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9" name="文本框 48"/>
          <p:cNvSpPr txBox="1"/>
          <p:nvPr/>
        </p:nvSpPr>
        <p:spPr>
          <a:xfrm>
            <a:off x="739465" y="218279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4392482" y="218279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2564110"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6217127"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39465"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4392482"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2564110" y="2154420"/>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6217127" y="2154420"/>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8041772" y="148001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58" name="加号 57"/>
          <p:cNvSpPr/>
          <p:nvPr/>
        </p:nvSpPr>
        <p:spPr>
          <a:xfrm>
            <a:off x="8682225" y="161789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59" name="减号 58"/>
          <p:cNvSpPr/>
          <p:nvPr/>
        </p:nvSpPr>
        <p:spPr>
          <a:xfrm>
            <a:off x="10506871" y="161789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0" name="减号 59"/>
          <p:cNvSpPr/>
          <p:nvPr/>
        </p:nvSpPr>
        <p:spPr>
          <a:xfrm>
            <a:off x="8684731" y="3887087"/>
            <a:ext cx="379081" cy="379081"/>
          </a:xfrm>
          <a:prstGeom prst="mathMinu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1" name="圆角矩形 60"/>
          <p:cNvSpPr/>
          <p:nvPr/>
        </p:nvSpPr>
        <p:spPr>
          <a:xfrm>
            <a:off x="9872649" y="3749206"/>
            <a:ext cx="1659988" cy="2110154"/>
          </a:xfrm>
          <a:prstGeom prst="roundRect">
            <a:avLst>
              <a:gd name="adj" fmla="val 395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2" name="加号 61"/>
          <p:cNvSpPr/>
          <p:nvPr/>
        </p:nvSpPr>
        <p:spPr>
          <a:xfrm>
            <a:off x="10513102" y="3887087"/>
            <a:ext cx="379081" cy="379081"/>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8041772" y="218279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9866417"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041772" y="4460977"/>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9866417" y="2154420"/>
            <a:ext cx="1659988" cy="1277273"/>
          </a:xfrm>
          <a:prstGeom prst="rect">
            <a:avLst/>
          </a:prstGeom>
          <a:noFill/>
        </p:spPr>
        <p:txBody>
          <a:bodyPr wrap="square" rtlCol="0">
            <a:spAutoFit/>
          </a:bodyPr>
          <a:lstStyle/>
          <a:p>
            <a:pPr algn="ctr">
              <a:spcBef>
                <a:spcPts val="600"/>
              </a:spcBef>
            </a:pPr>
            <a:r>
              <a:rPr lang="zh-CN" altLang="en-US" sz="1600" b="1" dirty="0">
                <a:solidFill>
                  <a:schemeClr val="bg1"/>
                </a:solidFill>
                <a:latin typeface="微软雅黑" panose="020B0503020204020204" pitchFamily="34" charset="-122"/>
                <a:ea typeface="微软雅黑" panose="020B0503020204020204" pitchFamily="34" charset="-122"/>
              </a:rPr>
              <a:t>添加主题描述</a:t>
            </a:r>
          </a:p>
          <a:p>
            <a:pPr algn="ctr">
              <a:spcBef>
                <a:spcPts val="600"/>
              </a:spcBef>
            </a:pPr>
            <a:r>
              <a:rPr lang="en-US" altLang="zh-CN" sz="1400" dirty="0">
                <a:solidFill>
                  <a:schemeClr val="bg1"/>
                </a:solidFill>
                <a:latin typeface="微软雅黑" panose="020B0503020204020204" pitchFamily="34" charset="-122"/>
                <a:ea typeface="微软雅黑" panose="020B0503020204020204" pitchFamily="34" charset="-122"/>
              </a:rPr>
              <a:t>CLICK HERE TO ADD YOUR DESCRIPTION SENTENTS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Clients</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客户群</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68" name="直接连接符 5"/>
          <p:cNvSpPr>
            <a:spLocks noChangeShapeType="1"/>
          </p:cNvSpPr>
          <p:nvPr/>
        </p:nvSpPr>
        <p:spPr bwMode="auto">
          <a:xfrm flipH="1">
            <a:off x="576263" y="685800"/>
            <a:ext cx="100012" cy="258763"/>
          </a:xfrm>
          <a:prstGeom prst="line">
            <a:avLst/>
          </a:prstGeom>
          <a:ln>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Tree>
    <p:extLst>
      <p:ext uri="{BB962C8B-B14F-4D97-AF65-F5344CB8AC3E}">
        <p14:creationId xmlns:p14="http://schemas.microsoft.com/office/powerpoint/2010/main" val="1418744008"/>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75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75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750"/>
                                        <p:tgtEl>
                                          <p:spTgt spid="49"/>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750"/>
                                        <p:tgtEl>
                                          <p:spTgt spid="5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750"/>
                                        <p:tgtEl>
                                          <p:spTgt spid="4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750"/>
                                        <p:tgtEl>
                                          <p:spTgt spid="5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750"/>
                                        <p:tgtEl>
                                          <p:spTgt spid="44"/>
                                        </p:tgtEl>
                                      </p:cBhvr>
                                    </p:animEffect>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75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750"/>
                                        <p:tgtEl>
                                          <p:spTgt spid="4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750"/>
                                        <p:tgtEl>
                                          <p:spTgt spid="4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750"/>
                                        <p:tgtEl>
                                          <p:spTgt spid="50"/>
                                        </p:tgtEl>
                                      </p:cBhvr>
                                    </p:animEffect>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750"/>
                                        <p:tgtEl>
                                          <p:spTgt spid="54"/>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75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75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750"/>
                                        <p:tgtEl>
                                          <p:spTgt spid="52"/>
                                        </p:tgtEl>
                                      </p:cBhvr>
                                    </p:animEffect>
                                  </p:childTnLst>
                                </p:cTn>
                              </p:par>
                            </p:childTnLst>
                          </p:cTn>
                        </p:par>
                        <p:par>
                          <p:cTn id="65" fill="hold">
                            <p:stCondLst>
                              <p:cond delay="5250"/>
                            </p:stCondLst>
                            <p:childTnLst>
                              <p:par>
                                <p:cTn id="66" presetID="10" presetClass="entr" presetSubtype="0"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750"/>
                                        <p:tgtEl>
                                          <p:spTgt spid="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750"/>
                                        <p:tgtEl>
                                          <p:spTgt spid="56"/>
                                        </p:tgtEl>
                                      </p:cBhvr>
                                    </p:animEffect>
                                  </p:childTnLst>
                                </p:cTn>
                              </p:par>
                            </p:childTnLst>
                          </p:cTn>
                        </p:par>
                        <p:par>
                          <p:cTn id="72" fill="hold">
                            <p:stCondLst>
                              <p:cond delay="6000"/>
                            </p:stCondLst>
                            <p:childTnLst>
                              <p:par>
                                <p:cTn id="73" presetID="10" presetClass="entr" presetSubtype="0"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750"/>
                                        <p:tgtEl>
                                          <p:spTgt spid="5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fade">
                                      <p:cBhvr>
                                        <p:cTn id="78" dur="750"/>
                                        <p:tgtEl>
                                          <p:spTgt spid="5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fade">
                                      <p:cBhvr>
                                        <p:cTn id="81" dur="750"/>
                                        <p:tgtEl>
                                          <p:spTgt spid="63"/>
                                        </p:tgtEl>
                                      </p:cBhvr>
                                    </p:animEffect>
                                  </p:childTnLst>
                                </p:cTn>
                              </p:par>
                            </p:childTnLst>
                          </p:cTn>
                        </p:par>
                        <p:par>
                          <p:cTn id="82" fill="hold">
                            <p:stCondLst>
                              <p:cond delay="675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750"/>
                                        <p:tgtEl>
                                          <p:spTgt spid="6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750"/>
                                        <p:tgtEl>
                                          <p:spTgt spid="65"/>
                                        </p:tgtEl>
                                      </p:cBhvr>
                                    </p:animEffect>
                                  </p:childTnLst>
                                </p:cTn>
                              </p:par>
                            </p:childTnLst>
                          </p:cTn>
                        </p:par>
                        <p:par>
                          <p:cTn id="89" fill="hold">
                            <p:stCondLst>
                              <p:cond delay="7500"/>
                            </p:stCondLst>
                            <p:childTnLst>
                              <p:par>
                                <p:cTn id="90" presetID="10" presetClass="entr" presetSubtype="0" fill="hold" grpId="0"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750"/>
                                        <p:tgtEl>
                                          <p:spTgt spid="6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fade">
                                      <p:cBhvr>
                                        <p:cTn id="95" dur="750"/>
                                        <p:tgtEl>
                                          <p:spTgt spid="6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750"/>
                                        <p:tgtEl>
                                          <p:spTgt spid="64"/>
                                        </p:tgtEl>
                                      </p:cBhvr>
                                    </p:animEffect>
                                  </p:childTnLst>
                                </p:cTn>
                              </p:par>
                            </p:childTnLst>
                          </p:cTn>
                        </p:par>
                        <p:par>
                          <p:cTn id="99" fill="hold">
                            <p:stCondLst>
                              <p:cond delay="8250"/>
                            </p:stCondLst>
                            <p:childTnLst>
                              <p:par>
                                <p:cTn id="100" presetID="10" presetClass="entr" presetSubtype="0" fill="hold" grpId="0" nodeType="afterEffect">
                                  <p:stCondLst>
                                    <p:cond delay="0"/>
                                  </p:stCondLst>
                                  <p:childTnLst>
                                    <p:set>
                                      <p:cBhvr>
                                        <p:cTn id="101" dur="1" fill="hold">
                                          <p:stCondLst>
                                            <p:cond delay="0"/>
                                          </p:stCondLst>
                                        </p:cTn>
                                        <p:tgtEl>
                                          <p:spTgt spid="59"/>
                                        </p:tgtEl>
                                        <p:attrNameLst>
                                          <p:attrName>style.visibility</p:attrName>
                                        </p:attrNameLst>
                                      </p:cBhvr>
                                      <p:to>
                                        <p:strVal val="visible"/>
                                      </p:to>
                                    </p:set>
                                    <p:animEffect transition="in" filter="fade">
                                      <p:cBhvr>
                                        <p:cTn id="102" dur="750"/>
                                        <p:tgtEl>
                                          <p:spTgt spid="5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animBg="1"/>
      <p:bldP spid="58" grpId="0" animBg="1"/>
      <p:bldP spid="59" grpId="0" animBg="1"/>
      <p:bldP spid="60" grpId="0" animBg="1"/>
      <p:bldP spid="61" grpId="0" animBg="1"/>
      <p:bldP spid="62" grpId="0" animBg="1"/>
      <p:bldP spid="63" grpId="0"/>
      <p:bldP spid="64" grpId="0"/>
      <p:bldP spid="65" grpId="0"/>
      <p:bldP spid="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09672" y="2296787"/>
            <a:ext cx="389313" cy="571081"/>
            <a:chOff x="2442948" y="1935317"/>
            <a:chExt cx="1433854" cy="2238370"/>
          </a:xfrm>
          <a:solidFill>
            <a:srgbClr val="FFC000"/>
          </a:solidFill>
        </p:grpSpPr>
        <p:sp>
          <p:nvSpPr>
            <p:cNvPr id="5" name="椭圆 4"/>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 name="饼形 5"/>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173903" y="2296787"/>
            <a:ext cx="389313" cy="571081"/>
            <a:chOff x="2442948" y="1935317"/>
            <a:chExt cx="1433854" cy="2238370"/>
          </a:xfrm>
          <a:solidFill>
            <a:srgbClr val="FFC000"/>
          </a:solidFill>
        </p:grpSpPr>
        <p:sp>
          <p:nvSpPr>
            <p:cNvPr id="8" name="椭圆 7"/>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9" name="饼形 8"/>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738134" y="2296787"/>
            <a:ext cx="389313" cy="571081"/>
            <a:chOff x="2442948" y="1935317"/>
            <a:chExt cx="1433854" cy="2238370"/>
          </a:xfrm>
          <a:solidFill>
            <a:srgbClr val="FFC000"/>
          </a:solidFill>
        </p:grpSpPr>
        <p:sp>
          <p:nvSpPr>
            <p:cNvPr id="11" name="椭圆 10"/>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2" name="饼形 11"/>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02365" y="2296787"/>
            <a:ext cx="389313" cy="571081"/>
            <a:chOff x="2442948" y="1935317"/>
            <a:chExt cx="1433854" cy="2238370"/>
          </a:xfrm>
          <a:solidFill>
            <a:srgbClr val="FFC000"/>
          </a:solidFill>
        </p:grpSpPr>
        <p:sp>
          <p:nvSpPr>
            <p:cNvPr id="14" name="椭圆 13"/>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5" name="饼形 14"/>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866596" y="2296787"/>
            <a:ext cx="389313" cy="571081"/>
            <a:chOff x="2442948" y="1935317"/>
            <a:chExt cx="1433854" cy="2238370"/>
          </a:xfrm>
          <a:solidFill>
            <a:srgbClr val="FFC000"/>
          </a:solidFill>
        </p:grpSpPr>
        <p:sp>
          <p:nvSpPr>
            <p:cNvPr id="17" name="椭圆 16"/>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18" name="饼形 17"/>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430827" y="2296787"/>
            <a:ext cx="389313" cy="571081"/>
            <a:chOff x="2442948" y="1935317"/>
            <a:chExt cx="1433854" cy="2238370"/>
          </a:xfrm>
          <a:solidFill>
            <a:srgbClr val="FFC000"/>
          </a:solidFill>
        </p:grpSpPr>
        <p:sp>
          <p:nvSpPr>
            <p:cNvPr id="20" name="椭圆 19"/>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1" name="饼形 20"/>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7995058" y="2296787"/>
            <a:ext cx="389313" cy="571081"/>
            <a:chOff x="2442948" y="1935317"/>
            <a:chExt cx="1433854" cy="2238370"/>
          </a:xfrm>
          <a:solidFill>
            <a:srgbClr val="FFC000"/>
          </a:solidFill>
        </p:grpSpPr>
        <p:sp>
          <p:nvSpPr>
            <p:cNvPr id="23" name="椭圆 22"/>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4" name="饼形 23"/>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8559289" y="2296787"/>
            <a:ext cx="389313" cy="571081"/>
            <a:chOff x="2442948" y="1935317"/>
            <a:chExt cx="1433854" cy="2238370"/>
          </a:xfrm>
          <a:solidFill>
            <a:srgbClr val="FFC000"/>
          </a:solidFill>
        </p:grpSpPr>
        <p:sp>
          <p:nvSpPr>
            <p:cNvPr id="26" name="椭圆 25"/>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27" name="饼形 26"/>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123520" y="2296787"/>
            <a:ext cx="389313" cy="571081"/>
            <a:chOff x="2442948" y="1935317"/>
            <a:chExt cx="1433854" cy="2238370"/>
          </a:xfrm>
          <a:solidFill>
            <a:srgbClr val="363737"/>
          </a:solidFill>
        </p:grpSpPr>
        <p:sp>
          <p:nvSpPr>
            <p:cNvPr id="29" name="椭圆 28"/>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0" name="饼形 29"/>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9687748" y="2296787"/>
            <a:ext cx="389313" cy="571081"/>
            <a:chOff x="2442948" y="1935317"/>
            <a:chExt cx="1433854" cy="2238370"/>
          </a:xfrm>
          <a:solidFill>
            <a:srgbClr val="363737"/>
          </a:solidFill>
        </p:grpSpPr>
        <p:sp>
          <p:nvSpPr>
            <p:cNvPr id="32" name="椭圆 31"/>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3" name="饼形 32"/>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609672" y="2834541"/>
            <a:ext cx="389313" cy="571081"/>
            <a:chOff x="2442948" y="1935317"/>
            <a:chExt cx="1433854" cy="2238370"/>
          </a:xfrm>
          <a:solidFill>
            <a:srgbClr val="FFC000"/>
          </a:solidFill>
        </p:grpSpPr>
        <p:sp>
          <p:nvSpPr>
            <p:cNvPr id="35" name="椭圆 34"/>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6" name="饼形 35"/>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5173903" y="2834541"/>
            <a:ext cx="389313" cy="571081"/>
            <a:chOff x="2442948" y="1935317"/>
            <a:chExt cx="1433854" cy="2238370"/>
          </a:xfrm>
          <a:solidFill>
            <a:srgbClr val="FFC000"/>
          </a:solidFill>
        </p:grpSpPr>
        <p:sp>
          <p:nvSpPr>
            <p:cNvPr id="38" name="椭圆 37"/>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39" name="饼形 38"/>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738134" y="2834541"/>
            <a:ext cx="389313" cy="571081"/>
            <a:chOff x="2442948" y="1935317"/>
            <a:chExt cx="1433854" cy="2238370"/>
          </a:xfrm>
          <a:solidFill>
            <a:srgbClr val="FFC000"/>
          </a:solidFill>
        </p:grpSpPr>
        <p:sp>
          <p:nvSpPr>
            <p:cNvPr id="41" name="椭圆 40"/>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2" name="饼形 41"/>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302365" y="2834541"/>
            <a:ext cx="389313" cy="571081"/>
            <a:chOff x="2442948" y="1935317"/>
            <a:chExt cx="1433854" cy="2238370"/>
          </a:xfrm>
          <a:solidFill>
            <a:srgbClr val="FFC000"/>
          </a:solidFill>
        </p:grpSpPr>
        <p:sp>
          <p:nvSpPr>
            <p:cNvPr id="44" name="椭圆 43"/>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5" name="饼形 44"/>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866596" y="2834541"/>
            <a:ext cx="389313" cy="571081"/>
            <a:chOff x="2442948" y="1935317"/>
            <a:chExt cx="1433854" cy="2238370"/>
          </a:xfrm>
          <a:solidFill>
            <a:srgbClr val="FFC000"/>
          </a:solidFill>
        </p:grpSpPr>
        <p:sp>
          <p:nvSpPr>
            <p:cNvPr id="47" name="椭圆 46"/>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48" name="饼形 47"/>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430827" y="2834541"/>
            <a:ext cx="389313" cy="571081"/>
            <a:chOff x="2442948" y="1935317"/>
            <a:chExt cx="1433854" cy="2238370"/>
          </a:xfrm>
          <a:solidFill>
            <a:srgbClr val="FFC000"/>
          </a:solidFill>
        </p:grpSpPr>
        <p:sp>
          <p:nvSpPr>
            <p:cNvPr id="50" name="椭圆 49"/>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51" name="饼形 50"/>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7995058" y="2834541"/>
            <a:ext cx="389313" cy="571081"/>
            <a:chOff x="2442948" y="1935317"/>
            <a:chExt cx="1433854" cy="2238370"/>
          </a:xfrm>
          <a:solidFill>
            <a:srgbClr val="FFC000"/>
          </a:solidFill>
        </p:grpSpPr>
        <p:sp>
          <p:nvSpPr>
            <p:cNvPr id="53" name="椭圆 52"/>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54" name="饼形 53"/>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8559289" y="2834541"/>
            <a:ext cx="389313" cy="571081"/>
            <a:chOff x="2442948" y="1935317"/>
            <a:chExt cx="1433854" cy="2238370"/>
          </a:xfrm>
          <a:solidFill>
            <a:srgbClr val="363737"/>
          </a:solidFill>
        </p:grpSpPr>
        <p:sp>
          <p:nvSpPr>
            <p:cNvPr id="56" name="椭圆 55"/>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57" name="饼形 56"/>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9123520" y="2834541"/>
            <a:ext cx="389313" cy="571081"/>
            <a:chOff x="2442948" y="1935317"/>
            <a:chExt cx="1433854" cy="2238370"/>
          </a:xfrm>
          <a:solidFill>
            <a:srgbClr val="363737"/>
          </a:solidFill>
        </p:grpSpPr>
        <p:sp>
          <p:nvSpPr>
            <p:cNvPr id="59" name="椭圆 58"/>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0" name="饼形 59"/>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9687748" y="2834541"/>
            <a:ext cx="389313" cy="571081"/>
            <a:chOff x="2442948" y="1935317"/>
            <a:chExt cx="1433854" cy="2238370"/>
          </a:xfrm>
          <a:solidFill>
            <a:srgbClr val="363737"/>
          </a:solidFill>
        </p:grpSpPr>
        <p:sp>
          <p:nvSpPr>
            <p:cNvPr id="62" name="椭圆 61"/>
            <p:cNvSpPr/>
            <p:nvPr/>
          </p:nvSpPr>
          <p:spPr>
            <a:xfrm>
              <a:off x="2771335" y="1935317"/>
              <a:ext cx="777083" cy="7770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pitchFamily="34" charset="-122"/>
                <a:ea typeface="微软雅黑" panose="020B0503020204020204" pitchFamily="34" charset="-122"/>
              </a:endParaRPr>
            </a:p>
          </p:txBody>
        </p:sp>
        <p:sp>
          <p:nvSpPr>
            <p:cNvPr id="63" name="饼形 62"/>
            <p:cNvSpPr/>
            <p:nvPr/>
          </p:nvSpPr>
          <p:spPr>
            <a:xfrm rot="5400000">
              <a:off x="2442948" y="2739833"/>
              <a:ext cx="1433854" cy="1433854"/>
            </a:xfrm>
            <a:prstGeom prst="pie">
              <a:avLst>
                <a:gd name="adj1" fmla="val 5371193"/>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1455576" y="2090313"/>
            <a:ext cx="3134191" cy="1446550"/>
          </a:xfrm>
          <a:prstGeom prst="rect">
            <a:avLst/>
          </a:prstGeom>
          <a:noFill/>
        </p:spPr>
        <p:txBody>
          <a:bodyPr wrap="square" rtlCol="0">
            <a:spAutoFit/>
          </a:bodyPr>
          <a:lstStyle/>
          <a:p>
            <a:r>
              <a:rPr lang="en-US" altLang="zh-CN" sz="8800" b="1" dirty="0">
                <a:latin typeface="微软雅黑" panose="020B0503020204020204" pitchFamily="34" charset="-122"/>
                <a:ea typeface="微软雅黑" panose="020B0503020204020204" pitchFamily="34" charset="-122"/>
              </a:rPr>
              <a:t>75%</a:t>
            </a:r>
            <a:endParaRPr lang="zh-CN" altLang="en-US" sz="8800" b="1" dirty="0">
              <a:latin typeface="微软雅黑" panose="020B0503020204020204" pitchFamily="34" charset="-122"/>
              <a:ea typeface="微软雅黑" panose="020B0503020204020204" pitchFamily="34" charset="-122"/>
            </a:endParaRPr>
          </a:p>
        </p:txBody>
      </p:sp>
      <p:sp>
        <p:nvSpPr>
          <p:cNvPr id="65" name="矩形 64"/>
          <p:cNvSpPr/>
          <p:nvPr/>
        </p:nvSpPr>
        <p:spPr>
          <a:xfrm>
            <a:off x="1506709" y="4106328"/>
            <a:ext cx="9242158" cy="1131079"/>
          </a:xfrm>
          <a:prstGeom prst="rect">
            <a:avLst/>
          </a:prstGeom>
        </p:spPr>
        <p:txBody>
          <a:bodyPr wrap="square">
            <a:spAutoFit/>
          </a:bodyPr>
          <a:lstStyle/>
          <a:p>
            <a:pPr marL="285750" indent="-285750">
              <a:lnSpc>
                <a:spcPct val="125000"/>
              </a:lnSpc>
              <a:buFont typeface="Wingdings" panose="05000000000000000000" pitchFamily="2" charset="2"/>
              <a:buChar char="n"/>
            </a:pPr>
            <a:r>
              <a:rPr lang="zh-CN" altLang="en-US" b="1" dirty="0">
                <a:latin typeface="微软雅黑" panose="020B0503020204020204" pitchFamily="34" charset="-122"/>
                <a:ea typeface="微软雅黑" panose="020B0503020204020204" pitchFamily="34" charset="-122"/>
              </a:rPr>
              <a:t>添加主题描述</a:t>
            </a:r>
          </a:p>
          <a:p>
            <a:pPr>
              <a:lnSpc>
                <a:spcPct val="125000"/>
              </a:lnSpc>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HERE TO ADD YOUR DESCRIPTION SENTENCES ABOUT THIS PART</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图文框 65"/>
          <p:cNvSpPr/>
          <p:nvPr/>
        </p:nvSpPr>
        <p:spPr>
          <a:xfrm rot="10800000">
            <a:off x="381000" y="390527"/>
            <a:ext cx="11296650" cy="6076948"/>
          </a:xfrm>
          <a:prstGeom prst="fram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914120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000"/>
                                        <p:tgtEl>
                                          <p:spTgt spid="34"/>
                                        </p:tgtEl>
                                      </p:cBhvr>
                                    </p:animEffect>
                                  </p:childTnLst>
                                </p:cTn>
                              </p:par>
                              <p:par>
                                <p:cTn id="11" presetID="10" presetClass="entr" presetSubtype="0"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childTnLst>
                                </p:cTn>
                              </p:par>
                              <p:par>
                                <p:cTn id="17" presetID="10" presetClass="entr" presetSubtype="0" fill="hold" nodeType="withEffect">
                                  <p:stCondLst>
                                    <p:cond delay="4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10" presetClass="entr" presetSubtype="0" fill="hold" nodeType="withEffect">
                                  <p:stCondLst>
                                    <p:cond delay="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childTnLst>
                                </p:cTn>
                              </p:par>
                              <p:par>
                                <p:cTn id="23" presetID="10" presetClass="entr" presetSubtype="0" fill="hold" nodeType="withEffect">
                                  <p:stCondLst>
                                    <p:cond delay="6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childTnLst>
                                </p:cTn>
                              </p:par>
                              <p:par>
                                <p:cTn id="26" presetID="10" presetClass="entr" presetSubtype="0" fill="hold" nodeType="withEffect">
                                  <p:stCondLst>
                                    <p:cond delay="70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childTnLst>
                                </p:cTn>
                              </p:par>
                              <p:par>
                                <p:cTn id="29" presetID="10" presetClass="entr" presetSubtype="0" fill="hold" nodeType="withEffect">
                                  <p:stCondLst>
                                    <p:cond delay="8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childTnLst>
                                </p:cTn>
                              </p:par>
                              <p:par>
                                <p:cTn id="32" presetID="10" presetClass="entr" presetSubtype="0" fill="hold"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childTnLst>
                                </p:cTn>
                              </p:par>
                              <p:par>
                                <p:cTn id="38" presetID="10" presetClass="entr" presetSubtype="0" fill="hold" nodeType="withEffect">
                                  <p:stCondLst>
                                    <p:cond delay="110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000"/>
                                        <p:tgtEl>
                                          <p:spTgt spid="49"/>
                                        </p:tgtEl>
                                      </p:cBhvr>
                                    </p:animEffect>
                                  </p:childTnLst>
                                </p:cTn>
                              </p:par>
                              <p:par>
                                <p:cTn id="41" presetID="10" presetClass="entr" presetSubtype="0" fill="hold" nodeType="withEffect">
                                  <p:stCondLst>
                                    <p:cond delay="12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childTnLst>
                                </p:cTn>
                              </p:par>
                              <p:par>
                                <p:cTn id="44" presetID="10" presetClass="entr" presetSubtype="0" fill="hold" nodeType="withEffect">
                                  <p:stCondLst>
                                    <p:cond delay="130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childTnLst>
                                </p:cTn>
                              </p:par>
                              <p:par>
                                <p:cTn id="47" presetID="10" presetClass="entr" presetSubtype="0" fill="hold" nodeType="withEffect">
                                  <p:stCondLst>
                                    <p:cond delay="140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par>
                                <p:cTn id="50" presetID="10" presetClass="entr" presetSubtype="0" fill="hold" nodeType="withEffect">
                                  <p:stCondLst>
                                    <p:cond delay="15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childTnLst>
                                </p:cTn>
                              </p:par>
                              <p:par>
                                <p:cTn id="53" presetID="10" presetClass="entr" presetSubtype="0" fill="hold" nodeType="withEffect">
                                  <p:stCondLst>
                                    <p:cond delay="160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childTnLst>
                                </p:cTn>
                              </p:par>
                              <p:par>
                                <p:cTn id="56" presetID="10" presetClass="entr" presetSubtype="0" fill="hold" nodeType="withEffect">
                                  <p:stCondLst>
                                    <p:cond delay="170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1000"/>
                                        <p:tgtEl>
                                          <p:spTgt spid="58"/>
                                        </p:tgtEl>
                                      </p:cBhvr>
                                    </p:animEffect>
                                  </p:childTnLst>
                                </p:cTn>
                              </p:par>
                              <p:par>
                                <p:cTn id="59" presetID="10" presetClass="entr" presetSubtype="0" fill="hold" nodeType="withEffect">
                                  <p:stCondLst>
                                    <p:cond delay="18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childTnLst>
                                </p:cTn>
                              </p:par>
                              <p:par>
                                <p:cTn id="62" presetID="10" presetClass="entr" presetSubtype="0" fill="hold" nodeType="withEffect">
                                  <p:stCondLst>
                                    <p:cond delay="190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1000"/>
                                        <p:tgtEl>
                                          <p:spTgt spid="61"/>
                                        </p:tgtEl>
                                      </p:cBhvr>
                                    </p:animEffect>
                                  </p:childTnLst>
                                </p:cTn>
                              </p:par>
                            </p:childTnLst>
                          </p:cTn>
                        </p:par>
                        <p:par>
                          <p:cTn id="65" fill="hold">
                            <p:stCondLst>
                              <p:cond delay="2900"/>
                            </p:stCondLst>
                            <p:childTnLst>
                              <p:par>
                                <p:cTn id="66" presetID="10" presetClass="entr" presetSubtype="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fade">
                                      <p:cBhvr>
                                        <p:cTn id="68" dur="1000"/>
                                        <p:tgtEl>
                                          <p:spTgt spid="64"/>
                                        </p:tgtEl>
                                      </p:cBhvr>
                                    </p:animEffect>
                                  </p:childTnLst>
                                </p:cTn>
                              </p:par>
                            </p:childTnLst>
                          </p:cTn>
                        </p:par>
                        <p:par>
                          <p:cTn id="69" fill="hold">
                            <p:stCondLst>
                              <p:cond delay="39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childTnLst>
                          </p:cTn>
                        </p:par>
                        <p:par>
                          <p:cTn id="73" fill="hold">
                            <p:stCondLst>
                              <p:cond delay="8150"/>
                            </p:stCondLst>
                            <p:childTnLst>
                              <p:par>
                                <p:cTn id="74" presetID="49" presetClass="entr" presetSubtype="0" decel="100000"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 calcmode="lin" valueType="num">
                                      <p:cBhvr>
                                        <p:cTn id="78" dur="500" fill="hold"/>
                                        <p:tgtEl>
                                          <p:spTgt spid="66"/>
                                        </p:tgtEl>
                                        <p:attrNameLst>
                                          <p:attrName>style.rotation</p:attrName>
                                        </p:attrNameLst>
                                      </p:cBhvr>
                                      <p:tavLst>
                                        <p:tav tm="0">
                                          <p:val>
                                            <p:fltVal val="360"/>
                                          </p:val>
                                        </p:tav>
                                        <p:tav tm="100000">
                                          <p:val>
                                            <p:fltVal val="0"/>
                                          </p:val>
                                        </p:tav>
                                      </p:tavLst>
                                    </p:anim>
                                    <p:animEffect transition="in" filter="fade">
                                      <p:cBhvr>
                                        <p:cTn id="7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Rectangle 36"/>
          <p:cNvSpPr/>
          <p:nvPr/>
        </p:nvSpPr>
        <p:spPr>
          <a:xfrm>
            <a:off x="7599798" y="358905"/>
            <a:ext cx="4478002" cy="6499095"/>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18"/>
          <p:cNvSpPr txBox="1"/>
          <p:nvPr/>
        </p:nvSpPr>
        <p:spPr>
          <a:xfrm>
            <a:off x="4210294" y="321802"/>
            <a:ext cx="5596468" cy="2800767"/>
          </a:xfrm>
          <a:prstGeom prst="rect">
            <a:avLst/>
          </a:prstGeom>
          <a:noFill/>
        </p:spPr>
        <p:txBody>
          <a:bodyPr wrap="none" rtlCol="0">
            <a:spAutoFit/>
          </a:bodyPr>
          <a:lstStyle/>
          <a:p>
            <a:pPr algn="r"/>
            <a:r>
              <a:rPr lang="en-US" sz="8800" i="1" spc="-300" dirty="0">
                <a:solidFill>
                  <a:schemeClr val="bg1"/>
                </a:solidFill>
                <a:latin typeface="+mn-ea"/>
              </a:rPr>
              <a:t>Portfolio</a:t>
            </a:r>
            <a:r>
              <a:rPr lang="zh-CN" altLang="en-US" sz="2400" i="1" spc="-300" dirty="0">
                <a:solidFill>
                  <a:schemeClr val="bg1"/>
                </a:solidFill>
                <a:latin typeface="+mn-ea"/>
              </a:rPr>
              <a:t>添加主题描述</a:t>
            </a:r>
          </a:p>
          <a:p>
            <a:pPr algn="r"/>
            <a:endParaRPr lang="en-US" sz="8800" i="1" spc="-300" dirty="0">
              <a:solidFill>
                <a:schemeClr val="bg1"/>
              </a:solidFill>
              <a:latin typeface="+mn-ea"/>
            </a:endParaRPr>
          </a:p>
        </p:txBody>
      </p:sp>
      <p:cxnSp>
        <p:nvCxnSpPr>
          <p:cNvPr id="8" name="Straight Connector 3"/>
          <p:cNvCxnSpPr/>
          <p:nvPr/>
        </p:nvCxnSpPr>
        <p:spPr>
          <a:xfrm>
            <a:off x="8497733" y="2065719"/>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31"/>
          <p:cNvSpPr txBox="1"/>
          <p:nvPr/>
        </p:nvSpPr>
        <p:spPr>
          <a:xfrm>
            <a:off x="9020175" y="2179096"/>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10" name="TextBox 32"/>
          <p:cNvSpPr txBox="1"/>
          <p:nvPr/>
        </p:nvSpPr>
        <p:spPr>
          <a:xfrm>
            <a:off x="8470748" y="2065719"/>
            <a:ext cx="662758" cy="1077218"/>
          </a:xfrm>
          <a:prstGeom prst="rect">
            <a:avLst/>
          </a:prstGeom>
          <a:noFill/>
        </p:spPr>
        <p:txBody>
          <a:bodyPr wrap="square" rtlCol="0">
            <a:spAutoFit/>
          </a:bodyPr>
          <a:lstStyle/>
          <a:p>
            <a:r>
              <a:rPr lang="en-US" sz="3200" b="1" i="1" spc="-150" dirty="0">
                <a:solidFill>
                  <a:schemeClr val="bg1"/>
                </a:solidFill>
                <a:effectLst/>
                <a:latin typeface="+mn-ea"/>
              </a:rPr>
              <a:t>01.</a:t>
            </a:r>
            <a:endParaRPr lang="en-US" sz="3200" b="1" i="1" kern="3000" spc="-150" dirty="0">
              <a:solidFill>
                <a:schemeClr val="bg1"/>
              </a:solidFill>
              <a:effectLst/>
              <a:latin typeface="+mn-ea"/>
            </a:endParaRPr>
          </a:p>
        </p:txBody>
      </p:sp>
      <p:sp>
        <p:nvSpPr>
          <p:cNvPr id="11" name="TextBox 33"/>
          <p:cNvSpPr txBox="1"/>
          <p:nvPr/>
        </p:nvSpPr>
        <p:spPr>
          <a:xfrm>
            <a:off x="8934706" y="3880583"/>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12" name="TextBox 34"/>
          <p:cNvSpPr txBox="1"/>
          <p:nvPr/>
        </p:nvSpPr>
        <p:spPr>
          <a:xfrm>
            <a:off x="8385279" y="3767206"/>
            <a:ext cx="662758" cy="1077218"/>
          </a:xfrm>
          <a:prstGeom prst="rect">
            <a:avLst/>
          </a:prstGeom>
          <a:noFill/>
        </p:spPr>
        <p:txBody>
          <a:bodyPr wrap="square" rtlCol="0">
            <a:spAutoFit/>
          </a:bodyPr>
          <a:lstStyle/>
          <a:p>
            <a:r>
              <a:rPr lang="en-US" sz="3200" b="1" i="1" spc="-150" dirty="0">
                <a:solidFill>
                  <a:schemeClr val="bg1"/>
                </a:solidFill>
                <a:effectLst/>
                <a:latin typeface="+mn-ea"/>
              </a:rPr>
              <a:t>02.</a:t>
            </a:r>
            <a:endParaRPr lang="en-US" sz="3200" b="1" i="1" kern="3000" spc="-150" dirty="0">
              <a:solidFill>
                <a:schemeClr val="bg1"/>
              </a:solidFill>
              <a:effectLst/>
              <a:latin typeface="+mn-ea"/>
            </a:endParaRPr>
          </a:p>
        </p:txBody>
      </p:sp>
      <p:sp>
        <p:nvSpPr>
          <p:cNvPr id="13" name="TextBox 35"/>
          <p:cNvSpPr txBox="1"/>
          <p:nvPr/>
        </p:nvSpPr>
        <p:spPr>
          <a:xfrm>
            <a:off x="8906844" y="5514052"/>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14" name="TextBox 36"/>
          <p:cNvSpPr txBox="1"/>
          <p:nvPr/>
        </p:nvSpPr>
        <p:spPr>
          <a:xfrm>
            <a:off x="8357417" y="5400675"/>
            <a:ext cx="662758" cy="1077218"/>
          </a:xfrm>
          <a:prstGeom prst="rect">
            <a:avLst/>
          </a:prstGeom>
          <a:noFill/>
        </p:spPr>
        <p:txBody>
          <a:bodyPr wrap="square" rtlCol="0">
            <a:spAutoFit/>
          </a:bodyPr>
          <a:lstStyle/>
          <a:p>
            <a:r>
              <a:rPr lang="en-US" sz="3200" b="1" i="1" spc="-150" dirty="0">
                <a:solidFill>
                  <a:schemeClr val="bg1"/>
                </a:solidFill>
                <a:effectLst/>
                <a:latin typeface="+mn-ea"/>
              </a:rPr>
              <a:t>03.</a:t>
            </a:r>
            <a:endParaRPr lang="en-US" sz="3200" b="1" i="1" kern="3000" spc="-150" dirty="0">
              <a:solidFill>
                <a:schemeClr val="bg1"/>
              </a:solidFill>
              <a:effectLst/>
              <a:latin typeface="+mn-ea"/>
            </a:endParaRPr>
          </a:p>
        </p:txBody>
      </p:sp>
      <p:sp>
        <p:nvSpPr>
          <p:cNvPr id="15" name="TextBox 38"/>
          <p:cNvSpPr txBox="1"/>
          <p:nvPr/>
        </p:nvSpPr>
        <p:spPr>
          <a:xfrm>
            <a:off x="9398508" y="1481443"/>
            <a:ext cx="2594234" cy="584775"/>
          </a:xfrm>
          <a:prstGeom prst="rect">
            <a:avLst/>
          </a:prstGeom>
          <a:noFill/>
        </p:spPr>
        <p:txBody>
          <a:bodyPr wrap="square" rtlCol="0">
            <a:spAutoFit/>
          </a:bodyPr>
          <a:lstStyle/>
          <a:p>
            <a:pPr algn="r"/>
            <a:r>
              <a:rPr lang="zh-CN" altLang="en-US" sz="3200" i="1" spc="-150" dirty="0">
                <a:solidFill>
                  <a:schemeClr val="bg1"/>
                </a:solidFill>
                <a:latin typeface="+mn-ea"/>
              </a:rPr>
              <a:t>添加主题描述</a:t>
            </a:r>
          </a:p>
        </p:txBody>
      </p:sp>
      <p:sp>
        <p:nvSpPr>
          <p:cNvPr id="16" name="TextBox 39"/>
          <p:cNvSpPr txBox="1"/>
          <p:nvPr/>
        </p:nvSpPr>
        <p:spPr>
          <a:xfrm>
            <a:off x="8934706" y="3212271"/>
            <a:ext cx="3011533" cy="584775"/>
          </a:xfrm>
          <a:prstGeom prst="rect">
            <a:avLst/>
          </a:prstGeom>
          <a:noFill/>
        </p:spPr>
        <p:txBody>
          <a:bodyPr wrap="square" rtlCol="0">
            <a:spAutoFit/>
          </a:bodyPr>
          <a:lstStyle/>
          <a:p>
            <a:pPr algn="r"/>
            <a:r>
              <a:rPr lang="zh-CN" altLang="en-US" sz="3200" i="1" spc="-150" dirty="0">
                <a:solidFill>
                  <a:schemeClr val="bg1"/>
                </a:solidFill>
                <a:latin typeface="+mn-ea"/>
              </a:rPr>
              <a:t>添加主题描述</a:t>
            </a:r>
          </a:p>
        </p:txBody>
      </p:sp>
      <p:sp>
        <p:nvSpPr>
          <p:cNvPr id="17" name="TextBox 40"/>
          <p:cNvSpPr txBox="1"/>
          <p:nvPr/>
        </p:nvSpPr>
        <p:spPr>
          <a:xfrm>
            <a:off x="8562346" y="4860224"/>
            <a:ext cx="3263610" cy="584775"/>
          </a:xfrm>
          <a:prstGeom prst="rect">
            <a:avLst/>
          </a:prstGeom>
          <a:noFill/>
        </p:spPr>
        <p:txBody>
          <a:bodyPr wrap="square" rtlCol="0">
            <a:spAutoFit/>
          </a:bodyPr>
          <a:lstStyle/>
          <a:p>
            <a:pPr algn="r"/>
            <a:r>
              <a:rPr lang="zh-CN" altLang="en-US" sz="3200" i="1" spc="-150" dirty="0">
                <a:solidFill>
                  <a:schemeClr val="bg1"/>
                </a:solidFill>
                <a:latin typeface="+mn-ea"/>
              </a:rPr>
              <a:t>添加主题描述</a:t>
            </a:r>
          </a:p>
        </p:txBody>
      </p:sp>
      <p:cxnSp>
        <p:nvCxnSpPr>
          <p:cNvPr id="18" name="Straight Connector 42"/>
          <p:cNvCxnSpPr/>
          <p:nvPr/>
        </p:nvCxnSpPr>
        <p:spPr>
          <a:xfrm>
            <a:off x="8513071" y="3767206"/>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Portfolio</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产品组合</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21"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Tree>
    <p:extLst>
      <p:ext uri="{BB962C8B-B14F-4D97-AF65-F5344CB8AC3E}">
        <p14:creationId xmlns:p14="http://schemas.microsoft.com/office/powerpoint/2010/main" val="3852137278"/>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ppt_x"/>
                                          </p:val>
                                        </p:tav>
                                        <p:tav tm="100000">
                                          <p:val>
                                            <p:strVal val="#ppt_x"/>
                                          </p:val>
                                        </p:tav>
                                      </p:tavLst>
                                    </p:anim>
                                    <p:anim calcmode="lin" valueType="num">
                                      <p:cBhvr additive="base">
                                        <p:cTn id="8" dur="75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1+#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750" fill="hold"/>
                                        <p:tgtEl>
                                          <p:spTgt spid="15"/>
                                        </p:tgtEl>
                                        <p:attrNameLst>
                                          <p:attrName>ppt_x</p:attrName>
                                        </p:attrNameLst>
                                      </p:cBhvr>
                                      <p:tavLst>
                                        <p:tav tm="0">
                                          <p:val>
                                            <p:strVal val="1+#ppt_w/2"/>
                                          </p:val>
                                        </p:tav>
                                        <p:tav tm="100000">
                                          <p:val>
                                            <p:strVal val="#ppt_x"/>
                                          </p:val>
                                        </p:tav>
                                      </p:tavLst>
                                    </p:anim>
                                    <p:anim calcmode="lin" valueType="num">
                                      <p:cBhvr additive="base">
                                        <p:cTn id="17" dur="75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750" fill="hold"/>
                                        <p:tgtEl>
                                          <p:spTgt spid="8"/>
                                        </p:tgtEl>
                                        <p:attrNameLst>
                                          <p:attrName>ppt_x</p:attrName>
                                        </p:attrNameLst>
                                      </p:cBhvr>
                                      <p:tavLst>
                                        <p:tav tm="0">
                                          <p:val>
                                            <p:strVal val="1+#ppt_w/2"/>
                                          </p:val>
                                        </p:tav>
                                        <p:tav tm="100000">
                                          <p:val>
                                            <p:strVal val="#ppt_x"/>
                                          </p:val>
                                        </p:tav>
                                      </p:tavLst>
                                    </p:anim>
                                    <p:anim calcmode="lin" valueType="num">
                                      <p:cBhvr additive="base">
                                        <p:cTn id="21" dur="75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10000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750" fill="hold"/>
                                        <p:tgtEl>
                                          <p:spTgt spid="10"/>
                                        </p:tgtEl>
                                        <p:attrNameLst>
                                          <p:attrName>ppt_x</p:attrName>
                                        </p:attrNameLst>
                                      </p:cBhvr>
                                      <p:tavLst>
                                        <p:tav tm="0">
                                          <p:val>
                                            <p:strVal val="1+#ppt_w/2"/>
                                          </p:val>
                                        </p:tav>
                                        <p:tav tm="100000">
                                          <p:val>
                                            <p:strVal val="#ppt_x"/>
                                          </p:val>
                                        </p:tav>
                                      </p:tavLst>
                                    </p:anim>
                                    <p:anim calcmode="lin" valueType="num">
                                      <p:cBhvr additive="base">
                                        <p:cTn id="26" dur="75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1+#ppt_w/2"/>
                                          </p:val>
                                        </p:tav>
                                        <p:tav tm="100000">
                                          <p:val>
                                            <p:strVal val="#ppt_x"/>
                                          </p:val>
                                        </p:tav>
                                      </p:tavLst>
                                    </p:anim>
                                    <p:anim calcmode="lin" valueType="num">
                                      <p:cBhvr additive="base">
                                        <p:cTn id="30" dur="750" fill="hold"/>
                                        <p:tgtEl>
                                          <p:spTgt spid="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10000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750" fill="hold"/>
                                        <p:tgtEl>
                                          <p:spTgt spid="16"/>
                                        </p:tgtEl>
                                        <p:attrNameLst>
                                          <p:attrName>ppt_x</p:attrName>
                                        </p:attrNameLst>
                                      </p:cBhvr>
                                      <p:tavLst>
                                        <p:tav tm="0">
                                          <p:val>
                                            <p:strVal val="1+#ppt_w/2"/>
                                          </p:val>
                                        </p:tav>
                                        <p:tav tm="100000">
                                          <p:val>
                                            <p:strVal val="#ppt_x"/>
                                          </p:val>
                                        </p:tav>
                                      </p:tavLst>
                                    </p:anim>
                                    <p:anim calcmode="lin" valueType="num">
                                      <p:cBhvr additive="base">
                                        <p:cTn id="35" dur="750" fill="hold"/>
                                        <p:tgtEl>
                                          <p:spTgt spid="1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25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750" fill="hold"/>
                                        <p:tgtEl>
                                          <p:spTgt spid="18"/>
                                        </p:tgtEl>
                                        <p:attrNameLst>
                                          <p:attrName>ppt_x</p:attrName>
                                        </p:attrNameLst>
                                      </p:cBhvr>
                                      <p:tavLst>
                                        <p:tav tm="0">
                                          <p:val>
                                            <p:strVal val="1+#ppt_w/2"/>
                                          </p:val>
                                        </p:tav>
                                        <p:tav tm="100000">
                                          <p:val>
                                            <p:strVal val="#ppt_x"/>
                                          </p:val>
                                        </p:tav>
                                      </p:tavLst>
                                    </p:anim>
                                    <p:anim calcmode="lin" valueType="num">
                                      <p:cBhvr additive="base">
                                        <p:cTn id="39" dur="75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decel="100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fill="hold"/>
                                        <p:tgtEl>
                                          <p:spTgt spid="12"/>
                                        </p:tgtEl>
                                        <p:attrNameLst>
                                          <p:attrName>ppt_x</p:attrName>
                                        </p:attrNameLst>
                                      </p:cBhvr>
                                      <p:tavLst>
                                        <p:tav tm="0">
                                          <p:val>
                                            <p:strVal val="1+#ppt_w/2"/>
                                          </p:val>
                                        </p:tav>
                                        <p:tav tm="100000">
                                          <p:val>
                                            <p:strVal val="#ppt_x"/>
                                          </p:val>
                                        </p:tav>
                                      </p:tavLst>
                                    </p:anim>
                                    <p:anim calcmode="lin" valueType="num">
                                      <p:cBhvr additive="base">
                                        <p:cTn id="44" dur="75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25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decel="10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750" fill="hold"/>
                                        <p:tgtEl>
                                          <p:spTgt spid="17"/>
                                        </p:tgtEl>
                                        <p:attrNameLst>
                                          <p:attrName>ppt_x</p:attrName>
                                        </p:attrNameLst>
                                      </p:cBhvr>
                                      <p:tavLst>
                                        <p:tav tm="0">
                                          <p:val>
                                            <p:strVal val="1+#ppt_w/2"/>
                                          </p:val>
                                        </p:tav>
                                        <p:tav tm="100000">
                                          <p:val>
                                            <p:strVal val="#ppt_x"/>
                                          </p:val>
                                        </p:tav>
                                      </p:tavLst>
                                    </p:anim>
                                    <p:anim calcmode="lin" valueType="num">
                                      <p:cBhvr additive="base">
                                        <p:cTn id="53" dur="750" fill="hold"/>
                                        <p:tgtEl>
                                          <p:spTgt spid="17"/>
                                        </p:tgtEl>
                                        <p:attrNameLst>
                                          <p:attrName>ppt_y</p:attrName>
                                        </p:attrNameLst>
                                      </p:cBhvr>
                                      <p:tavLst>
                                        <p:tav tm="0">
                                          <p:val>
                                            <p:strVal val="#ppt_y"/>
                                          </p:val>
                                        </p:tav>
                                        <p:tav tm="100000">
                                          <p:val>
                                            <p:strVal val="#ppt_y"/>
                                          </p:val>
                                        </p:tav>
                                      </p:tavLst>
                                    </p:anim>
                                  </p:childTnLst>
                                </p:cTn>
                              </p:par>
                              <p:par>
                                <p:cTn id="54" presetID="2" presetClass="entr" presetSubtype="2" decel="100000" fill="hold" nodeType="withEffect">
                                  <p:stCondLst>
                                    <p:cond delay="25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750" fill="hold"/>
                                        <p:tgtEl>
                                          <p:spTgt spid="19"/>
                                        </p:tgtEl>
                                        <p:attrNameLst>
                                          <p:attrName>ppt_x</p:attrName>
                                        </p:attrNameLst>
                                      </p:cBhvr>
                                      <p:tavLst>
                                        <p:tav tm="0">
                                          <p:val>
                                            <p:strVal val="1+#ppt_w/2"/>
                                          </p:val>
                                        </p:tav>
                                        <p:tav tm="100000">
                                          <p:val>
                                            <p:strVal val="#ppt_x"/>
                                          </p:val>
                                        </p:tav>
                                      </p:tavLst>
                                    </p:anim>
                                    <p:anim calcmode="lin" valueType="num">
                                      <p:cBhvr additive="base">
                                        <p:cTn id="57" dur="750" fill="hold"/>
                                        <p:tgtEl>
                                          <p:spTgt spid="19"/>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2" presetClass="entr" presetSubtype="2" decel="10000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750" fill="hold"/>
                                        <p:tgtEl>
                                          <p:spTgt spid="14"/>
                                        </p:tgtEl>
                                        <p:attrNameLst>
                                          <p:attrName>ppt_x</p:attrName>
                                        </p:attrNameLst>
                                      </p:cBhvr>
                                      <p:tavLst>
                                        <p:tav tm="0">
                                          <p:val>
                                            <p:strVal val="1+#ppt_w/2"/>
                                          </p:val>
                                        </p:tav>
                                        <p:tav tm="100000">
                                          <p:val>
                                            <p:strVal val="#ppt_x"/>
                                          </p:val>
                                        </p:tav>
                                      </p:tavLst>
                                    </p:anim>
                                    <p:anim calcmode="lin" valueType="num">
                                      <p:cBhvr additive="base">
                                        <p:cTn id="62" dur="75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25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 grpId="0"/>
      <p:bldP spid="9" grpId="0"/>
      <p:bldP spid="10" grpId="0"/>
      <p:bldP spid="11"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8208" r="5859"/>
          <a:stretch/>
        </p:blipFill>
        <p:spPr>
          <a:xfrm>
            <a:off x="6324600" y="0"/>
            <a:ext cx="5867400" cy="6858000"/>
          </a:xfrm>
          <a:prstGeom prst="rect">
            <a:avLst/>
          </a:prstGeom>
        </p:spPr>
      </p:pic>
      <p:sp>
        <p:nvSpPr>
          <p:cNvPr id="8" name="Content Placeholder 10"/>
          <p:cNvSpPr txBox="1">
            <a:spLocks/>
          </p:cNvSpPr>
          <p:nvPr/>
        </p:nvSpPr>
        <p:spPr>
          <a:xfrm>
            <a:off x="484773" y="5129819"/>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9" name="TextBox 28"/>
          <p:cNvSpPr txBox="1"/>
          <p:nvPr/>
        </p:nvSpPr>
        <p:spPr>
          <a:xfrm>
            <a:off x="484773" y="4796064"/>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10" name="TextBox 18"/>
          <p:cNvSpPr txBox="1"/>
          <p:nvPr/>
        </p:nvSpPr>
        <p:spPr>
          <a:xfrm>
            <a:off x="7268011" y="2244562"/>
            <a:ext cx="3980577" cy="1446550"/>
          </a:xfrm>
          <a:prstGeom prst="rect">
            <a:avLst/>
          </a:prstGeom>
          <a:noFill/>
        </p:spPr>
        <p:txBody>
          <a:bodyPr wrap="none" rtlCol="0">
            <a:spAutoFit/>
          </a:bodyPr>
          <a:lstStyle/>
          <a:p>
            <a:pPr algn="r"/>
            <a:r>
              <a:rPr lang="en-US" sz="8800" i="1" spc="-300" dirty="0">
                <a:solidFill>
                  <a:schemeClr val="bg1"/>
                </a:solidFill>
                <a:latin typeface="+mn-ea"/>
              </a:rPr>
              <a:t>Portfolio</a:t>
            </a:r>
          </a:p>
        </p:txBody>
      </p:sp>
      <p:sp>
        <p:nvSpPr>
          <p:cNvPr id="13" name="Content Placeholder 10"/>
          <p:cNvSpPr txBox="1">
            <a:spLocks/>
          </p:cNvSpPr>
          <p:nvPr/>
        </p:nvSpPr>
        <p:spPr>
          <a:xfrm>
            <a:off x="484773" y="3611300"/>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14" name="TextBox 28"/>
          <p:cNvSpPr txBox="1"/>
          <p:nvPr/>
        </p:nvSpPr>
        <p:spPr>
          <a:xfrm>
            <a:off x="484773" y="3277545"/>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15" name="Content Placeholder 10"/>
          <p:cNvSpPr txBox="1">
            <a:spLocks/>
          </p:cNvSpPr>
          <p:nvPr/>
        </p:nvSpPr>
        <p:spPr>
          <a:xfrm>
            <a:off x="484773" y="1974691"/>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16" name="TextBox 28"/>
          <p:cNvSpPr txBox="1"/>
          <p:nvPr/>
        </p:nvSpPr>
        <p:spPr>
          <a:xfrm>
            <a:off x="484773" y="1640936"/>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17"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Portfolio</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产品组合</a:t>
            </a:r>
            <a:endParaRPr lang="en-US" altLang="zh-CN"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8"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Tree>
    <p:extLst>
      <p:ext uri="{BB962C8B-B14F-4D97-AF65-F5344CB8AC3E}">
        <p14:creationId xmlns:p14="http://schemas.microsoft.com/office/powerpoint/2010/main" val="388767457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1+#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4" decel="10000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750" fill="hold"/>
                                        <p:tgtEl>
                                          <p:spTgt spid="14"/>
                                        </p:tgtEl>
                                        <p:attrNameLst>
                                          <p:attrName>ppt_x</p:attrName>
                                        </p:attrNameLst>
                                      </p:cBhvr>
                                      <p:tavLst>
                                        <p:tav tm="0">
                                          <p:val>
                                            <p:strVal val="#ppt_x"/>
                                          </p:val>
                                        </p:tav>
                                        <p:tav tm="100000">
                                          <p:val>
                                            <p:strVal val="#ppt_x"/>
                                          </p:val>
                                        </p:tav>
                                      </p:tavLst>
                                    </p:anim>
                                    <p:anim calcmode="lin" valueType="num">
                                      <p:cBhvr additive="base">
                                        <p:cTn id="21" dur="75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ppt_x"/>
                                          </p:val>
                                        </p:tav>
                                        <p:tav tm="100000">
                                          <p:val>
                                            <p:strVal val="#ppt_x"/>
                                          </p:val>
                                        </p:tav>
                                      </p:tavLst>
                                    </p:anim>
                                    <p:anim calcmode="lin" valueType="num">
                                      <p:cBhvr additive="base">
                                        <p:cTn id="25" dur="75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decel="10000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750" fill="hold"/>
                                        <p:tgtEl>
                                          <p:spTgt spid="16"/>
                                        </p:tgtEl>
                                        <p:attrNameLst>
                                          <p:attrName>ppt_x</p:attrName>
                                        </p:attrNameLst>
                                      </p:cBhvr>
                                      <p:tavLst>
                                        <p:tav tm="0">
                                          <p:val>
                                            <p:strVal val="#ppt_x"/>
                                          </p:val>
                                        </p:tav>
                                        <p:tav tm="100000">
                                          <p:val>
                                            <p:strVal val="#ppt_x"/>
                                          </p:val>
                                        </p:tav>
                                      </p:tavLst>
                                    </p:anim>
                                    <p:anim calcmode="lin" valueType="num">
                                      <p:cBhvr additive="base">
                                        <p:cTn id="30" dur="75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25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8203" y="0"/>
            <a:ext cx="5715595" cy="6858000"/>
          </a:xfrm>
          <a:prstGeom prst="rect">
            <a:avLst/>
          </a:prstGeom>
        </p:spPr>
      </p:pic>
      <p:sp>
        <p:nvSpPr>
          <p:cNvPr id="3" name="Content Placeholder 10"/>
          <p:cNvSpPr txBox="1">
            <a:spLocks/>
          </p:cNvSpPr>
          <p:nvPr/>
        </p:nvSpPr>
        <p:spPr>
          <a:xfrm>
            <a:off x="709350" y="1031298"/>
            <a:ext cx="199030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4" name="TextBox 28"/>
          <p:cNvSpPr txBox="1"/>
          <p:nvPr/>
        </p:nvSpPr>
        <p:spPr>
          <a:xfrm>
            <a:off x="709350" y="697543"/>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5" name="Content Placeholder 10"/>
          <p:cNvSpPr txBox="1">
            <a:spLocks/>
          </p:cNvSpPr>
          <p:nvPr/>
        </p:nvSpPr>
        <p:spPr>
          <a:xfrm>
            <a:off x="709350" y="4340555"/>
            <a:ext cx="199030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6" name="TextBox 28"/>
          <p:cNvSpPr txBox="1"/>
          <p:nvPr/>
        </p:nvSpPr>
        <p:spPr>
          <a:xfrm>
            <a:off x="709350" y="4006800"/>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7" name="Content Placeholder 10"/>
          <p:cNvSpPr txBox="1">
            <a:spLocks/>
          </p:cNvSpPr>
          <p:nvPr/>
        </p:nvSpPr>
        <p:spPr>
          <a:xfrm>
            <a:off x="9492342" y="1031298"/>
            <a:ext cx="199030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8" name="TextBox 28"/>
          <p:cNvSpPr txBox="1"/>
          <p:nvPr/>
        </p:nvSpPr>
        <p:spPr>
          <a:xfrm>
            <a:off x="9492342" y="697543"/>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9" name="Content Placeholder 10"/>
          <p:cNvSpPr txBox="1">
            <a:spLocks/>
          </p:cNvSpPr>
          <p:nvPr/>
        </p:nvSpPr>
        <p:spPr>
          <a:xfrm>
            <a:off x="9492342" y="4340555"/>
            <a:ext cx="1990308"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mn-ea"/>
              </a:rPr>
              <a:t>Lorem</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ipsum</a:t>
            </a:r>
            <a:r>
              <a:rPr lang="en-US" sz="1100" b="1" kern="3000" spc="30" dirty="0">
                <a:solidFill>
                  <a:schemeClr val="tx1">
                    <a:lumMod val="85000"/>
                    <a:lumOff val="15000"/>
                  </a:schemeClr>
                </a:solidFill>
                <a:latin typeface="+mn-ea"/>
              </a:rPr>
              <a:t> dolor sit </a:t>
            </a:r>
            <a:r>
              <a:rPr lang="en-US" sz="1100" b="1" kern="3000" spc="30" dirty="0" err="1">
                <a:solidFill>
                  <a:schemeClr val="tx1">
                    <a:lumMod val="85000"/>
                    <a:lumOff val="15000"/>
                  </a:schemeClr>
                </a:solidFill>
                <a:latin typeface="+mn-ea"/>
              </a:rPr>
              <a:t>amet</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consectetur</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adipiscing</a:t>
            </a:r>
            <a:r>
              <a:rPr lang="en-US" sz="1100" b="1" kern="3000" spc="30" dirty="0">
                <a:solidFill>
                  <a:schemeClr val="tx1">
                    <a:lumMod val="85000"/>
                    <a:lumOff val="15000"/>
                  </a:schemeClr>
                </a:solidFill>
                <a:latin typeface="+mn-ea"/>
              </a:rPr>
              <a:t> </a:t>
            </a:r>
            <a:r>
              <a:rPr lang="en-US" sz="1100" b="1" kern="3000" spc="30" dirty="0" err="1">
                <a:solidFill>
                  <a:schemeClr val="tx1">
                    <a:lumMod val="85000"/>
                    <a:lumOff val="15000"/>
                  </a:schemeClr>
                </a:solidFill>
                <a:latin typeface="+mn-ea"/>
              </a:rPr>
              <a:t>elit</a:t>
            </a:r>
            <a:r>
              <a:rPr lang="en-US" sz="1100" b="1"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Nulla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feugiatbibendum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porttitor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Aenean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consectetur</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dignissim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sapien</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imperdiet</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urna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tristique</a:t>
            </a:r>
            <a:r>
              <a:rPr lang="en-US" sz="1100" kern="3000" spc="30" dirty="0">
                <a:solidFill>
                  <a:schemeClr val="tx1">
                    <a:lumMod val="85000"/>
                    <a:lumOff val="15000"/>
                  </a:schemeClr>
                </a:solidFill>
                <a:latin typeface="+mn-ea"/>
              </a:rPr>
              <a:t> vel.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ante </a:t>
            </a:r>
            <a:r>
              <a:rPr lang="en-US" sz="1100" kern="3000" spc="30" dirty="0" err="1">
                <a:solidFill>
                  <a:schemeClr val="tx1">
                    <a:lumMod val="85000"/>
                    <a:lumOff val="15000"/>
                  </a:schemeClr>
                </a:solidFill>
                <a:latin typeface="+mn-ea"/>
              </a:rPr>
              <a:t>ipsum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primis</a:t>
            </a:r>
            <a:r>
              <a:rPr lang="en-US" sz="1100" kern="3000" spc="30" dirty="0">
                <a:solidFill>
                  <a:schemeClr val="tx1">
                    <a:lumMod val="85000"/>
                    <a:lumOff val="15000"/>
                  </a:schemeClr>
                </a:solidFill>
                <a:latin typeface="+mn-ea"/>
              </a:rPr>
              <a:t> in </a:t>
            </a:r>
            <a:r>
              <a:rPr lang="en-US" sz="1100" kern="3000" spc="30" dirty="0" err="1">
                <a:solidFill>
                  <a:schemeClr val="tx1">
                    <a:lumMod val="85000"/>
                    <a:lumOff val="15000"/>
                  </a:schemeClr>
                </a:solidFill>
                <a:latin typeface="+mn-ea"/>
              </a:rPr>
              <a:t>faucibus</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orci</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et </a:t>
            </a:r>
            <a:r>
              <a:rPr lang="en-US" sz="1100" kern="3000" spc="30" dirty="0" err="1">
                <a:solidFill>
                  <a:schemeClr val="tx1">
                    <a:lumMod val="85000"/>
                    <a:lumOff val="15000"/>
                  </a:schemeClr>
                </a:solidFill>
                <a:latin typeface="+mn-ea"/>
              </a:rPr>
              <a:t>ultricesposuere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cubilia</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Curae</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Etiam</a:t>
            </a:r>
            <a:r>
              <a:rPr lang="en-US" sz="1100" kern="3000" spc="30" dirty="0">
                <a:solidFill>
                  <a:schemeClr val="tx1">
                    <a:lumMod val="85000"/>
                    <a:lumOff val="15000"/>
                  </a:schemeClr>
                </a:solidFill>
                <a:latin typeface="+mn-ea"/>
              </a:rPr>
              <a:t> mi </a:t>
            </a:r>
            <a:r>
              <a:rPr lang="en-US" sz="1100" kern="3000" spc="30" dirty="0" err="1">
                <a:solidFill>
                  <a:schemeClr val="tx1">
                    <a:lumMod val="85000"/>
                    <a:lumOff val="15000"/>
                  </a:schemeClr>
                </a:solidFill>
                <a:latin typeface="+mn-ea"/>
              </a:rPr>
              <a:t>lorem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luctus</a:t>
            </a:r>
            <a:r>
              <a:rPr lang="en-US" sz="1100" kern="3000" spc="30" dirty="0">
                <a:solidFill>
                  <a:schemeClr val="tx1">
                    <a:lumMod val="85000"/>
                    <a:lumOff val="15000"/>
                  </a:schemeClr>
                </a:solidFill>
                <a:latin typeface="+mn-ea"/>
              </a:rPr>
              <a:t> vitae </a:t>
            </a:r>
            <a:r>
              <a:rPr lang="en-US" sz="1100" kern="3000" spc="30" dirty="0" err="1">
                <a:solidFill>
                  <a:schemeClr val="tx1">
                    <a:lumMod val="85000"/>
                    <a:lumOff val="15000"/>
                  </a:schemeClr>
                </a:solidFill>
                <a:latin typeface="+mn-ea"/>
              </a:rPr>
              <a:t>vestibulum</a:t>
            </a:r>
            <a:r>
              <a:rPr lang="en-US" sz="1100" kern="3000" spc="30" dirty="0">
                <a:solidFill>
                  <a:schemeClr val="tx1">
                    <a:lumMod val="85000"/>
                    <a:lumOff val="15000"/>
                  </a:schemeClr>
                </a:solidFill>
                <a:latin typeface="+mn-ea"/>
              </a:rPr>
              <a:t> </a:t>
            </a:r>
            <a:r>
              <a:rPr lang="en-US" sz="1100" kern="3000" spc="30" dirty="0" err="1">
                <a:solidFill>
                  <a:schemeClr val="tx1">
                    <a:lumMod val="85000"/>
                    <a:lumOff val="15000"/>
                  </a:schemeClr>
                </a:solidFill>
                <a:latin typeface="+mn-ea"/>
              </a:rPr>
              <a:t>feugia</a:t>
            </a:r>
            <a:r>
              <a:rPr lang="en-US" sz="1100" kern="3000" spc="30" dirty="0">
                <a:solidFill>
                  <a:schemeClr val="tx1">
                    <a:lumMod val="85000"/>
                    <a:lumOff val="15000"/>
                  </a:schemeClr>
                </a:solidFill>
                <a:latin typeface="+mn-ea"/>
              </a:rPr>
              <a:t>. </a:t>
            </a:r>
          </a:p>
        </p:txBody>
      </p:sp>
      <p:sp>
        <p:nvSpPr>
          <p:cNvPr id="10" name="TextBox 28"/>
          <p:cNvSpPr txBox="1"/>
          <p:nvPr/>
        </p:nvSpPr>
        <p:spPr>
          <a:xfrm>
            <a:off x="9492342" y="4006800"/>
            <a:ext cx="1617751" cy="400110"/>
          </a:xfrm>
          <a:prstGeom prst="rect">
            <a:avLst/>
          </a:prstGeom>
          <a:noFill/>
          <a:effectLst/>
        </p:spPr>
        <p:txBody>
          <a:bodyPr wrap="none" rtlCol="0">
            <a:spAutoFit/>
          </a:bodyPr>
          <a:lstStyle/>
          <a:p>
            <a:r>
              <a:rPr lang="zh-CN" altLang="en-US" sz="2000" b="1" i="1" kern="3000" spc="-150" dirty="0">
                <a:solidFill>
                  <a:schemeClr val="tx1">
                    <a:lumMod val="85000"/>
                    <a:lumOff val="15000"/>
                  </a:schemeClr>
                </a:solidFill>
                <a:latin typeface="+mn-ea"/>
              </a:rPr>
              <a:t>添加主题描述</a:t>
            </a:r>
          </a:p>
        </p:txBody>
      </p:sp>
      <p:sp>
        <p:nvSpPr>
          <p:cNvPr id="12" name="TextBox 18"/>
          <p:cNvSpPr txBox="1"/>
          <p:nvPr/>
        </p:nvSpPr>
        <p:spPr>
          <a:xfrm>
            <a:off x="4244972" y="2560250"/>
            <a:ext cx="3980640" cy="3170099"/>
          </a:xfrm>
          <a:prstGeom prst="rect">
            <a:avLst/>
          </a:prstGeom>
          <a:noFill/>
        </p:spPr>
        <p:txBody>
          <a:bodyPr wrap="none" rtlCol="0">
            <a:spAutoFit/>
          </a:bodyPr>
          <a:lstStyle/>
          <a:p>
            <a:pPr algn="r"/>
            <a:r>
              <a:rPr lang="en-US" sz="8800" i="1" spc="-300" dirty="0">
                <a:solidFill>
                  <a:schemeClr val="bg1"/>
                </a:solidFill>
                <a:latin typeface="+mn-ea"/>
              </a:rPr>
              <a:t>Portfolio</a:t>
            </a:r>
          </a:p>
          <a:p>
            <a:pPr algn="r"/>
            <a:r>
              <a:rPr lang="zh-CN" altLang="en-US" sz="2400" i="1" spc="-300" dirty="0">
                <a:solidFill>
                  <a:schemeClr val="bg1"/>
                </a:solidFill>
                <a:latin typeface="+mn-ea"/>
              </a:rPr>
              <a:t>添加主题描述</a:t>
            </a:r>
          </a:p>
          <a:p>
            <a:pPr algn="r"/>
            <a:endParaRPr lang="en-US" sz="8800" i="1" spc="-300" dirty="0">
              <a:solidFill>
                <a:schemeClr val="bg1"/>
              </a:solidFill>
              <a:latin typeface="+mn-ea"/>
            </a:endParaRPr>
          </a:p>
        </p:txBody>
      </p:sp>
    </p:spTree>
    <p:extLst>
      <p:ext uri="{BB962C8B-B14F-4D97-AF65-F5344CB8AC3E}">
        <p14:creationId xmlns:p14="http://schemas.microsoft.com/office/powerpoint/2010/main" val="2481601953"/>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ppt_x"/>
                                          </p:val>
                                        </p:tav>
                                        <p:tav tm="100000">
                                          <p:val>
                                            <p:strVal val="#ppt_x"/>
                                          </p:val>
                                        </p:tav>
                                      </p:tavLst>
                                    </p:anim>
                                    <p:anim calcmode="lin" valueType="num">
                                      <p:cBhvr additive="base">
                                        <p:cTn id="17" dur="75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ppt_x"/>
                                          </p:val>
                                        </p:tav>
                                        <p:tav tm="100000">
                                          <p:val>
                                            <p:strVal val="#ppt_x"/>
                                          </p:val>
                                        </p:tav>
                                      </p:tavLst>
                                    </p:anim>
                                    <p:anim calcmode="lin" valueType="num">
                                      <p:cBhvr additive="base">
                                        <p:cTn id="21" dur="75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ppt_x"/>
                                          </p:val>
                                        </p:tav>
                                        <p:tav tm="100000">
                                          <p:val>
                                            <p:strVal val="#ppt_x"/>
                                          </p:val>
                                        </p:tav>
                                      </p:tavLst>
                                    </p:anim>
                                    <p:anim calcmode="lin" valueType="num">
                                      <p:cBhvr additive="base">
                                        <p:cTn id="26" dur="75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750" fill="hold"/>
                                        <p:tgtEl>
                                          <p:spTgt spid="7"/>
                                        </p:tgtEl>
                                        <p:attrNameLst>
                                          <p:attrName>ppt_x</p:attrName>
                                        </p:attrNameLst>
                                      </p:cBhvr>
                                      <p:tavLst>
                                        <p:tav tm="0">
                                          <p:val>
                                            <p:strVal val="#ppt_x"/>
                                          </p:val>
                                        </p:tav>
                                        <p:tav tm="100000">
                                          <p:val>
                                            <p:strVal val="#ppt_x"/>
                                          </p:val>
                                        </p:tav>
                                      </p:tavLst>
                                    </p:anim>
                                    <p:anim calcmode="lin" valueType="num">
                                      <p:cBhvr additive="base">
                                        <p:cTn id="30" dur="75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fill="hold"/>
                                        <p:tgtEl>
                                          <p:spTgt spid="10"/>
                                        </p:tgtEl>
                                        <p:attrNameLst>
                                          <p:attrName>ppt_x</p:attrName>
                                        </p:attrNameLst>
                                      </p:cBhvr>
                                      <p:tavLst>
                                        <p:tav tm="0">
                                          <p:val>
                                            <p:strVal val="#ppt_x"/>
                                          </p:val>
                                        </p:tav>
                                        <p:tav tm="100000">
                                          <p:val>
                                            <p:strVal val="#ppt_x"/>
                                          </p:val>
                                        </p:tav>
                                      </p:tavLst>
                                    </p:anim>
                                    <p:anim calcmode="lin" valueType="num">
                                      <p:cBhvr additive="base">
                                        <p:cTn id="35" dur="75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750" fill="hold"/>
                                        <p:tgtEl>
                                          <p:spTgt spid="9"/>
                                        </p:tgtEl>
                                        <p:attrNameLst>
                                          <p:attrName>ppt_x</p:attrName>
                                        </p:attrNameLst>
                                      </p:cBhvr>
                                      <p:tavLst>
                                        <p:tav tm="0">
                                          <p:val>
                                            <p:strVal val="#ppt_x"/>
                                          </p:val>
                                        </p:tav>
                                        <p:tav tm="100000">
                                          <p:val>
                                            <p:strVal val="#ppt_x"/>
                                          </p:val>
                                        </p:tav>
                                      </p:tavLst>
                                    </p:anim>
                                    <p:anim calcmode="lin" valueType="num">
                                      <p:cBhvr additive="base">
                                        <p:cTn id="39" dur="75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750" fill="hold"/>
                                        <p:tgtEl>
                                          <p:spTgt spid="12"/>
                                        </p:tgtEl>
                                        <p:attrNameLst>
                                          <p:attrName>ppt_x</p:attrName>
                                        </p:attrNameLst>
                                      </p:cBhvr>
                                      <p:tavLst>
                                        <p:tav tm="0">
                                          <p:val>
                                            <p:strVal val="1+#ppt_w/2"/>
                                          </p:val>
                                        </p:tav>
                                        <p:tav tm="100000">
                                          <p:val>
                                            <p:strVal val="#ppt_x"/>
                                          </p:val>
                                        </p:tav>
                                      </p:tavLst>
                                    </p:anim>
                                    <p:anim calcmode="lin" valueType="num">
                                      <p:cBhvr additive="base">
                                        <p:cTn id="43"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grayscl/>
            <a:extLst>
              <a:ext uri="{28A0092B-C50C-407E-A947-70E740481C1C}">
                <a14:useLocalDpi xmlns:a14="http://schemas.microsoft.com/office/drawing/2010/main" val="0"/>
              </a:ext>
            </a:extLst>
          </a:blip>
          <a:srcRect t="12235"/>
          <a:stretch/>
        </p:blipFill>
        <p:spPr>
          <a:xfrm>
            <a:off x="0" y="-57150"/>
            <a:ext cx="12192000" cy="7106376"/>
          </a:xfrm>
          <a:prstGeom prst="rect">
            <a:avLst/>
          </a:prstGeom>
        </p:spPr>
      </p:pic>
      <p:sp>
        <p:nvSpPr>
          <p:cNvPr id="3" name="矩形 2"/>
          <p:cNvSpPr/>
          <p:nvPr/>
        </p:nvSpPr>
        <p:spPr>
          <a:xfrm>
            <a:off x="0" y="0"/>
            <a:ext cx="12192000" cy="685800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ntent Placeholder 2"/>
          <p:cNvSpPr txBox="1">
            <a:spLocks/>
          </p:cNvSpPr>
          <p:nvPr/>
        </p:nvSpPr>
        <p:spPr>
          <a:xfrm>
            <a:off x="641405" y="1654861"/>
            <a:ext cx="10831193"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33" dirty="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15" name="Content Placeholder 2"/>
          <p:cNvSpPr>
            <a:spLocks noGrp="1"/>
          </p:cNvSpPr>
          <p:nvPr>
            <p:ph idx="1"/>
          </p:nvPr>
        </p:nvSpPr>
        <p:spPr>
          <a:xfrm>
            <a:off x="708125" y="5349214"/>
            <a:ext cx="3168352" cy="972905"/>
          </a:xfrm>
        </p:spPr>
        <p:txBody>
          <a:bodyPr>
            <a:noAutofit/>
          </a:bodyPr>
          <a:lstStyle/>
          <a:p>
            <a:pPr marL="0" indent="0">
              <a:buNone/>
            </a:pPr>
            <a:r>
              <a:rPr lang="en-US" sz="1200" dirty="0">
                <a:solidFill>
                  <a:schemeClr val="bg1"/>
                </a:solidFill>
              </a:rPr>
              <a:t>Lorem ipsum dolor sit amet, </a:t>
            </a:r>
            <a:r>
              <a:rPr lang="en-US" sz="1200" b="1" dirty="0">
                <a:solidFill>
                  <a:schemeClr val="bg1"/>
                </a:solidFill>
              </a:rPr>
              <a:t>consectetur adipiscing elit. </a:t>
            </a:r>
            <a:r>
              <a:rPr lang="en-US" sz="1200" dirty="0">
                <a:solidFill>
                  <a:schemeClr val="bg1"/>
                </a:solidFill>
              </a:rPr>
              <a:t>Lorem Ipsum has been the industry's standard dummy text ever since the 1500s.</a:t>
            </a:r>
          </a:p>
        </p:txBody>
      </p:sp>
      <p:sp>
        <p:nvSpPr>
          <p:cNvPr id="16" name="Title 13"/>
          <p:cNvSpPr txBox="1">
            <a:spLocks/>
          </p:cNvSpPr>
          <p:nvPr/>
        </p:nvSpPr>
        <p:spPr>
          <a:xfrm>
            <a:off x="719403" y="4677140"/>
            <a:ext cx="3072341"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667" dirty="0">
                <a:solidFill>
                  <a:schemeClr val="bg1"/>
                </a:solidFill>
              </a:rPr>
              <a:t>添加主题描述</a:t>
            </a:r>
          </a:p>
        </p:txBody>
      </p:sp>
      <p:sp>
        <p:nvSpPr>
          <p:cNvPr id="17" name="Content Placeholder 2"/>
          <p:cNvSpPr txBox="1">
            <a:spLocks/>
          </p:cNvSpPr>
          <p:nvPr/>
        </p:nvSpPr>
        <p:spPr>
          <a:xfrm>
            <a:off x="4509552" y="5349214"/>
            <a:ext cx="3168352"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solidFill>
              </a:rPr>
              <a:t>Lorem ipsum dolor sit amet, </a:t>
            </a:r>
            <a:r>
              <a:rPr lang="en-US" sz="1200" b="1" dirty="0">
                <a:solidFill>
                  <a:schemeClr val="bg1"/>
                </a:solidFill>
              </a:rPr>
              <a:t>consectetur adipiscing elit. </a:t>
            </a:r>
            <a:r>
              <a:rPr lang="en-US" sz="1200" dirty="0">
                <a:solidFill>
                  <a:schemeClr val="bg1"/>
                </a:solidFill>
              </a:rPr>
              <a:t>Lorem Ipsum has been the industry's standard dummy text ever since the 1500s.</a:t>
            </a:r>
          </a:p>
        </p:txBody>
      </p:sp>
      <p:sp>
        <p:nvSpPr>
          <p:cNvPr id="18" name="Title 13"/>
          <p:cNvSpPr txBox="1">
            <a:spLocks/>
          </p:cNvSpPr>
          <p:nvPr/>
        </p:nvSpPr>
        <p:spPr>
          <a:xfrm>
            <a:off x="4520830" y="4677140"/>
            <a:ext cx="3072341"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667" dirty="0">
                <a:solidFill>
                  <a:schemeClr val="bg1"/>
                </a:solidFill>
              </a:rPr>
              <a:t>添加主题描述</a:t>
            </a:r>
          </a:p>
        </p:txBody>
      </p:sp>
      <p:sp>
        <p:nvSpPr>
          <p:cNvPr id="19" name="Content Placeholder 2"/>
          <p:cNvSpPr txBox="1">
            <a:spLocks/>
          </p:cNvSpPr>
          <p:nvPr/>
        </p:nvSpPr>
        <p:spPr>
          <a:xfrm>
            <a:off x="8196957" y="5349214"/>
            <a:ext cx="3168352"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solidFill>
              </a:rPr>
              <a:t>Lorem ipsum dolor sit amet, </a:t>
            </a:r>
            <a:r>
              <a:rPr lang="en-US" sz="1200" b="1" dirty="0">
                <a:solidFill>
                  <a:schemeClr val="bg1"/>
                </a:solidFill>
              </a:rPr>
              <a:t>consectetur adipiscing elit. </a:t>
            </a:r>
            <a:r>
              <a:rPr lang="en-US" sz="1200" dirty="0">
                <a:solidFill>
                  <a:schemeClr val="bg1"/>
                </a:solidFill>
              </a:rPr>
              <a:t>Lorem Ipsum has been the industry's standard dummy text ever since the 1500s.</a:t>
            </a:r>
          </a:p>
        </p:txBody>
      </p:sp>
      <p:sp>
        <p:nvSpPr>
          <p:cNvPr id="20" name="Title 13"/>
          <p:cNvSpPr txBox="1">
            <a:spLocks/>
          </p:cNvSpPr>
          <p:nvPr/>
        </p:nvSpPr>
        <p:spPr>
          <a:xfrm>
            <a:off x="8208235" y="4677140"/>
            <a:ext cx="3072341"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667" dirty="0">
                <a:solidFill>
                  <a:schemeClr val="bg1"/>
                </a:solidFill>
              </a:rPr>
              <a:t>添加主题描述</a:t>
            </a:r>
          </a:p>
        </p:txBody>
      </p:sp>
      <p:cxnSp>
        <p:nvCxnSpPr>
          <p:cNvPr id="21" name="Straight Connector 23"/>
          <p:cNvCxnSpPr/>
          <p:nvPr/>
        </p:nvCxnSpPr>
        <p:spPr>
          <a:xfrm>
            <a:off x="4079776" y="4965172"/>
            <a:ext cx="0" cy="122195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4"/>
          <p:cNvCxnSpPr/>
          <p:nvPr/>
        </p:nvCxnSpPr>
        <p:spPr>
          <a:xfrm>
            <a:off x="7899000" y="4965172"/>
            <a:ext cx="0" cy="122195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23" name="Chart 3"/>
          <p:cNvGraphicFramePr/>
          <p:nvPr>
            <p:extLst>
              <p:ext uri="{D42A27DB-BD31-4B8C-83A1-F6EECF244321}">
                <p14:modId xmlns:p14="http://schemas.microsoft.com/office/powerpoint/2010/main" val="2331804044"/>
              </p:ext>
            </p:extLst>
          </p:nvPr>
        </p:nvGraphicFramePr>
        <p:xfrm>
          <a:off x="741795" y="2508907"/>
          <a:ext cx="10538780" cy="2133269"/>
        </p:xfrm>
        <a:graphic>
          <a:graphicData uri="http://schemas.openxmlformats.org/drawingml/2006/chart">
            <c:chart xmlns:c="http://schemas.openxmlformats.org/drawingml/2006/chart" xmlns:r="http://schemas.openxmlformats.org/officeDocument/2006/relationships" r:id="rId4"/>
          </a:graphicData>
        </a:graphic>
      </p:graphicFrame>
      <p:sp>
        <p:nvSpPr>
          <p:cNvPr id="24"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Analysis</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市场分析</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25"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Tree>
    <p:extLst>
      <p:ext uri="{BB962C8B-B14F-4D97-AF65-F5344CB8AC3E}">
        <p14:creationId xmlns:p14="http://schemas.microsoft.com/office/powerpoint/2010/main" val="1347380692"/>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graphicEl>
                                              <a:chart seriesIdx="-3" categoryIdx="-3" bldStep="gridLegend"/>
                                            </p:graphicEl>
                                          </p:spTgt>
                                        </p:tgtEl>
                                        <p:attrNameLst>
                                          <p:attrName>style.visibility</p:attrName>
                                        </p:attrNameLst>
                                      </p:cBhvr>
                                      <p:to>
                                        <p:strVal val="visible"/>
                                      </p:to>
                                    </p:set>
                                    <p:animEffect transition="in" filter="wipe(down)">
                                      <p:cBhvr>
                                        <p:cTn id="11" dur="500"/>
                                        <p:tgtEl>
                                          <p:spTgt spid="23">
                                            <p:graphicEl>
                                              <a:chart seriesIdx="-3" categoryIdx="-3" bldStep="gridLegend"/>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graphicEl>
                                              <a:chart seriesIdx="0" categoryIdx="-4" bldStep="series"/>
                                            </p:graphicEl>
                                          </p:spTgt>
                                        </p:tgtEl>
                                        <p:attrNameLst>
                                          <p:attrName>style.visibility</p:attrName>
                                        </p:attrNameLst>
                                      </p:cBhvr>
                                      <p:to>
                                        <p:strVal val="visible"/>
                                      </p:to>
                                    </p:set>
                                    <p:animEffect transition="in" filter="wipe(down)">
                                      <p:cBhvr>
                                        <p:cTn id="15" dur="500"/>
                                        <p:tgtEl>
                                          <p:spTgt spid="23">
                                            <p:graphicEl>
                                              <a:chart seriesIdx="0"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3">
                                            <p:graphicEl>
                                              <a:chart seriesIdx="1" categoryIdx="-4" bldStep="series"/>
                                            </p:graphicEl>
                                          </p:spTgt>
                                        </p:tgtEl>
                                        <p:attrNameLst>
                                          <p:attrName>style.visibility</p:attrName>
                                        </p:attrNameLst>
                                      </p:cBhvr>
                                      <p:to>
                                        <p:strVal val="visible"/>
                                      </p:to>
                                    </p:set>
                                    <p:animEffect transition="in" filter="wipe(down)">
                                      <p:cBhvr>
                                        <p:cTn id="19" dur="500"/>
                                        <p:tgtEl>
                                          <p:spTgt spid="23">
                                            <p:graphicEl>
                                              <a:chart seriesIdx="1" categoryIdx="-4" bldStep="series"/>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3">
                                            <p:graphicEl>
                                              <a:chart seriesIdx="2" categoryIdx="-4" bldStep="series"/>
                                            </p:graphicEl>
                                          </p:spTgt>
                                        </p:tgtEl>
                                        <p:attrNameLst>
                                          <p:attrName>style.visibility</p:attrName>
                                        </p:attrNameLst>
                                      </p:cBhvr>
                                      <p:to>
                                        <p:strVal val="visible"/>
                                      </p:to>
                                    </p:set>
                                    <p:animEffect transition="in" filter="wipe(down)">
                                      <p:cBhvr>
                                        <p:cTn id="23" dur="500"/>
                                        <p:tgtEl>
                                          <p:spTgt spid="23">
                                            <p:graphicEl>
                                              <a:chart seriesIdx="2" categoryIdx="-4" bldStep="series"/>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500"/>
                                        <p:tgtEl>
                                          <p:spTgt spid="15">
                                            <p:txEl>
                                              <p:pRg st="0" end="0"/>
                                            </p:txEl>
                                          </p:spTgt>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16" grpId="0"/>
      <p:bldP spid="17" grpId="0"/>
      <p:bldP spid="18" grpId="0"/>
      <p:bldP spid="19" grpId="0"/>
      <p:bldP spid="20" grpId="0"/>
      <p:bldGraphic spid="23" grpId="0">
        <p:bldSub>
          <a:bldChart bld="series"/>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rotWithShape="1">
          <a:blip r:embed="rId3" cstate="print">
            <a:extLst>
              <a:ext uri="{28A0092B-C50C-407E-A947-70E740481C1C}">
                <a14:useLocalDpi xmlns:a14="http://schemas.microsoft.com/office/drawing/2010/main" val="0"/>
              </a:ext>
            </a:extLst>
          </a:blip>
          <a:srcRect t="11371"/>
          <a:stretch/>
        </p:blipFill>
        <p:spPr>
          <a:xfrm>
            <a:off x="-48754" y="-38100"/>
            <a:ext cx="12240754" cy="6923430"/>
          </a:xfrm>
          <a:prstGeom prst="rect">
            <a:avLst/>
          </a:prstGeom>
        </p:spPr>
      </p:pic>
      <p:sp>
        <p:nvSpPr>
          <p:cNvPr id="40" name="矩形 39"/>
          <p:cNvSpPr/>
          <p:nvPr/>
        </p:nvSpPr>
        <p:spPr>
          <a:xfrm>
            <a:off x="0" y="0"/>
            <a:ext cx="12192000" cy="685800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230461" y="2444663"/>
            <a:ext cx="323557" cy="3502856"/>
          </a:xfrm>
          <a:prstGeom prst="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p:cNvSpPr/>
          <p:nvPr/>
        </p:nvSpPr>
        <p:spPr>
          <a:xfrm>
            <a:off x="8554018" y="3724823"/>
            <a:ext cx="323557" cy="2222696"/>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a:xfrm>
            <a:off x="8877575" y="4554817"/>
            <a:ext cx="323557" cy="1392702"/>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p:cNvSpPr/>
          <p:nvPr/>
        </p:nvSpPr>
        <p:spPr>
          <a:xfrm>
            <a:off x="9791975" y="4301599"/>
            <a:ext cx="323557" cy="1645920"/>
          </a:xfrm>
          <a:prstGeom prst="rect">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10115532" y="2740085"/>
            <a:ext cx="323557" cy="3207434"/>
          </a:xfrm>
          <a:prstGeom prst="rect">
            <a:avLst/>
          </a:prstGeom>
          <a:solidFill>
            <a:schemeClr val="accent4">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0439089" y="3556011"/>
            <a:ext cx="323557" cy="2391508"/>
          </a:xfrm>
          <a:prstGeom prst="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7542102" y="5947519"/>
            <a:ext cx="35863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7839975" y="1966362"/>
            <a:ext cx="0" cy="398115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230461" y="5975229"/>
            <a:ext cx="970671"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2016</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841211" y="5975229"/>
            <a:ext cx="970671"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2017</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H="1">
            <a:off x="7667754" y="5651672"/>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667754" y="4857721"/>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667754" y="4063773"/>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667754" y="3269825"/>
            <a:ext cx="17222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667754" y="2475877"/>
            <a:ext cx="17222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550315" y="2078903"/>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7550315" y="5254695"/>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550315" y="4460747"/>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550315" y="3666799"/>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550315" y="2872851"/>
            <a:ext cx="288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959471" y="1909626"/>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100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959471" y="2296302"/>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90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959471" y="2682978"/>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80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959471" y="3069654"/>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70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59471" y="3456330"/>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60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959471" y="3843006"/>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50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959471" y="4229682"/>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40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959471" y="4616358"/>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30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959471" y="5003034"/>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20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959471" y="5776390"/>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959471" y="5389710"/>
            <a:ext cx="667039" cy="307777"/>
          </a:xfrm>
          <a:prstGeom prst="rect">
            <a:avLst/>
          </a:prstGeom>
          <a:noFill/>
        </p:spPr>
        <p:txBody>
          <a:bodyPr wrap="square" rtlCol="0">
            <a:spAutoFit/>
          </a:bodyPr>
          <a:lstStyle/>
          <a:p>
            <a:pPr algn="r"/>
            <a:r>
              <a:rPr lang="en-US" altLang="zh-CN" sz="1400" dirty="0">
                <a:solidFill>
                  <a:schemeClr val="bg1"/>
                </a:solidFill>
                <a:latin typeface="微软雅黑" panose="020B0503020204020204" pitchFamily="34" charset="-122"/>
                <a:ea typeface="微软雅黑" panose="020B0503020204020204" pitchFamily="34" charset="-122"/>
              </a:rPr>
              <a:t>10</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椭圆 32"/>
          <p:cNvSpPr/>
          <p:nvPr/>
        </p:nvSpPr>
        <p:spPr>
          <a:xfrm>
            <a:off x="831314" y="2467979"/>
            <a:ext cx="308215" cy="308215"/>
          </a:xfrm>
          <a:prstGeom prst="ellipse">
            <a:avLst/>
          </a:prstGeom>
          <a:solidFill>
            <a:srgbClr val="FFC00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4" name="文本框 33"/>
          <p:cNvSpPr txBox="1"/>
          <p:nvPr/>
        </p:nvSpPr>
        <p:spPr>
          <a:xfrm>
            <a:off x="1266244" y="2435323"/>
            <a:ext cx="5585725" cy="938719"/>
          </a:xfrm>
          <a:prstGeom prst="rect">
            <a:avLst/>
          </a:prstGeom>
          <a:noFill/>
        </p:spPr>
        <p:txBody>
          <a:bodyPr wrap="square" rtlCol="0">
            <a:spAutoFit/>
          </a:bodyPr>
          <a:lstStyle/>
          <a:p>
            <a:pPr>
              <a:spcBef>
                <a:spcPts val="600"/>
              </a:spcBef>
            </a:pPr>
            <a:r>
              <a:rPr lang="zh-CN" altLang="en-US" b="1" dirty="0">
                <a:solidFill>
                  <a:srgbClr val="FFC000"/>
                </a:solidFill>
                <a:latin typeface="微软雅黑" panose="020B0503020204020204" pitchFamily="34" charset="-122"/>
                <a:ea typeface="微软雅黑" panose="020B0503020204020204" pitchFamily="34" charset="-122"/>
              </a:rPr>
              <a:t>添加主题描述</a:t>
            </a:r>
          </a:p>
          <a:p>
            <a:pPr>
              <a:spcBef>
                <a:spcPts val="600"/>
              </a:spcBef>
            </a:pPr>
            <a:r>
              <a:rPr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SENTENTS ABOUT THIS PART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a:xfrm>
            <a:off x="831314" y="3940785"/>
            <a:ext cx="308215" cy="308215"/>
          </a:xfrm>
          <a:prstGeom prst="ellipse">
            <a:avLst/>
          </a:prstGeom>
          <a:solidFill>
            <a:schemeClr val="accent4">
              <a:lumMod val="20000"/>
              <a:lumOff val="80000"/>
            </a:schemeClr>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1266244" y="3908129"/>
            <a:ext cx="5585725" cy="938719"/>
          </a:xfrm>
          <a:prstGeom prst="rect">
            <a:avLst/>
          </a:prstGeom>
          <a:noFill/>
        </p:spPr>
        <p:txBody>
          <a:bodyPr wrap="square" rtlCol="0">
            <a:spAutoFit/>
          </a:bodyPr>
          <a:lstStyle/>
          <a:p>
            <a:pPr>
              <a:spcBef>
                <a:spcPts val="600"/>
              </a:spcBef>
            </a:pPr>
            <a:r>
              <a:rPr lang="zh-CN" altLang="en-US" b="1" dirty="0">
                <a:solidFill>
                  <a:schemeClr val="accent4">
                    <a:lumMod val="20000"/>
                    <a:lumOff val="80000"/>
                  </a:schemeClr>
                </a:solidFill>
                <a:latin typeface="微软雅黑" panose="020B0503020204020204" pitchFamily="34" charset="-122"/>
                <a:ea typeface="微软雅黑" panose="020B0503020204020204" pitchFamily="34" charset="-122"/>
              </a:rPr>
              <a:t>添加主题描述</a:t>
            </a:r>
          </a:p>
          <a:p>
            <a:pPr>
              <a:spcBef>
                <a:spcPts val="600"/>
              </a:spcBef>
            </a:pPr>
            <a:r>
              <a:rPr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SENTENTS ABOUT THIS PART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椭圆 36"/>
          <p:cNvSpPr/>
          <p:nvPr/>
        </p:nvSpPr>
        <p:spPr>
          <a:xfrm>
            <a:off x="831314" y="5287351"/>
            <a:ext cx="308215" cy="308215"/>
          </a:xfrm>
          <a:prstGeom prst="ellipse">
            <a:avLst/>
          </a:prstGeom>
          <a:solidFill>
            <a:srgbClr val="FFFF00"/>
          </a:solid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1266244" y="5254695"/>
            <a:ext cx="5585725" cy="938719"/>
          </a:xfrm>
          <a:prstGeom prst="rect">
            <a:avLst/>
          </a:prstGeom>
          <a:noFill/>
        </p:spPr>
        <p:txBody>
          <a:bodyPr wrap="square" rtlCol="0">
            <a:spAutoFit/>
          </a:bodyPr>
          <a:lstStyle/>
          <a:p>
            <a:pPr>
              <a:spcBef>
                <a:spcPts val="600"/>
              </a:spcBef>
            </a:pPr>
            <a:r>
              <a:rPr lang="zh-CN" altLang="en-US" b="1" dirty="0">
                <a:solidFill>
                  <a:srgbClr val="FFFF00"/>
                </a:solidFill>
                <a:latin typeface="微软雅黑" panose="020B0503020204020204" pitchFamily="34" charset="-122"/>
                <a:ea typeface="微软雅黑" panose="020B0503020204020204" pitchFamily="34" charset="-122"/>
              </a:rPr>
              <a:t>添加主题描述</a:t>
            </a:r>
          </a:p>
          <a:p>
            <a:pPr>
              <a:spcBef>
                <a:spcPts val="600"/>
              </a:spcBef>
            </a:pPr>
            <a:r>
              <a:rPr lang="en-US" altLang="zh-CN" sz="1600" dirty="0">
                <a:solidFill>
                  <a:schemeClr val="bg1"/>
                </a:solidFill>
                <a:latin typeface="微软雅黑" panose="020B0503020204020204" pitchFamily="34" charset="-122"/>
                <a:ea typeface="微软雅黑" panose="020B0503020204020204" pitchFamily="34" charset="-122"/>
              </a:rPr>
              <a:t>CLICK HERE TO ADD YOUR DESCRIPTION SENTENTS ABOUT THIS PART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1"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Analysis</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市场分析</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2"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Tree>
    <p:extLst>
      <p:ext uri="{BB962C8B-B14F-4D97-AF65-F5344CB8AC3E}">
        <p14:creationId xmlns:p14="http://schemas.microsoft.com/office/powerpoint/2010/main" val="4213763997"/>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750"/>
                                        <p:tgtEl>
                                          <p:spTgt spid="9"/>
                                        </p:tgtEl>
                                      </p:cBhvr>
                                    </p:animEffect>
                                  </p:childTnLst>
                                </p:cTn>
                              </p:par>
                            </p:childTnLst>
                          </p:cTn>
                        </p:par>
                        <p:par>
                          <p:cTn id="11" fill="hold">
                            <p:stCondLst>
                              <p:cond delay="750"/>
                            </p:stCondLst>
                            <p:childTnLst>
                              <p:par>
                                <p:cTn id="12" presetID="22" presetClass="entr" presetSubtype="2"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500"/>
                                        <p:tgtEl>
                                          <p:spTgt spid="13"/>
                                        </p:tgtEl>
                                      </p:cBhvr>
                                    </p:animEffect>
                                  </p:childTnLst>
                                </p:cTn>
                              </p:par>
                              <p:par>
                                <p:cTn id="18" presetID="22" presetClass="entr" presetSubtype="2"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2"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2"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par>
                                <p:cTn id="27" presetID="22" presetClass="entr" presetSubtype="2"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par>
                                <p:cTn id="30" presetID="2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2"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500"/>
                                        <p:tgtEl>
                                          <p:spTgt spid="19"/>
                                        </p:tgtEl>
                                      </p:cBhvr>
                                    </p:animEffect>
                                  </p:childTnLst>
                                </p:cTn>
                              </p:par>
                              <p:par>
                                <p:cTn id="36" presetID="22" presetClass="entr" presetSubtype="2"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par>
                                <p:cTn id="39" presetID="22" presetClass="entr" presetSubtype="2"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childTnLst>
                          </p:cTn>
                        </p:par>
                        <p:par>
                          <p:cTn id="42" fill="hold">
                            <p:stCondLst>
                              <p:cond delay="125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childTnLst>
                          </p:cTn>
                        </p:par>
                        <p:par>
                          <p:cTn id="76" fill="hold">
                            <p:stCondLst>
                              <p:cond delay="1750"/>
                            </p:stCondLst>
                            <p:childTnLst>
                              <p:par>
                                <p:cTn id="77" presetID="10" presetClass="entr" presetSubtype="0"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500"/>
                                        <p:tgtEl>
                                          <p:spTgt spid="10"/>
                                        </p:tgtEl>
                                      </p:cBhvr>
                                    </p:animEffect>
                                  </p:childTnLst>
                                </p:cTn>
                              </p:par>
                            </p:childTnLst>
                          </p:cTn>
                        </p:par>
                        <p:par>
                          <p:cTn id="80" fill="hold">
                            <p:stCondLst>
                              <p:cond delay="2250"/>
                            </p:stCondLst>
                            <p:childTnLst>
                              <p:par>
                                <p:cTn id="81" presetID="22" presetClass="entr" presetSubtype="4"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00"/>
                                        <p:tgtEl>
                                          <p:spTgt spid="2"/>
                                        </p:tgtEl>
                                      </p:cBhvr>
                                    </p:animEffect>
                                  </p:childTnLst>
                                </p:cTn>
                              </p:par>
                            </p:childTnLst>
                          </p:cTn>
                        </p:par>
                        <p:par>
                          <p:cTn id="84" fill="hold">
                            <p:stCondLst>
                              <p:cond delay="2750"/>
                            </p:stCondLst>
                            <p:childTnLst>
                              <p:par>
                                <p:cTn id="85" presetID="22" presetClass="entr" presetSubtype="4"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down)">
                                      <p:cBhvr>
                                        <p:cTn id="87" dur="500"/>
                                        <p:tgtEl>
                                          <p:spTgt spid="3"/>
                                        </p:tgtEl>
                                      </p:cBhvr>
                                    </p:animEffect>
                                  </p:childTnLst>
                                </p:cTn>
                              </p:par>
                            </p:childTnLst>
                          </p:cTn>
                        </p:par>
                        <p:par>
                          <p:cTn id="88" fill="hold">
                            <p:stCondLst>
                              <p:cond delay="3250"/>
                            </p:stCondLst>
                            <p:childTnLst>
                              <p:par>
                                <p:cTn id="89" presetID="22" presetClass="entr" presetSubtype="4" fill="hold" grpId="0" nodeType="after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wipe(down)">
                                      <p:cBhvr>
                                        <p:cTn id="91" dur="500"/>
                                        <p:tgtEl>
                                          <p:spTgt spid="4"/>
                                        </p:tgtEl>
                                      </p:cBhvr>
                                    </p:animEffect>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500"/>
                                        <p:tgtEl>
                                          <p:spTgt spid="11"/>
                                        </p:tgtEl>
                                      </p:cBhvr>
                                    </p:animEffect>
                                  </p:childTnLst>
                                </p:cTn>
                              </p:par>
                            </p:childTnLst>
                          </p:cTn>
                        </p:par>
                        <p:par>
                          <p:cTn id="96" fill="hold">
                            <p:stCondLst>
                              <p:cond delay="4250"/>
                            </p:stCondLst>
                            <p:childTnLst>
                              <p:par>
                                <p:cTn id="97" presetID="22" presetClass="entr" presetSubtype="4" fill="hold" grpId="0" nodeType="after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wipe(down)">
                                      <p:cBhvr>
                                        <p:cTn id="99" dur="500"/>
                                        <p:tgtEl>
                                          <p:spTgt spid="5"/>
                                        </p:tgtEl>
                                      </p:cBhvr>
                                    </p:animEffect>
                                  </p:childTnLst>
                                </p:cTn>
                              </p:par>
                            </p:childTnLst>
                          </p:cTn>
                        </p:par>
                        <p:par>
                          <p:cTn id="100" fill="hold">
                            <p:stCondLst>
                              <p:cond delay="4750"/>
                            </p:stCondLst>
                            <p:childTnLst>
                              <p:par>
                                <p:cTn id="101" presetID="22" presetClass="entr" presetSubtype="4" fill="hold" grpId="0"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down)">
                                      <p:cBhvr>
                                        <p:cTn id="103" dur="500"/>
                                        <p:tgtEl>
                                          <p:spTgt spid="6"/>
                                        </p:tgtEl>
                                      </p:cBhvr>
                                    </p:animEffect>
                                  </p:childTnLst>
                                </p:cTn>
                              </p:par>
                            </p:childTnLst>
                          </p:cTn>
                        </p:par>
                        <p:par>
                          <p:cTn id="104" fill="hold">
                            <p:stCondLst>
                              <p:cond delay="5250"/>
                            </p:stCondLst>
                            <p:childTnLst>
                              <p:par>
                                <p:cTn id="105" presetID="22" presetClass="entr" presetSubtype="4" fill="hold" grpId="0" nodeType="after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wipe(down)">
                                      <p:cBhvr>
                                        <p:cTn id="107" dur="500"/>
                                        <p:tgtEl>
                                          <p:spTgt spid="7"/>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33"/>
                                        </p:tgtEl>
                                        <p:attrNameLst>
                                          <p:attrName>style.visibility</p:attrName>
                                        </p:attrNameLst>
                                      </p:cBhvr>
                                      <p:to>
                                        <p:strVal val="visible"/>
                                      </p:to>
                                    </p:set>
                                    <p:anim calcmode="lin" valueType="num">
                                      <p:cBhvr>
                                        <p:cTn id="110" dur="1000" fill="hold"/>
                                        <p:tgtEl>
                                          <p:spTgt spid="33"/>
                                        </p:tgtEl>
                                        <p:attrNameLst>
                                          <p:attrName>ppt_w</p:attrName>
                                        </p:attrNameLst>
                                      </p:cBhvr>
                                      <p:tavLst>
                                        <p:tav tm="0">
                                          <p:val>
                                            <p:fltVal val="0"/>
                                          </p:val>
                                        </p:tav>
                                        <p:tav tm="100000">
                                          <p:val>
                                            <p:strVal val="#ppt_w"/>
                                          </p:val>
                                        </p:tav>
                                      </p:tavLst>
                                    </p:anim>
                                    <p:anim calcmode="lin" valueType="num">
                                      <p:cBhvr>
                                        <p:cTn id="111" dur="1000" fill="hold"/>
                                        <p:tgtEl>
                                          <p:spTgt spid="33"/>
                                        </p:tgtEl>
                                        <p:attrNameLst>
                                          <p:attrName>ppt_h</p:attrName>
                                        </p:attrNameLst>
                                      </p:cBhvr>
                                      <p:tavLst>
                                        <p:tav tm="0">
                                          <p:val>
                                            <p:fltVal val="0"/>
                                          </p:val>
                                        </p:tav>
                                        <p:tav tm="100000">
                                          <p:val>
                                            <p:strVal val="#ppt_h"/>
                                          </p:val>
                                        </p:tav>
                                      </p:tavLst>
                                    </p:anim>
                                    <p:anim calcmode="lin" valueType="num">
                                      <p:cBhvr>
                                        <p:cTn id="112" dur="1000" fill="hold"/>
                                        <p:tgtEl>
                                          <p:spTgt spid="33"/>
                                        </p:tgtEl>
                                        <p:attrNameLst>
                                          <p:attrName>style.rotation</p:attrName>
                                        </p:attrNameLst>
                                      </p:cBhvr>
                                      <p:tavLst>
                                        <p:tav tm="0">
                                          <p:val>
                                            <p:fltVal val="90"/>
                                          </p:val>
                                        </p:tav>
                                        <p:tav tm="100000">
                                          <p:val>
                                            <p:fltVal val="0"/>
                                          </p:val>
                                        </p:tav>
                                      </p:tavLst>
                                    </p:anim>
                                    <p:animEffect transition="in" filter="fade">
                                      <p:cBhvr>
                                        <p:cTn id="113" dur="1000"/>
                                        <p:tgtEl>
                                          <p:spTgt spid="33"/>
                                        </p:tgtEl>
                                      </p:cBhvr>
                                    </p:animEffect>
                                  </p:childTnLst>
                                </p:cTn>
                              </p:par>
                            </p:childTnLst>
                          </p:cTn>
                        </p:par>
                        <p:par>
                          <p:cTn id="114" fill="hold">
                            <p:stCondLst>
                              <p:cond delay="6250"/>
                            </p:stCondLst>
                            <p:childTnLst>
                              <p:par>
                                <p:cTn id="115" presetID="10" presetClass="entr" presetSubtype="0" fill="hold" grpId="0" nodeType="afterEffect">
                                  <p:stCondLst>
                                    <p:cond delay="0"/>
                                  </p:stCondLst>
                                  <p:iterate type="lt">
                                    <p:tmPct val="10000"/>
                                  </p:iterate>
                                  <p:childTnLst>
                                    <p:set>
                                      <p:cBhvr>
                                        <p:cTn id="116" dur="1" fill="hold">
                                          <p:stCondLst>
                                            <p:cond delay="0"/>
                                          </p:stCondLst>
                                        </p:cTn>
                                        <p:tgtEl>
                                          <p:spTgt spid="34"/>
                                        </p:tgtEl>
                                        <p:attrNameLst>
                                          <p:attrName>style.visibility</p:attrName>
                                        </p:attrNameLst>
                                      </p:cBhvr>
                                      <p:to>
                                        <p:strVal val="visible"/>
                                      </p:to>
                                    </p:set>
                                    <p:animEffect transition="in" filter="fade">
                                      <p:cBhvr>
                                        <p:cTn id="117" dur="500"/>
                                        <p:tgtEl>
                                          <p:spTgt spid="34"/>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35"/>
                                        </p:tgtEl>
                                        <p:attrNameLst>
                                          <p:attrName>style.visibility</p:attrName>
                                        </p:attrNameLst>
                                      </p:cBhvr>
                                      <p:to>
                                        <p:strVal val="visible"/>
                                      </p:to>
                                    </p:set>
                                    <p:anim calcmode="lin" valueType="num">
                                      <p:cBhvr>
                                        <p:cTn id="120" dur="1000" fill="hold"/>
                                        <p:tgtEl>
                                          <p:spTgt spid="35"/>
                                        </p:tgtEl>
                                        <p:attrNameLst>
                                          <p:attrName>ppt_w</p:attrName>
                                        </p:attrNameLst>
                                      </p:cBhvr>
                                      <p:tavLst>
                                        <p:tav tm="0">
                                          <p:val>
                                            <p:fltVal val="0"/>
                                          </p:val>
                                        </p:tav>
                                        <p:tav tm="100000">
                                          <p:val>
                                            <p:strVal val="#ppt_w"/>
                                          </p:val>
                                        </p:tav>
                                      </p:tavLst>
                                    </p:anim>
                                    <p:anim calcmode="lin" valueType="num">
                                      <p:cBhvr>
                                        <p:cTn id="121" dur="1000" fill="hold"/>
                                        <p:tgtEl>
                                          <p:spTgt spid="35"/>
                                        </p:tgtEl>
                                        <p:attrNameLst>
                                          <p:attrName>ppt_h</p:attrName>
                                        </p:attrNameLst>
                                      </p:cBhvr>
                                      <p:tavLst>
                                        <p:tav tm="0">
                                          <p:val>
                                            <p:fltVal val="0"/>
                                          </p:val>
                                        </p:tav>
                                        <p:tav tm="100000">
                                          <p:val>
                                            <p:strVal val="#ppt_h"/>
                                          </p:val>
                                        </p:tav>
                                      </p:tavLst>
                                    </p:anim>
                                    <p:anim calcmode="lin" valueType="num">
                                      <p:cBhvr>
                                        <p:cTn id="122" dur="1000" fill="hold"/>
                                        <p:tgtEl>
                                          <p:spTgt spid="35"/>
                                        </p:tgtEl>
                                        <p:attrNameLst>
                                          <p:attrName>style.rotation</p:attrName>
                                        </p:attrNameLst>
                                      </p:cBhvr>
                                      <p:tavLst>
                                        <p:tav tm="0">
                                          <p:val>
                                            <p:fltVal val="90"/>
                                          </p:val>
                                        </p:tav>
                                        <p:tav tm="100000">
                                          <p:val>
                                            <p:fltVal val="0"/>
                                          </p:val>
                                        </p:tav>
                                      </p:tavLst>
                                    </p:anim>
                                    <p:animEffect transition="in" filter="fade">
                                      <p:cBhvr>
                                        <p:cTn id="123" dur="1000"/>
                                        <p:tgtEl>
                                          <p:spTgt spid="35"/>
                                        </p:tgtEl>
                                      </p:cBhvr>
                                    </p:animEffect>
                                  </p:childTnLst>
                                </p:cTn>
                              </p:par>
                            </p:childTnLst>
                          </p:cTn>
                        </p:par>
                        <p:par>
                          <p:cTn id="124" fill="hold">
                            <p:stCondLst>
                              <p:cond delay="9500"/>
                            </p:stCondLst>
                            <p:childTnLst>
                              <p:par>
                                <p:cTn id="125" presetID="10" presetClass="entr" presetSubtype="0" fill="hold" grpId="0" nodeType="afterEffect">
                                  <p:stCondLst>
                                    <p:cond delay="0"/>
                                  </p:stCondLst>
                                  <p:iterate type="lt">
                                    <p:tmPct val="10000"/>
                                  </p:iterate>
                                  <p:childTnLst>
                                    <p:set>
                                      <p:cBhvr>
                                        <p:cTn id="126" dur="1" fill="hold">
                                          <p:stCondLst>
                                            <p:cond delay="0"/>
                                          </p:stCondLst>
                                        </p:cTn>
                                        <p:tgtEl>
                                          <p:spTgt spid="36"/>
                                        </p:tgtEl>
                                        <p:attrNameLst>
                                          <p:attrName>style.visibility</p:attrName>
                                        </p:attrNameLst>
                                      </p:cBhvr>
                                      <p:to>
                                        <p:strVal val="visible"/>
                                      </p:to>
                                    </p:set>
                                    <p:animEffect transition="in" filter="fade">
                                      <p:cBhvr>
                                        <p:cTn id="127" dur="500"/>
                                        <p:tgtEl>
                                          <p:spTgt spid="36"/>
                                        </p:tgtEl>
                                      </p:cBhvr>
                                    </p:animEffect>
                                  </p:childTnLst>
                                </p:cTn>
                              </p:par>
                              <p:par>
                                <p:cTn id="128" presetID="31" presetClass="entr" presetSubtype="0" fill="hold" grpId="0" nodeType="withEffect">
                                  <p:stCondLst>
                                    <p:cond delay="0"/>
                                  </p:stCondLst>
                                  <p:childTnLst>
                                    <p:set>
                                      <p:cBhvr>
                                        <p:cTn id="129" dur="1" fill="hold">
                                          <p:stCondLst>
                                            <p:cond delay="0"/>
                                          </p:stCondLst>
                                        </p:cTn>
                                        <p:tgtEl>
                                          <p:spTgt spid="37"/>
                                        </p:tgtEl>
                                        <p:attrNameLst>
                                          <p:attrName>style.visibility</p:attrName>
                                        </p:attrNameLst>
                                      </p:cBhvr>
                                      <p:to>
                                        <p:strVal val="visible"/>
                                      </p:to>
                                    </p:set>
                                    <p:anim calcmode="lin" valueType="num">
                                      <p:cBhvr>
                                        <p:cTn id="130" dur="1000" fill="hold"/>
                                        <p:tgtEl>
                                          <p:spTgt spid="37"/>
                                        </p:tgtEl>
                                        <p:attrNameLst>
                                          <p:attrName>ppt_w</p:attrName>
                                        </p:attrNameLst>
                                      </p:cBhvr>
                                      <p:tavLst>
                                        <p:tav tm="0">
                                          <p:val>
                                            <p:fltVal val="0"/>
                                          </p:val>
                                        </p:tav>
                                        <p:tav tm="100000">
                                          <p:val>
                                            <p:strVal val="#ppt_w"/>
                                          </p:val>
                                        </p:tav>
                                      </p:tavLst>
                                    </p:anim>
                                    <p:anim calcmode="lin" valueType="num">
                                      <p:cBhvr>
                                        <p:cTn id="131" dur="1000" fill="hold"/>
                                        <p:tgtEl>
                                          <p:spTgt spid="37"/>
                                        </p:tgtEl>
                                        <p:attrNameLst>
                                          <p:attrName>ppt_h</p:attrName>
                                        </p:attrNameLst>
                                      </p:cBhvr>
                                      <p:tavLst>
                                        <p:tav tm="0">
                                          <p:val>
                                            <p:fltVal val="0"/>
                                          </p:val>
                                        </p:tav>
                                        <p:tav tm="100000">
                                          <p:val>
                                            <p:strVal val="#ppt_h"/>
                                          </p:val>
                                        </p:tav>
                                      </p:tavLst>
                                    </p:anim>
                                    <p:anim calcmode="lin" valueType="num">
                                      <p:cBhvr>
                                        <p:cTn id="132" dur="1000" fill="hold"/>
                                        <p:tgtEl>
                                          <p:spTgt spid="37"/>
                                        </p:tgtEl>
                                        <p:attrNameLst>
                                          <p:attrName>style.rotation</p:attrName>
                                        </p:attrNameLst>
                                      </p:cBhvr>
                                      <p:tavLst>
                                        <p:tav tm="0">
                                          <p:val>
                                            <p:fltVal val="90"/>
                                          </p:val>
                                        </p:tav>
                                        <p:tav tm="100000">
                                          <p:val>
                                            <p:fltVal val="0"/>
                                          </p:val>
                                        </p:tav>
                                      </p:tavLst>
                                    </p:anim>
                                    <p:animEffect transition="in" filter="fade">
                                      <p:cBhvr>
                                        <p:cTn id="133" dur="1000"/>
                                        <p:tgtEl>
                                          <p:spTgt spid="37"/>
                                        </p:tgtEl>
                                      </p:cBhvr>
                                    </p:animEffect>
                                  </p:childTnLst>
                                </p:cTn>
                              </p:par>
                            </p:childTnLst>
                          </p:cTn>
                        </p:par>
                        <p:par>
                          <p:cTn id="134" fill="hold">
                            <p:stCondLst>
                              <p:cond delay="12750"/>
                            </p:stCondLst>
                            <p:childTnLst>
                              <p:par>
                                <p:cTn id="135" presetID="10" presetClass="entr" presetSubtype="0" fill="hold" grpId="0" nodeType="afterEffect">
                                  <p:stCondLst>
                                    <p:cond delay="0"/>
                                  </p:stCondLst>
                                  <p:iterate type="lt">
                                    <p:tmPct val="10000"/>
                                  </p:iterate>
                                  <p:childTnLst>
                                    <p:set>
                                      <p:cBhvr>
                                        <p:cTn id="136" dur="1" fill="hold">
                                          <p:stCondLst>
                                            <p:cond delay="0"/>
                                          </p:stCondLst>
                                        </p:cTn>
                                        <p:tgtEl>
                                          <p:spTgt spid="38"/>
                                        </p:tgtEl>
                                        <p:attrNameLst>
                                          <p:attrName>style.visibility</p:attrName>
                                        </p:attrNameLst>
                                      </p:cBhvr>
                                      <p:to>
                                        <p:strVal val="visible"/>
                                      </p:to>
                                    </p:set>
                                    <p:animEffect transition="in" filter="fade">
                                      <p:cBhvr>
                                        <p:cTn id="1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0" grpId="0"/>
      <p:bldP spid="11" grpId="0"/>
      <p:bldP spid="22" grpId="0"/>
      <p:bldP spid="23" grpId="0"/>
      <p:bldP spid="24" grpId="0"/>
      <p:bldP spid="25" grpId="0"/>
      <p:bldP spid="26" grpId="0"/>
      <p:bldP spid="27" grpId="0"/>
      <p:bldP spid="28" grpId="0"/>
      <p:bldP spid="29" grpId="0"/>
      <p:bldP spid="30" grpId="0"/>
      <p:bldP spid="31" grpId="0"/>
      <p:bldP spid="32" grpId="0"/>
      <p:bldP spid="33" grpId="0" animBg="1"/>
      <p:bldP spid="34" grpId="0"/>
      <p:bldP spid="35" grpId="0" animBg="1"/>
      <p:bldP spid="36" grpId="0"/>
      <p:bldP spid="37" grpId="0" animBg="1"/>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b="14922"/>
          <a:stretch/>
        </p:blipFill>
        <p:spPr>
          <a:xfrm>
            <a:off x="0" y="0"/>
            <a:ext cx="12192000" cy="6915150"/>
          </a:xfrm>
          <a:prstGeom prst="rect">
            <a:avLst/>
          </a:prstGeom>
        </p:spPr>
      </p:pic>
      <p:sp>
        <p:nvSpPr>
          <p:cNvPr id="2"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Showreel</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作品</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3"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
        <p:nvSpPr>
          <p:cNvPr id="5" name="平行四边形 4"/>
          <p:cNvSpPr/>
          <p:nvPr/>
        </p:nvSpPr>
        <p:spPr>
          <a:xfrm>
            <a:off x="7742202" y="2463539"/>
            <a:ext cx="5297714" cy="882650"/>
          </a:xfrm>
          <a:prstGeom prst="parallelogram">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MH_Entry_1">
            <a:hlinkClick r:id="rId5" action="ppaction://hlinksldjump"/>
          </p:cNvPr>
          <p:cNvSpPr>
            <a:spLocks noChangeArrowheads="1"/>
          </p:cNvSpPr>
          <p:nvPr>
            <p:custDataLst>
              <p:tags r:id="rId1"/>
            </p:custDataLst>
          </p:nvPr>
        </p:nvSpPr>
        <p:spPr bwMode="auto">
          <a:xfrm>
            <a:off x="7934443" y="2600612"/>
            <a:ext cx="5105473" cy="60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84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i="1" dirty="0">
                <a:solidFill>
                  <a:schemeClr val="bg1"/>
                </a:solidFill>
                <a:latin typeface="+mn-ea"/>
                <a:ea typeface="+mn-ea"/>
              </a:rPr>
              <a:t>添加主题描述</a:t>
            </a:r>
          </a:p>
        </p:txBody>
      </p:sp>
      <p:sp>
        <p:nvSpPr>
          <p:cNvPr id="7" name="矩形 6"/>
          <p:cNvSpPr/>
          <p:nvPr/>
        </p:nvSpPr>
        <p:spPr>
          <a:xfrm>
            <a:off x="7922061" y="3829906"/>
            <a:ext cx="3630490" cy="2226892"/>
          </a:xfrm>
          <a:prstGeom prst="rect">
            <a:avLst/>
          </a:prstGeom>
        </p:spPr>
        <p:txBody>
          <a:bodyPr wrap="square">
            <a:spAutoFit/>
          </a:bodyPr>
          <a:lstStyle/>
          <a:p>
            <a:pPr algn="r">
              <a:lnSpc>
                <a:spcPct val="130000"/>
              </a:lnSpc>
            </a:pPr>
            <a:r>
              <a:rPr lang="en-US" altLang="zh-CN" sz="1067"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gn="r">
              <a:lnSpc>
                <a:spcPct val="130000"/>
              </a:lnSpc>
            </a:pPr>
            <a:r>
              <a:rPr lang="en-US" altLang="zh-CN" sz="1067"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8" name="直接连接符 7"/>
          <p:cNvCxnSpPr/>
          <p:nvPr/>
        </p:nvCxnSpPr>
        <p:spPr>
          <a:xfrm>
            <a:off x="10704631" y="3810236"/>
            <a:ext cx="705628" cy="0"/>
          </a:xfrm>
          <a:prstGeom prst="line">
            <a:avLst/>
          </a:prstGeom>
          <a:ln/>
        </p:spPr>
        <p:style>
          <a:lnRef idx="1">
            <a:schemeClr val="accent4"/>
          </a:lnRef>
          <a:fillRef idx="0">
            <a:schemeClr val="accent4"/>
          </a:fillRef>
          <a:effectRef idx="0">
            <a:schemeClr val="accent4"/>
          </a:effectRef>
          <a:fontRef idx="minor">
            <a:schemeClr val="tx1"/>
          </a:fontRef>
        </p:style>
      </p:cxnSp>
      <p:sp>
        <p:nvSpPr>
          <p:cNvPr id="9" name="Shape 2702"/>
          <p:cNvSpPr/>
          <p:nvPr/>
        </p:nvSpPr>
        <p:spPr>
          <a:xfrm>
            <a:off x="10074711" y="6158413"/>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FFC000"/>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
        <p:nvSpPr>
          <p:cNvPr id="10" name="Shape 2703"/>
          <p:cNvSpPr/>
          <p:nvPr/>
        </p:nvSpPr>
        <p:spPr>
          <a:xfrm>
            <a:off x="10599447" y="6158413"/>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FFC000"/>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
        <p:nvSpPr>
          <p:cNvPr id="11" name="Shape 2708"/>
          <p:cNvSpPr/>
          <p:nvPr/>
        </p:nvSpPr>
        <p:spPr>
          <a:xfrm>
            <a:off x="11124183" y="6158413"/>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FFC000"/>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Tree>
    <p:extLst>
      <p:ext uri="{BB962C8B-B14F-4D97-AF65-F5344CB8AC3E}">
        <p14:creationId xmlns:p14="http://schemas.microsoft.com/office/powerpoint/2010/main" val="3934375860"/>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5">
                                            <p:bg/>
                                          </p:spTgt>
                                        </p:tgtEl>
                                        <p:attrNameLst>
                                          <p:attrName>style.visibility</p:attrName>
                                        </p:attrNameLst>
                                      </p:cBhvr>
                                      <p:to>
                                        <p:strVal val="visible"/>
                                      </p:to>
                                    </p:set>
                                    <p:anim calcmode="lin" valueType="num">
                                      <p:cBhvr additive="base">
                                        <p:cTn id="13" dur="500" fill="hold"/>
                                        <p:tgtEl>
                                          <p:spTgt spid="5">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5">
                                            <p:bg/>
                                          </p:spTgt>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nodePh="1">
                                  <p:stCondLst>
                                    <p:cond delay="0"/>
                                  </p:stCondLst>
                                  <p:endCondLst>
                                    <p:cond evt="begin" delay="0">
                                      <p:tn val="15"/>
                                    </p:cond>
                                  </p:end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0-#ppt_h/2"/>
                                          </p:val>
                                        </p:tav>
                                        <p:tav tm="100000">
                                          <p:val>
                                            <p:strVal val="#ppt_y"/>
                                          </p:val>
                                        </p:tav>
                                      </p:tavLst>
                                    </p:anim>
                                  </p:childTnLst>
                                </p:cTn>
                              </p:par>
                              <p:par>
                                <p:cTn id="19" presetID="22" presetClass="entr" presetSubtype="8"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53" presetClass="entr" presetSubtype="16"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p:bldP spid="7" grpId="0"/>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3"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Showreel</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作品</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grpSp>
        <p:nvGrpSpPr>
          <p:cNvPr id="5" name="组合 4"/>
          <p:cNvGrpSpPr/>
          <p:nvPr/>
        </p:nvGrpSpPr>
        <p:grpSpPr>
          <a:xfrm>
            <a:off x="7553325" y="754063"/>
            <a:ext cx="4163461" cy="646331"/>
            <a:chOff x="107604" y="4154354"/>
            <a:chExt cx="4163461" cy="646331"/>
          </a:xfrm>
        </p:grpSpPr>
        <p:sp>
          <p:nvSpPr>
            <p:cNvPr id="6" name="文本框 5"/>
            <p:cNvSpPr txBox="1"/>
            <p:nvPr/>
          </p:nvSpPr>
          <p:spPr>
            <a:xfrm>
              <a:off x="107604" y="4154354"/>
              <a:ext cx="615389" cy="646331"/>
            </a:xfrm>
            <a:prstGeom prst="rect">
              <a:avLst/>
            </a:prstGeom>
            <a:noFill/>
          </p:spPr>
          <p:txBody>
            <a:bodyPr wrap="square" rtlCol="0">
              <a:spAutoFit/>
            </a:bodyPr>
            <a:lstStyle/>
            <a:p>
              <a:r>
                <a:rPr lang="en-US" altLang="zh-CN" sz="3600" b="1" dirty="0">
                  <a:solidFill>
                    <a:schemeClr val="bg1"/>
                  </a:solidFill>
                  <a:latin typeface="Nyala" panose="02000504070300020003" pitchFamily="2" charset="0"/>
                </a:rPr>
                <a:t>01</a:t>
              </a:r>
              <a:endParaRPr lang="zh-CN" altLang="en-US" sz="3600" b="1" dirty="0">
                <a:solidFill>
                  <a:schemeClr val="bg1"/>
                </a:solidFill>
                <a:latin typeface="Nyala" panose="02000504070300020003" pitchFamily="2" charset="0"/>
              </a:endParaRPr>
            </a:p>
          </p:txBody>
        </p:sp>
        <p:sp>
          <p:nvSpPr>
            <p:cNvPr id="7" name="文本框 6"/>
            <p:cNvSpPr txBox="1"/>
            <p:nvPr/>
          </p:nvSpPr>
          <p:spPr>
            <a:xfrm>
              <a:off x="641011" y="4154354"/>
              <a:ext cx="3630054" cy="646331"/>
            </a:xfrm>
            <a:prstGeom prst="rect">
              <a:avLst/>
            </a:prstGeom>
            <a:noFill/>
          </p:spPr>
          <p:txBody>
            <a:bodyPr wrap="square" rtlCol="0">
              <a:spAutoFit/>
            </a:bodyPr>
            <a:lstStyle/>
            <a:p>
              <a:r>
                <a:rPr lang="zh-CN" altLang="en-US" sz="3600" b="1" dirty="0">
                  <a:solidFill>
                    <a:schemeClr val="bg1"/>
                  </a:solidFill>
                  <a:latin typeface="Nyala" panose="02000504070300020003" pitchFamily="2" charset="0"/>
                </a:rPr>
                <a:t>添加主题描述</a:t>
              </a:r>
            </a:p>
          </p:txBody>
        </p:sp>
      </p:grpSp>
      <p:cxnSp>
        <p:nvCxnSpPr>
          <p:cNvPr id="8" name="直接连接符 7"/>
          <p:cNvCxnSpPr/>
          <p:nvPr/>
        </p:nvCxnSpPr>
        <p:spPr>
          <a:xfrm>
            <a:off x="7610475" y="1407768"/>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583873" y="1415142"/>
            <a:ext cx="3588774" cy="1200329"/>
          </a:xfrm>
          <a:prstGeom prst="rect">
            <a:avLst/>
          </a:prstGeom>
        </p:spPr>
        <p:txBody>
          <a:bodyPr wrap="square">
            <a:spAutoFit/>
          </a:bodyPr>
          <a:lstStyle/>
          <a:p>
            <a:pPr algn="just"/>
            <a:r>
              <a:rPr lang="en-US" altLang="zh-CN" dirty="0">
                <a:solidFill>
                  <a:schemeClr val="bg1"/>
                </a:solidFill>
                <a:latin typeface="Nyala" panose="02000504070300020003" pitchFamily="2"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1"/>
              </a:solidFill>
              <a:latin typeface="Nyala" panose="02000504070300020003" pitchFamily="2" charset="0"/>
              <a:cs typeface="Arial" panose="020B0604020202020204" pitchFamily="34" charset="0"/>
            </a:endParaRPr>
          </a:p>
        </p:txBody>
      </p:sp>
      <p:grpSp>
        <p:nvGrpSpPr>
          <p:cNvPr id="15" name="组合 14"/>
          <p:cNvGrpSpPr/>
          <p:nvPr/>
        </p:nvGrpSpPr>
        <p:grpSpPr>
          <a:xfrm>
            <a:off x="7522777" y="2622845"/>
            <a:ext cx="4282385" cy="646331"/>
            <a:chOff x="4213915" y="1850848"/>
            <a:chExt cx="4282385" cy="646331"/>
          </a:xfrm>
        </p:grpSpPr>
        <p:sp>
          <p:nvSpPr>
            <p:cNvPr id="16" name="文本框 15"/>
            <p:cNvSpPr txBox="1"/>
            <p:nvPr/>
          </p:nvSpPr>
          <p:spPr>
            <a:xfrm>
              <a:off x="4213915" y="1850848"/>
              <a:ext cx="615389" cy="646331"/>
            </a:xfrm>
            <a:prstGeom prst="rect">
              <a:avLst/>
            </a:prstGeom>
            <a:noFill/>
          </p:spPr>
          <p:txBody>
            <a:bodyPr wrap="square" rtlCol="0">
              <a:spAutoFit/>
            </a:bodyPr>
            <a:lstStyle/>
            <a:p>
              <a:r>
                <a:rPr lang="en-US" altLang="zh-CN" sz="3600" b="1" dirty="0">
                  <a:solidFill>
                    <a:schemeClr val="bg1"/>
                  </a:solidFill>
                  <a:latin typeface="Nyala" panose="02000504070300020003" pitchFamily="2" charset="0"/>
                </a:rPr>
                <a:t>02</a:t>
              </a:r>
              <a:endParaRPr lang="zh-CN" altLang="en-US" sz="3600" b="1" dirty="0">
                <a:solidFill>
                  <a:schemeClr val="bg1"/>
                </a:solidFill>
                <a:latin typeface="Nyala" panose="02000504070300020003" pitchFamily="2" charset="0"/>
              </a:endParaRPr>
            </a:p>
          </p:txBody>
        </p:sp>
        <p:sp>
          <p:nvSpPr>
            <p:cNvPr id="17" name="文本框 16"/>
            <p:cNvSpPr txBox="1"/>
            <p:nvPr/>
          </p:nvSpPr>
          <p:spPr>
            <a:xfrm>
              <a:off x="4747322" y="1850848"/>
              <a:ext cx="3748978" cy="646331"/>
            </a:xfrm>
            <a:prstGeom prst="rect">
              <a:avLst/>
            </a:prstGeom>
            <a:noFill/>
          </p:spPr>
          <p:txBody>
            <a:bodyPr wrap="square" rtlCol="0">
              <a:spAutoFit/>
            </a:bodyPr>
            <a:lstStyle/>
            <a:p>
              <a:r>
                <a:rPr lang="zh-CN" altLang="en-US" sz="3600" b="1" dirty="0">
                  <a:solidFill>
                    <a:schemeClr val="bg1"/>
                  </a:solidFill>
                  <a:latin typeface="Nyala" panose="02000504070300020003" pitchFamily="2" charset="0"/>
                </a:rPr>
                <a:t>添加主题描述</a:t>
              </a:r>
            </a:p>
          </p:txBody>
        </p:sp>
      </p:grpSp>
      <p:cxnSp>
        <p:nvCxnSpPr>
          <p:cNvPr id="18" name="直接连接符 17"/>
          <p:cNvCxnSpPr/>
          <p:nvPr/>
        </p:nvCxnSpPr>
        <p:spPr>
          <a:xfrm>
            <a:off x="7637077" y="3276550"/>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610475" y="3283924"/>
            <a:ext cx="3588774" cy="1200329"/>
          </a:xfrm>
          <a:prstGeom prst="rect">
            <a:avLst/>
          </a:prstGeom>
        </p:spPr>
        <p:txBody>
          <a:bodyPr wrap="square">
            <a:spAutoFit/>
          </a:bodyPr>
          <a:lstStyle/>
          <a:p>
            <a:pPr algn="just"/>
            <a:r>
              <a:rPr lang="en-US" altLang="zh-CN" dirty="0">
                <a:solidFill>
                  <a:schemeClr val="bg1"/>
                </a:solidFill>
                <a:latin typeface="Nyala" panose="02000504070300020003" pitchFamily="2"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1"/>
              </a:solidFill>
              <a:latin typeface="Nyala" panose="02000504070300020003" pitchFamily="2" charset="0"/>
              <a:cs typeface="Arial" panose="020B0604020202020204" pitchFamily="34" charset="0"/>
            </a:endParaRPr>
          </a:p>
        </p:txBody>
      </p:sp>
      <p:grpSp>
        <p:nvGrpSpPr>
          <p:cNvPr id="20" name="组合 19"/>
          <p:cNvGrpSpPr/>
          <p:nvPr/>
        </p:nvGrpSpPr>
        <p:grpSpPr>
          <a:xfrm>
            <a:off x="7496175" y="4491627"/>
            <a:ext cx="4212641" cy="646331"/>
            <a:chOff x="8284159" y="4154354"/>
            <a:chExt cx="4212641" cy="646331"/>
          </a:xfrm>
        </p:grpSpPr>
        <p:sp>
          <p:nvSpPr>
            <p:cNvPr id="21" name="文本框 20"/>
            <p:cNvSpPr txBox="1"/>
            <p:nvPr/>
          </p:nvSpPr>
          <p:spPr>
            <a:xfrm>
              <a:off x="8284159" y="4154354"/>
              <a:ext cx="615389" cy="646331"/>
            </a:xfrm>
            <a:prstGeom prst="rect">
              <a:avLst/>
            </a:prstGeom>
            <a:noFill/>
          </p:spPr>
          <p:txBody>
            <a:bodyPr wrap="square" rtlCol="0">
              <a:spAutoFit/>
            </a:bodyPr>
            <a:lstStyle/>
            <a:p>
              <a:r>
                <a:rPr lang="en-US" altLang="zh-CN" sz="3600" b="1" dirty="0">
                  <a:solidFill>
                    <a:schemeClr val="bg1"/>
                  </a:solidFill>
                  <a:latin typeface="Nyala" panose="02000504070300020003" pitchFamily="2" charset="0"/>
                </a:rPr>
                <a:t>03</a:t>
              </a:r>
              <a:endParaRPr lang="zh-CN" altLang="en-US" sz="3600" b="1" dirty="0">
                <a:solidFill>
                  <a:schemeClr val="bg1"/>
                </a:solidFill>
                <a:latin typeface="Nyala" panose="02000504070300020003" pitchFamily="2" charset="0"/>
              </a:endParaRPr>
            </a:p>
          </p:txBody>
        </p:sp>
        <p:sp>
          <p:nvSpPr>
            <p:cNvPr id="22" name="文本框 21"/>
            <p:cNvSpPr txBox="1"/>
            <p:nvPr/>
          </p:nvSpPr>
          <p:spPr>
            <a:xfrm>
              <a:off x="8817566" y="4154354"/>
              <a:ext cx="3679234" cy="646331"/>
            </a:xfrm>
            <a:prstGeom prst="rect">
              <a:avLst/>
            </a:prstGeom>
            <a:noFill/>
          </p:spPr>
          <p:txBody>
            <a:bodyPr wrap="square" rtlCol="0">
              <a:spAutoFit/>
            </a:bodyPr>
            <a:lstStyle/>
            <a:p>
              <a:r>
                <a:rPr lang="zh-CN" altLang="en-US" sz="3600" b="1" dirty="0">
                  <a:solidFill>
                    <a:schemeClr val="bg1"/>
                  </a:solidFill>
                  <a:latin typeface="Nyala" panose="02000504070300020003" pitchFamily="2" charset="0"/>
                </a:rPr>
                <a:t>添加主题描述</a:t>
              </a:r>
            </a:p>
          </p:txBody>
        </p:sp>
      </p:grpSp>
      <p:cxnSp>
        <p:nvCxnSpPr>
          <p:cNvPr id="23" name="直接连接符 22"/>
          <p:cNvCxnSpPr/>
          <p:nvPr/>
        </p:nvCxnSpPr>
        <p:spPr>
          <a:xfrm>
            <a:off x="7610475" y="5145332"/>
            <a:ext cx="353557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583873" y="5152706"/>
            <a:ext cx="3588774" cy="1200329"/>
          </a:xfrm>
          <a:prstGeom prst="rect">
            <a:avLst/>
          </a:prstGeom>
        </p:spPr>
        <p:txBody>
          <a:bodyPr wrap="square">
            <a:spAutoFit/>
          </a:bodyPr>
          <a:lstStyle/>
          <a:p>
            <a:pPr algn="just"/>
            <a:r>
              <a:rPr lang="en-US" altLang="zh-CN" dirty="0">
                <a:solidFill>
                  <a:schemeClr val="bg1"/>
                </a:solidFill>
                <a:latin typeface="Nyala" panose="02000504070300020003" pitchFamily="2" charset="0"/>
                <a:cs typeface="Arial" panose="020B0604020202020204" pitchFamily="34" charset="0"/>
              </a:rPr>
              <a:t>Clarity Leads to Power. When we're clear, we're more effective. Our clarity reduces our mistakes and enables us to enlist the help of others. </a:t>
            </a:r>
            <a:endParaRPr lang="zh-CN" altLang="en-US" dirty="0">
              <a:solidFill>
                <a:schemeClr val="bg1"/>
              </a:solidFill>
              <a:latin typeface="Nyala" panose="02000504070300020003" pitchFamily="2" charset="0"/>
              <a:cs typeface="Arial" panose="020B0604020202020204" pitchFamily="34" charset="0"/>
            </a:endParaRPr>
          </a:p>
        </p:txBody>
      </p:sp>
    </p:spTree>
    <p:extLst>
      <p:ext uri="{BB962C8B-B14F-4D97-AF65-F5344CB8AC3E}">
        <p14:creationId xmlns:p14="http://schemas.microsoft.com/office/powerpoint/2010/main" val="3953936474"/>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50"/>
                                        <p:tgtEl>
                                          <p:spTgt spid="8"/>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35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27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3200"/>
                            </p:stCondLst>
                            <p:childTnLst>
                              <p:par>
                                <p:cTn id="33" presetID="2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50"/>
                                        <p:tgtEl>
                                          <p:spTgt spid="23"/>
                                        </p:tgtEl>
                                      </p:cBhvr>
                                    </p:animEffect>
                                  </p:childTnLst>
                                </p:cTn>
                              </p:par>
                            </p:childTnLst>
                          </p:cTn>
                        </p:par>
                        <p:par>
                          <p:cTn id="36" fill="hold">
                            <p:stCondLst>
                              <p:cond delay="355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12879"/>
            <a:ext cx="6858000" cy="6858000"/>
          </a:xfrm>
          <a:prstGeom prst="rect">
            <a:avLst/>
          </a:prstGeom>
        </p:spPr>
      </p:pic>
      <p:grpSp>
        <p:nvGrpSpPr>
          <p:cNvPr id="12" name="组合 11"/>
          <p:cNvGrpSpPr/>
          <p:nvPr/>
        </p:nvGrpSpPr>
        <p:grpSpPr>
          <a:xfrm>
            <a:off x="528628" y="609599"/>
            <a:ext cx="2233621" cy="1142999"/>
            <a:chOff x="528628" y="609599"/>
            <a:chExt cx="2233621" cy="1142999"/>
          </a:xfrm>
        </p:grpSpPr>
        <p:sp>
          <p:nvSpPr>
            <p:cNvPr id="8" name="矩形 7"/>
            <p:cNvSpPr/>
            <p:nvPr/>
          </p:nvSpPr>
          <p:spPr>
            <a:xfrm rot="10800000">
              <a:off x="528628" y="609599"/>
              <a:ext cx="1509722" cy="114299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9056" y="857934"/>
              <a:ext cx="2173193" cy="646331"/>
            </a:xfrm>
            <a:prstGeom prst="rect">
              <a:avLst/>
            </a:prstGeom>
          </p:spPr>
          <p:txBody>
            <a:bodyPr wrap="square">
              <a:spAutoFit/>
            </a:bodyPr>
            <a:lstStyle/>
            <a:p>
              <a:r>
                <a:rPr lang="en-US" altLang="zh-CN" sz="3600" dirty="0">
                  <a:solidFill>
                    <a:schemeClr val="bg1"/>
                  </a:solidFill>
                  <a:latin typeface="方正宋刻本秀楷简体" panose="02000000000000000000" pitchFamily="2" charset="-122"/>
                  <a:ea typeface="方正宋刻本秀楷简体" panose="02000000000000000000" pitchFamily="2" charset="-122"/>
                </a:rPr>
                <a:t>FASHION</a:t>
              </a:r>
              <a:endParaRPr lang="zh-CN" altLang="en-US" sz="3600" dirty="0"/>
            </a:p>
          </p:txBody>
        </p:sp>
      </p:grpSp>
      <p:sp>
        <p:nvSpPr>
          <p:cNvPr id="13" name="副标题 2"/>
          <p:cNvSpPr txBox="1">
            <a:spLocks/>
          </p:cNvSpPr>
          <p:nvPr/>
        </p:nvSpPr>
        <p:spPr>
          <a:xfrm>
            <a:off x="7057623" y="1181099"/>
            <a:ext cx="4806003" cy="79887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4800" b="1" i="1" spc="600" dirty="0">
                <a:solidFill>
                  <a:schemeClr val="bg2">
                    <a:lumMod val="25000"/>
                  </a:schemeClr>
                </a:solidFill>
                <a:latin typeface="+mn-ea"/>
              </a:rPr>
              <a:t>CONTENTS</a:t>
            </a:r>
          </a:p>
          <a:p>
            <a:pPr marL="0" indent="0">
              <a:lnSpc>
                <a:spcPct val="100000"/>
              </a:lnSpc>
              <a:buNone/>
            </a:pPr>
            <a:r>
              <a:rPr lang="zh-CN" altLang="en-US" sz="3200" i="1" dirty="0">
                <a:solidFill>
                  <a:schemeClr val="bg2">
                    <a:lumMod val="25000"/>
                  </a:schemeClr>
                </a:solidFill>
                <a:latin typeface="+mn-ea"/>
              </a:rPr>
              <a:t>目录</a:t>
            </a:r>
            <a:endParaRPr lang="en-US" altLang="zh-CN" sz="3200" i="1" spc="600" dirty="0">
              <a:solidFill>
                <a:schemeClr val="bg2">
                  <a:lumMod val="25000"/>
                </a:schemeClr>
              </a:solidFill>
              <a:latin typeface="Nyala" panose="02000504070300020003" pitchFamily="2" charset="0"/>
              <a:ea typeface="方正字迹-张乃仁行楷简体" panose="02010600010101010101" pitchFamily="2" charset="-122"/>
            </a:endParaRPr>
          </a:p>
          <a:p>
            <a:pPr marL="0" indent="0">
              <a:lnSpc>
                <a:spcPct val="100000"/>
              </a:lnSpc>
              <a:buNone/>
            </a:pPr>
            <a:endParaRPr lang="zh-CN" altLang="en-US" sz="4000" dirty="0">
              <a:solidFill>
                <a:schemeClr val="bg2">
                  <a:lumMod val="25000"/>
                </a:schemeClr>
              </a:solidFill>
              <a:latin typeface="方正兰亭超细黑简体" panose="02000000000000000000" pitchFamily="2" charset="-122"/>
              <a:ea typeface="方正兰亭超细黑简体" panose="02000000000000000000" pitchFamily="2" charset="-122"/>
            </a:endParaRPr>
          </a:p>
        </p:txBody>
      </p:sp>
      <p:sp>
        <p:nvSpPr>
          <p:cNvPr id="16" name="TextBox 5"/>
          <p:cNvSpPr txBox="1"/>
          <p:nvPr/>
        </p:nvSpPr>
        <p:spPr>
          <a:xfrm>
            <a:off x="7801202" y="2567158"/>
            <a:ext cx="3590698" cy="3785652"/>
          </a:xfrm>
          <a:prstGeom prst="rect">
            <a:avLst/>
          </a:prstGeom>
          <a:noFill/>
        </p:spPr>
        <p:txBody>
          <a:bodyPr wrap="square" rtlCol="0">
            <a:spAutoFit/>
          </a:bodyPr>
          <a:lstStyle/>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Introduction</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About</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Our Team</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Ideas</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Clients</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Portfolio</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Analysis</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Showreel</a:t>
            </a:r>
          </a:p>
          <a:p>
            <a:pPr marL="400041" indent="-400041">
              <a:buFont typeface="+mj-lt"/>
              <a:buAutoNum type="arabicPeriod"/>
            </a:pPr>
            <a:r>
              <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rPr>
              <a:t>Contact</a:t>
            </a:r>
          </a:p>
          <a:p>
            <a:pPr marL="400041" indent="-400041">
              <a:buFont typeface="+mj-lt"/>
              <a:buAutoNum type="arabicPeriod"/>
            </a:pPr>
            <a:endParaRPr lang="en-US" sz="2400" b="1" i="1" kern="3000" dirty="0">
              <a:solidFill>
                <a:schemeClr val="bg2">
                  <a:lumMod val="2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013666497"/>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 calcmode="lin" valueType="num">
                                      <p:cBhvr additive="base">
                                        <p:cTn id="12"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additive="base">
                                        <p:cTn id="17" dur="750" fill="hold"/>
                                        <p:tgtEl>
                                          <p:spTgt spid="16">
                                            <p:txEl>
                                              <p:pRg st="0" end="0"/>
                                            </p:txEl>
                                          </p:spTgt>
                                        </p:tgtEl>
                                        <p:attrNameLst>
                                          <p:attrName>ppt_x</p:attrName>
                                        </p:attrNameLst>
                                      </p:cBhvr>
                                      <p:tavLst>
                                        <p:tav tm="0">
                                          <p:val>
                                            <p:strVal val="0-#ppt_w/2"/>
                                          </p:val>
                                        </p:tav>
                                        <p:tav tm="100000">
                                          <p:val>
                                            <p:strVal val="#ppt_x"/>
                                          </p:val>
                                        </p:tav>
                                      </p:tavLst>
                                    </p:anim>
                                    <p:anim calcmode="lin" valueType="num">
                                      <p:cBhvr additive="base">
                                        <p:cTn id="18" dur="750" fill="hold"/>
                                        <p:tgtEl>
                                          <p:spTgt spid="16">
                                            <p:txEl>
                                              <p:pRg st="0" end="0"/>
                                            </p:txEl>
                                          </p:spTgt>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16">
                                            <p:txEl>
                                              <p:pRg st="1" end="1"/>
                                            </p:txEl>
                                          </p:spTgt>
                                        </p:tgtEl>
                                        <p:attrNameLst>
                                          <p:attrName>style.visibility</p:attrName>
                                        </p:attrNameLst>
                                      </p:cBhvr>
                                      <p:to>
                                        <p:strVal val="visible"/>
                                      </p:to>
                                    </p:set>
                                    <p:anim calcmode="lin" valueType="num">
                                      <p:cBhvr additive="base">
                                        <p:cTn id="21" dur="750" fill="hold"/>
                                        <p:tgtEl>
                                          <p:spTgt spid="16">
                                            <p:txEl>
                                              <p:pRg st="1" end="1"/>
                                            </p:txEl>
                                          </p:spTgt>
                                        </p:tgtEl>
                                        <p:attrNameLst>
                                          <p:attrName>ppt_x</p:attrName>
                                        </p:attrNameLst>
                                      </p:cBhvr>
                                      <p:tavLst>
                                        <p:tav tm="0">
                                          <p:val>
                                            <p:strVal val="0-#ppt_w/2"/>
                                          </p:val>
                                        </p:tav>
                                        <p:tav tm="100000">
                                          <p:val>
                                            <p:strVal val="#ppt_x"/>
                                          </p:val>
                                        </p:tav>
                                      </p:tavLst>
                                    </p:anim>
                                    <p:anim calcmode="lin" valueType="num">
                                      <p:cBhvr additive="base">
                                        <p:cTn id="22" dur="750" fill="hold"/>
                                        <p:tgtEl>
                                          <p:spTgt spid="16">
                                            <p:txEl>
                                              <p:pRg st="1" end="1"/>
                                            </p:txEl>
                                          </p:spTgt>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500"/>
                                  </p:stCondLst>
                                  <p:childTnLst>
                                    <p:set>
                                      <p:cBhvr>
                                        <p:cTn id="24" dur="1" fill="hold">
                                          <p:stCondLst>
                                            <p:cond delay="0"/>
                                          </p:stCondLst>
                                        </p:cTn>
                                        <p:tgtEl>
                                          <p:spTgt spid="16">
                                            <p:txEl>
                                              <p:pRg st="2" end="2"/>
                                            </p:txEl>
                                          </p:spTgt>
                                        </p:tgtEl>
                                        <p:attrNameLst>
                                          <p:attrName>style.visibility</p:attrName>
                                        </p:attrNameLst>
                                      </p:cBhvr>
                                      <p:to>
                                        <p:strVal val="visible"/>
                                      </p:to>
                                    </p:set>
                                    <p:anim calcmode="lin" valueType="num">
                                      <p:cBhvr additive="base">
                                        <p:cTn id="25" dur="750" fill="hold"/>
                                        <p:tgtEl>
                                          <p:spTgt spid="16">
                                            <p:txEl>
                                              <p:pRg st="2" end="2"/>
                                            </p:txEl>
                                          </p:spTgt>
                                        </p:tgtEl>
                                        <p:attrNameLst>
                                          <p:attrName>ppt_x</p:attrName>
                                        </p:attrNameLst>
                                      </p:cBhvr>
                                      <p:tavLst>
                                        <p:tav tm="0">
                                          <p:val>
                                            <p:strVal val="0-#ppt_w/2"/>
                                          </p:val>
                                        </p:tav>
                                        <p:tav tm="100000">
                                          <p:val>
                                            <p:strVal val="#ppt_x"/>
                                          </p:val>
                                        </p:tav>
                                      </p:tavLst>
                                    </p:anim>
                                    <p:anim calcmode="lin" valueType="num">
                                      <p:cBhvr additive="base">
                                        <p:cTn id="26" dur="750" fill="hold"/>
                                        <p:tgtEl>
                                          <p:spTgt spid="16">
                                            <p:txEl>
                                              <p:pRg st="2" end="2"/>
                                            </p:txEl>
                                          </p:spTgt>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750"/>
                                  </p:stCondLst>
                                  <p:childTnLst>
                                    <p:set>
                                      <p:cBhvr>
                                        <p:cTn id="28" dur="1" fill="hold">
                                          <p:stCondLst>
                                            <p:cond delay="0"/>
                                          </p:stCondLst>
                                        </p:cTn>
                                        <p:tgtEl>
                                          <p:spTgt spid="16">
                                            <p:txEl>
                                              <p:pRg st="3" end="3"/>
                                            </p:txEl>
                                          </p:spTgt>
                                        </p:tgtEl>
                                        <p:attrNameLst>
                                          <p:attrName>style.visibility</p:attrName>
                                        </p:attrNameLst>
                                      </p:cBhvr>
                                      <p:to>
                                        <p:strVal val="visible"/>
                                      </p:to>
                                    </p:set>
                                    <p:anim calcmode="lin" valueType="num">
                                      <p:cBhvr additive="base">
                                        <p:cTn id="29" dur="750" fill="hold"/>
                                        <p:tgtEl>
                                          <p:spTgt spid="16">
                                            <p:txEl>
                                              <p:pRg st="3" end="3"/>
                                            </p:txEl>
                                          </p:spTgt>
                                        </p:tgtEl>
                                        <p:attrNameLst>
                                          <p:attrName>ppt_x</p:attrName>
                                        </p:attrNameLst>
                                      </p:cBhvr>
                                      <p:tavLst>
                                        <p:tav tm="0">
                                          <p:val>
                                            <p:strVal val="0-#ppt_w/2"/>
                                          </p:val>
                                        </p:tav>
                                        <p:tav tm="100000">
                                          <p:val>
                                            <p:strVal val="#ppt_x"/>
                                          </p:val>
                                        </p:tav>
                                      </p:tavLst>
                                    </p:anim>
                                    <p:anim calcmode="lin" valueType="num">
                                      <p:cBhvr additive="base">
                                        <p:cTn id="30" dur="750" fill="hold"/>
                                        <p:tgtEl>
                                          <p:spTgt spid="16">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8" decel="100000" fill="hold" grpId="0" nodeType="withEffect">
                                  <p:stCondLst>
                                    <p:cond delay="1000"/>
                                  </p:stCondLst>
                                  <p:childTnLst>
                                    <p:set>
                                      <p:cBhvr>
                                        <p:cTn id="32" dur="1" fill="hold">
                                          <p:stCondLst>
                                            <p:cond delay="0"/>
                                          </p:stCondLst>
                                        </p:cTn>
                                        <p:tgtEl>
                                          <p:spTgt spid="16">
                                            <p:txEl>
                                              <p:pRg st="4" end="4"/>
                                            </p:txEl>
                                          </p:spTgt>
                                        </p:tgtEl>
                                        <p:attrNameLst>
                                          <p:attrName>style.visibility</p:attrName>
                                        </p:attrNameLst>
                                      </p:cBhvr>
                                      <p:to>
                                        <p:strVal val="visible"/>
                                      </p:to>
                                    </p:set>
                                    <p:anim calcmode="lin" valueType="num">
                                      <p:cBhvr additive="base">
                                        <p:cTn id="33" dur="750" fill="hold"/>
                                        <p:tgtEl>
                                          <p:spTgt spid="16">
                                            <p:txEl>
                                              <p:pRg st="4" end="4"/>
                                            </p:txEl>
                                          </p:spTgt>
                                        </p:tgtEl>
                                        <p:attrNameLst>
                                          <p:attrName>ppt_x</p:attrName>
                                        </p:attrNameLst>
                                      </p:cBhvr>
                                      <p:tavLst>
                                        <p:tav tm="0">
                                          <p:val>
                                            <p:strVal val="0-#ppt_w/2"/>
                                          </p:val>
                                        </p:tav>
                                        <p:tav tm="100000">
                                          <p:val>
                                            <p:strVal val="#ppt_x"/>
                                          </p:val>
                                        </p:tav>
                                      </p:tavLst>
                                    </p:anim>
                                    <p:anim calcmode="lin" valueType="num">
                                      <p:cBhvr additive="base">
                                        <p:cTn id="34" dur="750" fill="hold"/>
                                        <p:tgtEl>
                                          <p:spTgt spid="16">
                                            <p:txEl>
                                              <p:pRg st="4" end="4"/>
                                            </p:txEl>
                                          </p:spTgt>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1250"/>
                                  </p:stCondLst>
                                  <p:childTnLst>
                                    <p:set>
                                      <p:cBhvr>
                                        <p:cTn id="36" dur="1" fill="hold">
                                          <p:stCondLst>
                                            <p:cond delay="0"/>
                                          </p:stCondLst>
                                        </p:cTn>
                                        <p:tgtEl>
                                          <p:spTgt spid="16">
                                            <p:txEl>
                                              <p:pRg st="5" end="5"/>
                                            </p:txEl>
                                          </p:spTgt>
                                        </p:tgtEl>
                                        <p:attrNameLst>
                                          <p:attrName>style.visibility</p:attrName>
                                        </p:attrNameLst>
                                      </p:cBhvr>
                                      <p:to>
                                        <p:strVal val="visible"/>
                                      </p:to>
                                    </p:set>
                                    <p:anim calcmode="lin" valueType="num">
                                      <p:cBhvr additive="base">
                                        <p:cTn id="37" dur="750" fill="hold"/>
                                        <p:tgtEl>
                                          <p:spTgt spid="16">
                                            <p:txEl>
                                              <p:pRg st="5" end="5"/>
                                            </p:txEl>
                                          </p:spTgt>
                                        </p:tgtEl>
                                        <p:attrNameLst>
                                          <p:attrName>ppt_x</p:attrName>
                                        </p:attrNameLst>
                                      </p:cBhvr>
                                      <p:tavLst>
                                        <p:tav tm="0">
                                          <p:val>
                                            <p:strVal val="0-#ppt_w/2"/>
                                          </p:val>
                                        </p:tav>
                                        <p:tav tm="100000">
                                          <p:val>
                                            <p:strVal val="#ppt_x"/>
                                          </p:val>
                                        </p:tav>
                                      </p:tavLst>
                                    </p:anim>
                                    <p:anim calcmode="lin" valueType="num">
                                      <p:cBhvr additive="base">
                                        <p:cTn id="38" dur="750" fill="hold"/>
                                        <p:tgtEl>
                                          <p:spTgt spid="16">
                                            <p:txEl>
                                              <p:pRg st="5" end="5"/>
                                            </p:txEl>
                                          </p:spTgt>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1500"/>
                                  </p:stCondLst>
                                  <p:childTnLst>
                                    <p:set>
                                      <p:cBhvr>
                                        <p:cTn id="40" dur="1" fill="hold">
                                          <p:stCondLst>
                                            <p:cond delay="0"/>
                                          </p:stCondLst>
                                        </p:cTn>
                                        <p:tgtEl>
                                          <p:spTgt spid="16">
                                            <p:txEl>
                                              <p:pRg st="6" end="6"/>
                                            </p:txEl>
                                          </p:spTgt>
                                        </p:tgtEl>
                                        <p:attrNameLst>
                                          <p:attrName>style.visibility</p:attrName>
                                        </p:attrNameLst>
                                      </p:cBhvr>
                                      <p:to>
                                        <p:strVal val="visible"/>
                                      </p:to>
                                    </p:set>
                                    <p:anim calcmode="lin" valueType="num">
                                      <p:cBhvr additive="base">
                                        <p:cTn id="41" dur="750" fill="hold"/>
                                        <p:tgtEl>
                                          <p:spTgt spid="16">
                                            <p:txEl>
                                              <p:pRg st="6" end="6"/>
                                            </p:txEl>
                                          </p:spTgt>
                                        </p:tgtEl>
                                        <p:attrNameLst>
                                          <p:attrName>ppt_x</p:attrName>
                                        </p:attrNameLst>
                                      </p:cBhvr>
                                      <p:tavLst>
                                        <p:tav tm="0">
                                          <p:val>
                                            <p:strVal val="0-#ppt_w/2"/>
                                          </p:val>
                                        </p:tav>
                                        <p:tav tm="100000">
                                          <p:val>
                                            <p:strVal val="#ppt_x"/>
                                          </p:val>
                                        </p:tav>
                                      </p:tavLst>
                                    </p:anim>
                                    <p:anim calcmode="lin" valueType="num">
                                      <p:cBhvr additive="base">
                                        <p:cTn id="42" dur="750" fill="hold"/>
                                        <p:tgtEl>
                                          <p:spTgt spid="16">
                                            <p:txEl>
                                              <p:pRg st="6" end="6"/>
                                            </p:txEl>
                                          </p:spTgt>
                                        </p:tgtEl>
                                        <p:attrNameLst>
                                          <p:attrName>ppt_y</p:attrName>
                                        </p:attrNameLst>
                                      </p:cBhvr>
                                      <p:tavLst>
                                        <p:tav tm="0">
                                          <p:val>
                                            <p:strVal val="#ppt_y"/>
                                          </p:val>
                                        </p:tav>
                                        <p:tav tm="100000">
                                          <p:val>
                                            <p:strVal val="#ppt_y"/>
                                          </p:val>
                                        </p:tav>
                                      </p:tavLst>
                                    </p:anim>
                                  </p:childTnLst>
                                </p:cTn>
                              </p:par>
                              <p:par>
                                <p:cTn id="43" presetID="2" presetClass="entr" presetSubtype="8" decel="100000" fill="hold" grpId="0" nodeType="withEffect">
                                  <p:stCondLst>
                                    <p:cond delay="1750"/>
                                  </p:stCondLst>
                                  <p:childTnLst>
                                    <p:set>
                                      <p:cBhvr>
                                        <p:cTn id="44" dur="1" fill="hold">
                                          <p:stCondLst>
                                            <p:cond delay="0"/>
                                          </p:stCondLst>
                                        </p:cTn>
                                        <p:tgtEl>
                                          <p:spTgt spid="16">
                                            <p:txEl>
                                              <p:pRg st="7" end="7"/>
                                            </p:txEl>
                                          </p:spTgt>
                                        </p:tgtEl>
                                        <p:attrNameLst>
                                          <p:attrName>style.visibility</p:attrName>
                                        </p:attrNameLst>
                                      </p:cBhvr>
                                      <p:to>
                                        <p:strVal val="visible"/>
                                      </p:to>
                                    </p:set>
                                    <p:anim calcmode="lin" valueType="num">
                                      <p:cBhvr additive="base">
                                        <p:cTn id="45" dur="750" fill="hold"/>
                                        <p:tgtEl>
                                          <p:spTgt spid="16">
                                            <p:txEl>
                                              <p:pRg st="7" end="7"/>
                                            </p:txEl>
                                          </p:spTgt>
                                        </p:tgtEl>
                                        <p:attrNameLst>
                                          <p:attrName>ppt_x</p:attrName>
                                        </p:attrNameLst>
                                      </p:cBhvr>
                                      <p:tavLst>
                                        <p:tav tm="0">
                                          <p:val>
                                            <p:strVal val="0-#ppt_w/2"/>
                                          </p:val>
                                        </p:tav>
                                        <p:tav tm="100000">
                                          <p:val>
                                            <p:strVal val="#ppt_x"/>
                                          </p:val>
                                        </p:tav>
                                      </p:tavLst>
                                    </p:anim>
                                    <p:anim calcmode="lin" valueType="num">
                                      <p:cBhvr additive="base">
                                        <p:cTn id="46" dur="750" fill="hold"/>
                                        <p:tgtEl>
                                          <p:spTgt spid="16">
                                            <p:txEl>
                                              <p:pRg st="7" end="7"/>
                                            </p:txEl>
                                          </p:spTgt>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2000"/>
                                  </p:stCondLst>
                                  <p:childTnLst>
                                    <p:set>
                                      <p:cBhvr>
                                        <p:cTn id="48" dur="1" fill="hold">
                                          <p:stCondLst>
                                            <p:cond delay="0"/>
                                          </p:stCondLst>
                                        </p:cTn>
                                        <p:tgtEl>
                                          <p:spTgt spid="16">
                                            <p:txEl>
                                              <p:pRg st="8" end="8"/>
                                            </p:txEl>
                                          </p:spTgt>
                                        </p:tgtEl>
                                        <p:attrNameLst>
                                          <p:attrName>style.visibility</p:attrName>
                                        </p:attrNameLst>
                                      </p:cBhvr>
                                      <p:to>
                                        <p:strVal val="visible"/>
                                      </p:to>
                                    </p:set>
                                    <p:anim calcmode="lin" valueType="num">
                                      <p:cBhvr additive="base">
                                        <p:cTn id="49" dur="750" fill="hold"/>
                                        <p:tgtEl>
                                          <p:spTgt spid="16">
                                            <p:txEl>
                                              <p:pRg st="8" end="8"/>
                                            </p:txEl>
                                          </p:spTgt>
                                        </p:tgtEl>
                                        <p:attrNameLst>
                                          <p:attrName>ppt_x</p:attrName>
                                        </p:attrNameLst>
                                      </p:cBhvr>
                                      <p:tavLst>
                                        <p:tav tm="0">
                                          <p:val>
                                            <p:strVal val="0-#ppt_w/2"/>
                                          </p:val>
                                        </p:tav>
                                        <p:tav tm="100000">
                                          <p:val>
                                            <p:strVal val="#ppt_x"/>
                                          </p:val>
                                        </p:tav>
                                      </p:tavLst>
                                    </p:anim>
                                    <p:anim calcmode="lin" valueType="num">
                                      <p:cBhvr additive="base">
                                        <p:cTn id="50" dur="750" fill="hold"/>
                                        <p:tgtEl>
                                          <p:spTgt spid="16">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1"/>
          <p:cNvPicPr>
            <a:picLocks noChangeAspect="1" noChangeArrowheads="1"/>
          </p:cNvPicPr>
          <p:nvPr/>
        </p:nvPicPr>
        <p:blipFill rotWithShape="1">
          <a:blip r:embed="rId3">
            <a:extLst>
              <a:ext uri="{28A0092B-C50C-407E-A947-70E740481C1C}">
                <a14:useLocalDpi xmlns:a14="http://schemas.microsoft.com/office/drawing/2010/main" val="0"/>
              </a:ext>
            </a:extLst>
          </a:blip>
          <a:srcRect l="-124" t="23523" r="124" b="43588"/>
          <a:stretch/>
        </p:blipFill>
        <p:spPr bwMode="auto">
          <a:xfrm>
            <a:off x="0" y="1"/>
            <a:ext cx="12192000" cy="353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Rectangle 36"/>
          <p:cNvSpPr/>
          <p:nvPr/>
        </p:nvSpPr>
        <p:spPr>
          <a:xfrm>
            <a:off x="0" y="2"/>
            <a:ext cx="12192000" cy="3544638"/>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5"/>
          <p:cNvGrpSpPr>
            <a:grpSpLocks/>
          </p:cNvGrpSpPr>
          <p:nvPr/>
        </p:nvGrpSpPr>
        <p:grpSpPr bwMode="auto">
          <a:xfrm>
            <a:off x="620713" y="2792413"/>
            <a:ext cx="1260475" cy="1260475"/>
            <a:chOff x="0" y="0"/>
            <a:chExt cx="1381538" cy="1381538"/>
          </a:xfrm>
        </p:grpSpPr>
        <p:sp>
          <p:nvSpPr>
            <p:cNvPr id="3" name="椭圆 13"/>
            <p:cNvSpPr>
              <a:spLocks noChangeAspect="1" noChangeArrowheads="1"/>
            </p:cNvSpPr>
            <p:nvPr/>
          </p:nvSpPr>
          <p:spPr bwMode="auto">
            <a:xfrm>
              <a:off x="0" y="0"/>
              <a:ext cx="1381538" cy="1381538"/>
            </a:xfrm>
            <a:prstGeom prst="ellipse">
              <a:avLst/>
            </a:prstGeom>
            <a:solidFill>
              <a:schemeClr val="bg1"/>
            </a:solidFill>
            <a:ln w="19050" cap="flat" cmpd="sng">
              <a:solidFill>
                <a:srgbClr val="A5A5A5"/>
              </a:solidFill>
              <a:bevel/>
              <a:headEnd/>
              <a:tailEnd/>
            </a:ln>
          </p:spPr>
          <p:txBody>
            <a:bodyPr anchor="ctr"/>
            <a:lstStyle/>
            <a:p>
              <a:pPr algn="ctr"/>
              <a:endParaRPr lang="zh-CN" altLang="zh-CN">
                <a:solidFill>
                  <a:schemeClr val="bg2">
                    <a:lumMod val="25000"/>
                  </a:schemeClr>
                </a:solidFill>
              </a:endParaRPr>
            </a:p>
          </p:txBody>
        </p:sp>
        <p:sp>
          <p:nvSpPr>
            <p:cNvPr id="4" name="任意多边形 15"/>
            <p:cNvSpPr>
              <a:spLocks noChangeArrowheads="1"/>
            </p:cNvSpPr>
            <p:nvPr/>
          </p:nvSpPr>
          <p:spPr bwMode="auto">
            <a:xfrm>
              <a:off x="544143" y="400776"/>
              <a:ext cx="293251" cy="579985"/>
            </a:xfrm>
            <a:custGeom>
              <a:avLst/>
              <a:gdLst>
                <a:gd name="T0" fmla="*/ 223629 w 447261"/>
                <a:gd name="T1" fmla="*/ 755374 h 884582"/>
                <a:gd name="T2" fmla="*/ 173933 w 447261"/>
                <a:gd name="T3" fmla="*/ 805070 h 884582"/>
                <a:gd name="T4" fmla="*/ 223629 w 447261"/>
                <a:gd name="T5" fmla="*/ 854766 h 884582"/>
                <a:gd name="T6" fmla="*/ 273325 w 447261"/>
                <a:gd name="T7" fmla="*/ 805070 h 884582"/>
                <a:gd name="T8" fmla="*/ 223629 w 447261"/>
                <a:gd name="T9" fmla="*/ 755374 h 884582"/>
                <a:gd name="T10" fmla="*/ 34786 w 447261"/>
                <a:gd name="T11" fmla="*/ 54665 h 884582"/>
                <a:gd name="T12" fmla="*/ 34786 w 447261"/>
                <a:gd name="T13" fmla="*/ 690770 h 884582"/>
                <a:gd name="T14" fmla="*/ 412473 w 447261"/>
                <a:gd name="T15" fmla="*/ 690770 h 884582"/>
                <a:gd name="T16" fmla="*/ 412473 w 447261"/>
                <a:gd name="T17" fmla="*/ 54665 h 884582"/>
                <a:gd name="T18" fmla="*/ 74545 w 447261"/>
                <a:gd name="T19" fmla="*/ 0 h 884582"/>
                <a:gd name="T20" fmla="*/ 372716 w 447261"/>
                <a:gd name="T21" fmla="*/ 0 h 884582"/>
                <a:gd name="T22" fmla="*/ 447261 w 447261"/>
                <a:gd name="T23" fmla="*/ 74545 h 884582"/>
                <a:gd name="T24" fmla="*/ 447261 w 447261"/>
                <a:gd name="T25" fmla="*/ 810037 h 884582"/>
                <a:gd name="T26" fmla="*/ 372716 w 447261"/>
                <a:gd name="T27" fmla="*/ 884582 h 884582"/>
                <a:gd name="T28" fmla="*/ 74545 w 447261"/>
                <a:gd name="T29" fmla="*/ 884582 h 884582"/>
                <a:gd name="T30" fmla="*/ 0 w 447261"/>
                <a:gd name="T31" fmla="*/ 810037 h 884582"/>
                <a:gd name="T32" fmla="*/ 0 w 447261"/>
                <a:gd name="T33" fmla="*/ 74545 h 884582"/>
                <a:gd name="T34" fmla="*/ 74545 w 447261"/>
                <a:gd name="T35" fmla="*/ 0 h 8845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7261"/>
                <a:gd name="T55" fmla="*/ 0 h 884582"/>
                <a:gd name="T56" fmla="*/ 447261 w 447261"/>
                <a:gd name="T57" fmla="*/ 884582 h 88458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7261" h="884582">
                  <a:moveTo>
                    <a:pt x="223629" y="755374"/>
                  </a:moveTo>
                  <a:cubicBezTo>
                    <a:pt x="196183" y="755374"/>
                    <a:pt x="173933" y="777624"/>
                    <a:pt x="173933" y="805070"/>
                  </a:cubicBezTo>
                  <a:cubicBezTo>
                    <a:pt x="173933" y="832516"/>
                    <a:pt x="196183" y="854766"/>
                    <a:pt x="223629" y="854766"/>
                  </a:cubicBezTo>
                  <a:cubicBezTo>
                    <a:pt x="251075" y="854766"/>
                    <a:pt x="273325" y="832516"/>
                    <a:pt x="273325" y="805070"/>
                  </a:cubicBezTo>
                  <a:cubicBezTo>
                    <a:pt x="273325" y="777624"/>
                    <a:pt x="251075" y="755374"/>
                    <a:pt x="223629" y="755374"/>
                  </a:cubicBezTo>
                  <a:close/>
                  <a:moveTo>
                    <a:pt x="34786" y="54665"/>
                  </a:moveTo>
                  <a:lnTo>
                    <a:pt x="34786" y="690770"/>
                  </a:lnTo>
                  <a:lnTo>
                    <a:pt x="412473" y="690770"/>
                  </a:lnTo>
                  <a:lnTo>
                    <a:pt x="412473" y="54665"/>
                  </a:lnTo>
                  <a:close/>
                  <a:moveTo>
                    <a:pt x="74545" y="0"/>
                  </a:moveTo>
                  <a:lnTo>
                    <a:pt x="372716" y="0"/>
                  </a:lnTo>
                  <a:cubicBezTo>
                    <a:pt x="413886" y="0"/>
                    <a:pt x="447261" y="33375"/>
                    <a:pt x="447261" y="74545"/>
                  </a:cubicBezTo>
                  <a:lnTo>
                    <a:pt x="447261" y="810037"/>
                  </a:lnTo>
                  <a:cubicBezTo>
                    <a:pt x="447261" y="851207"/>
                    <a:pt x="413886" y="884582"/>
                    <a:pt x="372716" y="884582"/>
                  </a:cubicBezTo>
                  <a:lnTo>
                    <a:pt x="74545" y="884582"/>
                  </a:lnTo>
                  <a:cubicBezTo>
                    <a:pt x="33375" y="884582"/>
                    <a:pt x="0" y="851207"/>
                    <a:pt x="0" y="810037"/>
                  </a:cubicBezTo>
                  <a:lnTo>
                    <a:pt x="0" y="74545"/>
                  </a:lnTo>
                  <a:cubicBezTo>
                    <a:pt x="0" y="33375"/>
                    <a:pt x="33375" y="0"/>
                    <a:pt x="74545" y="0"/>
                  </a:cubicBezTo>
                  <a:close/>
                </a:path>
              </a:pathLst>
            </a:cu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grpSp>
      <p:grpSp>
        <p:nvGrpSpPr>
          <p:cNvPr id="5" name="组合 6"/>
          <p:cNvGrpSpPr>
            <a:grpSpLocks/>
          </p:cNvGrpSpPr>
          <p:nvPr/>
        </p:nvGrpSpPr>
        <p:grpSpPr bwMode="auto">
          <a:xfrm>
            <a:off x="3032125" y="2792413"/>
            <a:ext cx="1260475" cy="1260475"/>
            <a:chOff x="0" y="0"/>
            <a:chExt cx="2107094" cy="2107094"/>
          </a:xfrm>
        </p:grpSpPr>
        <p:sp>
          <p:nvSpPr>
            <p:cNvPr id="6" name="椭圆 16"/>
            <p:cNvSpPr>
              <a:spLocks noChangeArrowheads="1"/>
            </p:cNvSpPr>
            <p:nvPr/>
          </p:nvSpPr>
          <p:spPr bwMode="auto">
            <a:xfrm>
              <a:off x="0" y="0"/>
              <a:ext cx="2107094" cy="2107094"/>
            </a:xfrm>
            <a:prstGeom prst="ellipse">
              <a:avLst/>
            </a:prstGeom>
            <a:solidFill>
              <a:schemeClr val="bg1"/>
            </a:solidFill>
            <a:ln w="19050" cap="flat" cmpd="sng">
              <a:solidFill>
                <a:srgbClr val="A5A5A5"/>
              </a:solidFill>
              <a:bevel/>
              <a:headEnd/>
              <a:tailEnd/>
            </a:ln>
          </p:spPr>
          <p:txBody>
            <a:bodyPr anchor="ctr"/>
            <a:lstStyle/>
            <a:p>
              <a:pPr algn="ctr"/>
              <a:endParaRPr lang="zh-CN" altLang="zh-CN">
                <a:solidFill>
                  <a:schemeClr val="bg2">
                    <a:lumMod val="25000"/>
                  </a:schemeClr>
                </a:solidFill>
              </a:endParaRPr>
            </a:p>
          </p:txBody>
        </p:sp>
        <p:grpSp>
          <p:nvGrpSpPr>
            <p:cNvPr id="7" name="组合 17"/>
            <p:cNvGrpSpPr>
              <a:grpSpLocks/>
            </p:cNvGrpSpPr>
            <p:nvPr/>
          </p:nvGrpSpPr>
          <p:grpSpPr bwMode="auto">
            <a:xfrm>
              <a:off x="541682" y="699494"/>
              <a:ext cx="1023730" cy="708105"/>
              <a:chOff x="0" y="0"/>
              <a:chExt cx="1023730" cy="708105"/>
            </a:xfrm>
          </p:grpSpPr>
          <p:sp>
            <p:nvSpPr>
              <p:cNvPr id="8" name="任意多边形 18"/>
              <p:cNvSpPr>
                <a:spLocks noChangeArrowheads="1"/>
              </p:cNvSpPr>
              <p:nvPr/>
            </p:nvSpPr>
            <p:spPr bwMode="auto">
              <a:xfrm>
                <a:off x="44726" y="0"/>
                <a:ext cx="934278" cy="596348"/>
              </a:xfrm>
              <a:custGeom>
                <a:avLst/>
                <a:gdLst>
                  <a:gd name="T0" fmla="*/ 49696 w 934278"/>
                  <a:gd name="T1" fmla="*/ 46174 h 596348"/>
                  <a:gd name="T2" fmla="*/ 49696 w 934278"/>
                  <a:gd name="T3" fmla="*/ 550174 h 596348"/>
                  <a:gd name="T4" fmla="*/ 884583 w 934278"/>
                  <a:gd name="T5" fmla="*/ 550174 h 596348"/>
                  <a:gd name="T6" fmla="*/ 884583 w 934278"/>
                  <a:gd name="T7" fmla="*/ 46174 h 596348"/>
                  <a:gd name="T8" fmla="*/ 39759 w 934278"/>
                  <a:gd name="T9" fmla="*/ 0 h 596348"/>
                  <a:gd name="T10" fmla="*/ 894519 w 934278"/>
                  <a:gd name="T11" fmla="*/ 0 h 596348"/>
                  <a:gd name="T12" fmla="*/ 934278 w 934278"/>
                  <a:gd name="T13" fmla="*/ 39759 h 596348"/>
                  <a:gd name="T14" fmla="*/ 934278 w 934278"/>
                  <a:gd name="T15" fmla="*/ 556589 h 596348"/>
                  <a:gd name="T16" fmla="*/ 894519 w 934278"/>
                  <a:gd name="T17" fmla="*/ 596348 h 596348"/>
                  <a:gd name="T18" fmla="*/ 39759 w 934278"/>
                  <a:gd name="T19" fmla="*/ 596348 h 596348"/>
                  <a:gd name="T20" fmla="*/ 0 w 934278"/>
                  <a:gd name="T21" fmla="*/ 556589 h 596348"/>
                  <a:gd name="T22" fmla="*/ 0 w 934278"/>
                  <a:gd name="T23" fmla="*/ 39759 h 596348"/>
                  <a:gd name="T24" fmla="*/ 39759 w 934278"/>
                  <a:gd name="T25" fmla="*/ 0 h 5963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4278"/>
                  <a:gd name="T40" fmla="*/ 0 h 596348"/>
                  <a:gd name="T41" fmla="*/ 934278 w 934278"/>
                  <a:gd name="T42" fmla="*/ 596348 h 5963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4278" h="596348">
                    <a:moveTo>
                      <a:pt x="49696" y="46174"/>
                    </a:moveTo>
                    <a:lnTo>
                      <a:pt x="49696" y="550174"/>
                    </a:lnTo>
                    <a:lnTo>
                      <a:pt x="884583" y="550174"/>
                    </a:lnTo>
                    <a:lnTo>
                      <a:pt x="884583" y="46174"/>
                    </a:lnTo>
                    <a:close/>
                    <a:moveTo>
                      <a:pt x="39759" y="0"/>
                    </a:moveTo>
                    <a:lnTo>
                      <a:pt x="894519" y="0"/>
                    </a:lnTo>
                    <a:cubicBezTo>
                      <a:pt x="916477" y="0"/>
                      <a:pt x="934278" y="17801"/>
                      <a:pt x="934278" y="39759"/>
                    </a:cubicBezTo>
                    <a:lnTo>
                      <a:pt x="934278" y="556589"/>
                    </a:lnTo>
                    <a:cubicBezTo>
                      <a:pt x="934278" y="578547"/>
                      <a:pt x="916477" y="596348"/>
                      <a:pt x="894519" y="596348"/>
                    </a:cubicBezTo>
                    <a:lnTo>
                      <a:pt x="39759" y="596348"/>
                    </a:lnTo>
                    <a:cubicBezTo>
                      <a:pt x="17801" y="596348"/>
                      <a:pt x="0" y="578547"/>
                      <a:pt x="0" y="556589"/>
                    </a:cubicBezTo>
                    <a:lnTo>
                      <a:pt x="0" y="39759"/>
                    </a:lnTo>
                    <a:cubicBezTo>
                      <a:pt x="0" y="17801"/>
                      <a:pt x="17801" y="0"/>
                      <a:pt x="39759" y="0"/>
                    </a:cubicBezTo>
                    <a:close/>
                  </a:path>
                </a:pathLst>
              </a:cu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sp>
            <p:nvSpPr>
              <p:cNvPr id="9" name="圆角矩形 19"/>
              <p:cNvSpPr>
                <a:spLocks noChangeArrowheads="1"/>
              </p:cNvSpPr>
              <p:nvPr/>
            </p:nvSpPr>
            <p:spPr bwMode="auto">
              <a:xfrm>
                <a:off x="0" y="636105"/>
                <a:ext cx="1023730" cy="72000"/>
              </a:xfrm>
              <a:prstGeom prst="roundRect">
                <a:avLst>
                  <a:gd name="adj" fmla="val 16667"/>
                </a:avLst>
              </a:pr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grpSp>
      </p:grpSp>
      <p:grpSp>
        <p:nvGrpSpPr>
          <p:cNvPr id="10" name="组合 37"/>
          <p:cNvGrpSpPr>
            <a:grpSpLocks/>
          </p:cNvGrpSpPr>
          <p:nvPr/>
        </p:nvGrpSpPr>
        <p:grpSpPr bwMode="auto">
          <a:xfrm>
            <a:off x="5443538" y="2792413"/>
            <a:ext cx="1258887" cy="1260475"/>
            <a:chOff x="0" y="0"/>
            <a:chExt cx="1260000" cy="1260000"/>
          </a:xfrm>
        </p:grpSpPr>
        <p:sp>
          <p:nvSpPr>
            <p:cNvPr id="11" name="椭圆 20"/>
            <p:cNvSpPr>
              <a:spLocks noChangeArrowheads="1"/>
            </p:cNvSpPr>
            <p:nvPr/>
          </p:nvSpPr>
          <p:spPr bwMode="auto">
            <a:xfrm>
              <a:off x="0" y="0"/>
              <a:ext cx="1260000" cy="1260000"/>
            </a:xfrm>
            <a:prstGeom prst="ellipse">
              <a:avLst/>
            </a:prstGeom>
            <a:solidFill>
              <a:schemeClr val="bg1"/>
            </a:solidFill>
            <a:ln w="19050" cap="flat" cmpd="sng">
              <a:solidFill>
                <a:srgbClr val="A5A5A5"/>
              </a:solidFill>
              <a:bevel/>
              <a:headEnd/>
              <a:tailEnd/>
            </a:ln>
          </p:spPr>
          <p:txBody>
            <a:bodyPr anchor="ctr"/>
            <a:lstStyle/>
            <a:p>
              <a:pPr algn="ctr"/>
              <a:endParaRPr lang="zh-CN" altLang="zh-CN">
                <a:solidFill>
                  <a:schemeClr val="bg2">
                    <a:lumMod val="25000"/>
                  </a:schemeClr>
                </a:solidFill>
              </a:endParaRPr>
            </a:p>
          </p:txBody>
        </p:sp>
        <p:grpSp>
          <p:nvGrpSpPr>
            <p:cNvPr id="12" name="组合 21"/>
            <p:cNvGrpSpPr>
              <a:grpSpLocks/>
            </p:cNvGrpSpPr>
            <p:nvPr/>
          </p:nvGrpSpPr>
          <p:grpSpPr bwMode="auto">
            <a:xfrm>
              <a:off x="485471" y="331163"/>
              <a:ext cx="330354" cy="530845"/>
              <a:chOff x="0" y="0"/>
              <a:chExt cx="552450" cy="887730"/>
            </a:xfrm>
          </p:grpSpPr>
          <p:grpSp>
            <p:nvGrpSpPr>
              <p:cNvPr id="13" name="组合 22"/>
              <p:cNvGrpSpPr>
                <a:grpSpLocks/>
              </p:cNvGrpSpPr>
              <p:nvPr/>
            </p:nvGrpSpPr>
            <p:grpSpPr bwMode="auto">
              <a:xfrm>
                <a:off x="0" y="0"/>
                <a:ext cx="552450" cy="552450"/>
                <a:chOff x="0" y="0"/>
                <a:chExt cx="552450" cy="552450"/>
              </a:xfrm>
            </p:grpSpPr>
            <p:sp>
              <p:nvSpPr>
                <p:cNvPr id="23" name="同心圆 32"/>
                <p:cNvSpPr>
                  <a:spLocks noChangeArrowheads="1"/>
                </p:cNvSpPr>
                <p:nvPr/>
              </p:nvSpPr>
              <p:spPr bwMode="auto">
                <a:xfrm>
                  <a:off x="167640" y="167640"/>
                  <a:ext cx="217170" cy="21717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D00"/>
                </a:solidFill>
                <a:ln>
                  <a:noFill/>
                </a:ln>
                <a:extLst>
                  <a:ext uri="{91240B29-F687-4F45-9708-019B960494DF}">
                    <a14:hiddenLine xmlns:a14="http://schemas.microsoft.com/office/drawing/2010/main" w="12700" cap="flat" cmpd="sng">
                      <a:solidFill>
                        <a:srgbClr val="31538F"/>
                      </a:solidFill>
                      <a:bevel/>
                      <a:headEnd/>
                      <a:tailEnd/>
                    </a14:hiddenLine>
                  </a:ext>
                </a:extLst>
              </p:spPr>
              <p:txBody>
                <a:bodyPr anchor="ctr"/>
                <a:lstStyle/>
                <a:p>
                  <a:pPr algn="ctr"/>
                  <a:endParaRPr lang="zh-CN" altLang="zh-CN">
                    <a:solidFill>
                      <a:schemeClr val="bg2">
                        <a:lumMod val="25000"/>
                      </a:schemeClr>
                    </a:solidFill>
                  </a:endParaRPr>
                </a:p>
              </p:txBody>
            </p:sp>
          </p:grpSp>
          <p:grpSp>
            <p:nvGrpSpPr>
              <p:cNvPr id="14" name="组合 23"/>
              <p:cNvGrpSpPr>
                <a:grpSpLocks/>
              </p:cNvGrpSpPr>
              <p:nvPr/>
            </p:nvGrpSpPr>
            <p:grpSpPr bwMode="auto">
              <a:xfrm>
                <a:off x="51435" y="384810"/>
                <a:ext cx="449580" cy="502920"/>
                <a:chOff x="0" y="0"/>
                <a:chExt cx="449580" cy="502920"/>
              </a:xfrm>
            </p:grpSpPr>
            <p:sp>
              <p:nvSpPr>
                <p:cNvPr id="15" name="直接连接符 24"/>
                <p:cNvSpPr>
                  <a:spLocks noChangeShapeType="1"/>
                </p:cNvSpPr>
                <p:nvPr/>
              </p:nvSpPr>
              <p:spPr bwMode="auto">
                <a:xfrm flipH="1">
                  <a:off x="0" y="0"/>
                  <a:ext cx="156210" cy="502920"/>
                </a:xfrm>
                <a:prstGeom prst="line">
                  <a:avLst/>
                </a:prstGeom>
                <a:noFill/>
                <a:ln w="381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16" name="直接连接符 25"/>
                <p:cNvSpPr>
                  <a:spLocks noChangeShapeType="1"/>
                </p:cNvSpPr>
                <p:nvPr/>
              </p:nvSpPr>
              <p:spPr bwMode="auto">
                <a:xfrm flipH="1" flipV="1">
                  <a:off x="293370" y="0"/>
                  <a:ext cx="156210" cy="502920"/>
                </a:xfrm>
                <a:prstGeom prst="line">
                  <a:avLst/>
                </a:prstGeom>
                <a:noFill/>
                <a:ln w="381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17" name="直接连接符 26"/>
                <p:cNvSpPr>
                  <a:spLocks noChangeShapeType="1"/>
                </p:cNvSpPr>
                <p:nvPr/>
              </p:nvSpPr>
              <p:spPr bwMode="auto">
                <a:xfrm>
                  <a:off x="110490" y="175260"/>
                  <a:ext cx="236220" cy="1"/>
                </a:xfrm>
                <a:prstGeom prst="line">
                  <a:avLst/>
                </a:prstGeom>
                <a:noFill/>
                <a:ln w="381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18" name="直接连接符 27"/>
                <p:cNvSpPr>
                  <a:spLocks noChangeShapeType="1"/>
                </p:cNvSpPr>
                <p:nvPr/>
              </p:nvSpPr>
              <p:spPr bwMode="auto">
                <a:xfrm>
                  <a:off x="38100" y="369570"/>
                  <a:ext cx="360000" cy="1"/>
                </a:xfrm>
                <a:prstGeom prst="line">
                  <a:avLst/>
                </a:prstGeom>
                <a:noFill/>
                <a:ln w="381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19" name="直接连接符 28"/>
                <p:cNvSpPr>
                  <a:spLocks noChangeShapeType="1"/>
                </p:cNvSpPr>
                <p:nvPr/>
              </p:nvSpPr>
              <p:spPr bwMode="auto">
                <a:xfrm>
                  <a:off x="137636" y="7620"/>
                  <a:ext cx="190500" cy="167640"/>
                </a:xfrm>
                <a:prstGeom prst="line">
                  <a:avLst/>
                </a:prstGeom>
                <a:noFill/>
                <a:ln w="254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20" name="直接连接符 29"/>
                <p:cNvSpPr>
                  <a:spLocks noChangeShapeType="1"/>
                </p:cNvSpPr>
                <p:nvPr/>
              </p:nvSpPr>
              <p:spPr bwMode="auto">
                <a:xfrm flipH="1">
                  <a:off x="114776" y="7620"/>
                  <a:ext cx="190500" cy="167640"/>
                </a:xfrm>
                <a:prstGeom prst="line">
                  <a:avLst/>
                </a:prstGeom>
                <a:noFill/>
                <a:ln w="254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21" name="直接连接符 30"/>
                <p:cNvSpPr>
                  <a:spLocks noChangeShapeType="1"/>
                </p:cNvSpPr>
                <p:nvPr/>
              </p:nvSpPr>
              <p:spPr bwMode="auto">
                <a:xfrm>
                  <a:off x="90964" y="190499"/>
                  <a:ext cx="276225" cy="167640"/>
                </a:xfrm>
                <a:prstGeom prst="line">
                  <a:avLst/>
                </a:prstGeom>
                <a:noFill/>
                <a:ln w="254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22" name="直接连接符 31"/>
                <p:cNvSpPr>
                  <a:spLocks noChangeShapeType="1"/>
                </p:cNvSpPr>
                <p:nvPr/>
              </p:nvSpPr>
              <p:spPr bwMode="auto">
                <a:xfrm flipV="1">
                  <a:off x="68104" y="190499"/>
                  <a:ext cx="276225" cy="167640"/>
                </a:xfrm>
                <a:prstGeom prst="line">
                  <a:avLst/>
                </a:prstGeom>
                <a:noFill/>
                <a:ln w="25400"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grpSp>
        </p:grpSp>
      </p:grpSp>
      <p:grpSp>
        <p:nvGrpSpPr>
          <p:cNvPr id="24" name="组合 43"/>
          <p:cNvGrpSpPr>
            <a:grpSpLocks/>
          </p:cNvGrpSpPr>
          <p:nvPr/>
        </p:nvGrpSpPr>
        <p:grpSpPr bwMode="auto">
          <a:xfrm>
            <a:off x="7854950" y="2792413"/>
            <a:ext cx="1258888" cy="1260475"/>
            <a:chOff x="0" y="0"/>
            <a:chExt cx="1260000" cy="1260000"/>
          </a:xfrm>
        </p:grpSpPr>
        <p:sp>
          <p:nvSpPr>
            <p:cNvPr id="25" name="椭圆 35"/>
            <p:cNvSpPr>
              <a:spLocks noChangeArrowheads="1"/>
            </p:cNvSpPr>
            <p:nvPr/>
          </p:nvSpPr>
          <p:spPr bwMode="auto">
            <a:xfrm>
              <a:off x="0" y="0"/>
              <a:ext cx="1260000" cy="1260000"/>
            </a:xfrm>
            <a:prstGeom prst="ellipse">
              <a:avLst/>
            </a:prstGeom>
            <a:solidFill>
              <a:schemeClr val="bg1"/>
            </a:solidFill>
            <a:ln w="19050" cap="flat" cmpd="sng">
              <a:solidFill>
                <a:srgbClr val="A5A5A5"/>
              </a:solidFill>
              <a:bevel/>
              <a:headEnd/>
              <a:tailEnd/>
            </a:ln>
          </p:spPr>
          <p:txBody>
            <a:bodyPr anchor="ctr"/>
            <a:lstStyle/>
            <a:p>
              <a:pPr algn="ctr"/>
              <a:endParaRPr lang="zh-CN" altLang="zh-CN">
                <a:solidFill>
                  <a:schemeClr val="bg2">
                    <a:lumMod val="25000"/>
                  </a:schemeClr>
                </a:solidFill>
              </a:endParaRPr>
            </a:p>
          </p:txBody>
        </p:sp>
        <p:sp>
          <p:nvSpPr>
            <p:cNvPr id="26" name="圆角矩形 3"/>
            <p:cNvSpPr>
              <a:spLocks noChangeArrowheads="1"/>
            </p:cNvSpPr>
            <p:nvPr/>
          </p:nvSpPr>
          <p:spPr bwMode="auto">
            <a:xfrm>
              <a:off x="353618" y="364578"/>
              <a:ext cx="552764" cy="530845"/>
            </a:xfrm>
            <a:custGeom>
              <a:avLst/>
              <a:gdLst>
                <a:gd name="T0" fmla="*/ 0 w 616226"/>
                <a:gd name="T1" fmla="*/ 155713 h 591791"/>
                <a:gd name="T2" fmla="*/ 155713 w 616226"/>
                <a:gd name="T3" fmla="*/ 0 h 591791"/>
                <a:gd name="T4" fmla="*/ 460513 w 616226"/>
                <a:gd name="T5" fmla="*/ 0 h 591791"/>
                <a:gd name="T6" fmla="*/ 616226 w 616226"/>
                <a:gd name="T7" fmla="*/ 155713 h 591791"/>
                <a:gd name="T8" fmla="*/ 616226 w 616226"/>
                <a:gd name="T9" fmla="*/ 301487 h 591791"/>
                <a:gd name="T10" fmla="*/ 460513 w 616226"/>
                <a:gd name="T11" fmla="*/ 457200 h 591791"/>
                <a:gd name="T12" fmla="*/ 348802 w 616226"/>
                <a:gd name="T13" fmla="*/ 591791 h 591791"/>
                <a:gd name="T14" fmla="*/ 358327 w 616226"/>
                <a:gd name="T15" fmla="*/ 456061 h 591791"/>
                <a:gd name="T16" fmla="*/ 155713 w 616226"/>
                <a:gd name="T17" fmla="*/ 457200 h 591791"/>
                <a:gd name="T18" fmla="*/ 0 w 616226"/>
                <a:gd name="T19" fmla="*/ 301487 h 591791"/>
                <a:gd name="T20" fmla="*/ 0 w 616226"/>
                <a:gd name="T21" fmla="*/ 155713 h 591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16226"/>
                <a:gd name="T34" fmla="*/ 0 h 591791"/>
                <a:gd name="T35" fmla="*/ 616226 w 616226"/>
                <a:gd name="T36" fmla="*/ 591791 h 5917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16226" h="591791">
                  <a:moveTo>
                    <a:pt x="0" y="155713"/>
                  </a:moveTo>
                  <a:cubicBezTo>
                    <a:pt x="0" y="69715"/>
                    <a:pt x="69715" y="0"/>
                    <a:pt x="155713" y="0"/>
                  </a:cubicBezTo>
                  <a:lnTo>
                    <a:pt x="460513" y="0"/>
                  </a:lnTo>
                  <a:cubicBezTo>
                    <a:pt x="546511" y="0"/>
                    <a:pt x="616226" y="69715"/>
                    <a:pt x="616226" y="155713"/>
                  </a:cubicBezTo>
                  <a:lnTo>
                    <a:pt x="616226" y="301487"/>
                  </a:lnTo>
                  <a:cubicBezTo>
                    <a:pt x="616226" y="387485"/>
                    <a:pt x="546511" y="457200"/>
                    <a:pt x="460513" y="457200"/>
                  </a:cubicBezTo>
                  <a:cubicBezTo>
                    <a:pt x="415942" y="505584"/>
                    <a:pt x="442033" y="487206"/>
                    <a:pt x="348802" y="591791"/>
                  </a:cubicBezTo>
                  <a:cubicBezTo>
                    <a:pt x="379396" y="472539"/>
                    <a:pt x="390509" y="478493"/>
                    <a:pt x="358327" y="456061"/>
                  </a:cubicBezTo>
                  <a:lnTo>
                    <a:pt x="155713" y="457200"/>
                  </a:lnTo>
                  <a:cubicBezTo>
                    <a:pt x="69715" y="457200"/>
                    <a:pt x="0" y="387485"/>
                    <a:pt x="0" y="301487"/>
                  </a:cubicBezTo>
                  <a:lnTo>
                    <a:pt x="0" y="155713"/>
                  </a:lnTo>
                  <a:close/>
                </a:path>
              </a:pathLst>
            </a:cu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grpSp>
      <p:grpSp>
        <p:nvGrpSpPr>
          <p:cNvPr id="27" name="组合 42"/>
          <p:cNvGrpSpPr>
            <a:grpSpLocks/>
          </p:cNvGrpSpPr>
          <p:nvPr/>
        </p:nvGrpSpPr>
        <p:grpSpPr bwMode="auto">
          <a:xfrm>
            <a:off x="10264775" y="2792413"/>
            <a:ext cx="1260475" cy="1260475"/>
            <a:chOff x="0" y="0"/>
            <a:chExt cx="1260000" cy="1260000"/>
          </a:xfrm>
        </p:grpSpPr>
        <p:sp>
          <p:nvSpPr>
            <p:cNvPr id="28" name="椭圆 36"/>
            <p:cNvSpPr>
              <a:spLocks noChangeArrowheads="1"/>
            </p:cNvSpPr>
            <p:nvPr/>
          </p:nvSpPr>
          <p:spPr bwMode="auto">
            <a:xfrm>
              <a:off x="0" y="0"/>
              <a:ext cx="1260000" cy="1260000"/>
            </a:xfrm>
            <a:prstGeom prst="ellipse">
              <a:avLst/>
            </a:prstGeom>
            <a:solidFill>
              <a:schemeClr val="bg1"/>
            </a:solidFill>
            <a:ln w="19050" cap="flat" cmpd="sng">
              <a:solidFill>
                <a:srgbClr val="A5A5A5"/>
              </a:solidFill>
              <a:bevel/>
              <a:headEnd/>
              <a:tailEnd/>
            </a:ln>
          </p:spPr>
          <p:txBody>
            <a:bodyPr anchor="ctr"/>
            <a:lstStyle/>
            <a:p>
              <a:pPr algn="ctr"/>
              <a:endParaRPr lang="zh-CN" altLang="zh-CN">
                <a:solidFill>
                  <a:schemeClr val="bg2">
                    <a:lumMod val="25000"/>
                  </a:schemeClr>
                </a:solidFill>
              </a:endParaRPr>
            </a:p>
          </p:txBody>
        </p:sp>
        <p:grpSp>
          <p:nvGrpSpPr>
            <p:cNvPr id="29" name="组合 41"/>
            <p:cNvGrpSpPr>
              <a:grpSpLocks/>
            </p:cNvGrpSpPr>
            <p:nvPr/>
          </p:nvGrpSpPr>
          <p:grpSpPr bwMode="auto">
            <a:xfrm>
              <a:off x="327851" y="411474"/>
              <a:ext cx="604299" cy="437052"/>
              <a:chOff x="0" y="0"/>
              <a:chExt cx="735496" cy="531939"/>
            </a:xfrm>
          </p:grpSpPr>
          <p:sp>
            <p:nvSpPr>
              <p:cNvPr id="30" name="任意多边形 39"/>
              <p:cNvSpPr>
                <a:spLocks noChangeArrowheads="1"/>
              </p:cNvSpPr>
              <p:nvPr/>
            </p:nvSpPr>
            <p:spPr bwMode="auto">
              <a:xfrm>
                <a:off x="0" y="45771"/>
                <a:ext cx="735496" cy="486168"/>
              </a:xfrm>
              <a:custGeom>
                <a:avLst/>
                <a:gdLst>
                  <a:gd name="T0" fmla="*/ 706070 w 735496"/>
                  <a:gd name="T1" fmla="*/ 0 h 486168"/>
                  <a:gd name="T2" fmla="*/ 726277 w 735496"/>
                  <a:gd name="T3" fmla="*/ 8370 h 486168"/>
                  <a:gd name="T4" fmla="*/ 735496 w 735496"/>
                  <a:gd name="T5" fmla="*/ 30627 h 486168"/>
                  <a:gd name="T6" fmla="*/ 735496 w 735496"/>
                  <a:gd name="T7" fmla="*/ 454692 h 486168"/>
                  <a:gd name="T8" fmla="*/ 704020 w 735496"/>
                  <a:gd name="T9" fmla="*/ 486168 h 486168"/>
                  <a:gd name="T10" fmla="*/ 31476 w 735496"/>
                  <a:gd name="T11" fmla="*/ 486168 h 486168"/>
                  <a:gd name="T12" fmla="*/ 0 w 735496"/>
                  <a:gd name="T13" fmla="*/ 454692 h 486168"/>
                  <a:gd name="T14" fmla="*/ 0 w 735496"/>
                  <a:gd name="T15" fmla="*/ 30627 h 486168"/>
                  <a:gd name="T16" fmla="*/ 9219 w 735496"/>
                  <a:gd name="T17" fmla="*/ 8370 h 486168"/>
                  <a:gd name="T18" fmla="*/ 29425 w 735496"/>
                  <a:gd name="T19" fmla="*/ 1 h 486168"/>
                  <a:gd name="T20" fmla="*/ 367747 w 735496"/>
                  <a:gd name="T21" fmla="*/ 338323 h 486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35496"/>
                  <a:gd name="T34" fmla="*/ 0 h 486168"/>
                  <a:gd name="T35" fmla="*/ 735496 w 735496"/>
                  <a:gd name="T36" fmla="*/ 486168 h 4861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35496" h="486168">
                    <a:moveTo>
                      <a:pt x="706070" y="0"/>
                    </a:moveTo>
                    <a:lnTo>
                      <a:pt x="726277" y="8370"/>
                    </a:lnTo>
                    <a:cubicBezTo>
                      <a:pt x="731973" y="14066"/>
                      <a:pt x="735496" y="21935"/>
                      <a:pt x="735496" y="30627"/>
                    </a:cubicBezTo>
                    <a:lnTo>
                      <a:pt x="735496" y="454692"/>
                    </a:lnTo>
                    <a:cubicBezTo>
                      <a:pt x="735496" y="472076"/>
                      <a:pt x="721404" y="486168"/>
                      <a:pt x="704020" y="486168"/>
                    </a:cubicBezTo>
                    <a:lnTo>
                      <a:pt x="31476" y="486168"/>
                    </a:lnTo>
                    <a:cubicBezTo>
                      <a:pt x="14092" y="486168"/>
                      <a:pt x="0" y="472076"/>
                      <a:pt x="0" y="454692"/>
                    </a:cubicBezTo>
                    <a:lnTo>
                      <a:pt x="0" y="30627"/>
                    </a:lnTo>
                    <a:cubicBezTo>
                      <a:pt x="0" y="21935"/>
                      <a:pt x="3523" y="14066"/>
                      <a:pt x="9219" y="8370"/>
                    </a:cubicBezTo>
                    <a:lnTo>
                      <a:pt x="29425" y="1"/>
                    </a:lnTo>
                    <a:lnTo>
                      <a:pt x="367747" y="338323"/>
                    </a:lnTo>
                    <a:close/>
                  </a:path>
                </a:pathLst>
              </a:cu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sp>
            <p:nvSpPr>
              <p:cNvPr id="31" name="任意多边形 40"/>
              <p:cNvSpPr>
                <a:spLocks noChangeArrowheads="1"/>
              </p:cNvSpPr>
              <p:nvPr/>
            </p:nvSpPr>
            <p:spPr bwMode="auto">
              <a:xfrm>
                <a:off x="34553" y="0"/>
                <a:ext cx="671126" cy="339171"/>
              </a:xfrm>
              <a:custGeom>
                <a:avLst/>
                <a:gdLst>
                  <a:gd name="T0" fmla="*/ 17422 w 671126"/>
                  <a:gd name="T1" fmla="*/ 0 h 339171"/>
                  <a:gd name="T2" fmla="*/ 671126 w 671126"/>
                  <a:gd name="T3" fmla="*/ 0 h 339171"/>
                  <a:gd name="T4" fmla="*/ 331955 w 671126"/>
                  <a:gd name="T5" fmla="*/ 339171 h 339171"/>
                  <a:gd name="T6" fmla="*/ 0 w 671126"/>
                  <a:gd name="T7" fmla="*/ 7216 h 339171"/>
                  <a:gd name="T8" fmla="*/ 0 60000 65536"/>
                  <a:gd name="T9" fmla="*/ 0 60000 65536"/>
                  <a:gd name="T10" fmla="*/ 0 60000 65536"/>
                  <a:gd name="T11" fmla="*/ 0 60000 65536"/>
                  <a:gd name="T12" fmla="*/ 0 w 671126"/>
                  <a:gd name="T13" fmla="*/ 0 h 339171"/>
                  <a:gd name="T14" fmla="*/ 671126 w 671126"/>
                  <a:gd name="T15" fmla="*/ 339171 h 339171"/>
                </a:gdLst>
                <a:ahLst/>
                <a:cxnLst>
                  <a:cxn ang="T8">
                    <a:pos x="T0" y="T1"/>
                  </a:cxn>
                  <a:cxn ang="T9">
                    <a:pos x="T2" y="T3"/>
                  </a:cxn>
                  <a:cxn ang="T10">
                    <a:pos x="T4" y="T5"/>
                  </a:cxn>
                  <a:cxn ang="T11">
                    <a:pos x="T6" y="T7"/>
                  </a:cxn>
                </a:cxnLst>
                <a:rect l="T12" t="T13" r="T14" b="T15"/>
                <a:pathLst>
                  <a:path w="671126" h="339171">
                    <a:moveTo>
                      <a:pt x="17422" y="0"/>
                    </a:moveTo>
                    <a:lnTo>
                      <a:pt x="671126" y="0"/>
                    </a:lnTo>
                    <a:lnTo>
                      <a:pt x="331955" y="339171"/>
                    </a:lnTo>
                    <a:lnTo>
                      <a:pt x="0" y="7216"/>
                    </a:lnTo>
                    <a:close/>
                  </a:path>
                </a:pathLst>
              </a:custGeom>
              <a:solidFill>
                <a:srgbClr val="FFCD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2">
                      <a:lumMod val="25000"/>
                    </a:schemeClr>
                  </a:solidFill>
                </a:endParaRPr>
              </a:p>
            </p:txBody>
          </p:sp>
        </p:grpSp>
      </p:grpSp>
      <p:sp>
        <p:nvSpPr>
          <p:cNvPr id="32" name="文本框 47"/>
          <p:cNvSpPr>
            <a:spLocks noChangeArrowheads="1"/>
          </p:cNvSpPr>
          <p:nvPr/>
        </p:nvSpPr>
        <p:spPr bwMode="auto">
          <a:xfrm>
            <a:off x="107950" y="4229100"/>
            <a:ext cx="2286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添加主题描述</a:t>
            </a:r>
          </a:p>
        </p:txBody>
      </p:sp>
      <p:sp>
        <p:nvSpPr>
          <p:cNvPr id="33" name="直接连接符 50"/>
          <p:cNvSpPr>
            <a:spLocks noChangeShapeType="1"/>
          </p:cNvSpPr>
          <p:nvPr/>
        </p:nvSpPr>
        <p:spPr bwMode="auto">
          <a:xfrm>
            <a:off x="379413" y="4721225"/>
            <a:ext cx="1744662" cy="0"/>
          </a:xfrm>
          <a:prstGeom prst="line">
            <a:avLst/>
          </a:prstGeom>
          <a:noFill/>
          <a:ln w="22225" cap="flat" cmpd="sng">
            <a:solidFill>
              <a:srgbClr val="C9C9C9"/>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34" name="文本框 53"/>
          <p:cNvSpPr>
            <a:spLocks noChangeArrowheads="1"/>
          </p:cNvSpPr>
          <p:nvPr/>
        </p:nvSpPr>
        <p:spPr bwMode="auto">
          <a:xfrm>
            <a:off x="415925" y="4902200"/>
            <a:ext cx="16716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a:t>
            </a:r>
            <a:endParaRPr lang="zh-CN" altLang="en-US" sz="140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文本框 48"/>
          <p:cNvSpPr>
            <a:spLocks noChangeArrowheads="1"/>
          </p:cNvSpPr>
          <p:nvPr/>
        </p:nvSpPr>
        <p:spPr bwMode="auto">
          <a:xfrm>
            <a:off x="2316163" y="4229100"/>
            <a:ext cx="2692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添加主题描述</a:t>
            </a:r>
          </a:p>
        </p:txBody>
      </p:sp>
      <p:sp>
        <p:nvSpPr>
          <p:cNvPr id="36" name="直接连接符 51"/>
          <p:cNvSpPr>
            <a:spLocks noChangeShapeType="1"/>
          </p:cNvSpPr>
          <p:nvPr/>
        </p:nvSpPr>
        <p:spPr bwMode="auto">
          <a:xfrm>
            <a:off x="2789238" y="4721225"/>
            <a:ext cx="1746250" cy="0"/>
          </a:xfrm>
          <a:prstGeom prst="line">
            <a:avLst/>
          </a:prstGeom>
          <a:noFill/>
          <a:ln w="22225" cap="flat" cmpd="sng">
            <a:solidFill>
              <a:srgbClr val="C9C9C9"/>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37" name="文本框 54"/>
          <p:cNvSpPr>
            <a:spLocks noChangeArrowheads="1"/>
          </p:cNvSpPr>
          <p:nvPr/>
        </p:nvSpPr>
        <p:spPr bwMode="auto">
          <a:xfrm>
            <a:off x="2676525" y="4902200"/>
            <a:ext cx="19716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a:t>
            </a:r>
            <a:endParaRPr lang="zh-CN" altLang="en-US"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49"/>
          <p:cNvSpPr>
            <a:spLocks noChangeArrowheads="1"/>
          </p:cNvSpPr>
          <p:nvPr/>
        </p:nvSpPr>
        <p:spPr bwMode="auto">
          <a:xfrm>
            <a:off x="4725988" y="4229100"/>
            <a:ext cx="26939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添加主题描述</a:t>
            </a:r>
          </a:p>
        </p:txBody>
      </p:sp>
      <p:sp>
        <p:nvSpPr>
          <p:cNvPr id="39" name="直接连接符 52"/>
          <p:cNvSpPr>
            <a:spLocks noChangeShapeType="1"/>
          </p:cNvSpPr>
          <p:nvPr/>
        </p:nvSpPr>
        <p:spPr bwMode="auto">
          <a:xfrm>
            <a:off x="5200650" y="4721225"/>
            <a:ext cx="1746250" cy="0"/>
          </a:xfrm>
          <a:prstGeom prst="line">
            <a:avLst/>
          </a:prstGeom>
          <a:noFill/>
          <a:ln w="22225" cap="flat" cmpd="sng">
            <a:solidFill>
              <a:srgbClr val="C9C9C9"/>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40" name="文本框 55"/>
          <p:cNvSpPr>
            <a:spLocks noChangeArrowheads="1"/>
          </p:cNvSpPr>
          <p:nvPr/>
        </p:nvSpPr>
        <p:spPr bwMode="auto">
          <a:xfrm>
            <a:off x="5087938" y="4902200"/>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a:t>
            </a:r>
            <a:endParaRPr lang="zh-CN" altLang="en-US"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63"/>
          <p:cNvSpPr>
            <a:spLocks noChangeArrowheads="1"/>
          </p:cNvSpPr>
          <p:nvPr/>
        </p:nvSpPr>
        <p:spPr bwMode="auto">
          <a:xfrm>
            <a:off x="7138988" y="4229100"/>
            <a:ext cx="26939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添加主题描述</a:t>
            </a:r>
          </a:p>
        </p:txBody>
      </p:sp>
      <p:sp>
        <p:nvSpPr>
          <p:cNvPr id="42" name="直接连接符 64"/>
          <p:cNvSpPr>
            <a:spLocks noChangeShapeType="1"/>
          </p:cNvSpPr>
          <p:nvPr/>
        </p:nvSpPr>
        <p:spPr bwMode="auto">
          <a:xfrm>
            <a:off x="7613650" y="4721225"/>
            <a:ext cx="1746250" cy="0"/>
          </a:xfrm>
          <a:prstGeom prst="line">
            <a:avLst/>
          </a:prstGeom>
          <a:noFill/>
          <a:ln w="22225" cap="flat" cmpd="sng">
            <a:solidFill>
              <a:srgbClr val="C9C9C9"/>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43" name="文本框 65"/>
          <p:cNvSpPr>
            <a:spLocks noChangeArrowheads="1"/>
          </p:cNvSpPr>
          <p:nvPr/>
        </p:nvSpPr>
        <p:spPr bwMode="auto">
          <a:xfrm>
            <a:off x="7500938" y="4902200"/>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a:t>
            </a:r>
            <a:endParaRPr lang="zh-CN" altLang="en-US"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70"/>
          <p:cNvSpPr>
            <a:spLocks noChangeArrowheads="1"/>
          </p:cNvSpPr>
          <p:nvPr/>
        </p:nvSpPr>
        <p:spPr bwMode="auto">
          <a:xfrm>
            <a:off x="9545638" y="4211638"/>
            <a:ext cx="26939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添加主题描述</a:t>
            </a:r>
          </a:p>
        </p:txBody>
      </p:sp>
      <p:sp>
        <p:nvSpPr>
          <p:cNvPr id="45" name="直接连接符 71"/>
          <p:cNvSpPr>
            <a:spLocks noChangeShapeType="1"/>
          </p:cNvSpPr>
          <p:nvPr/>
        </p:nvSpPr>
        <p:spPr bwMode="auto">
          <a:xfrm>
            <a:off x="10020300" y="4703763"/>
            <a:ext cx="1746250" cy="1587"/>
          </a:xfrm>
          <a:prstGeom prst="line">
            <a:avLst/>
          </a:prstGeom>
          <a:noFill/>
          <a:ln w="22225" cap="flat" cmpd="sng">
            <a:solidFill>
              <a:srgbClr val="C9C9C9"/>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46" name="文本框 72"/>
          <p:cNvSpPr>
            <a:spLocks noChangeArrowheads="1"/>
          </p:cNvSpPr>
          <p:nvPr/>
        </p:nvSpPr>
        <p:spPr bwMode="auto">
          <a:xfrm>
            <a:off x="9907588" y="4886325"/>
            <a:ext cx="19700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a:t>
            </a:r>
            <a:endParaRPr lang="zh-CN" altLang="en-US" sz="140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Our Services</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我们的服务</a:t>
            </a:r>
            <a:endParaRPr lang="en-US" altLang="zh-CN"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50"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2">
                  <a:lumMod val="25000"/>
                </a:schemeClr>
              </a:solidFill>
            </a:endParaRPr>
          </a:p>
        </p:txBody>
      </p:sp>
    </p:spTree>
    <p:extLst>
      <p:ext uri="{BB962C8B-B14F-4D97-AF65-F5344CB8AC3E}">
        <p14:creationId xmlns:p14="http://schemas.microsoft.com/office/powerpoint/2010/main" val="1873189640"/>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750" fill="hold"/>
                                        <p:tgtEl>
                                          <p:spTgt spid="48"/>
                                        </p:tgtEl>
                                        <p:attrNameLst>
                                          <p:attrName>ppt_x</p:attrName>
                                        </p:attrNameLst>
                                      </p:cBhvr>
                                      <p:tavLst>
                                        <p:tav tm="0">
                                          <p:val>
                                            <p:strVal val="#ppt_x"/>
                                          </p:val>
                                        </p:tav>
                                        <p:tav tm="100000">
                                          <p:val>
                                            <p:strVal val="#ppt_x"/>
                                          </p:val>
                                        </p:tav>
                                      </p:tavLst>
                                    </p:anim>
                                    <p:anim calcmode="lin" valueType="num">
                                      <p:cBhvr additive="base">
                                        <p:cTn id="8" dur="7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3"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Contact</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联系</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4" name="直接连接符 5"/>
          <p:cNvSpPr>
            <a:spLocks noChangeShapeType="1"/>
          </p:cNvSpPr>
          <p:nvPr/>
        </p:nvSpPr>
        <p:spPr bwMode="auto">
          <a:xfrm flipH="1">
            <a:off x="576263" y="685800"/>
            <a:ext cx="100012" cy="258763"/>
          </a:xfrm>
          <a:prstGeom prst="line">
            <a:avLst/>
          </a:prstGeom>
          <a:ln>
            <a:solidFill>
              <a:schemeClr val="bg1"/>
            </a:solidFill>
            <a:headEnd/>
            <a:tailEnd/>
          </a:ln>
        </p:spPr>
        <p:style>
          <a:lnRef idx="1">
            <a:schemeClr val="dk1"/>
          </a:lnRef>
          <a:fillRef idx="0">
            <a:schemeClr val="dk1"/>
          </a:fillRef>
          <a:effectRef idx="0">
            <a:schemeClr val="dk1"/>
          </a:effectRef>
          <a:fontRef idx="minor">
            <a:schemeClr val="tx1"/>
          </a:fontRef>
        </p:style>
        <p:txBody>
          <a:bodyPr/>
          <a:lstStyle/>
          <a:p>
            <a:endParaRPr lang="zh-CN" altLang="en-US">
              <a:solidFill>
                <a:schemeClr val="bg1"/>
              </a:solidFill>
            </a:endParaRPr>
          </a:p>
        </p:txBody>
      </p:sp>
      <p:sp>
        <p:nvSpPr>
          <p:cNvPr id="16" name="Rectangle 36"/>
          <p:cNvSpPr/>
          <p:nvPr/>
        </p:nvSpPr>
        <p:spPr>
          <a:xfrm>
            <a:off x="6610350" y="0"/>
            <a:ext cx="3486150" cy="6499095"/>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H_Entry_1">
            <a:hlinkClick r:id="rId5" action="ppaction://hlinksldjump"/>
          </p:cNvPr>
          <p:cNvSpPr>
            <a:spLocks noChangeArrowheads="1"/>
          </p:cNvSpPr>
          <p:nvPr>
            <p:custDataLst>
              <p:tags r:id="rId1"/>
            </p:custDataLst>
          </p:nvPr>
        </p:nvSpPr>
        <p:spPr bwMode="auto">
          <a:xfrm>
            <a:off x="6610350" y="2061777"/>
            <a:ext cx="5105473" cy="60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84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2800" i="1" dirty="0">
                <a:solidFill>
                  <a:schemeClr val="bg1"/>
                </a:solidFill>
                <a:latin typeface="+mn-ea"/>
                <a:ea typeface="+mn-ea"/>
              </a:rPr>
              <a:t>添加主题描述</a:t>
            </a:r>
          </a:p>
        </p:txBody>
      </p:sp>
      <p:sp>
        <p:nvSpPr>
          <p:cNvPr id="18" name="矩形 17"/>
          <p:cNvSpPr/>
          <p:nvPr/>
        </p:nvSpPr>
        <p:spPr>
          <a:xfrm>
            <a:off x="6538180" y="3048856"/>
            <a:ext cx="3630490" cy="2226892"/>
          </a:xfrm>
          <a:prstGeom prst="rect">
            <a:avLst/>
          </a:prstGeom>
        </p:spPr>
        <p:txBody>
          <a:bodyPr wrap="square">
            <a:spAutoFit/>
          </a:bodyPr>
          <a:lstStyle/>
          <a:p>
            <a:pPr>
              <a:lnSpc>
                <a:spcPct val="130000"/>
              </a:lnSpc>
            </a:pPr>
            <a:r>
              <a:rPr lang="en-US" altLang="zh-CN" sz="1067"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1067"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9" name="直接连接符 18"/>
          <p:cNvCxnSpPr/>
          <p:nvPr/>
        </p:nvCxnSpPr>
        <p:spPr>
          <a:xfrm>
            <a:off x="6610350" y="3048856"/>
            <a:ext cx="705628" cy="0"/>
          </a:xfrm>
          <a:prstGeom prst="line">
            <a:avLst/>
          </a:prstGeom>
          <a:ln/>
        </p:spPr>
        <p:style>
          <a:lnRef idx="1">
            <a:schemeClr val="accent4"/>
          </a:lnRef>
          <a:fillRef idx="0">
            <a:schemeClr val="accent4"/>
          </a:fillRef>
          <a:effectRef idx="0">
            <a:schemeClr val="accent4"/>
          </a:effectRef>
          <a:fontRef idx="minor">
            <a:schemeClr val="tx1"/>
          </a:fontRef>
        </p:style>
      </p:cxnSp>
      <p:sp>
        <p:nvSpPr>
          <p:cNvPr id="20" name="Shape 2702"/>
          <p:cNvSpPr/>
          <p:nvPr/>
        </p:nvSpPr>
        <p:spPr>
          <a:xfrm>
            <a:off x="8760952" y="5511296"/>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
        <p:nvSpPr>
          <p:cNvPr id="21" name="Shape 2703"/>
          <p:cNvSpPr/>
          <p:nvPr/>
        </p:nvSpPr>
        <p:spPr>
          <a:xfrm>
            <a:off x="9285688" y="5511296"/>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
        <p:nvSpPr>
          <p:cNvPr id="22" name="Shape 2708"/>
          <p:cNvSpPr/>
          <p:nvPr/>
        </p:nvSpPr>
        <p:spPr>
          <a:xfrm>
            <a:off x="9810424" y="5511296"/>
            <a:ext cx="286076" cy="28605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solidFill>
          <a:ln w="12700">
            <a:miter lim="400000"/>
          </a:ln>
        </p:spPr>
        <p:txBody>
          <a:bodyPr lIns="19507" tIns="19507" rIns="19507" bIns="19507" anchor="ctr"/>
          <a:lstStyle/>
          <a:p>
            <a:pPr algn="r" defTabSz="23406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chemeClr val="bg1"/>
              </a:solidFill>
              <a:latin typeface="Arial"/>
              <a:ea typeface="Arial"/>
              <a:cs typeface="Arial"/>
            </a:endParaRPr>
          </a:p>
        </p:txBody>
      </p:sp>
    </p:spTree>
    <p:extLst>
      <p:ext uri="{BB962C8B-B14F-4D97-AF65-F5344CB8AC3E}">
        <p14:creationId xmlns:p14="http://schemas.microsoft.com/office/powerpoint/2010/main" val="3302599188"/>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ppt_x"/>
                                          </p:val>
                                        </p:tav>
                                        <p:tav tm="100000">
                                          <p:val>
                                            <p:strVal val="#ppt_x"/>
                                          </p:val>
                                        </p:tav>
                                      </p:tavLst>
                                    </p:anim>
                                    <p:anim calcmode="lin" valueType="num">
                                      <p:cBhvr additive="base">
                                        <p:cTn id="8" dur="75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22" presetClass="entr" presetSubtype="8" fill="hold" nodeType="withEffect">
                                  <p:stCondLst>
                                    <p:cond delay="50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1" fill="hold" grpId="0"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25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20"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0"/>
            <a:ext cx="6858000" cy="6858000"/>
          </a:xfrm>
          <a:prstGeom prst="rect">
            <a:avLst/>
          </a:prstGeom>
          <a:effectLst>
            <a:outerShdw blurRad="241300" dist="241300" dir="10800000" algn="r" rotWithShape="0">
              <a:prstClr val="black">
                <a:alpha val="29000"/>
              </a:prstClr>
            </a:outerShdw>
          </a:effectLst>
        </p:spPr>
      </p:pic>
      <p:sp>
        <p:nvSpPr>
          <p:cNvPr id="17" name="图文框 16"/>
          <p:cNvSpPr/>
          <p:nvPr/>
        </p:nvSpPr>
        <p:spPr>
          <a:xfrm rot="10800000">
            <a:off x="3974193" y="1430805"/>
            <a:ext cx="4981063" cy="2995464"/>
          </a:xfrm>
          <a:prstGeom prst="fram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2053321">
            <a:off x="4734271" y="4510852"/>
            <a:ext cx="807850" cy="573664"/>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429836">
            <a:off x="7424461" y="592205"/>
            <a:ext cx="657778" cy="70067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8795076">
            <a:off x="3468174" y="536111"/>
            <a:ext cx="807850" cy="573664"/>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2221624">
            <a:off x="6290203" y="4720972"/>
            <a:ext cx="476636" cy="33846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1660" y="1851645"/>
            <a:ext cx="10868681" cy="2215991"/>
          </a:xfrm>
          <a:prstGeom prst="rect">
            <a:avLst/>
          </a:prstGeom>
        </p:spPr>
        <p:txBody>
          <a:bodyPr wrap="none">
            <a:spAutoFit/>
          </a:bodyPr>
          <a:lstStyle/>
          <a:p>
            <a:r>
              <a:rPr lang="en-US" altLang="zh-CN" sz="13800" b="1" i="1" spc="600" dirty="0">
                <a:solidFill>
                  <a:schemeClr val="bg1">
                    <a:alpha val="80000"/>
                  </a:schemeClr>
                </a:solidFill>
                <a:effectLst>
                  <a:outerShdw blurRad="190500" dist="38100" algn="l" rotWithShape="0">
                    <a:prstClr val="black">
                      <a:alpha val="40000"/>
                    </a:prstClr>
                  </a:outerShdw>
                </a:effectLst>
                <a:latin typeface="+mn-ea"/>
              </a:rPr>
              <a:t>THANK YOU</a:t>
            </a:r>
            <a:endParaRPr lang="zh-CN" altLang="en-US" sz="2400" b="1" i="1" spc="600" dirty="0">
              <a:solidFill>
                <a:schemeClr val="bg1">
                  <a:alpha val="80000"/>
                </a:schemeClr>
              </a:solidFill>
              <a:effectLst>
                <a:outerShdw blurRad="190500" dist="38100" algn="l" rotWithShape="0">
                  <a:prstClr val="black">
                    <a:alpha val="40000"/>
                  </a:prstClr>
                </a:outerShdw>
              </a:effectLst>
              <a:latin typeface="+mn-ea"/>
            </a:endParaRPr>
          </a:p>
        </p:txBody>
      </p:sp>
    </p:spTree>
    <p:extLst>
      <p:ext uri="{BB962C8B-B14F-4D97-AF65-F5344CB8AC3E}">
        <p14:creationId xmlns:p14="http://schemas.microsoft.com/office/powerpoint/2010/main" val="2654949219"/>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8">
                                            <p:bg/>
                                          </p:spTgt>
                                        </p:tgtEl>
                                        <p:attrNameLst>
                                          <p:attrName>style.visibility</p:attrName>
                                        </p:attrNameLst>
                                      </p:cBhvr>
                                      <p:to>
                                        <p:strVal val="visible"/>
                                      </p:to>
                                    </p:set>
                                    <p:anim calcmode="lin" valueType="num">
                                      <p:cBhvr additive="base">
                                        <p:cTn id="15" dur="500" fill="hold"/>
                                        <p:tgtEl>
                                          <p:spTgt spid="18">
                                            <p:bg/>
                                          </p:spTgt>
                                        </p:tgtEl>
                                        <p:attrNameLst>
                                          <p:attrName>ppt_x</p:attrName>
                                        </p:attrNameLst>
                                      </p:cBhvr>
                                      <p:tavLst>
                                        <p:tav tm="0">
                                          <p:val>
                                            <p:strVal val="0-#ppt_w/2"/>
                                          </p:val>
                                        </p:tav>
                                        <p:tav tm="100000">
                                          <p:val>
                                            <p:strVal val="#ppt_x"/>
                                          </p:val>
                                        </p:tav>
                                      </p:tavLst>
                                    </p:anim>
                                    <p:anim calcmode="lin" valueType="num">
                                      <p:cBhvr additive="base">
                                        <p:cTn id="16" dur="500" fill="hold"/>
                                        <p:tgtEl>
                                          <p:spTgt spid="18">
                                            <p:bg/>
                                          </p:spTgt>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nodePh="1">
                                  <p:stCondLst>
                                    <p:cond delay="0"/>
                                  </p:stCondLst>
                                  <p:endCondLst>
                                    <p:cond evt="begin" delay="0">
                                      <p:tn val="17"/>
                                    </p:cond>
                                  </p:end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additive="base">
                                        <p:cTn id="19"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19">
                                            <p:bg/>
                                          </p:spTgt>
                                        </p:tgtEl>
                                        <p:attrNameLst>
                                          <p:attrName>style.visibility</p:attrName>
                                        </p:attrNameLst>
                                      </p:cBhvr>
                                      <p:to>
                                        <p:strVal val="visible"/>
                                      </p:to>
                                    </p:set>
                                    <p:anim calcmode="lin" valueType="num">
                                      <p:cBhvr additive="base">
                                        <p:cTn id="24" dur="500" fill="hold"/>
                                        <p:tgtEl>
                                          <p:spTgt spid="19">
                                            <p:bg/>
                                          </p:spTgt>
                                        </p:tgtEl>
                                        <p:attrNameLst>
                                          <p:attrName>ppt_x</p:attrName>
                                        </p:attrNameLst>
                                      </p:cBhvr>
                                      <p:tavLst>
                                        <p:tav tm="0">
                                          <p:val>
                                            <p:strVal val="1+#ppt_w/2"/>
                                          </p:val>
                                        </p:tav>
                                        <p:tav tm="100000">
                                          <p:val>
                                            <p:strVal val="#ppt_x"/>
                                          </p:val>
                                        </p:tav>
                                      </p:tavLst>
                                    </p:anim>
                                    <p:anim calcmode="lin" valueType="num">
                                      <p:cBhvr additive="base">
                                        <p:cTn id="25" dur="500" fill="hold"/>
                                        <p:tgtEl>
                                          <p:spTgt spid="19">
                                            <p:bg/>
                                          </p:spTgt>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nodePh="1">
                                  <p:stCondLst>
                                    <p:cond delay="0"/>
                                  </p:stCondLst>
                                  <p:endCondLst>
                                    <p:cond evt="begin" delay="0">
                                      <p:tn val="26"/>
                                    </p:cond>
                                  </p:endCondLst>
                                  <p:childTnLst>
                                    <p:set>
                                      <p:cBhvr>
                                        <p:cTn id="27" dur="1" fill="hold">
                                          <p:stCondLst>
                                            <p:cond delay="0"/>
                                          </p:stCondLst>
                                        </p:cTn>
                                        <p:tgtEl>
                                          <p:spTgt spid="19">
                                            <p:txEl>
                                              <p:pRg st="0" end="0"/>
                                            </p:txEl>
                                          </p:spTgt>
                                        </p:tgtEl>
                                        <p:attrNameLst>
                                          <p:attrName>style.visibility</p:attrName>
                                        </p:attrNameLst>
                                      </p:cBhvr>
                                      <p:to>
                                        <p:strVal val="visible"/>
                                      </p:to>
                                    </p:set>
                                    <p:anim calcmode="lin" valueType="num">
                                      <p:cBhvr additive="base">
                                        <p:cTn id="28" dur="500" fill="hold"/>
                                        <p:tgtEl>
                                          <p:spTgt spid="19">
                                            <p:txEl>
                                              <p:pRg st="0" end="0"/>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19">
                                            <p:txEl>
                                              <p:pRg st="0" end="0"/>
                                            </p:txEl>
                                          </p:spTgt>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2" presetClass="entr" presetSubtype="12" fill="hold" grpId="0" nodeType="afterEffect">
                                  <p:stCondLst>
                                    <p:cond delay="0"/>
                                  </p:stCondLst>
                                  <p:childTnLst>
                                    <p:set>
                                      <p:cBhvr>
                                        <p:cTn id="32" dur="1" fill="hold">
                                          <p:stCondLst>
                                            <p:cond delay="0"/>
                                          </p:stCondLst>
                                        </p:cTn>
                                        <p:tgtEl>
                                          <p:spTgt spid="20">
                                            <p:bg/>
                                          </p:spTgt>
                                        </p:tgtEl>
                                        <p:attrNameLst>
                                          <p:attrName>style.visibility</p:attrName>
                                        </p:attrNameLst>
                                      </p:cBhvr>
                                      <p:to>
                                        <p:strVal val="visible"/>
                                      </p:to>
                                    </p:set>
                                    <p:anim calcmode="lin" valueType="num">
                                      <p:cBhvr additive="base">
                                        <p:cTn id="33" dur="500" fill="hold"/>
                                        <p:tgtEl>
                                          <p:spTgt spid="20">
                                            <p:bg/>
                                          </p:spTgt>
                                        </p:tgtEl>
                                        <p:attrNameLst>
                                          <p:attrName>ppt_x</p:attrName>
                                        </p:attrNameLst>
                                      </p:cBhvr>
                                      <p:tavLst>
                                        <p:tav tm="0">
                                          <p:val>
                                            <p:strVal val="0-#ppt_w/2"/>
                                          </p:val>
                                        </p:tav>
                                        <p:tav tm="100000">
                                          <p:val>
                                            <p:strVal val="#ppt_x"/>
                                          </p:val>
                                        </p:tav>
                                      </p:tavLst>
                                    </p:anim>
                                    <p:anim calcmode="lin" valueType="num">
                                      <p:cBhvr additive="base">
                                        <p:cTn id="34" dur="500" fill="hold"/>
                                        <p:tgtEl>
                                          <p:spTgt spid="20">
                                            <p:bg/>
                                          </p:spTgt>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nodePh="1">
                                  <p:stCondLst>
                                    <p:cond delay="0"/>
                                  </p:stCondLst>
                                  <p:endCondLst>
                                    <p:cond evt="begin" delay="0">
                                      <p:tn val="35"/>
                                    </p:cond>
                                  </p:endCondLst>
                                  <p:childTnLst>
                                    <p:set>
                                      <p:cBhvr>
                                        <p:cTn id="36" dur="1" fill="hold">
                                          <p:stCondLst>
                                            <p:cond delay="0"/>
                                          </p:stCondLst>
                                        </p:cTn>
                                        <p:tgtEl>
                                          <p:spTgt spid="20">
                                            <p:txEl>
                                              <p:pRg st="0" end="0"/>
                                            </p:txEl>
                                          </p:spTgt>
                                        </p:tgtEl>
                                        <p:attrNameLst>
                                          <p:attrName>style.visibility</p:attrName>
                                        </p:attrNameLst>
                                      </p:cBhvr>
                                      <p:to>
                                        <p:strVal val="visible"/>
                                      </p:to>
                                    </p:set>
                                    <p:anim calcmode="lin" valueType="num">
                                      <p:cBhvr additive="base">
                                        <p:cTn id="37"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2" presetClass="entr" presetSubtype="12" fill="hold" grpId="0" nodeType="afterEffect">
                                  <p:stCondLst>
                                    <p:cond delay="0"/>
                                  </p:stCondLst>
                                  <p:childTnLst>
                                    <p:set>
                                      <p:cBhvr>
                                        <p:cTn id="41" dur="1" fill="hold">
                                          <p:stCondLst>
                                            <p:cond delay="0"/>
                                          </p:stCondLst>
                                        </p:cTn>
                                        <p:tgtEl>
                                          <p:spTgt spid="26">
                                            <p:bg/>
                                          </p:spTgt>
                                        </p:tgtEl>
                                        <p:attrNameLst>
                                          <p:attrName>style.visibility</p:attrName>
                                        </p:attrNameLst>
                                      </p:cBhvr>
                                      <p:to>
                                        <p:strVal val="visible"/>
                                      </p:to>
                                    </p:set>
                                    <p:anim calcmode="lin" valueType="num">
                                      <p:cBhvr additive="base">
                                        <p:cTn id="42" dur="500" fill="hold"/>
                                        <p:tgtEl>
                                          <p:spTgt spid="26">
                                            <p:bg/>
                                          </p:spTgt>
                                        </p:tgtEl>
                                        <p:attrNameLst>
                                          <p:attrName>ppt_x</p:attrName>
                                        </p:attrNameLst>
                                      </p:cBhvr>
                                      <p:tavLst>
                                        <p:tav tm="0">
                                          <p:val>
                                            <p:strVal val="0-#ppt_w/2"/>
                                          </p:val>
                                        </p:tav>
                                        <p:tav tm="100000">
                                          <p:val>
                                            <p:strVal val="#ppt_x"/>
                                          </p:val>
                                        </p:tav>
                                      </p:tavLst>
                                    </p:anim>
                                    <p:anim calcmode="lin" valueType="num">
                                      <p:cBhvr additive="base">
                                        <p:cTn id="43" dur="500" fill="hold"/>
                                        <p:tgtEl>
                                          <p:spTgt spid="26">
                                            <p:bg/>
                                          </p:spTgt>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nodePh="1">
                                  <p:stCondLst>
                                    <p:cond delay="0"/>
                                  </p:stCondLst>
                                  <p:endCondLst>
                                    <p:cond evt="begin" delay="0">
                                      <p:tn val="44"/>
                                    </p:cond>
                                  </p:endCondLst>
                                  <p:childTnLst>
                                    <p:set>
                                      <p:cBhvr>
                                        <p:cTn id="45" dur="1" fill="hold">
                                          <p:stCondLst>
                                            <p:cond delay="0"/>
                                          </p:stCondLst>
                                        </p:cTn>
                                        <p:tgtEl>
                                          <p:spTgt spid="26">
                                            <p:txEl>
                                              <p:pRg st="0" end="0"/>
                                            </p:txEl>
                                          </p:spTgt>
                                        </p:tgtEl>
                                        <p:attrNameLst>
                                          <p:attrName>style.visibility</p:attrName>
                                        </p:attrNameLst>
                                      </p:cBhvr>
                                      <p:to>
                                        <p:strVal val="visible"/>
                                      </p:to>
                                    </p:set>
                                    <p:anim calcmode="lin" valueType="num">
                                      <p:cBhvr additive="base">
                                        <p:cTn id="46" dur="500" fill="hold"/>
                                        <p:tgtEl>
                                          <p:spTgt spid="26">
                                            <p:txEl>
                                              <p:pRg st="0" end="0"/>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49" presetClass="entr" presetSubtype="0" decel="10000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 calcmode="lin" valueType="num">
                                      <p:cBhvr>
                                        <p:cTn id="53" dur="500" fill="hold"/>
                                        <p:tgtEl>
                                          <p:spTgt spid="17"/>
                                        </p:tgtEl>
                                        <p:attrNameLst>
                                          <p:attrName>style.rotation</p:attrName>
                                        </p:attrNameLst>
                                      </p:cBhvr>
                                      <p:tavLst>
                                        <p:tav tm="0">
                                          <p:val>
                                            <p:fltVal val="360"/>
                                          </p:val>
                                        </p:tav>
                                        <p:tav tm="100000">
                                          <p:val>
                                            <p:fltVal val="0"/>
                                          </p:val>
                                        </p:tav>
                                      </p:tavLst>
                                    </p:anim>
                                    <p:animEffect transition="in" filter="fade">
                                      <p:cBhvr>
                                        <p:cTn id="54" dur="500"/>
                                        <p:tgtEl>
                                          <p:spTgt spid="17"/>
                                        </p:tgtEl>
                                      </p:cBhvr>
                                    </p:animEffect>
                                  </p:childTnLst>
                                </p:cTn>
                              </p:par>
                            </p:childTnLst>
                          </p:cTn>
                        </p:par>
                        <p:par>
                          <p:cTn id="55" fill="hold">
                            <p:stCondLst>
                              <p:cond delay="2500"/>
                            </p:stCondLst>
                            <p:childTnLst>
                              <p:par>
                                <p:cTn id="56" presetID="2" presetClass="entr" presetSubtype="4" fill="hold" grpId="0" nodeType="after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 calcmode="lin" valueType="num">
                                      <p:cBhvr additive="base">
                                        <p:cTn id="5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uiExpand="1" build="p" animBg="1"/>
      <p:bldP spid="19" grpId="0" uiExpand="1" build="p" animBg="1"/>
      <p:bldP spid="20" grpId="0" uiExpand="1" build="p" animBg="1"/>
      <p:bldP spid="26" grpId="0" uiExpand="1" build="p" animBg="1"/>
      <p:bldP spid="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38100"/>
            <a:ext cx="12192000" cy="8128000"/>
          </a:xfrm>
          <a:prstGeom prst="rect">
            <a:avLst/>
          </a:prstGeom>
        </p:spPr>
      </p:pic>
      <p:sp>
        <p:nvSpPr>
          <p:cNvPr id="10" name="矩形 9"/>
          <p:cNvSpPr/>
          <p:nvPr/>
        </p:nvSpPr>
        <p:spPr>
          <a:xfrm>
            <a:off x="0" y="-58994"/>
            <a:ext cx="12192000" cy="6916994"/>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5"/>
          <p:cNvGrpSpPr>
            <a:grpSpLocks/>
          </p:cNvGrpSpPr>
          <p:nvPr/>
        </p:nvGrpSpPr>
        <p:grpSpPr bwMode="auto">
          <a:xfrm>
            <a:off x="5426075" y="1431925"/>
            <a:ext cx="1339850" cy="2216150"/>
            <a:chOff x="0" y="0"/>
            <a:chExt cx="1341120" cy="2215991"/>
          </a:xfrm>
        </p:grpSpPr>
        <p:sp>
          <p:nvSpPr>
            <p:cNvPr id="12" name="椭圆 3"/>
            <p:cNvSpPr>
              <a:spLocks noChangeArrowheads="1"/>
            </p:cNvSpPr>
            <p:nvPr/>
          </p:nvSpPr>
          <p:spPr bwMode="auto">
            <a:xfrm>
              <a:off x="0" y="0"/>
              <a:ext cx="1341120" cy="1341120"/>
            </a:xfrm>
            <a:prstGeom prst="ellipse">
              <a:avLst/>
            </a:prstGeom>
            <a:solidFill>
              <a:schemeClr val="bg1">
                <a:alpha val="8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9600">
                <a:solidFill>
                  <a:srgbClr val="FFCD00"/>
                </a:solidFill>
              </a:endParaRPr>
            </a:p>
          </p:txBody>
        </p:sp>
        <p:sp>
          <p:nvSpPr>
            <p:cNvPr id="13" name="文本框 4"/>
            <p:cNvSpPr>
              <a:spLocks noChangeArrowheads="1"/>
            </p:cNvSpPr>
            <p:nvPr/>
          </p:nvSpPr>
          <p:spPr bwMode="auto">
            <a:xfrm>
              <a:off x="182880" y="0"/>
              <a:ext cx="97536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3800" dirty="0">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t>
              </a:r>
            </a:p>
          </p:txBody>
        </p:sp>
      </p:grpSp>
      <p:sp>
        <p:nvSpPr>
          <p:cNvPr id="14" name="文本框 6"/>
          <p:cNvSpPr>
            <a:spLocks noChangeArrowheads="1"/>
          </p:cNvSpPr>
          <p:nvPr/>
        </p:nvSpPr>
        <p:spPr bwMode="auto">
          <a:xfrm>
            <a:off x="1715294" y="3001963"/>
            <a:ext cx="87614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dirty="0">
                <a:solidFill>
                  <a:schemeClr val="bg1"/>
                </a:solidFill>
                <a:latin typeface="+mn-ea"/>
                <a:cs typeface="Arial Unicode MS" panose="020B0604020202020204" pitchFamily="34" charset="-122"/>
                <a:sym typeface="Arial Unicode MS" panose="020B0604020202020204" pitchFamily="34" charset="-122"/>
              </a:rPr>
              <a:t>Design Is Not Just What It Looks Like And Feels Like. Design Is How It Works.</a:t>
            </a:r>
            <a:endParaRPr lang="zh-CN" altLang="en-US" sz="3600" dirty="0">
              <a:solidFill>
                <a:schemeClr val="bg1"/>
              </a:solidFill>
              <a:latin typeface="+mn-ea"/>
              <a:cs typeface="Arial Unicode MS" panose="020B0604020202020204" pitchFamily="34" charset="-122"/>
              <a:sym typeface="Arial Unicode MS" panose="020B0604020202020204" pitchFamily="34" charset="-122"/>
            </a:endParaRPr>
          </a:p>
        </p:txBody>
      </p:sp>
      <p:grpSp>
        <p:nvGrpSpPr>
          <p:cNvPr id="15" name="组合 14"/>
          <p:cNvGrpSpPr/>
          <p:nvPr/>
        </p:nvGrpSpPr>
        <p:grpSpPr>
          <a:xfrm>
            <a:off x="528627" y="609599"/>
            <a:ext cx="3914583" cy="2163542"/>
            <a:chOff x="528628" y="609599"/>
            <a:chExt cx="2233621" cy="1448664"/>
          </a:xfrm>
        </p:grpSpPr>
        <p:sp>
          <p:nvSpPr>
            <p:cNvPr id="16" name="矩形 15"/>
            <p:cNvSpPr/>
            <p:nvPr/>
          </p:nvSpPr>
          <p:spPr>
            <a:xfrm rot="10800000">
              <a:off x="528628" y="609599"/>
              <a:ext cx="1509722" cy="114299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89056" y="857934"/>
              <a:ext cx="2173193" cy="1200329"/>
            </a:xfrm>
            <a:prstGeom prst="rect">
              <a:avLst/>
            </a:prstGeom>
          </p:spPr>
          <p:txBody>
            <a:bodyPr wrap="square">
              <a:spAutoFit/>
            </a:bodyPr>
            <a:lstStyle/>
            <a:p>
              <a:r>
                <a:rPr lang="en-US" altLang="zh-CN" sz="3600" dirty="0">
                  <a:solidFill>
                    <a:schemeClr val="bg1"/>
                  </a:solidFill>
                  <a:latin typeface="方正宋刻本秀楷简体" panose="02000000000000000000" pitchFamily="2" charset="-122"/>
                  <a:ea typeface="方正宋刻本秀楷简体" panose="02000000000000000000" pitchFamily="2" charset="-122"/>
                </a:rPr>
                <a:t>FASHION</a:t>
              </a:r>
            </a:p>
            <a:p>
              <a:r>
                <a:rPr lang="zh-CN" altLang="en-US" sz="3600" dirty="0">
                  <a:solidFill>
                    <a:schemeClr val="bg1"/>
                  </a:solidFill>
                  <a:ea typeface="方正宋刻本秀楷简体" panose="02000000000000000000" pitchFamily="2" charset="-122"/>
                </a:rPr>
                <a:t>添加主题</a:t>
              </a:r>
              <a:endParaRPr lang="zh-CN" altLang="en-US" sz="3600" dirty="0"/>
            </a:p>
          </p:txBody>
        </p:sp>
      </p:grpSp>
    </p:spTree>
    <p:extLst>
      <p:ext uri="{BB962C8B-B14F-4D97-AF65-F5344CB8AC3E}">
        <p14:creationId xmlns:p14="http://schemas.microsoft.com/office/powerpoint/2010/main" val="955521735"/>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 name="文本框 2"/>
          <p:cNvSpPr>
            <a:spLocks noChangeArrowheads="1"/>
          </p:cNvSpPr>
          <p:nvPr/>
        </p:nvSpPr>
        <p:spPr bwMode="auto">
          <a:xfrm>
            <a:off x="2214563" y="1340892"/>
            <a:ext cx="326866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About us </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关于我们</a:t>
            </a:r>
          </a:p>
        </p:txBody>
      </p:sp>
      <p:sp>
        <p:nvSpPr>
          <p:cNvPr id="5" name="直接连接符 5"/>
          <p:cNvSpPr>
            <a:spLocks noChangeShapeType="1"/>
          </p:cNvSpPr>
          <p:nvPr/>
        </p:nvSpPr>
        <p:spPr bwMode="auto">
          <a:xfrm flipH="1">
            <a:off x="2214563" y="1466850"/>
            <a:ext cx="100012" cy="258763"/>
          </a:xfrm>
          <a:prstGeom prst="line">
            <a:avLst/>
          </a:prstGeom>
          <a:noFill/>
          <a:ln w="34925"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2">
                  <a:lumMod val="25000"/>
                </a:schemeClr>
              </a:solidFill>
            </a:endParaRPr>
          </a:p>
        </p:txBody>
      </p:sp>
      <p:sp>
        <p:nvSpPr>
          <p:cNvPr id="6" name="文本框 7"/>
          <p:cNvSpPr>
            <a:spLocks noChangeArrowheads="1"/>
          </p:cNvSpPr>
          <p:nvPr/>
        </p:nvSpPr>
        <p:spPr bwMode="auto">
          <a:xfrm>
            <a:off x="2214563" y="2333625"/>
            <a:ext cx="4884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t>添加主题描述</a:t>
            </a:r>
          </a:p>
        </p:txBody>
      </p:sp>
      <p:sp>
        <p:nvSpPr>
          <p:cNvPr id="7" name="文本框 8"/>
          <p:cNvSpPr>
            <a:spLocks noChangeArrowheads="1"/>
          </p:cNvSpPr>
          <p:nvPr/>
        </p:nvSpPr>
        <p:spPr bwMode="auto">
          <a:xfrm>
            <a:off x="2214563" y="2697163"/>
            <a:ext cx="4872037" cy="300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 Click to add your text here Click to add your text here Click to add your text here Click to add your text here Click to add your text here Click to add your text here Click to add your text here Click to add your text here Click to add your text here.</a:t>
            </a:r>
            <a:endParaRPr lang="zh-CN" altLang="en-US"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91400" y="0"/>
            <a:ext cx="4800600" cy="6858000"/>
          </a:xfrm>
          <a:prstGeom prst="rect">
            <a:avLst/>
          </a:prstGeom>
        </p:spPr>
      </p:pic>
      <p:sp>
        <p:nvSpPr>
          <p:cNvPr id="9" name="图文框 8"/>
          <p:cNvSpPr/>
          <p:nvPr/>
        </p:nvSpPr>
        <p:spPr>
          <a:xfrm rot="10800000">
            <a:off x="514351" y="390527"/>
            <a:ext cx="11163299" cy="6076948"/>
          </a:xfrm>
          <a:prstGeom prst="fram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2482789"/>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5" name="矩形 4"/>
          <p:cNvSpPr/>
          <p:nvPr/>
        </p:nvSpPr>
        <p:spPr>
          <a:xfrm>
            <a:off x="3594809" y="776351"/>
            <a:ext cx="1954381" cy="5305298"/>
          </a:xfrm>
          <a:prstGeom prst="rect">
            <a:avLst/>
          </a:prstGeom>
        </p:spPr>
        <p:txBody>
          <a:bodyPr vert="eaVert" wrap="none">
            <a:spAutoFit/>
          </a:bodyPr>
          <a:lstStyle/>
          <a:p>
            <a:r>
              <a:rPr lang="en-US" altLang="zh-CN" sz="11500" b="1" dirty="0">
                <a:solidFill>
                  <a:schemeClr val="bg1"/>
                </a:solidFill>
                <a:latin typeface="+mn-ea"/>
              </a:rPr>
              <a:t>DESIGN</a:t>
            </a:r>
            <a:endParaRPr lang="zh-CN" altLang="en-US" sz="11500" b="1" dirty="0">
              <a:solidFill>
                <a:schemeClr val="bg1"/>
              </a:solidFill>
              <a:latin typeface="+mn-ea"/>
            </a:endParaRPr>
          </a:p>
        </p:txBody>
      </p:sp>
      <p:sp>
        <p:nvSpPr>
          <p:cNvPr id="10" name="矩形 9"/>
          <p:cNvSpPr/>
          <p:nvPr/>
        </p:nvSpPr>
        <p:spPr>
          <a:xfrm>
            <a:off x="6305124" y="2034403"/>
            <a:ext cx="5099473" cy="830997"/>
          </a:xfrm>
          <a:prstGeom prst="rect">
            <a:avLst/>
          </a:prstGeom>
        </p:spPr>
        <p:txBody>
          <a:bodyPr wrap="none">
            <a:spAutoFit/>
          </a:bodyPr>
          <a:lstStyle/>
          <a:p>
            <a:r>
              <a:rPr lang="en-US" altLang="zh-CN" sz="2400" b="1" dirty="0">
                <a:solidFill>
                  <a:schemeClr val="bg2">
                    <a:lumMod val="25000"/>
                  </a:schemeClr>
                </a:solidFill>
                <a:latin typeface="+mn-ea"/>
              </a:rPr>
              <a:t> MORE  THAN  TEMPLATE</a:t>
            </a:r>
            <a:r>
              <a:rPr lang="zh-CN" altLang="en-US" sz="2400" b="1" dirty="0">
                <a:solidFill>
                  <a:schemeClr val="bg2">
                    <a:lumMod val="25000"/>
                  </a:schemeClr>
                </a:solidFill>
                <a:latin typeface="+mn-ea"/>
              </a:rPr>
              <a:t>添加主题描述</a:t>
            </a:r>
          </a:p>
          <a:p>
            <a:endParaRPr lang="en-US" altLang="zh-CN" sz="2400" b="1" dirty="0">
              <a:solidFill>
                <a:schemeClr val="bg2">
                  <a:lumMod val="25000"/>
                </a:schemeClr>
              </a:solidFill>
              <a:latin typeface="+mn-ea"/>
            </a:endParaRPr>
          </a:p>
        </p:txBody>
      </p:sp>
      <p:sp>
        <p:nvSpPr>
          <p:cNvPr id="11" name="矩形 10"/>
          <p:cNvSpPr/>
          <p:nvPr/>
        </p:nvSpPr>
        <p:spPr>
          <a:xfrm>
            <a:off x="6421238" y="2496068"/>
            <a:ext cx="4879099" cy="261610"/>
          </a:xfrm>
          <a:prstGeom prst="rect">
            <a:avLst/>
          </a:prstGeom>
        </p:spPr>
        <p:txBody>
          <a:bodyPr wrap="square">
            <a:spAutoFit/>
          </a:bodyPr>
          <a:lstStyle/>
          <a:p>
            <a:r>
              <a:rPr lang="zh-CN" altLang="en-US" sz="1100" dirty="0">
                <a:solidFill>
                  <a:schemeClr val="bg2">
                    <a:lumMod val="25000"/>
                  </a:schemeClr>
                </a:solidFill>
                <a:latin typeface="+mn-ea"/>
              </a:rPr>
              <a:t>在此处添加修改内容</a:t>
            </a:r>
            <a:endParaRPr lang="en-US" altLang="zh-CN" sz="1100" dirty="0">
              <a:solidFill>
                <a:schemeClr val="bg2">
                  <a:lumMod val="25000"/>
                </a:schemeClr>
              </a:solidFill>
              <a:latin typeface="+mn-ea"/>
            </a:endParaRPr>
          </a:p>
        </p:txBody>
      </p:sp>
      <p:sp>
        <p:nvSpPr>
          <p:cNvPr id="12" name="矩形 11"/>
          <p:cNvSpPr/>
          <p:nvPr/>
        </p:nvSpPr>
        <p:spPr>
          <a:xfrm>
            <a:off x="6421238" y="3445847"/>
            <a:ext cx="4879099" cy="1938992"/>
          </a:xfrm>
          <a:prstGeom prst="rect">
            <a:avLst/>
          </a:prstGeom>
        </p:spPr>
        <p:txBody>
          <a:bodyPr wrap="square">
            <a:spAutoFit/>
          </a:bodyPr>
          <a:lstStyle/>
          <a:p>
            <a:r>
              <a:rPr lang="en-US" altLang="zh-CN" sz="1200" kern="3000" spc="31" dirty="0">
                <a:solidFill>
                  <a:schemeClr val="bg2">
                    <a:lumMod val="25000"/>
                  </a:schemeClr>
                </a:solidFill>
                <a:latin typeface="+mn-ea"/>
              </a:rPr>
              <a:t>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  you to the Center of the  narrative thought Click here to add</a:t>
            </a:r>
          </a:p>
        </p:txBody>
      </p:sp>
      <p:sp>
        <p:nvSpPr>
          <p:cNvPr id="14" name="矩形 13"/>
          <p:cNvSpPr/>
          <p:nvPr/>
        </p:nvSpPr>
        <p:spPr>
          <a:xfrm rot="10800000">
            <a:off x="6305124" y="1847847"/>
            <a:ext cx="5440408" cy="3752849"/>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7765890"/>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8" name="矩形 27"/>
          <p:cNvSpPr/>
          <p:nvPr/>
        </p:nvSpPr>
        <p:spPr>
          <a:xfrm>
            <a:off x="-212725" y="1538288"/>
            <a:ext cx="12992100" cy="2465388"/>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4"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The Team</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团队</a:t>
            </a:r>
            <a:endParaRPr lang="en-US" altLang="zh-CN"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5" name="直接连接符 5"/>
          <p:cNvSpPr>
            <a:spLocks noChangeShapeType="1"/>
          </p:cNvSpPr>
          <p:nvPr/>
        </p:nvSpPr>
        <p:spPr bwMode="auto">
          <a:xfrm flipH="1">
            <a:off x="576263" y="685800"/>
            <a:ext cx="100012" cy="258763"/>
          </a:xfrm>
          <a:prstGeom prst="line">
            <a:avLst/>
          </a:prstGeom>
          <a:noFill/>
          <a:ln w="34925" cap="flat" cmpd="sng">
            <a:solidFill>
              <a:srgbClr val="FFCD00"/>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11"/>
          <p:cNvSpPr>
            <a:spLocks noChangeShapeType="1"/>
          </p:cNvSpPr>
          <p:nvPr/>
        </p:nvSpPr>
        <p:spPr bwMode="auto">
          <a:xfrm>
            <a:off x="695325" y="4241800"/>
            <a:ext cx="1588" cy="1655763"/>
          </a:xfrm>
          <a:prstGeom prst="line">
            <a:avLst/>
          </a:prstGeom>
          <a:noFill/>
          <a:ln w="3810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文本框 12"/>
          <p:cNvSpPr>
            <a:spLocks noChangeArrowheads="1"/>
          </p:cNvSpPr>
          <p:nvPr/>
        </p:nvSpPr>
        <p:spPr bwMode="auto">
          <a:xfrm>
            <a:off x="835025" y="4211638"/>
            <a:ext cx="3081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err="1">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Jonh</a:t>
            </a:r>
            <a:r>
              <a:rPr lang="en-US" altLang="zh-CN" b="1" dirty="0">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Kumis</a:t>
            </a:r>
            <a:endParaRPr lang="zh-CN" altLang="en-US" b="1" dirty="0">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 name="文本框 13"/>
          <p:cNvSpPr>
            <a:spLocks noChangeArrowheads="1"/>
          </p:cNvSpPr>
          <p:nvPr/>
        </p:nvSpPr>
        <p:spPr bwMode="auto">
          <a:xfrm>
            <a:off x="835025" y="4543425"/>
            <a:ext cx="1290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tx1">
                    <a:lumMod val="95000"/>
                    <a:lumOff val="5000"/>
                  </a:schemeClr>
                </a:solidFill>
                <a:ea typeface="微软雅黑" panose="020B0503020204020204" pitchFamily="34" charset="-122"/>
                <a:sym typeface="Arial" panose="020B0604020202020204" pitchFamily="34" charset="0"/>
              </a:rPr>
              <a:t>CEO</a:t>
            </a:r>
            <a:endParaRPr lang="zh-CN" altLang="en-US">
              <a:solidFill>
                <a:schemeClr val="tx1">
                  <a:lumMod val="95000"/>
                  <a:lumOff val="5000"/>
                </a:schemeClr>
              </a:solidFill>
              <a:ea typeface="微软雅黑" panose="020B0503020204020204" pitchFamily="34" charset="-122"/>
              <a:sym typeface="Arial" panose="020B0604020202020204" pitchFamily="34" charset="0"/>
            </a:endParaRPr>
          </a:p>
        </p:txBody>
      </p:sp>
      <p:sp>
        <p:nvSpPr>
          <p:cNvPr id="10" name="文本框 15"/>
          <p:cNvSpPr>
            <a:spLocks noChangeArrowheads="1"/>
          </p:cNvSpPr>
          <p:nvPr/>
        </p:nvSpPr>
        <p:spPr bwMode="auto">
          <a:xfrm>
            <a:off x="835025" y="4913313"/>
            <a:ext cx="2530475"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添加主题描述</a:t>
            </a:r>
          </a:p>
          <a:p>
            <a:pPr>
              <a:lnSpc>
                <a:spcPct val="120000"/>
              </a:lnSpc>
            </a:pP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here</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直接连接符 16"/>
          <p:cNvSpPr>
            <a:spLocks noChangeShapeType="1"/>
          </p:cNvSpPr>
          <p:nvPr/>
        </p:nvSpPr>
        <p:spPr bwMode="auto">
          <a:xfrm>
            <a:off x="4854575" y="4241800"/>
            <a:ext cx="0" cy="1655763"/>
          </a:xfrm>
          <a:prstGeom prst="line">
            <a:avLst/>
          </a:prstGeom>
          <a:noFill/>
          <a:ln w="3810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文本框 17"/>
          <p:cNvSpPr>
            <a:spLocks noChangeArrowheads="1"/>
          </p:cNvSpPr>
          <p:nvPr/>
        </p:nvSpPr>
        <p:spPr bwMode="auto">
          <a:xfrm>
            <a:off x="4994275" y="4211638"/>
            <a:ext cx="307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Jonh Kumis</a:t>
            </a:r>
            <a:endParaRPr lang="zh-CN" altLang="en-US" b="1">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3" name="文本框 18"/>
          <p:cNvSpPr>
            <a:spLocks noChangeArrowheads="1"/>
          </p:cNvSpPr>
          <p:nvPr/>
        </p:nvSpPr>
        <p:spPr bwMode="auto">
          <a:xfrm>
            <a:off x="4994275" y="4543425"/>
            <a:ext cx="1289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tx1">
                    <a:lumMod val="95000"/>
                    <a:lumOff val="5000"/>
                  </a:schemeClr>
                </a:solidFill>
                <a:ea typeface="微软雅黑" panose="020B0503020204020204" pitchFamily="34" charset="-122"/>
                <a:sym typeface="Arial" panose="020B0604020202020204" pitchFamily="34" charset="0"/>
              </a:rPr>
              <a:t>CTO</a:t>
            </a:r>
            <a:endParaRPr lang="zh-CN" altLang="en-US">
              <a:solidFill>
                <a:schemeClr val="tx1">
                  <a:lumMod val="95000"/>
                  <a:lumOff val="5000"/>
                </a:schemeClr>
              </a:solidFill>
              <a:ea typeface="微软雅黑" panose="020B0503020204020204" pitchFamily="34" charset="-122"/>
              <a:sym typeface="Arial" panose="020B0604020202020204" pitchFamily="34" charset="0"/>
            </a:endParaRPr>
          </a:p>
        </p:txBody>
      </p:sp>
      <p:sp>
        <p:nvSpPr>
          <p:cNvPr id="14" name="文本框 19"/>
          <p:cNvSpPr>
            <a:spLocks noChangeArrowheads="1"/>
          </p:cNvSpPr>
          <p:nvPr/>
        </p:nvSpPr>
        <p:spPr bwMode="auto">
          <a:xfrm>
            <a:off x="4973012" y="4913313"/>
            <a:ext cx="2530475"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添加主题描述</a:t>
            </a:r>
          </a:p>
          <a:p>
            <a:pPr>
              <a:lnSpc>
                <a:spcPct val="120000"/>
              </a:lnSpc>
            </a:pP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here</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直接连接符 20"/>
          <p:cNvSpPr>
            <a:spLocks noChangeShapeType="1"/>
          </p:cNvSpPr>
          <p:nvPr/>
        </p:nvSpPr>
        <p:spPr bwMode="auto">
          <a:xfrm>
            <a:off x="9048750" y="4241800"/>
            <a:ext cx="0" cy="1655763"/>
          </a:xfrm>
          <a:prstGeom prst="line">
            <a:avLst/>
          </a:prstGeom>
          <a:noFill/>
          <a:ln w="3810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文本框 21"/>
          <p:cNvSpPr>
            <a:spLocks noChangeArrowheads="1"/>
          </p:cNvSpPr>
          <p:nvPr/>
        </p:nvSpPr>
        <p:spPr bwMode="auto">
          <a:xfrm>
            <a:off x="9188450" y="4211638"/>
            <a:ext cx="307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Jonh Kumis</a:t>
            </a:r>
            <a:endParaRPr lang="zh-CN" altLang="en-US" b="1">
              <a:solidFill>
                <a:srgbClr val="FFCD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7" name="文本框 22"/>
          <p:cNvSpPr>
            <a:spLocks noChangeArrowheads="1"/>
          </p:cNvSpPr>
          <p:nvPr/>
        </p:nvSpPr>
        <p:spPr bwMode="auto">
          <a:xfrm>
            <a:off x="9188450" y="4543425"/>
            <a:ext cx="2160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tx1">
                    <a:lumMod val="95000"/>
                    <a:lumOff val="5000"/>
                  </a:schemeClr>
                </a:solidFill>
                <a:ea typeface="微软雅黑" panose="020B0503020204020204" pitchFamily="34" charset="-122"/>
                <a:sym typeface="Arial" panose="020B0604020202020204" pitchFamily="34" charset="0"/>
              </a:rPr>
              <a:t>Senior Designer</a:t>
            </a:r>
            <a:endParaRPr lang="zh-CN" altLang="en-US">
              <a:solidFill>
                <a:schemeClr val="tx1">
                  <a:lumMod val="95000"/>
                  <a:lumOff val="5000"/>
                </a:schemeClr>
              </a:solidFill>
            </a:endParaRPr>
          </a:p>
        </p:txBody>
      </p:sp>
      <p:sp>
        <p:nvSpPr>
          <p:cNvPr id="18" name="文本框 23"/>
          <p:cNvSpPr>
            <a:spLocks noChangeArrowheads="1"/>
          </p:cNvSpPr>
          <p:nvPr/>
        </p:nvSpPr>
        <p:spPr bwMode="auto">
          <a:xfrm>
            <a:off x="9188450" y="4913313"/>
            <a:ext cx="2530475"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添加主题描述</a:t>
            </a:r>
          </a:p>
          <a:p>
            <a:pPr>
              <a:lnSpc>
                <a:spcPct val="120000"/>
              </a:lnSpc>
            </a:pP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here</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rcRect l="7853" r="25854" b="55922"/>
          <a:stretch>
            <a:fillRect/>
          </a:stretch>
        </p:blipFill>
        <p:spPr>
          <a:xfrm>
            <a:off x="4854575" y="1617663"/>
            <a:ext cx="2316164" cy="2309813"/>
          </a:xfrm>
          <a:custGeom>
            <a:avLst/>
            <a:gdLst>
              <a:gd name="connsiteX0" fmla="*/ 1037238 w 2316164"/>
              <a:gd name="connsiteY0" fmla="*/ 0 h 2309813"/>
              <a:gd name="connsiteX1" fmla="*/ 1278927 w 2316164"/>
              <a:gd name="connsiteY1" fmla="*/ 0 h 2309813"/>
              <a:gd name="connsiteX2" fmla="*/ 1391476 w 2316164"/>
              <a:gd name="connsiteY2" fmla="*/ 17177 h 2309813"/>
              <a:gd name="connsiteX3" fmla="*/ 2316164 w 2316164"/>
              <a:gd name="connsiteY3" fmla="*/ 1151731 h 2309813"/>
              <a:gd name="connsiteX4" fmla="*/ 1158082 w 2316164"/>
              <a:gd name="connsiteY4" fmla="*/ 2309813 h 2309813"/>
              <a:gd name="connsiteX5" fmla="*/ 0 w 2316164"/>
              <a:gd name="connsiteY5" fmla="*/ 1151731 h 2309813"/>
              <a:gd name="connsiteX6" fmla="*/ 924688 w 2316164"/>
              <a:gd name="connsiteY6" fmla="*/ 17177 h 230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16164" h="2309813">
                <a:moveTo>
                  <a:pt x="1037238" y="0"/>
                </a:moveTo>
                <a:lnTo>
                  <a:pt x="1278927" y="0"/>
                </a:lnTo>
                <a:lnTo>
                  <a:pt x="1391476" y="17177"/>
                </a:lnTo>
                <a:cubicBezTo>
                  <a:pt x="1919195" y="125164"/>
                  <a:pt x="2316164" y="592089"/>
                  <a:pt x="2316164" y="1151731"/>
                </a:cubicBezTo>
                <a:cubicBezTo>
                  <a:pt x="2316164" y="1791322"/>
                  <a:pt x="1797673" y="2309813"/>
                  <a:pt x="1158082" y="2309813"/>
                </a:cubicBezTo>
                <a:cubicBezTo>
                  <a:pt x="518491" y="2309813"/>
                  <a:pt x="0" y="1791322"/>
                  <a:pt x="0" y="1151731"/>
                </a:cubicBezTo>
                <a:cubicBezTo>
                  <a:pt x="0" y="592089"/>
                  <a:pt x="396970" y="125164"/>
                  <a:pt x="924688" y="17177"/>
                </a:cubicBezTo>
                <a:close/>
              </a:path>
            </a:pathLst>
          </a:cu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rcRect l="23291" t="677" r="10275" b="55031"/>
          <a:stretch>
            <a:fillRect/>
          </a:stretch>
        </p:blipFill>
        <p:spPr>
          <a:xfrm>
            <a:off x="8886031" y="1611312"/>
            <a:ext cx="2316164" cy="2316164"/>
          </a:xfrm>
          <a:custGeom>
            <a:avLst/>
            <a:gdLst>
              <a:gd name="connsiteX0" fmla="*/ 1158082 w 2316164"/>
              <a:gd name="connsiteY0" fmla="*/ 0 h 2316164"/>
              <a:gd name="connsiteX1" fmla="*/ 2316164 w 2316164"/>
              <a:gd name="connsiteY1" fmla="*/ 1158082 h 2316164"/>
              <a:gd name="connsiteX2" fmla="*/ 1158082 w 2316164"/>
              <a:gd name="connsiteY2" fmla="*/ 2316164 h 2316164"/>
              <a:gd name="connsiteX3" fmla="*/ 0 w 2316164"/>
              <a:gd name="connsiteY3" fmla="*/ 1158082 h 2316164"/>
              <a:gd name="connsiteX4" fmla="*/ 1158082 w 2316164"/>
              <a:gd name="connsiteY4" fmla="*/ 0 h 231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64" h="2316164">
                <a:moveTo>
                  <a:pt x="1158082" y="0"/>
                </a:moveTo>
                <a:cubicBezTo>
                  <a:pt x="1797673" y="0"/>
                  <a:pt x="2316164" y="518491"/>
                  <a:pt x="2316164" y="1158082"/>
                </a:cubicBezTo>
                <a:cubicBezTo>
                  <a:pt x="2316164" y="1797673"/>
                  <a:pt x="1797673" y="2316164"/>
                  <a:pt x="1158082" y="2316164"/>
                </a:cubicBezTo>
                <a:cubicBezTo>
                  <a:pt x="518491" y="2316164"/>
                  <a:pt x="0" y="1797673"/>
                  <a:pt x="0" y="1158082"/>
                </a:cubicBezTo>
                <a:cubicBezTo>
                  <a:pt x="0" y="518491"/>
                  <a:pt x="518491" y="0"/>
                  <a:pt x="1158082" y="0"/>
                </a:cubicBezTo>
                <a:close/>
              </a:path>
            </a:pathLst>
          </a:cu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rcRect l="13593" t="688" r="19801" b="54905"/>
          <a:stretch>
            <a:fillRect/>
          </a:stretch>
        </p:blipFill>
        <p:spPr>
          <a:xfrm>
            <a:off x="823119" y="1611312"/>
            <a:ext cx="2316164" cy="2316164"/>
          </a:xfrm>
          <a:custGeom>
            <a:avLst/>
            <a:gdLst>
              <a:gd name="connsiteX0" fmla="*/ 1158082 w 2316164"/>
              <a:gd name="connsiteY0" fmla="*/ 0 h 2316164"/>
              <a:gd name="connsiteX1" fmla="*/ 2316164 w 2316164"/>
              <a:gd name="connsiteY1" fmla="*/ 1158082 h 2316164"/>
              <a:gd name="connsiteX2" fmla="*/ 1158082 w 2316164"/>
              <a:gd name="connsiteY2" fmla="*/ 2316164 h 2316164"/>
              <a:gd name="connsiteX3" fmla="*/ 0 w 2316164"/>
              <a:gd name="connsiteY3" fmla="*/ 1158082 h 2316164"/>
              <a:gd name="connsiteX4" fmla="*/ 1158082 w 2316164"/>
              <a:gd name="connsiteY4" fmla="*/ 0 h 2316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164" h="2316164">
                <a:moveTo>
                  <a:pt x="1158082" y="0"/>
                </a:moveTo>
                <a:cubicBezTo>
                  <a:pt x="1797673" y="0"/>
                  <a:pt x="2316164" y="518491"/>
                  <a:pt x="2316164" y="1158082"/>
                </a:cubicBezTo>
                <a:cubicBezTo>
                  <a:pt x="2316164" y="1797673"/>
                  <a:pt x="1797673" y="2316164"/>
                  <a:pt x="1158082" y="2316164"/>
                </a:cubicBezTo>
                <a:cubicBezTo>
                  <a:pt x="518491" y="2316164"/>
                  <a:pt x="0" y="1797673"/>
                  <a:pt x="0" y="1158082"/>
                </a:cubicBezTo>
                <a:cubicBezTo>
                  <a:pt x="0" y="518491"/>
                  <a:pt x="518491" y="0"/>
                  <a:pt x="1158082" y="0"/>
                </a:cubicBezTo>
                <a:close/>
              </a:path>
            </a:pathLst>
          </a:custGeom>
        </p:spPr>
      </p:pic>
    </p:spTree>
    <p:extLst>
      <p:ext uri="{BB962C8B-B14F-4D97-AF65-F5344CB8AC3E}">
        <p14:creationId xmlns:p14="http://schemas.microsoft.com/office/powerpoint/2010/main" val="225774480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 grpId="0" animBg="1"/>
      <p:bldP spid="8" grpId="0"/>
      <p:bldP spid="9" grpId="0"/>
      <p:bldP spid="10" grpId="0"/>
      <p:bldP spid="11" grpId="0" animBg="1"/>
      <p:bldP spid="12" grpId="0"/>
      <p:bldP spid="13" grpId="0"/>
      <p:bldP spid="14" grpId="0"/>
      <p:bldP spid="15" grpId="0" animBg="1"/>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The Team</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团队</a:t>
            </a:r>
            <a:endParaRPr lang="en-US" altLang="zh-CN"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5" name="直接连接符 5"/>
          <p:cNvSpPr>
            <a:spLocks noChangeShapeType="1"/>
          </p:cNvSpPr>
          <p:nvPr/>
        </p:nvSpPr>
        <p:spPr bwMode="auto">
          <a:xfrm flipH="1">
            <a:off x="576263" y="685800"/>
            <a:ext cx="100012" cy="258763"/>
          </a:xfrm>
          <a:prstGeom prst="line">
            <a:avLst/>
          </a:prstGeom>
          <a:noFill/>
          <a:ln w="3492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2" name="组合 31"/>
          <p:cNvGrpSpPr/>
          <p:nvPr/>
        </p:nvGrpSpPr>
        <p:grpSpPr>
          <a:xfrm>
            <a:off x="988709" y="4855627"/>
            <a:ext cx="5287125" cy="793872"/>
            <a:chOff x="498644" y="4212060"/>
            <a:chExt cx="3965344" cy="595404"/>
          </a:xfrm>
        </p:grpSpPr>
        <p:sp>
          <p:nvSpPr>
            <p:cNvPr id="33"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121920" tIns="60960" rIns="121920" bIns="60960" numCol="1" anchor="t" anchorCtr="0" compatLnSpc="1">
              <a:prstTxWarp prst="textNoShape">
                <a:avLst/>
              </a:prstTxWarp>
            </a:bodyPr>
            <a:lstStyle/>
            <a:p>
              <a:endParaRPr lang="zh-CN" altLang="en-US" sz="3200"/>
            </a:p>
          </p:txBody>
        </p:sp>
        <p:sp>
          <p:nvSpPr>
            <p:cNvPr id="34" name="矩形 33"/>
            <p:cNvSpPr/>
            <p:nvPr/>
          </p:nvSpPr>
          <p:spPr>
            <a:xfrm>
              <a:off x="960877" y="4212060"/>
              <a:ext cx="350311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添加主题描述</a:t>
              </a:r>
            </a:p>
            <a:p>
              <a:pPr>
                <a:lnSpc>
                  <a:spcPct val="114000"/>
                </a:lnSpc>
              </a:pP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The concepts national income and national product have roughly </a:t>
              </a:r>
            </a:p>
          </p:txBody>
        </p:sp>
      </p:grpSp>
      <p:grpSp>
        <p:nvGrpSpPr>
          <p:cNvPr id="35" name="组合 34"/>
          <p:cNvGrpSpPr/>
          <p:nvPr/>
        </p:nvGrpSpPr>
        <p:grpSpPr>
          <a:xfrm>
            <a:off x="1005546" y="3952597"/>
            <a:ext cx="5270289" cy="793872"/>
            <a:chOff x="511271" y="3599839"/>
            <a:chExt cx="3952717" cy="595404"/>
          </a:xfrm>
        </p:grpSpPr>
        <p:grpSp>
          <p:nvGrpSpPr>
            <p:cNvPr id="36" name="组合 35"/>
            <p:cNvGrpSpPr/>
            <p:nvPr/>
          </p:nvGrpSpPr>
          <p:grpSpPr>
            <a:xfrm>
              <a:off x="511271" y="3653817"/>
              <a:ext cx="378868" cy="335242"/>
              <a:chOff x="3889375" y="3302000"/>
              <a:chExt cx="261938" cy="231776"/>
            </a:xfrm>
            <a:solidFill>
              <a:srgbClr val="394A57"/>
            </a:solidFill>
          </p:grpSpPr>
          <p:sp>
            <p:nvSpPr>
              <p:cNvPr id="3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3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sp>
          <p:nvSpPr>
            <p:cNvPr id="37" name="矩形 36"/>
            <p:cNvSpPr/>
            <p:nvPr/>
          </p:nvSpPr>
          <p:spPr>
            <a:xfrm>
              <a:off x="960877" y="3599839"/>
              <a:ext cx="350311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添加主题描述</a:t>
              </a:r>
            </a:p>
            <a:p>
              <a:pPr>
                <a:lnSpc>
                  <a:spcPct val="114000"/>
                </a:lnSpc>
              </a:pP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The concepts national income and national product have roughly </a:t>
              </a:r>
            </a:p>
          </p:txBody>
        </p:sp>
      </p:grpSp>
      <p:grpSp>
        <p:nvGrpSpPr>
          <p:cNvPr id="43" name="组合 42"/>
          <p:cNvGrpSpPr/>
          <p:nvPr/>
        </p:nvGrpSpPr>
        <p:grpSpPr>
          <a:xfrm>
            <a:off x="1004015" y="3049570"/>
            <a:ext cx="5271819" cy="793872"/>
            <a:chOff x="510124" y="2978703"/>
            <a:chExt cx="3953864" cy="595404"/>
          </a:xfrm>
        </p:grpSpPr>
        <p:grpSp>
          <p:nvGrpSpPr>
            <p:cNvPr id="44" name="组合 43"/>
            <p:cNvGrpSpPr/>
            <p:nvPr/>
          </p:nvGrpSpPr>
          <p:grpSpPr>
            <a:xfrm>
              <a:off x="510124" y="3012016"/>
              <a:ext cx="355907" cy="376572"/>
              <a:chOff x="5908675" y="1281113"/>
              <a:chExt cx="246063" cy="260350"/>
            </a:xfrm>
            <a:solidFill>
              <a:srgbClr val="394A57"/>
            </a:solidFill>
          </p:grpSpPr>
          <p:sp>
            <p:nvSpPr>
              <p:cNvPr id="46"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7"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8"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49"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50"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sp>
          <p:nvSpPr>
            <p:cNvPr id="45" name="矩形 44"/>
            <p:cNvSpPr/>
            <p:nvPr/>
          </p:nvSpPr>
          <p:spPr>
            <a:xfrm>
              <a:off x="960877" y="2978703"/>
              <a:ext cx="350311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添加主题描述</a:t>
              </a:r>
            </a:p>
            <a:p>
              <a:pPr>
                <a:lnSpc>
                  <a:spcPct val="114000"/>
                </a:lnSpc>
              </a:pP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The concepts national income and national product have roughly </a:t>
              </a:r>
            </a:p>
          </p:txBody>
        </p:sp>
      </p:grpSp>
      <p:grpSp>
        <p:nvGrpSpPr>
          <p:cNvPr id="51" name="组合 50"/>
          <p:cNvGrpSpPr/>
          <p:nvPr/>
        </p:nvGrpSpPr>
        <p:grpSpPr>
          <a:xfrm>
            <a:off x="994834" y="2146540"/>
            <a:ext cx="5281000" cy="793872"/>
            <a:chOff x="503238" y="2072770"/>
            <a:chExt cx="3960750" cy="595404"/>
          </a:xfrm>
        </p:grpSpPr>
        <p:grpSp>
          <p:nvGrpSpPr>
            <p:cNvPr id="52" name="组合 51"/>
            <p:cNvGrpSpPr/>
            <p:nvPr/>
          </p:nvGrpSpPr>
          <p:grpSpPr>
            <a:xfrm>
              <a:off x="503238" y="2108379"/>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sp>
          <p:nvSpPr>
            <p:cNvPr id="53" name="矩形 52"/>
            <p:cNvSpPr/>
            <p:nvPr/>
          </p:nvSpPr>
          <p:spPr>
            <a:xfrm>
              <a:off x="960877" y="2072770"/>
              <a:ext cx="3503111" cy="595404"/>
            </a:xfrm>
            <a:prstGeom prst="rect">
              <a:avLst/>
            </a:prstGeom>
          </p:spPr>
          <p:txBody>
            <a:bodyPr wrap="square">
              <a:spAutoFit/>
            </a:bodyPr>
            <a:lstStyle/>
            <a:p>
              <a:pPr>
                <a:lnSpc>
                  <a:spcPct val="114000"/>
                </a:lnSpc>
              </a:pPr>
              <a:r>
                <a:rPr lang="zh-CN" altLang="en-US" sz="1333" dirty="0">
                  <a:solidFill>
                    <a:schemeClr val="tx1">
                      <a:lumMod val="65000"/>
                      <a:lumOff val="35000"/>
                    </a:schemeClr>
                  </a:solidFill>
                  <a:latin typeface="Century Gothic" panose="020B0502020202020204" pitchFamily="34" charset="0"/>
                  <a:cs typeface="Arial" panose="020B0604020202020204" pitchFamily="34" charset="0"/>
                </a:rPr>
                <a:t>添加主题描述</a:t>
              </a:r>
            </a:p>
            <a:p>
              <a:pPr>
                <a:lnSpc>
                  <a:spcPct val="114000"/>
                </a:lnSpc>
              </a:pPr>
              <a:r>
                <a:rPr lang="en-US" altLang="zh-CN" sz="1333" dirty="0">
                  <a:solidFill>
                    <a:schemeClr val="tx1">
                      <a:lumMod val="65000"/>
                      <a:lumOff val="35000"/>
                    </a:schemeClr>
                  </a:solidFill>
                  <a:latin typeface="Century Gothic" panose="020B0502020202020204" pitchFamily="34" charset="0"/>
                  <a:cs typeface="Arial" panose="020B0604020202020204" pitchFamily="34" charset="0"/>
                </a:rPr>
                <a:t>The concepts national income and national product have roughly </a:t>
              </a:r>
            </a:p>
          </p:txBody>
        </p:sp>
      </p:grpSp>
      <p:grpSp>
        <p:nvGrpSpPr>
          <p:cNvPr id="63" name="组合 62"/>
          <p:cNvGrpSpPr/>
          <p:nvPr/>
        </p:nvGrpSpPr>
        <p:grpSpPr>
          <a:xfrm>
            <a:off x="6952094" y="963327"/>
            <a:ext cx="3996809" cy="5319964"/>
            <a:chOff x="6952094" y="963327"/>
            <a:chExt cx="3996809" cy="5319964"/>
          </a:xfrm>
        </p:grpSpPr>
        <p:grpSp>
          <p:nvGrpSpPr>
            <p:cNvPr id="60" name="组合 59"/>
            <p:cNvGrpSpPr/>
            <p:nvPr/>
          </p:nvGrpSpPr>
          <p:grpSpPr>
            <a:xfrm>
              <a:off x="6952094" y="963327"/>
              <a:ext cx="3996809" cy="5319964"/>
              <a:chOff x="4680012" y="1147027"/>
              <a:chExt cx="2579735" cy="3433763"/>
            </a:xfrm>
          </p:grpSpPr>
          <p:pic>
            <p:nvPicPr>
              <p:cNvPr id="61" name="Picture 2" descr="C:\Users\Admin\Desktop\Nipic_2716341_201009211203190548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62" name="Picture 2" descr="C:\Users\Admin\Desktop\陆长淼\项目图片收集\shutterstock_190355276.jpg"/>
              <p:cNvPicPr>
                <a:picLocks noChangeAspect="1" noChangeArrowheads="1"/>
              </p:cNvPicPr>
              <p:nvPr/>
            </p:nvPicPr>
            <p:blipFill rotWithShape="1">
              <a:blip r:embed="rId4">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4047" y="1345529"/>
              <a:ext cx="3121583" cy="4555560"/>
            </a:xfrm>
            <a:prstGeom prst="rect">
              <a:avLst/>
            </a:prstGeom>
          </p:spPr>
        </p:pic>
      </p:grpSp>
    </p:spTree>
    <p:extLst>
      <p:ext uri="{BB962C8B-B14F-4D97-AF65-F5344CB8AC3E}">
        <p14:creationId xmlns:p14="http://schemas.microsoft.com/office/powerpoint/2010/main" val="3631802726"/>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100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10" dur="1000" fill="hold"/>
                                        <p:tgtEl>
                                          <p:spTgt spid="5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1"/>
                                        </p:tgtEl>
                                      </p:cBhvr>
                                    </p:animEffect>
                                  </p:childTnLst>
                                </p:cTn>
                              </p:par>
                              <p:par>
                                <p:cTn id="15" presetID="25" presetClass="entr" presetSubtype="0" fill="hold" nodeType="withEffect">
                                  <p:stCondLst>
                                    <p:cond delay="125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decel="50000" fill="hold">
                                          <p:stCondLst>
                                            <p:cond delay="0"/>
                                          </p:stCondLst>
                                        </p:cTn>
                                        <p:tgtEl>
                                          <p:spTgt spid="4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3"/>
                                        </p:tgtEl>
                                        <p:attrNameLst>
                                          <p:attrName>ppt_w</p:attrName>
                                        </p:attrNameLst>
                                      </p:cBhvr>
                                      <p:tavLst>
                                        <p:tav tm="0">
                                          <p:val>
                                            <p:strVal val="#ppt_w*.05"/>
                                          </p:val>
                                        </p:tav>
                                        <p:tav tm="100000">
                                          <p:val>
                                            <p:strVal val="#ppt_w"/>
                                          </p:val>
                                        </p:tav>
                                      </p:tavLst>
                                    </p:anim>
                                    <p:anim calcmode="lin" valueType="num">
                                      <p:cBhvr>
                                        <p:cTn id="20" dur="1000" fill="hold"/>
                                        <p:tgtEl>
                                          <p:spTgt spid="4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3"/>
                                        </p:tgtEl>
                                      </p:cBhvr>
                                    </p:animEffect>
                                  </p:childTnLst>
                                </p:cTn>
                              </p:par>
                              <p:par>
                                <p:cTn id="25" presetID="25" presetClass="entr" presetSubtype="0" fill="hold" nodeType="withEffect">
                                  <p:stCondLst>
                                    <p:cond delay="150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30" dur="1000" fill="hold"/>
                                        <p:tgtEl>
                                          <p:spTgt spid="3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5"/>
                                        </p:tgtEl>
                                      </p:cBhvr>
                                    </p:animEffect>
                                  </p:childTnLst>
                                </p:cTn>
                              </p:par>
                              <p:par>
                                <p:cTn id="35" presetID="25" presetClass="entr" presetSubtype="0" fill="hold" nodeType="withEffect">
                                  <p:stCondLst>
                                    <p:cond delay="175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0" dur="1000" fill="hold"/>
                                        <p:tgtEl>
                                          <p:spTgt spid="32"/>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grayscl/>
            <a:extLst>
              <a:ext uri="{28A0092B-C50C-407E-A947-70E740481C1C}">
                <a14:useLocalDpi xmlns:a14="http://schemas.microsoft.com/office/drawing/2010/main" val="0"/>
              </a:ext>
            </a:extLst>
          </a:blip>
          <a:srcRect b="15390"/>
          <a:stretch/>
        </p:blipFill>
        <p:spPr>
          <a:xfrm>
            <a:off x="0" y="0"/>
            <a:ext cx="12192000" cy="6877050"/>
          </a:xfrm>
          <a:prstGeom prst="rect">
            <a:avLst/>
          </a:prstGeom>
        </p:spPr>
      </p:pic>
      <p:sp>
        <p:nvSpPr>
          <p:cNvPr id="5" name="矩形 4"/>
          <p:cNvSpPr/>
          <p:nvPr/>
        </p:nvSpPr>
        <p:spPr>
          <a:xfrm>
            <a:off x="0" y="0"/>
            <a:ext cx="12192000" cy="6858000"/>
          </a:xfrm>
          <a:prstGeom prst="rect">
            <a:avLst/>
          </a:prstGeom>
          <a:solidFill>
            <a:schemeClr val="tx2">
              <a:lumMod val="5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4781550"/>
            <a:ext cx="12192000" cy="2095500"/>
          </a:xfrm>
          <a:prstGeom prst="rec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Ideas</a:t>
            </a:r>
          </a:p>
          <a:p>
            <a:r>
              <a:rPr lang="zh-CN" altLang="en-US"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创意</a:t>
            </a:r>
            <a:endParaRPr lang="en-US" altLang="zh-CN" sz="1600" dirty="0">
              <a:solidFill>
                <a:srgbClr val="FFC000"/>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19" name="直接连接符 5"/>
          <p:cNvSpPr>
            <a:spLocks noChangeShapeType="1"/>
          </p:cNvSpPr>
          <p:nvPr/>
        </p:nvSpPr>
        <p:spPr bwMode="auto">
          <a:xfrm flipH="1">
            <a:off x="576263" y="685800"/>
            <a:ext cx="100012" cy="258763"/>
          </a:xfrm>
          <a:prstGeom prst="line">
            <a:avLst/>
          </a:prstGeom>
          <a:noFill/>
          <a:ln w="3492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cxnSp>
        <p:nvCxnSpPr>
          <p:cNvPr id="20" name="Straight Connector 3"/>
          <p:cNvCxnSpPr/>
          <p:nvPr/>
        </p:nvCxnSpPr>
        <p:spPr>
          <a:xfrm>
            <a:off x="390525"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31"/>
          <p:cNvSpPr txBox="1"/>
          <p:nvPr/>
        </p:nvSpPr>
        <p:spPr>
          <a:xfrm>
            <a:off x="912967" y="5514052"/>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22" name="TextBox 32"/>
          <p:cNvSpPr txBox="1"/>
          <p:nvPr/>
        </p:nvSpPr>
        <p:spPr>
          <a:xfrm>
            <a:off x="363540" y="5400675"/>
            <a:ext cx="662758" cy="1077218"/>
          </a:xfrm>
          <a:prstGeom prst="rect">
            <a:avLst/>
          </a:prstGeom>
          <a:noFill/>
        </p:spPr>
        <p:txBody>
          <a:bodyPr wrap="square" rtlCol="0">
            <a:spAutoFit/>
          </a:bodyPr>
          <a:lstStyle/>
          <a:p>
            <a:r>
              <a:rPr lang="en-US" sz="3200" i="1" spc="-150" dirty="0">
                <a:solidFill>
                  <a:schemeClr val="bg1"/>
                </a:solidFill>
                <a:effectLst/>
                <a:latin typeface="+mn-ea"/>
              </a:rPr>
              <a:t>01.</a:t>
            </a:r>
            <a:endParaRPr lang="en-US" sz="3200" i="1" kern="3000" spc="-150" dirty="0">
              <a:solidFill>
                <a:schemeClr val="bg1"/>
              </a:solidFill>
              <a:effectLst/>
              <a:latin typeface="+mn-ea"/>
            </a:endParaRPr>
          </a:p>
        </p:txBody>
      </p:sp>
      <p:sp>
        <p:nvSpPr>
          <p:cNvPr id="23" name="TextBox 33"/>
          <p:cNvSpPr txBox="1"/>
          <p:nvPr/>
        </p:nvSpPr>
        <p:spPr>
          <a:xfrm>
            <a:off x="4993635" y="5514052"/>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24" name="TextBox 34"/>
          <p:cNvSpPr txBox="1"/>
          <p:nvPr/>
        </p:nvSpPr>
        <p:spPr>
          <a:xfrm>
            <a:off x="4444208" y="5400675"/>
            <a:ext cx="662758" cy="1077218"/>
          </a:xfrm>
          <a:prstGeom prst="rect">
            <a:avLst/>
          </a:prstGeom>
          <a:noFill/>
        </p:spPr>
        <p:txBody>
          <a:bodyPr wrap="square" rtlCol="0">
            <a:spAutoFit/>
          </a:bodyPr>
          <a:lstStyle/>
          <a:p>
            <a:r>
              <a:rPr lang="en-US" sz="3200" i="1" spc="-150" dirty="0">
                <a:solidFill>
                  <a:schemeClr val="bg1"/>
                </a:solidFill>
                <a:effectLst/>
                <a:latin typeface="+mn-ea"/>
              </a:rPr>
              <a:t>02.</a:t>
            </a:r>
            <a:endParaRPr lang="en-US" sz="3200" i="1" kern="3000" spc="-150" dirty="0">
              <a:solidFill>
                <a:schemeClr val="bg1"/>
              </a:solidFill>
              <a:effectLst/>
              <a:latin typeface="+mn-ea"/>
            </a:endParaRPr>
          </a:p>
        </p:txBody>
      </p:sp>
      <p:sp>
        <p:nvSpPr>
          <p:cNvPr id="25" name="TextBox 35"/>
          <p:cNvSpPr txBox="1"/>
          <p:nvPr/>
        </p:nvSpPr>
        <p:spPr>
          <a:xfrm>
            <a:off x="8906844" y="5514052"/>
            <a:ext cx="2754157" cy="1107996"/>
          </a:xfrm>
          <a:prstGeom prst="rect">
            <a:avLst/>
          </a:prstGeom>
          <a:noFill/>
        </p:spPr>
        <p:txBody>
          <a:bodyPr wrap="square" rtlCol="0">
            <a:spAutoFit/>
          </a:bodyPr>
          <a:lstStyle/>
          <a:p>
            <a:r>
              <a:rPr lang="en-US" sz="1100" dirty="0">
                <a:solidFill>
                  <a:schemeClr val="bg1"/>
                </a:solidFill>
                <a:latin typeface="+mn-ea"/>
              </a:rPr>
              <a:t>After listening closely to a client's needs, we use our knowledge and experience to carefully craft a strategy that'll help them deliver an amazing product. One that their customers will enjoy using, time and time again. </a:t>
            </a:r>
          </a:p>
        </p:txBody>
      </p:sp>
      <p:sp>
        <p:nvSpPr>
          <p:cNvPr id="26" name="TextBox 36"/>
          <p:cNvSpPr txBox="1"/>
          <p:nvPr/>
        </p:nvSpPr>
        <p:spPr>
          <a:xfrm>
            <a:off x="8357417" y="5400675"/>
            <a:ext cx="662758" cy="1077218"/>
          </a:xfrm>
          <a:prstGeom prst="rect">
            <a:avLst/>
          </a:prstGeom>
          <a:noFill/>
        </p:spPr>
        <p:txBody>
          <a:bodyPr wrap="square" rtlCol="0">
            <a:spAutoFit/>
          </a:bodyPr>
          <a:lstStyle/>
          <a:p>
            <a:r>
              <a:rPr lang="en-US" sz="3200" i="1" spc="-150" dirty="0">
                <a:solidFill>
                  <a:schemeClr val="bg1"/>
                </a:solidFill>
                <a:effectLst/>
                <a:latin typeface="+mn-ea"/>
              </a:rPr>
              <a:t>03.</a:t>
            </a:r>
            <a:endParaRPr lang="en-US" sz="3200" i="1" kern="3000" spc="-150" dirty="0">
              <a:solidFill>
                <a:schemeClr val="bg1"/>
              </a:solidFill>
              <a:effectLst/>
              <a:latin typeface="+mn-ea"/>
            </a:endParaRPr>
          </a:p>
        </p:txBody>
      </p:sp>
      <p:sp>
        <p:nvSpPr>
          <p:cNvPr id="27" name="TextBox 38"/>
          <p:cNvSpPr txBox="1"/>
          <p:nvPr/>
        </p:nvSpPr>
        <p:spPr>
          <a:xfrm>
            <a:off x="597500" y="4815899"/>
            <a:ext cx="2845846" cy="584775"/>
          </a:xfrm>
          <a:prstGeom prst="rect">
            <a:avLst/>
          </a:prstGeom>
          <a:noFill/>
        </p:spPr>
        <p:txBody>
          <a:bodyPr wrap="square" rtlCol="0">
            <a:spAutoFit/>
          </a:bodyPr>
          <a:lstStyle/>
          <a:p>
            <a:r>
              <a:rPr lang="zh-CN" altLang="en-US" sz="3200" i="1" spc="-150" dirty="0">
                <a:solidFill>
                  <a:schemeClr val="bg1"/>
                </a:solidFill>
                <a:latin typeface="+mn-ea"/>
              </a:rPr>
              <a:t>添加主题描述</a:t>
            </a:r>
          </a:p>
        </p:txBody>
      </p:sp>
      <p:sp>
        <p:nvSpPr>
          <p:cNvPr id="28" name="TextBox 39"/>
          <p:cNvSpPr txBox="1"/>
          <p:nvPr/>
        </p:nvSpPr>
        <p:spPr>
          <a:xfrm>
            <a:off x="4654242" y="4815899"/>
            <a:ext cx="3303584" cy="584775"/>
          </a:xfrm>
          <a:prstGeom prst="rect">
            <a:avLst/>
          </a:prstGeom>
          <a:noFill/>
        </p:spPr>
        <p:txBody>
          <a:bodyPr wrap="square" rtlCol="0">
            <a:spAutoFit/>
          </a:bodyPr>
          <a:lstStyle/>
          <a:p>
            <a:r>
              <a:rPr lang="zh-CN" altLang="en-US" sz="3200" i="1" spc="-150" dirty="0">
                <a:solidFill>
                  <a:schemeClr val="bg1"/>
                </a:solidFill>
                <a:latin typeface="+mn-ea"/>
              </a:rPr>
              <a:t>添加主题描述</a:t>
            </a:r>
          </a:p>
        </p:txBody>
      </p:sp>
      <p:sp>
        <p:nvSpPr>
          <p:cNvPr id="29" name="TextBox 40"/>
          <p:cNvSpPr txBox="1"/>
          <p:nvPr/>
        </p:nvSpPr>
        <p:spPr>
          <a:xfrm>
            <a:off x="8495831" y="4841557"/>
            <a:ext cx="2948129" cy="584775"/>
          </a:xfrm>
          <a:prstGeom prst="rect">
            <a:avLst/>
          </a:prstGeom>
          <a:noFill/>
        </p:spPr>
        <p:txBody>
          <a:bodyPr wrap="square" rtlCol="0">
            <a:spAutoFit/>
          </a:bodyPr>
          <a:lstStyle/>
          <a:p>
            <a:r>
              <a:rPr lang="zh-CN" altLang="en-US" sz="3200" i="1" spc="-150" dirty="0">
                <a:solidFill>
                  <a:schemeClr val="bg1"/>
                </a:solidFill>
                <a:latin typeface="+mn-ea"/>
              </a:rPr>
              <a:t>添加主题描述</a:t>
            </a:r>
          </a:p>
        </p:txBody>
      </p:sp>
      <p:cxnSp>
        <p:nvCxnSpPr>
          <p:cNvPr id="30" name="Straight Connector 42"/>
          <p:cNvCxnSpPr/>
          <p:nvPr/>
        </p:nvCxnSpPr>
        <p:spPr>
          <a:xfrm>
            <a:off x="4572000"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43"/>
          <p:cNvCxnSpPr/>
          <p:nvPr/>
        </p:nvCxnSpPr>
        <p:spPr>
          <a:xfrm>
            <a:off x="8489176" y="5400675"/>
            <a:ext cx="3409950" cy="0"/>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193020"/>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250"/>
                            </p:stCondLst>
                            <p:childTnLst>
                              <p:par>
                                <p:cTn id="14" presetID="2" presetClass="entr" presetSubtype="4" decel="10000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750" fill="hold"/>
                                        <p:tgtEl>
                                          <p:spTgt spid="22"/>
                                        </p:tgtEl>
                                        <p:attrNameLst>
                                          <p:attrName>ppt_x</p:attrName>
                                        </p:attrNameLst>
                                      </p:cBhvr>
                                      <p:tavLst>
                                        <p:tav tm="0">
                                          <p:val>
                                            <p:strVal val="#ppt_x"/>
                                          </p:val>
                                        </p:tav>
                                        <p:tav tm="100000">
                                          <p:val>
                                            <p:strVal val="#ppt_x"/>
                                          </p:val>
                                        </p:tav>
                                      </p:tavLst>
                                    </p:anim>
                                    <p:anim calcmode="lin" valueType="num">
                                      <p:cBhvr additive="base">
                                        <p:cTn id="17" dur="75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750" fill="hold"/>
                                        <p:tgtEl>
                                          <p:spTgt spid="21"/>
                                        </p:tgtEl>
                                        <p:attrNameLst>
                                          <p:attrName>ppt_x</p:attrName>
                                        </p:attrNameLst>
                                      </p:cBhvr>
                                      <p:tavLst>
                                        <p:tav tm="0">
                                          <p:val>
                                            <p:strVal val="#ppt_x"/>
                                          </p:val>
                                        </p:tav>
                                        <p:tav tm="100000">
                                          <p:val>
                                            <p:strVal val="#ppt_x"/>
                                          </p:val>
                                        </p:tav>
                                      </p:tavLst>
                                    </p:anim>
                                    <p:anim calcmode="lin" valueType="num">
                                      <p:cBhvr additive="base">
                                        <p:cTn id="21" dur="750" fill="hold"/>
                                        <p:tgtEl>
                                          <p:spTgt spid="21"/>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decel="10000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750" fill="hold"/>
                                        <p:tgtEl>
                                          <p:spTgt spid="28"/>
                                        </p:tgtEl>
                                        <p:attrNameLst>
                                          <p:attrName>ppt_x</p:attrName>
                                        </p:attrNameLst>
                                      </p:cBhvr>
                                      <p:tavLst>
                                        <p:tav tm="0">
                                          <p:val>
                                            <p:strVal val="#ppt_x"/>
                                          </p:val>
                                        </p:tav>
                                        <p:tav tm="100000">
                                          <p:val>
                                            <p:strVal val="#ppt_x"/>
                                          </p:val>
                                        </p:tav>
                                      </p:tavLst>
                                    </p:anim>
                                    <p:anim calcmode="lin" valueType="num">
                                      <p:cBhvr additive="base">
                                        <p:cTn id="26" dur="750" fill="hold"/>
                                        <p:tgtEl>
                                          <p:spTgt spid="28"/>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3500"/>
                            </p:stCondLst>
                            <p:childTnLst>
                              <p:par>
                                <p:cTn id="32" presetID="2" presetClass="entr" presetSubtype="4" decel="10000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750" fill="hold"/>
                                        <p:tgtEl>
                                          <p:spTgt spid="24"/>
                                        </p:tgtEl>
                                        <p:attrNameLst>
                                          <p:attrName>ppt_x</p:attrName>
                                        </p:attrNameLst>
                                      </p:cBhvr>
                                      <p:tavLst>
                                        <p:tav tm="0">
                                          <p:val>
                                            <p:strVal val="#ppt_x"/>
                                          </p:val>
                                        </p:tav>
                                        <p:tav tm="100000">
                                          <p:val>
                                            <p:strVal val="#ppt_x"/>
                                          </p:val>
                                        </p:tav>
                                      </p:tavLst>
                                    </p:anim>
                                    <p:anim calcmode="lin" valueType="num">
                                      <p:cBhvr additive="base">
                                        <p:cTn id="35" dur="750" fill="hold"/>
                                        <p:tgtEl>
                                          <p:spTgt spid="24"/>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5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ppt_x"/>
                                          </p:val>
                                        </p:tav>
                                        <p:tav tm="100000">
                                          <p:val>
                                            <p:strVal val="#ppt_x"/>
                                          </p:val>
                                        </p:tav>
                                      </p:tavLst>
                                    </p:anim>
                                    <p:anim calcmode="lin" valueType="num">
                                      <p:cBhvr additive="base">
                                        <p:cTn id="39" dur="750" fill="hold"/>
                                        <p:tgtEl>
                                          <p:spTgt spid="23"/>
                                        </p:tgtEl>
                                        <p:attrNameLst>
                                          <p:attrName>ppt_y</p:attrName>
                                        </p:attrNameLst>
                                      </p:cBhvr>
                                      <p:tavLst>
                                        <p:tav tm="0">
                                          <p:val>
                                            <p:strVal val="1+#ppt_h/2"/>
                                          </p:val>
                                        </p:tav>
                                        <p:tav tm="100000">
                                          <p:val>
                                            <p:strVal val="#ppt_y"/>
                                          </p:val>
                                        </p:tav>
                                      </p:tavLst>
                                    </p:anim>
                                  </p:childTnLst>
                                </p:cTn>
                              </p:par>
                            </p:childTnLst>
                          </p:cTn>
                        </p:par>
                        <p:par>
                          <p:cTn id="40" fill="hold">
                            <p:stCondLst>
                              <p:cond delay="4500"/>
                            </p:stCondLst>
                            <p:childTnLst>
                              <p:par>
                                <p:cTn id="41" presetID="2" presetClass="entr" presetSubtype="4" decel="10000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750" fill="hold"/>
                                        <p:tgtEl>
                                          <p:spTgt spid="29"/>
                                        </p:tgtEl>
                                        <p:attrNameLst>
                                          <p:attrName>ppt_x</p:attrName>
                                        </p:attrNameLst>
                                      </p:cBhvr>
                                      <p:tavLst>
                                        <p:tav tm="0">
                                          <p:val>
                                            <p:strVal val="#ppt_x"/>
                                          </p:val>
                                        </p:tav>
                                        <p:tav tm="100000">
                                          <p:val>
                                            <p:strVal val="#ppt_x"/>
                                          </p:val>
                                        </p:tav>
                                      </p:tavLst>
                                    </p:anim>
                                    <p:anim calcmode="lin" valueType="num">
                                      <p:cBhvr additive="base">
                                        <p:cTn id="44" dur="75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525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par>
                          <p:cTn id="49" fill="hold">
                            <p:stCondLst>
                              <p:cond delay="5750"/>
                            </p:stCondLst>
                            <p:childTnLst>
                              <p:par>
                                <p:cTn id="50" presetID="2" presetClass="entr" presetSubtype="4" decel="100000"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750" fill="hold"/>
                                        <p:tgtEl>
                                          <p:spTgt spid="26"/>
                                        </p:tgtEl>
                                        <p:attrNameLst>
                                          <p:attrName>ppt_x</p:attrName>
                                        </p:attrNameLst>
                                      </p:cBhvr>
                                      <p:tavLst>
                                        <p:tav tm="0">
                                          <p:val>
                                            <p:strVal val="#ppt_x"/>
                                          </p:val>
                                        </p:tav>
                                        <p:tav tm="100000">
                                          <p:val>
                                            <p:strVal val="#ppt_x"/>
                                          </p:val>
                                        </p:tav>
                                      </p:tavLst>
                                    </p:anim>
                                    <p:anim calcmode="lin" valueType="num">
                                      <p:cBhvr additive="base">
                                        <p:cTn id="53" dur="750" fill="hold"/>
                                        <p:tgtEl>
                                          <p:spTgt spid="26"/>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25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750" fill="hold"/>
                                        <p:tgtEl>
                                          <p:spTgt spid="25"/>
                                        </p:tgtEl>
                                        <p:attrNameLst>
                                          <p:attrName>ppt_x</p:attrName>
                                        </p:attrNameLst>
                                      </p:cBhvr>
                                      <p:tavLst>
                                        <p:tav tm="0">
                                          <p:val>
                                            <p:strVal val="#ppt_x"/>
                                          </p:val>
                                        </p:tav>
                                        <p:tav tm="100000">
                                          <p:val>
                                            <p:strVal val="#ppt_x"/>
                                          </p:val>
                                        </p:tav>
                                      </p:tavLst>
                                    </p:anim>
                                    <p:anim calcmode="lin" valueType="num">
                                      <p:cBhvr additive="base">
                                        <p:cTn id="57"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rcRect l="6588" t="3400" r="20930"/>
          <a:stretch>
            <a:fillRect/>
          </a:stretch>
        </p:blipFill>
        <p:spPr>
          <a:xfrm>
            <a:off x="1691861" y="1662265"/>
            <a:ext cx="4687426" cy="4541634"/>
          </a:xfrm>
          <a:custGeom>
            <a:avLst/>
            <a:gdLst>
              <a:gd name="connsiteX0" fmla="*/ 1728589 w 3545569"/>
              <a:gd name="connsiteY0" fmla="*/ 1 h 3435292"/>
              <a:gd name="connsiteX1" fmla="*/ 3062373 w 3545569"/>
              <a:gd name="connsiteY1" fmla="*/ 628924 h 3435292"/>
              <a:gd name="connsiteX2" fmla="*/ 3119166 w 3545569"/>
              <a:gd name="connsiteY2" fmla="*/ 704869 h 3435292"/>
              <a:gd name="connsiteX3" fmla="*/ 3545569 w 3545569"/>
              <a:gd name="connsiteY3" fmla="*/ 720732 h 3435292"/>
              <a:gd name="connsiteX4" fmla="*/ 3304618 w 3545569"/>
              <a:gd name="connsiteY4" fmla="*/ 1021080 h 3435292"/>
              <a:gd name="connsiteX5" fmla="*/ 3321230 w 3545569"/>
              <a:gd name="connsiteY5" fmla="*/ 1055564 h 3435292"/>
              <a:gd name="connsiteX6" fmla="*/ 3457039 w 3545569"/>
              <a:gd name="connsiteY6" fmla="*/ 1728330 h 3435292"/>
              <a:gd name="connsiteX7" fmla="*/ 2076808 w 3545569"/>
              <a:gd name="connsiteY7" fmla="*/ 3421670 h 3435292"/>
              <a:gd name="connsiteX8" fmla="*/ 1987567 w 3545569"/>
              <a:gd name="connsiteY8" fmla="*/ 3435292 h 3435292"/>
              <a:gd name="connsiteX9" fmla="*/ 1469199 w 3545569"/>
              <a:gd name="connsiteY9" fmla="*/ 3435292 h 3435292"/>
              <a:gd name="connsiteX10" fmla="*/ 1380094 w 3545569"/>
              <a:gd name="connsiteY10" fmla="*/ 3421698 h 3435292"/>
              <a:gd name="connsiteX11" fmla="*/ 1 w 3545569"/>
              <a:gd name="connsiteY11" fmla="*/ 1728469 h 3435292"/>
              <a:gd name="connsiteX12" fmla="*/ 1728589 w 3545569"/>
              <a:gd name="connsiteY12" fmla="*/ 1 h 34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45569" h="3435292">
                <a:moveTo>
                  <a:pt x="1728589" y="1"/>
                </a:moveTo>
                <a:cubicBezTo>
                  <a:pt x="2265571" y="-21"/>
                  <a:pt x="2745353" y="244805"/>
                  <a:pt x="3062373" y="628924"/>
                </a:cubicBezTo>
                <a:lnTo>
                  <a:pt x="3119166" y="704869"/>
                </a:lnTo>
                <a:lnTo>
                  <a:pt x="3545569" y="720732"/>
                </a:lnTo>
                <a:lnTo>
                  <a:pt x="3304618" y="1021080"/>
                </a:lnTo>
                <a:lnTo>
                  <a:pt x="3321230" y="1055564"/>
                </a:lnTo>
                <a:cubicBezTo>
                  <a:pt x="3408689" y="1262344"/>
                  <a:pt x="3457048" y="1489688"/>
                  <a:pt x="3457039" y="1728330"/>
                </a:cubicBezTo>
                <a:cubicBezTo>
                  <a:pt x="3457005" y="2563578"/>
                  <a:pt x="2864472" y="3260472"/>
                  <a:pt x="2076808" y="3421670"/>
                </a:cubicBezTo>
                <a:lnTo>
                  <a:pt x="1987567" y="3435292"/>
                </a:lnTo>
                <a:lnTo>
                  <a:pt x="1469199" y="3435292"/>
                </a:lnTo>
                <a:lnTo>
                  <a:pt x="1380094" y="3421698"/>
                </a:lnTo>
                <a:cubicBezTo>
                  <a:pt x="592444" y="3260562"/>
                  <a:pt x="-33" y="2563716"/>
                  <a:pt x="1" y="1728469"/>
                </a:cubicBezTo>
                <a:cubicBezTo>
                  <a:pt x="39" y="773900"/>
                  <a:pt x="773954" y="39"/>
                  <a:pt x="1728589" y="1"/>
                </a:cubicBezTo>
                <a:close/>
              </a:path>
            </a:pathLst>
          </a:custGeom>
        </p:spPr>
      </p:pic>
      <p:sp>
        <p:nvSpPr>
          <p:cNvPr id="8" name="文本框 4"/>
          <p:cNvSpPr>
            <a:spLocks noChangeArrowheads="1"/>
          </p:cNvSpPr>
          <p:nvPr/>
        </p:nvSpPr>
        <p:spPr bwMode="auto">
          <a:xfrm>
            <a:off x="638175" y="540792"/>
            <a:ext cx="38560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Ideas</a:t>
            </a:r>
          </a:p>
          <a:p>
            <a:r>
              <a:rPr lang="zh-CN" altLang="en-US"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创意</a:t>
            </a:r>
            <a:endParaRPr lang="en-US" altLang="zh-CN" sz="1600" dirty="0">
              <a:solidFill>
                <a:schemeClr val="bg2">
                  <a:lumMod val="2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9" name="直接连接符 5"/>
          <p:cNvSpPr>
            <a:spLocks noChangeShapeType="1"/>
          </p:cNvSpPr>
          <p:nvPr/>
        </p:nvSpPr>
        <p:spPr bwMode="auto">
          <a:xfrm flipH="1">
            <a:off x="576263" y="685800"/>
            <a:ext cx="100012" cy="258763"/>
          </a:xfrm>
          <a:prstGeom prst="line">
            <a:avLst/>
          </a:prstGeom>
          <a:noFill/>
          <a:ln w="34925"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矩形 10"/>
          <p:cNvSpPr/>
          <p:nvPr/>
        </p:nvSpPr>
        <p:spPr>
          <a:xfrm>
            <a:off x="7524324" y="2034403"/>
            <a:ext cx="2040943" cy="461665"/>
          </a:xfrm>
          <a:prstGeom prst="rect">
            <a:avLst/>
          </a:prstGeom>
        </p:spPr>
        <p:txBody>
          <a:bodyPr wrap="none">
            <a:spAutoFit/>
          </a:bodyPr>
          <a:lstStyle/>
          <a:p>
            <a:r>
              <a:rPr lang="zh-CN" altLang="en-US" sz="2400" b="1" dirty="0">
                <a:solidFill>
                  <a:schemeClr val="bg1"/>
                </a:solidFill>
                <a:latin typeface="+mn-ea"/>
              </a:rPr>
              <a:t>添加主题描述</a:t>
            </a:r>
          </a:p>
        </p:txBody>
      </p:sp>
      <p:sp>
        <p:nvSpPr>
          <p:cNvPr id="12" name="矩形 11"/>
          <p:cNvSpPr/>
          <p:nvPr/>
        </p:nvSpPr>
        <p:spPr>
          <a:xfrm>
            <a:off x="7640438" y="2496068"/>
            <a:ext cx="4879099" cy="261610"/>
          </a:xfrm>
          <a:prstGeom prst="rect">
            <a:avLst/>
          </a:prstGeom>
        </p:spPr>
        <p:txBody>
          <a:bodyPr wrap="square">
            <a:spAutoFit/>
          </a:bodyPr>
          <a:lstStyle/>
          <a:p>
            <a:r>
              <a:rPr lang="zh-CN" altLang="en-US" sz="1100" dirty="0">
                <a:solidFill>
                  <a:schemeClr val="bg2">
                    <a:lumMod val="25000"/>
                  </a:schemeClr>
                </a:solidFill>
                <a:latin typeface="+mn-ea"/>
              </a:rPr>
              <a:t>在此处添加修改内容</a:t>
            </a:r>
            <a:endParaRPr lang="en-US" altLang="zh-CN" sz="1100" dirty="0">
              <a:solidFill>
                <a:schemeClr val="bg2">
                  <a:lumMod val="25000"/>
                </a:schemeClr>
              </a:solidFill>
              <a:latin typeface="+mn-ea"/>
            </a:endParaRPr>
          </a:p>
        </p:txBody>
      </p:sp>
      <p:sp>
        <p:nvSpPr>
          <p:cNvPr id="14" name="文本框 8"/>
          <p:cNvSpPr>
            <a:spLocks noChangeArrowheads="1"/>
          </p:cNvSpPr>
          <p:nvPr/>
        </p:nvSpPr>
        <p:spPr bwMode="auto">
          <a:xfrm>
            <a:off x="7640438" y="2757678"/>
            <a:ext cx="367691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60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Click to add your text here Click to add your text here Click to add your text here Click to add your text here Click to add your text here Click to add your text here Click to add your text here Click to add your text here Click to add your text here Click to add your text here.</a:t>
            </a:r>
            <a:endParaRPr lang="zh-CN" altLang="en-US" sz="1600"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018572821"/>
      </p:ext>
    </p:extLst>
  </p:cSld>
  <p:clrMapOvr>
    <a:masterClrMapping/>
  </p:clrMapOvr>
  <mc:AlternateContent xmlns:mc="http://schemas.openxmlformats.org/markup-compatibility/2006" xmlns:p14="http://schemas.microsoft.com/office/powerpoint/2010/main">
    <mc:Choice Requires="p14">
      <p:transition spd="slow" p14:dur="2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复古风欧美简约时尚PPT模板"/>
</p:tagLst>
</file>

<file path=ppt/tags/tag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TotalTime>
  <Words>1922</Words>
  <Application>Microsoft Office PowerPoint</Application>
  <PresentationFormat>宽屏</PresentationFormat>
  <Paragraphs>231</Paragraphs>
  <Slides>22</Slides>
  <Notes>22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Adobe Caslon Pro Bold</vt:lpstr>
      <vt:lpstr>Adobe Myungjo Std M</vt:lpstr>
      <vt:lpstr>Arial Unicode MS</vt:lpstr>
      <vt:lpstr>Gill Sans</vt:lpstr>
      <vt:lpstr>Source Sans Pro Light</vt:lpstr>
      <vt:lpstr>等线</vt:lpstr>
      <vt:lpstr>等线 Light</vt:lpstr>
      <vt:lpstr>方正兰亭超细黑简体</vt:lpstr>
      <vt:lpstr>方正宋刻本秀楷简体</vt:lpstr>
      <vt:lpstr>方正字迹-张乃仁行楷简体</vt:lpstr>
      <vt:lpstr>微软雅黑</vt:lpstr>
      <vt:lpstr>Arial</vt:lpstr>
      <vt:lpstr>Century Gothic</vt:lpstr>
      <vt:lpstr>Nyala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复古风欧美简约时尚PPT模板</dc:title>
  <dc:creator>FIVE</dc:creator>
  <cp:lastModifiedBy>931747592@qq.com</cp:lastModifiedBy>
  <cp:revision>133</cp:revision>
  <dcterms:created xsi:type="dcterms:W3CDTF">2017-07-11T23:55:17Z</dcterms:created>
  <dcterms:modified xsi:type="dcterms:W3CDTF">2018-06-28T01:35:40Z</dcterms:modified>
</cp:coreProperties>
</file>