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9" r:id="rId2"/>
    <p:sldId id="261" r:id="rId3"/>
    <p:sldId id="263" r:id="rId4"/>
    <p:sldId id="268" r:id="rId5"/>
    <p:sldId id="285" r:id="rId6"/>
    <p:sldId id="286" r:id="rId7"/>
    <p:sldId id="287" r:id="rId8"/>
    <p:sldId id="289" r:id="rId9"/>
    <p:sldId id="298" r:id="rId10"/>
    <p:sldId id="288" r:id="rId11"/>
    <p:sldId id="271" r:id="rId12"/>
    <p:sldId id="264" r:id="rId13"/>
    <p:sldId id="265" r:id="rId14"/>
    <p:sldId id="270" r:id="rId15"/>
    <p:sldId id="297" r:id="rId16"/>
    <p:sldId id="283" r:id="rId17"/>
    <p:sldId id="284" r:id="rId18"/>
    <p:sldId id="267" r:id="rId19"/>
    <p:sldId id="262" r:id="rId20"/>
    <p:sldId id="272" r:id="rId21"/>
    <p:sldId id="299" r:id="rId22"/>
    <p:sldId id="280" r:id="rId23"/>
    <p:sldId id="282" r:id="rId24"/>
    <p:sldId id="275"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guide id="3" orient="horz" pos="1275" userDrawn="1">
          <p15:clr>
            <a:srgbClr val="A4A3A4"/>
          </p15:clr>
        </p15:guide>
        <p15:guide id="4" orient="horz" pos="343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527D70"/>
    <a:srgbClr val="285D4C"/>
    <a:srgbClr val="75C7BB"/>
    <a:srgbClr val="6CAAB1"/>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84"/>
      </p:cViewPr>
      <p:guideLst>
        <p:guide pos="3840"/>
        <p:guide orient="horz" pos="2160"/>
        <p:guide orient="horz" pos="1275"/>
        <p:guide orient="horz" pos="343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6A06B7-9DDA-49D0-A0C7-0ED5C6F66405}"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C2E2A-CA45-4C90-97FE-A89C9DCD643C}" type="slidenum">
              <a:rPr lang="zh-CN" altLang="en-US" smtClean="0"/>
              <a:t>‹#›</a:t>
            </a:fld>
            <a:endParaRPr lang="zh-CN" altLang="en-US"/>
          </a:p>
        </p:txBody>
      </p:sp>
    </p:spTree>
    <p:extLst>
      <p:ext uri="{BB962C8B-B14F-4D97-AF65-F5344CB8AC3E}">
        <p14:creationId xmlns:p14="http://schemas.microsoft.com/office/powerpoint/2010/main" val="4091522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a:t>
            </a:fld>
            <a:endParaRPr lang="zh-CN" altLang="en-US"/>
          </a:p>
        </p:txBody>
      </p:sp>
    </p:spTree>
    <p:extLst>
      <p:ext uri="{BB962C8B-B14F-4D97-AF65-F5344CB8AC3E}">
        <p14:creationId xmlns:p14="http://schemas.microsoft.com/office/powerpoint/2010/main" val="2299923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t>10</a:t>
            </a:fld>
            <a:endParaRPr lang="zh-CN" altLang="en-US"/>
          </a:p>
        </p:txBody>
      </p:sp>
    </p:spTree>
    <p:extLst>
      <p:ext uri="{BB962C8B-B14F-4D97-AF65-F5344CB8AC3E}">
        <p14:creationId xmlns:p14="http://schemas.microsoft.com/office/powerpoint/2010/main" val="2412750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11</a:t>
            </a:fld>
            <a:endParaRPr lang="zh-CN" altLang="en-US"/>
          </a:p>
        </p:txBody>
      </p:sp>
    </p:spTree>
    <p:extLst>
      <p:ext uri="{BB962C8B-B14F-4D97-AF65-F5344CB8AC3E}">
        <p14:creationId xmlns:p14="http://schemas.microsoft.com/office/powerpoint/2010/main" val="3668152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12</a:t>
            </a:fld>
            <a:endParaRPr lang="zh-CN" altLang="en-US"/>
          </a:p>
        </p:txBody>
      </p:sp>
    </p:spTree>
    <p:extLst>
      <p:ext uri="{BB962C8B-B14F-4D97-AF65-F5344CB8AC3E}">
        <p14:creationId xmlns:p14="http://schemas.microsoft.com/office/powerpoint/2010/main" val="1178427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13</a:t>
            </a:fld>
            <a:endParaRPr lang="zh-CN" altLang="en-US"/>
          </a:p>
        </p:txBody>
      </p:sp>
    </p:spTree>
    <p:extLst>
      <p:ext uri="{BB962C8B-B14F-4D97-AF65-F5344CB8AC3E}">
        <p14:creationId xmlns:p14="http://schemas.microsoft.com/office/powerpoint/2010/main" val="2659111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14</a:t>
            </a:fld>
            <a:endParaRPr lang="zh-CN" altLang="en-US"/>
          </a:p>
        </p:txBody>
      </p:sp>
    </p:spTree>
    <p:extLst>
      <p:ext uri="{BB962C8B-B14F-4D97-AF65-F5344CB8AC3E}">
        <p14:creationId xmlns:p14="http://schemas.microsoft.com/office/powerpoint/2010/main" val="4264520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EC2E2A-CA45-4C90-97FE-A89C9DCD643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90427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16</a:t>
            </a:fld>
            <a:endParaRPr lang="zh-CN" altLang="en-US"/>
          </a:p>
        </p:txBody>
      </p:sp>
    </p:spTree>
    <p:extLst>
      <p:ext uri="{BB962C8B-B14F-4D97-AF65-F5344CB8AC3E}">
        <p14:creationId xmlns:p14="http://schemas.microsoft.com/office/powerpoint/2010/main" val="187330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17</a:t>
            </a:fld>
            <a:endParaRPr lang="zh-CN" altLang="en-US"/>
          </a:p>
        </p:txBody>
      </p:sp>
    </p:spTree>
    <p:extLst>
      <p:ext uri="{BB962C8B-B14F-4D97-AF65-F5344CB8AC3E}">
        <p14:creationId xmlns:p14="http://schemas.microsoft.com/office/powerpoint/2010/main" val="2875692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18</a:t>
            </a:fld>
            <a:endParaRPr lang="zh-CN" altLang="en-US"/>
          </a:p>
        </p:txBody>
      </p:sp>
    </p:spTree>
    <p:extLst>
      <p:ext uri="{BB962C8B-B14F-4D97-AF65-F5344CB8AC3E}">
        <p14:creationId xmlns:p14="http://schemas.microsoft.com/office/powerpoint/2010/main" val="425111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19</a:t>
            </a:fld>
            <a:endParaRPr lang="zh-CN" altLang="en-US"/>
          </a:p>
        </p:txBody>
      </p:sp>
    </p:spTree>
    <p:extLst>
      <p:ext uri="{BB962C8B-B14F-4D97-AF65-F5344CB8AC3E}">
        <p14:creationId xmlns:p14="http://schemas.microsoft.com/office/powerpoint/2010/main" val="3345158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a:t>
            </a:fld>
            <a:endParaRPr lang="zh-CN" altLang="en-US"/>
          </a:p>
        </p:txBody>
      </p:sp>
    </p:spTree>
    <p:extLst>
      <p:ext uri="{BB962C8B-B14F-4D97-AF65-F5344CB8AC3E}">
        <p14:creationId xmlns:p14="http://schemas.microsoft.com/office/powerpoint/2010/main" val="2716094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20</a:t>
            </a:fld>
            <a:endParaRPr lang="zh-CN" altLang="en-US"/>
          </a:p>
        </p:txBody>
      </p:sp>
    </p:spTree>
    <p:extLst>
      <p:ext uri="{BB962C8B-B14F-4D97-AF65-F5344CB8AC3E}">
        <p14:creationId xmlns:p14="http://schemas.microsoft.com/office/powerpoint/2010/main" val="37732792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EC2E2A-CA45-4C90-97FE-A89C9DCD643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709974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22</a:t>
            </a:fld>
            <a:endParaRPr lang="zh-CN" altLang="en-US"/>
          </a:p>
        </p:txBody>
      </p:sp>
    </p:spTree>
    <p:extLst>
      <p:ext uri="{BB962C8B-B14F-4D97-AF65-F5344CB8AC3E}">
        <p14:creationId xmlns:p14="http://schemas.microsoft.com/office/powerpoint/2010/main" val="33548664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23</a:t>
            </a:fld>
            <a:endParaRPr lang="zh-CN" altLang="en-US"/>
          </a:p>
        </p:txBody>
      </p:sp>
    </p:spTree>
    <p:extLst>
      <p:ext uri="{BB962C8B-B14F-4D97-AF65-F5344CB8AC3E}">
        <p14:creationId xmlns:p14="http://schemas.microsoft.com/office/powerpoint/2010/main" val="3111390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24</a:t>
            </a:fld>
            <a:endParaRPr lang="zh-CN" altLang="en-US"/>
          </a:p>
        </p:txBody>
      </p:sp>
    </p:spTree>
    <p:extLst>
      <p:ext uri="{BB962C8B-B14F-4D97-AF65-F5344CB8AC3E}">
        <p14:creationId xmlns:p14="http://schemas.microsoft.com/office/powerpoint/2010/main" val="2519147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3</a:t>
            </a:fld>
            <a:endParaRPr lang="zh-CN" altLang="en-US"/>
          </a:p>
        </p:txBody>
      </p:sp>
    </p:spTree>
    <p:extLst>
      <p:ext uri="{BB962C8B-B14F-4D97-AF65-F5344CB8AC3E}">
        <p14:creationId xmlns:p14="http://schemas.microsoft.com/office/powerpoint/2010/main" val="1809351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4</a:t>
            </a:fld>
            <a:endParaRPr lang="zh-CN" altLang="en-US"/>
          </a:p>
        </p:txBody>
      </p:sp>
    </p:spTree>
    <p:extLst>
      <p:ext uri="{BB962C8B-B14F-4D97-AF65-F5344CB8AC3E}">
        <p14:creationId xmlns:p14="http://schemas.microsoft.com/office/powerpoint/2010/main" val="4210246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5</a:t>
            </a:fld>
            <a:endParaRPr lang="zh-CN" altLang="en-US"/>
          </a:p>
        </p:txBody>
      </p:sp>
    </p:spTree>
    <p:extLst>
      <p:ext uri="{BB962C8B-B14F-4D97-AF65-F5344CB8AC3E}">
        <p14:creationId xmlns:p14="http://schemas.microsoft.com/office/powerpoint/2010/main" val="1766517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t>6</a:t>
            </a:fld>
            <a:endParaRPr lang="zh-CN" altLang="en-US"/>
          </a:p>
        </p:txBody>
      </p:sp>
    </p:spTree>
    <p:extLst>
      <p:ext uri="{BB962C8B-B14F-4D97-AF65-F5344CB8AC3E}">
        <p14:creationId xmlns:p14="http://schemas.microsoft.com/office/powerpoint/2010/main" val="1303461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7</a:t>
            </a:fld>
            <a:endParaRPr lang="zh-CN" altLang="en-US"/>
          </a:p>
        </p:txBody>
      </p:sp>
    </p:spTree>
    <p:extLst>
      <p:ext uri="{BB962C8B-B14F-4D97-AF65-F5344CB8AC3E}">
        <p14:creationId xmlns:p14="http://schemas.microsoft.com/office/powerpoint/2010/main" val="3716646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t>8</a:t>
            </a:fld>
            <a:endParaRPr lang="zh-CN" altLang="en-US"/>
          </a:p>
        </p:txBody>
      </p:sp>
    </p:spTree>
    <p:extLst>
      <p:ext uri="{BB962C8B-B14F-4D97-AF65-F5344CB8AC3E}">
        <p14:creationId xmlns:p14="http://schemas.microsoft.com/office/powerpoint/2010/main" val="2025453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EC2E2A-CA45-4C90-97FE-A89C9DCD643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9318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med" advTm="3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510689"/>
      </p:ext>
    </p:extLst>
  </p:cSld>
  <p:clrMapOvr>
    <a:masterClrMapping/>
  </p:clrMapOvr>
  <p:transition spd="med" advTm="3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8F6733-2C19-4AF3-9FC7-F07506B7A5C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24375066"/>
      </p:ext>
    </p:extLst>
  </p:cSld>
  <p:clrMapOvr>
    <a:masterClrMapping/>
  </p:clrMapOvr>
  <p:transition spd="med" advTm="3000">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advTm="300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32321C1-0731-4F23-8457-867F07A8DD5F}"/>
              </a:ext>
            </a:extLst>
          </p:cNvPr>
          <p:cNvSpPr/>
          <p:nvPr/>
        </p:nvSpPr>
        <p:spPr>
          <a:xfrm>
            <a:off x="0" y="1029569"/>
            <a:ext cx="8786648" cy="2399431"/>
          </a:xfrm>
          <a:prstGeom prst="rect">
            <a:avLst/>
          </a:prstGeom>
          <a:solidFill>
            <a:srgbClr val="FF940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a:extLst>
              <a:ext uri="{FF2B5EF4-FFF2-40B4-BE49-F238E27FC236}">
                <a16:creationId xmlns:a16="http://schemas.microsoft.com/office/drawing/2014/main" xmlns="" id="{E7CA7CB0-8056-4CCC-8A14-90C032294CB2}"/>
              </a:ext>
            </a:extLst>
          </p:cNvPr>
          <p:cNvSpPr txBox="1"/>
          <p:nvPr/>
        </p:nvSpPr>
        <p:spPr>
          <a:xfrm>
            <a:off x="1570122" y="1210214"/>
            <a:ext cx="4960981" cy="1107996"/>
          </a:xfrm>
          <a:prstGeom prst="rect">
            <a:avLst/>
          </a:prstGeom>
          <a:noFill/>
        </p:spPr>
        <p:txBody>
          <a:bodyPr wrap="square" rtlCol="0">
            <a:spAutoFit/>
          </a:bodyPr>
          <a:lstStyle/>
          <a:p>
            <a:pPr algn="dist"/>
            <a:r>
              <a:rPr lang="zh-CN" altLang="en-US" sz="6600" dirty="0">
                <a:solidFill>
                  <a:schemeClr val="bg1"/>
                </a:solidFill>
                <a:latin typeface="幼圆" panose="02010509060101010101" pitchFamily="49" charset="-122"/>
                <a:ea typeface="幼圆" panose="02010509060101010101" pitchFamily="49" charset="-122"/>
                <a:cs typeface="+mn-ea"/>
                <a:sym typeface="+mn-lt"/>
              </a:rPr>
              <a:t>简洁</a:t>
            </a:r>
            <a:r>
              <a:rPr lang="en-US" altLang="zh-CN" sz="6600" dirty="0">
                <a:solidFill>
                  <a:schemeClr val="bg1"/>
                </a:solidFill>
                <a:latin typeface="幼圆" panose="02010509060101010101" pitchFamily="49" charset="-122"/>
                <a:ea typeface="幼圆" panose="02010509060101010101" pitchFamily="49" charset="-122"/>
                <a:cs typeface="+mn-ea"/>
                <a:sym typeface="+mn-lt"/>
              </a:rPr>
              <a:t>•</a:t>
            </a:r>
            <a:r>
              <a:rPr lang="zh-CN" altLang="en-US" sz="6600" dirty="0">
                <a:solidFill>
                  <a:schemeClr val="bg1"/>
                </a:solidFill>
                <a:latin typeface="幼圆" panose="02010509060101010101" pitchFamily="49" charset="-122"/>
                <a:ea typeface="幼圆" panose="02010509060101010101" pitchFamily="49" charset="-122"/>
                <a:cs typeface="+mn-ea"/>
                <a:sym typeface="+mn-lt"/>
              </a:rPr>
              <a:t>生活</a:t>
            </a:r>
          </a:p>
        </p:txBody>
      </p:sp>
      <p:sp>
        <p:nvSpPr>
          <p:cNvPr id="2" name="矩形 1">
            <a:extLst>
              <a:ext uri="{FF2B5EF4-FFF2-40B4-BE49-F238E27FC236}">
                <a16:creationId xmlns:a16="http://schemas.microsoft.com/office/drawing/2014/main" xmlns="" id="{4D21665B-5DD9-4019-8142-9A91A8F28646}"/>
              </a:ext>
            </a:extLst>
          </p:cNvPr>
          <p:cNvSpPr/>
          <p:nvPr/>
        </p:nvSpPr>
        <p:spPr>
          <a:xfrm>
            <a:off x="4841490" y="6378068"/>
            <a:ext cx="2509021" cy="369332"/>
          </a:xfrm>
          <a:prstGeom prst="rect">
            <a:avLst/>
          </a:prstGeom>
        </p:spPr>
        <p:txBody>
          <a:bodyPr wrap="none">
            <a:spAutoFit/>
          </a:bodyPr>
          <a:lstStyle/>
          <a:p>
            <a:pPr algn="ctr"/>
            <a:r>
              <a:rPr lang="zh-CN" altLang="en-US" b="1" dirty="0">
                <a:solidFill>
                  <a:srgbClr val="FF9409"/>
                </a:solidFill>
                <a:latin typeface="幼圆" panose="02010509060101010101" pitchFamily="49" charset="-122"/>
                <a:ea typeface="幼圆" panose="02010509060101010101" pitchFamily="49" charset="-122"/>
                <a:cs typeface="+mn-ea"/>
                <a:sym typeface="+mn-lt"/>
              </a:rPr>
              <a:t>汇报人</a:t>
            </a:r>
            <a:r>
              <a:rPr lang="zh-CN" altLang="en-US" b="1" dirty="0" smtClean="0">
                <a:solidFill>
                  <a:srgbClr val="FF9409"/>
                </a:solidFill>
                <a:latin typeface="幼圆" panose="02010509060101010101" pitchFamily="49" charset="-122"/>
                <a:ea typeface="幼圆" panose="02010509060101010101" pitchFamily="49" charset="-122"/>
                <a:cs typeface="+mn-ea"/>
                <a:sym typeface="+mn-lt"/>
              </a:rPr>
              <a:t>：子沐创意素材</a:t>
            </a:r>
            <a:endParaRPr lang="zh-CN" altLang="en-US" b="1" dirty="0">
              <a:solidFill>
                <a:srgbClr val="FF9409"/>
              </a:solidFill>
              <a:latin typeface="幼圆" panose="02010509060101010101" pitchFamily="49" charset="-122"/>
              <a:ea typeface="幼圆" panose="02010509060101010101" pitchFamily="49" charset="-122"/>
              <a:cs typeface="+mn-ea"/>
              <a:sym typeface="+mn-lt"/>
            </a:endParaRPr>
          </a:p>
        </p:txBody>
      </p:sp>
      <p:grpSp>
        <p:nvGrpSpPr>
          <p:cNvPr id="3" name="组合 2">
            <a:extLst>
              <a:ext uri="{FF2B5EF4-FFF2-40B4-BE49-F238E27FC236}">
                <a16:creationId xmlns:a16="http://schemas.microsoft.com/office/drawing/2014/main" xmlns="" id="{BFA602B6-6813-44FE-922C-A6306DE181FB}"/>
              </a:ext>
            </a:extLst>
          </p:cNvPr>
          <p:cNvGrpSpPr/>
          <p:nvPr/>
        </p:nvGrpSpPr>
        <p:grpSpPr>
          <a:xfrm>
            <a:off x="2039408" y="2409942"/>
            <a:ext cx="4022408" cy="1354217"/>
            <a:chOff x="2039408" y="2409942"/>
            <a:chExt cx="4022408" cy="1354217"/>
          </a:xfrm>
        </p:grpSpPr>
        <p:sp>
          <p:nvSpPr>
            <p:cNvPr id="7" name="文本框 6">
              <a:extLst>
                <a:ext uri="{FF2B5EF4-FFF2-40B4-BE49-F238E27FC236}">
                  <a16:creationId xmlns:a16="http://schemas.microsoft.com/office/drawing/2014/main" xmlns="" id="{1A092D7C-A49B-4340-A32A-0BFCE1FF6E2A}"/>
                </a:ext>
              </a:extLst>
            </p:cNvPr>
            <p:cNvSpPr txBox="1"/>
            <p:nvPr/>
          </p:nvSpPr>
          <p:spPr>
            <a:xfrm>
              <a:off x="2039408" y="2409942"/>
              <a:ext cx="4022408" cy="1354217"/>
            </a:xfrm>
            <a:prstGeom prst="rect">
              <a:avLst/>
            </a:prstGeom>
            <a:noFill/>
          </p:spPr>
          <p:txBody>
            <a:bodyPr wrap="square" rtlCol="0">
              <a:spAutoFit/>
            </a:bodyPr>
            <a:lstStyle/>
            <a:p>
              <a:pPr algn="ctr">
                <a:lnSpc>
                  <a:spcPct val="150000"/>
                </a:lnSpc>
              </a:pPr>
              <a:r>
                <a:rPr lang="en-US" altLang="zh-CN" sz="1600" dirty="0">
                  <a:solidFill>
                    <a:schemeClr val="bg1"/>
                  </a:solidFill>
                  <a:cs typeface="+mn-ea"/>
                  <a:sym typeface="+mn-lt"/>
                </a:rPr>
                <a:t>Click here to add words Click here to add </a:t>
              </a:r>
              <a:r>
                <a:rPr lang="en-US" altLang="zh-CN" sz="1600" dirty="0" err="1">
                  <a:solidFill>
                    <a:schemeClr val="bg1"/>
                  </a:solidFill>
                  <a:cs typeface="+mn-ea"/>
                  <a:sym typeface="+mn-lt"/>
                </a:rPr>
                <a:t>add</a:t>
              </a:r>
              <a:r>
                <a:rPr lang="en-US" altLang="zh-CN" sz="1600" dirty="0">
                  <a:solidFill>
                    <a:schemeClr val="bg1"/>
                  </a:solidFill>
                  <a:cs typeface="+mn-ea"/>
                  <a:sym typeface="+mn-lt"/>
                </a:rPr>
                <a:t> words Click here to add</a:t>
              </a:r>
              <a:endParaRPr lang="zh-CN" altLang="en-US" sz="1600" dirty="0">
                <a:solidFill>
                  <a:schemeClr val="bg1"/>
                </a:solidFill>
                <a:cs typeface="+mn-ea"/>
                <a:sym typeface="+mn-lt"/>
              </a:endParaRPr>
            </a:p>
            <a:p>
              <a:endParaRPr lang="zh-CN" altLang="en-US" sz="1600" dirty="0">
                <a:solidFill>
                  <a:schemeClr val="bg1"/>
                </a:solidFill>
                <a:cs typeface="+mn-ea"/>
                <a:sym typeface="+mn-lt"/>
              </a:endParaRPr>
            </a:p>
            <a:p>
              <a:endParaRPr lang="zh-CN" altLang="en-US" dirty="0">
                <a:solidFill>
                  <a:schemeClr val="bg1"/>
                </a:solidFill>
                <a:cs typeface="+mn-ea"/>
                <a:sym typeface="+mn-lt"/>
              </a:endParaRPr>
            </a:p>
          </p:txBody>
        </p:sp>
        <p:sp>
          <p:nvSpPr>
            <p:cNvPr id="9" name="矩形 8">
              <a:extLst>
                <a:ext uri="{FF2B5EF4-FFF2-40B4-BE49-F238E27FC236}">
                  <a16:creationId xmlns:a16="http://schemas.microsoft.com/office/drawing/2014/main" xmlns="" id="{AACEC8C6-580A-4FC5-950F-03961D0F36D3}"/>
                </a:ext>
              </a:extLst>
            </p:cNvPr>
            <p:cNvSpPr/>
            <p:nvPr/>
          </p:nvSpPr>
          <p:spPr>
            <a:xfrm>
              <a:off x="2039408" y="2457522"/>
              <a:ext cx="4022408" cy="759372"/>
            </a:xfrm>
            <a:prstGeom prst="rect">
              <a:avLst/>
            </a:prstGeom>
            <a:noFill/>
            <a:ln w="38100"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4" name="Approaching Nirvana - Closer (Instrumental) - instrument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15690504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 presetClass="entr" presetSubtype="8"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0-#ppt_w/2"/>
                                          </p:val>
                                        </p:tav>
                                        <p:tav tm="100000">
                                          <p:val>
                                            <p:strVal val="#ppt_x"/>
                                          </p:val>
                                        </p:tav>
                                      </p:tavLst>
                                    </p:anim>
                                    <p:anim calcmode="lin" valueType="num">
                                      <p:cBhvr additive="base">
                                        <p:cTn id="10" dur="500" fill="hold"/>
                                        <p:tgtEl>
                                          <p:spTgt spid="5"/>
                                        </p:tgtEl>
                                        <p:attrNameLst>
                                          <p:attrName>ppt_y</p:attrName>
                                        </p:attrNameLst>
                                      </p:cBhvr>
                                      <p:tavLst>
                                        <p:tav tm="0">
                                          <p:val>
                                            <p:strVal val="#ppt_y"/>
                                          </p:val>
                                        </p:tav>
                                        <p:tav tm="100000">
                                          <p:val>
                                            <p:strVal val="#ppt_y"/>
                                          </p:val>
                                        </p:tav>
                                      </p:tavLst>
                                    </p:anim>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8" fill="hold" nodeType="withEffect">
                                  <p:stCondLst>
                                    <p:cond delay="3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42" presetClass="entr" presetSubtype="0" fill="hold" grpId="0" nodeType="withEffect">
                                  <p:stCondLst>
                                    <p:cond delay="3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4"/>
                </p:tgtEl>
              </p:cMediaNode>
            </p:audio>
          </p:childTnLst>
        </p:cTn>
      </p:par>
    </p:tnLst>
    <p:bldLst>
      <p:bldP spid="5" grpId="0" animBg="1"/>
      <p:bldP spid="6"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DCD992A-F10D-4195-85C4-8DC0CD70A4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650" r="726"/>
          <a:stretch/>
        </p:blipFill>
        <p:spPr>
          <a:xfrm>
            <a:off x="1106683" y="1952625"/>
            <a:ext cx="1983275" cy="1983275"/>
          </a:xfrm>
          <a:prstGeom prst="rect">
            <a:avLst/>
          </a:prstGeom>
        </p:spPr>
      </p:pic>
      <p:sp>
        <p:nvSpPr>
          <p:cNvPr id="2" name="矩形 1">
            <a:extLst>
              <a:ext uri="{FF2B5EF4-FFF2-40B4-BE49-F238E27FC236}">
                <a16:creationId xmlns:a16="http://schemas.microsoft.com/office/drawing/2014/main" xmlns="" id="{30BEF2F0-4B1A-4FE3-B4A5-93E7A528495D}"/>
              </a:ext>
            </a:extLst>
          </p:cNvPr>
          <p:cNvSpPr/>
          <p:nvPr/>
        </p:nvSpPr>
        <p:spPr>
          <a:xfrm>
            <a:off x="3242358" y="1952625"/>
            <a:ext cx="1983275" cy="198327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8FF031B-606A-4FF6-AB9A-8EB9C16666C0}"/>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a16="http://schemas.microsoft.com/office/drawing/2014/main" xmlns="" id="{F4B232C5-177F-4DB1-BBF7-6C17887A179B}"/>
              </a:ext>
            </a:extLst>
          </p:cNvPr>
          <p:cNvSpPr txBox="1"/>
          <p:nvPr/>
        </p:nvSpPr>
        <p:spPr>
          <a:xfrm>
            <a:off x="3385549" y="2182258"/>
            <a:ext cx="1696891" cy="1524007"/>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words Click here to add words Click here to add words</a:t>
            </a:r>
            <a:endParaRPr lang="zh-CN" altLang="en-US" sz="1600" dirty="0">
              <a:solidFill>
                <a:schemeClr val="bg1"/>
              </a:solidFill>
              <a:cs typeface="+mn-ea"/>
              <a:sym typeface="+mn-lt"/>
            </a:endParaRPr>
          </a:p>
        </p:txBody>
      </p:sp>
      <p:sp>
        <p:nvSpPr>
          <p:cNvPr id="13" name="文本框 12">
            <a:extLst>
              <a:ext uri="{FF2B5EF4-FFF2-40B4-BE49-F238E27FC236}">
                <a16:creationId xmlns:a16="http://schemas.microsoft.com/office/drawing/2014/main" xmlns="" id="{18D5D150-4EA8-4B03-9AA9-9001A701F4DA}"/>
              </a:ext>
            </a:extLst>
          </p:cNvPr>
          <p:cNvSpPr txBox="1"/>
          <p:nvPr/>
        </p:nvSpPr>
        <p:spPr>
          <a:xfrm>
            <a:off x="6096000" y="2999041"/>
            <a:ext cx="4802081" cy="1420325"/>
          </a:xfrm>
          <a:prstGeom prst="rect">
            <a:avLst/>
          </a:prstGeom>
          <a:noFill/>
        </p:spPr>
        <p:txBody>
          <a:bodyPr wrap="square" rtlCol="0">
            <a:spAutoFit/>
          </a:bodyPr>
          <a:lstStyle/>
          <a:p>
            <a:pPr>
              <a:lnSpc>
                <a:spcPct val="150000"/>
              </a:lnSpc>
            </a:pPr>
            <a:r>
              <a:rPr lang="en-US" altLang="zh-CN" sz="2000" dirty="0">
                <a:cs typeface="+mn-ea"/>
                <a:sym typeface="+mn-lt"/>
              </a:rPr>
              <a:t>Click here to add words Click here to add words Click here to add words Click here to add words</a:t>
            </a:r>
            <a:endParaRPr lang="zh-CN" altLang="en-US" sz="2000" dirty="0">
              <a:cs typeface="+mn-ea"/>
              <a:sym typeface="+mn-lt"/>
            </a:endParaRPr>
          </a:p>
        </p:txBody>
      </p:sp>
      <p:sp>
        <p:nvSpPr>
          <p:cNvPr id="14" name="文本框 13">
            <a:extLst>
              <a:ext uri="{FF2B5EF4-FFF2-40B4-BE49-F238E27FC236}">
                <a16:creationId xmlns:a16="http://schemas.microsoft.com/office/drawing/2014/main" xmlns="" id="{8D2FE621-859F-4197-BEA3-B03DF7AB69D9}"/>
              </a:ext>
            </a:extLst>
          </p:cNvPr>
          <p:cNvSpPr txBox="1"/>
          <p:nvPr/>
        </p:nvSpPr>
        <p:spPr>
          <a:xfrm>
            <a:off x="1162898" y="4680570"/>
            <a:ext cx="1870842" cy="769441"/>
          </a:xfrm>
          <a:prstGeom prst="rect">
            <a:avLst/>
          </a:prstGeom>
          <a:noFill/>
        </p:spPr>
        <p:txBody>
          <a:bodyPr wrap="square" rtlCol="0">
            <a:spAutoFit/>
          </a:bodyPr>
          <a:lstStyle/>
          <a:p>
            <a:pPr algn="ctr"/>
            <a:r>
              <a:rPr lang="en-US" altLang="zh-CN" sz="4400" b="1" dirty="0">
                <a:cs typeface="+mn-ea"/>
                <a:sym typeface="+mn-lt"/>
              </a:rPr>
              <a:t>LIFE</a:t>
            </a:r>
            <a:endParaRPr lang="zh-CN" altLang="en-US" sz="4400" b="1" dirty="0">
              <a:cs typeface="+mn-ea"/>
              <a:sym typeface="+mn-lt"/>
            </a:endParaRPr>
          </a:p>
        </p:txBody>
      </p:sp>
      <p:sp>
        <p:nvSpPr>
          <p:cNvPr id="10" name="文本框 9">
            <a:extLst>
              <a:ext uri="{FF2B5EF4-FFF2-40B4-BE49-F238E27FC236}">
                <a16:creationId xmlns:a16="http://schemas.microsoft.com/office/drawing/2014/main" xmlns="" id="{D30A036D-F72E-476F-BB45-8ACBB2436DAF}"/>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1" name="文本框 10">
            <a:extLst>
              <a:ext uri="{FF2B5EF4-FFF2-40B4-BE49-F238E27FC236}">
                <a16:creationId xmlns:a16="http://schemas.microsoft.com/office/drawing/2014/main" xmlns="" id="{957F2E1E-6EC9-4701-A0FE-C54F7B559EDD}"/>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grpSp>
        <p:nvGrpSpPr>
          <p:cNvPr id="18" name="组合 17">
            <a:extLst>
              <a:ext uri="{FF2B5EF4-FFF2-40B4-BE49-F238E27FC236}">
                <a16:creationId xmlns:a16="http://schemas.microsoft.com/office/drawing/2014/main" xmlns="" id="{16E5D548-6074-450A-A2AD-6719394A8145}"/>
              </a:ext>
            </a:extLst>
          </p:cNvPr>
          <p:cNvGrpSpPr/>
          <p:nvPr/>
        </p:nvGrpSpPr>
        <p:grpSpPr>
          <a:xfrm>
            <a:off x="10600979" y="478920"/>
            <a:ext cx="1238942" cy="283780"/>
            <a:chOff x="1776248" y="1881352"/>
            <a:chExt cx="1238942" cy="283780"/>
          </a:xfrm>
        </p:grpSpPr>
        <p:sp>
          <p:nvSpPr>
            <p:cNvPr id="19" name="椭圆 18">
              <a:extLst>
                <a:ext uri="{FF2B5EF4-FFF2-40B4-BE49-F238E27FC236}">
                  <a16:creationId xmlns:a16="http://schemas.microsoft.com/office/drawing/2014/main" xmlns="" id="{CCC1125B-4524-4654-B338-44A5F72A36B8}"/>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a:extLst>
                <a:ext uri="{FF2B5EF4-FFF2-40B4-BE49-F238E27FC236}">
                  <a16:creationId xmlns:a16="http://schemas.microsoft.com/office/drawing/2014/main" xmlns="" id="{0F97BBBE-FD5F-4AC7-8737-ABFDB64B969E}"/>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a16="http://schemas.microsoft.com/office/drawing/2014/main" xmlns="" id="{C5B9EC8C-394E-46BA-A493-758D008B15DC}"/>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矩形 21">
            <a:extLst>
              <a:ext uri="{FF2B5EF4-FFF2-40B4-BE49-F238E27FC236}">
                <a16:creationId xmlns:a16="http://schemas.microsoft.com/office/drawing/2014/main" xmlns="" id="{3B55A2DB-375D-47C3-BBC2-05B64A6F24F7}"/>
              </a:ext>
            </a:extLst>
          </p:cNvPr>
          <p:cNvSpPr/>
          <p:nvPr/>
        </p:nvSpPr>
        <p:spPr>
          <a:xfrm>
            <a:off x="1106683" y="4094912"/>
            <a:ext cx="1934898" cy="1934898"/>
          </a:xfrm>
          <a:prstGeom prst="rect">
            <a:avLst/>
          </a:prstGeom>
          <a:noFill/>
          <a:ln w="63500">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xmlns="" id="{3C2C7331-1B1C-4A7A-BBDE-C8BF0C5472A3}"/>
              </a:ext>
            </a:extLst>
          </p:cNvPr>
          <p:cNvCxnSpPr>
            <a:cxnSpLocks/>
          </p:cNvCxnSpPr>
          <p:nvPr/>
        </p:nvCxnSpPr>
        <p:spPr>
          <a:xfrm>
            <a:off x="10898081" y="3176841"/>
            <a:ext cx="0" cy="1202864"/>
          </a:xfrm>
          <a:prstGeom prst="line">
            <a:avLst/>
          </a:prstGeom>
          <a:ln w="76200">
            <a:solidFill>
              <a:srgbClr val="FF9409"/>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xmlns="" id="{0BF01A57-092D-46D0-B47B-8184ADF416E5}"/>
              </a:ext>
            </a:extLst>
          </p:cNvPr>
          <p:cNvPicPr>
            <a:picLocks noChangeAspect="1"/>
          </p:cNvPicPr>
          <p:nvPr/>
        </p:nvPicPr>
        <p:blipFill rotWithShape="1">
          <a:blip r:embed="rId4">
            <a:extLst>
              <a:ext uri="{28A0092B-C50C-407E-A947-70E740481C1C}">
                <a14:useLocalDpi xmlns:a14="http://schemas.microsoft.com/office/drawing/2010/main" val="0"/>
              </a:ext>
            </a:extLst>
          </a:blip>
          <a:srcRect l="51213" t="1305" r="514" b="28007"/>
          <a:stretch/>
        </p:blipFill>
        <p:spPr>
          <a:xfrm>
            <a:off x="3242358" y="4097841"/>
            <a:ext cx="1983275" cy="1931969"/>
          </a:xfrm>
          <a:prstGeom prst="rect">
            <a:avLst/>
          </a:prstGeom>
        </p:spPr>
      </p:pic>
    </p:spTree>
    <p:extLst>
      <p:ext uri="{BB962C8B-B14F-4D97-AF65-F5344CB8AC3E}">
        <p14:creationId xmlns:p14="http://schemas.microsoft.com/office/powerpoint/2010/main" val="244336471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4DE13B51-8C2B-4B7B-AB44-D84825EC3C05}"/>
              </a:ext>
            </a:extLst>
          </p:cNvPr>
          <p:cNvGrpSpPr/>
          <p:nvPr/>
        </p:nvGrpSpPr>
        <p:grpSpPr>
          <a:xfrm>
            <a:off x="10600979" y="478920"/>
            <a:ext cx="1238942" cy="283780"/>
            <a:chOff x="1776248" y="1881352"/>
            <a:chExt cx="1238942" cy="283780"/>
          </a:xfrm>
        </p:grpSpPr>
        <p:sp>
          <p:nvSpPr>
            <p:cNvPr id="20" name="椭圆 19">
              <a:extLst>
                <a:ext uri="{FF2B5EF4-FFF2-40B4-BE49-F238E27FC236}">
                  <a16:creationId xmlns:a16="http://schemas.microsoft.com/office/drawing/2014/main" xmlns="" id="{11ABF7E1-2E75-4B83-9D9B-A404D7100FF1}"/>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a16="http://schemas.microsoft.com/office/drawing/2014/main" xmlns="" id="{68542481-C228-48C9-95F9-A18DF024D92B}"/>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a:extLst>
                <a:ext uri="{FF2B5EF4-FFF2-40B4-BE49-F238E27FC236}">
                  <a16:creationId xmlns:a16="http://schemas.microsoft.com/office/drawing/2014/main" xmlns="" id="{6AD97F9E-7209-4CE3-B252-7C50ED85561B}"/>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3" name="矩形 22">
            <a:extLst>
              <a:ext uri="{FF2B5EF4-FFF2-40B4-BE49-F238E27FC236}">
                <a16:creationId xmlns:a16="http://schemas.microsoft.com/office/drawing/2014/main" xmlns="" id="{D0212355-4C95-43F9-9DCA-708B36650DC4}"/>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a:extLst>
              <a:ext uri="{FF2B5EF4-FFF2-40B4-BE49-F238E27FC236}">
                <a16:creationId xmlns:a16="http://schemas.microsoft.com/office/drawing/2014/main" xmlns="" id="{957EDD69-E985-4A0C-99EF-383D75195163}"/>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25" name="文本框 24">
            <a:extLst>
              <a:ext uri="{FF2B5EF4-FFF2-40B4-BE49-F238E27FC236}">
                <a16:creationId xmlns:a16="http://schemas.microsoft.com/office/drawing/2014/main" xmlns="" id="{5C3FBE18-1E60-4AF3-8E69-E0FFAA72DD69}"/>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26" name="矩形 25">
            <a:extLst>
              <a:ext uri="{FF2B5EF4-FFF2-40B4-BE49-F238E27FC236}">
                <a16:creationId xmlns:a16="http://schemas.microsoft.com/office/drawing/2014/main" xmlns="" id="{9858B8F8-4435-4A83-BF74-2AB1050A8155}"/>
              </a:ext>
            </a:extLst>
          </p:cNvPr>
          <p:cNvSpPr/>
          <p:nvPr/>
        </p:nvSpPr>
        <p:spPr>
          <a:xfrm>
            <a:off x="578565" y="2311145"/>
            <a:ext cx="5193703" cy="3461487"/>
          </a:xfrm>
          <a:prstGeom prst="rect">
            <a:avLst/>
          </a:prstGeom>
          <a:noFill/>
          <a:ln w="76200">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a:extLst>
              <a:ext uri="{FF2B5EF4-FFF2-40B4-BE49-F238E27FC236}">
                <a16:creationId xmlns:a16="http://schemas.microsoft.com/office/drawing/2014/main" xmlns="" id="{247C165B-2B35-40EA-BC31-CDB831AF3C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9734" y="2311145"/>
            <a:ext cx="5195604" cy="3461487"/>
          </a:xfrm>
          <a:prstGeom prst="rect">
            <a:avLst/>
          </a:prstGeom>
        </p:spPr>
      </p:pic>
      <p:grpSp>
        <p:nvGrpSpPr>
          <p:cNvPr id="28" name="组合 27">
            <a:extLst>
              <a:ext uri="{FF2B5EF4-FFF2-40B4-BE49-F238E27FC236}">
                <a16:creationId xmlns:a16="http://schemas.microsoft.com/office/drawing/2014/main" xmlns="" id="{EDCE569E-FD6F-474C-927C-5A4DF2203DC3}"/>
              </a:ext>
            </a:extLst>
          </p:cNvPr>
          <p:cNvGrpSpPr/>
          <p:nvPr/>
        </p:nvGrpSpPr>
        <p:grpSpPr>
          <a:xfrm>
            <a:off x="1605141" y="4725696"/>
            <a:ext cx="3140548" cy="400110"/>
            <a:chOff x="6788838" y="2993437"/>
            <a:chExt cx="3140548" cy="400110"/>
          </a:xfrm>
        </p:grpSpPr>
        <p:sp>
          <p:nvSpPr>
            <p:cNvPr id="29" name="文本框 28">
              <a:extLst>
                <a:ext uri="{FF2B5EF4-FFF2-40B4-BE49-F238E27FC236}">
                  <a16:creationId xmlns:a16="http://schemas.microsoft.com/office/drawing/2014/main" xmlns="" id="{5F3680E7-814D-43DF-B759-879041B5B3B0}"/>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30" name="椭圆 29">
              <a:extLst>
                <a:ext uri="{FF2B5EF4-FFF2-40B4-BE49-F238E27FC236}">
                  <a16:creationId xmlns:a16="http://schemas.microsoft.com/office/drawing/2014/main" xmlns="" id="{F390727D-4E31-4339-A5F1-91318ED2EE9E}"/>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31" name="组合 30">
            <a:extLst>
              <a:ext uri="{FF2B5EF4-FFF2-40B4-BE49-F238E27FC236}">
                <a16:creationId xmlns:a16="http://schemas.microsoft.com/office/drawing/2014/main" xmlns="" id="{10E34FCD-85CB-4473-989C-7B6385D069FB}"/>
              </a:ext>
            </a:extLst>
          </p:cNvPr>
          <p:cNvGrpSpPr/>
          <p:nvPr/>
        </p:nvGrpSpPr>
        <p:grpSpPr>
          <a:xfrm>
            <a:off x="1605141" y="3847406"/>
            <a:ext cx="3140548" cy="400110"/>
            <a:chOff x="6788838" y="2993437"/>
            <a:chExt cx="3140548" cy="400110"/>
          </a:xfrm>
        </p:grpSpPr>
        <p:sp>
          <p:nvSpPr>
            <p:cNvPr id="32" name="文本框 31">
              <a:extLst>
                <a:ext uri="{FF2B5EF4-FFF2-40B4-BE49-F238E27FC236}">
                  <a16:creationId xmlns:a16="http://schemas.microsoft.com/office/drawing/2014/main" xmlns="" id="{5F4B007D-B054-47BB-9410-66ADEBBE50D7}"/>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33" name="椭圆 32">
              <a:extLst>
                <a:ext uri="{FF2B5EF4-FFF2-40B4-BE49-F238E27FC236}">
                  <a16:creationId xmlns:a16="http://schemas.microsoft.com/office/drawing/2014/main" xmlns="" id="{024904EB-D5C9-407E-A2F1-9FAC5077326D}"/>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34" name="组合 33">
            <a:extLst>
              <a:ext uri="{FF2B5EF4-FFF2-40B4-BE49-F238E27FC236}">
                <a16:creationId xmlns:a16="http://schemas.microsoft.com/office/drawing/2014/main" xmlns="" id="{1B061DA7-3751-4B0F-90DC-6E22D96C4DFF}"/>
              </a:ext>
            </a:extLst>
          </p:cNvPr>
          <p:cNvGrpSpPr/>
          <p:nvPr/>
        </p:nvGrpSpPr>
        <p:grpSpPr>
          <a:xfrm>
            <a:off x="1605141" y="2969116"/>
            <a:ext cx="3140548" cy="400110"/>
            <a:chOff x="6788838" y="2993437"/>
            <a:chExt cx="3140548" cy="400110"/>
          </a:xfrm>
        </p:grpSpPr>
        <p:sp>
          <p:nvSpPr>
            <p:cNvPr id="35" name="文本框 34">
              <a:extLst>
                <a:ext uri="{FF2B5EF4-FFF2-40B4-BE49-F238E27FC236}">
                  <a16:creationId xmlns:a16="http://schemas.microsoft.com/office/drawing/2014/main" xmlns="" id="{B99C23F7-1001-42F7-A024-DE72CB49C4D1}"/>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36" name="椭圆 35">
              <a:extLst>
                <a:ext uri="{FF2B5EF4-FFF2-40B4-BE49-F238E27FC236}">
                  <a16:creationId xmlns:a16="http://schemas.microsoft.com/office/drawing/2014/main" xmlns="" id="{AF9D18A3-DF4A-4701-A88F-397617C69FBB}"/>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43418160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1000"/>
                                        <p:tgtEl>
                                          <p:spTgt spid="26"/>
                                        </p:tgtEl>
                                      </p:cBhvr>
                                    </p:animEffect>
                                  </p:childTnLst>
                                </p:cTn>
                              </p:par>
                              <p:par>
                                <p:cTn id="8" presetID="42"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000"/>
                                        <p:tgtEl>
                                          <p:spTgt spid="34"/>
                                        </p:tgtEl>
                                      </p:cBhvr>
                                    </p:animEffect>
                                    <p:anim calcmode="lin" valueType="num">
                                      <p:cBhvr>
                                        <p:cTn id="11" dur="1000" fill="hold"/>
                                        <p:tgtEl>
                                          <p:spTgt spid="34"/>
                                        </p:tgtEl>
                                        <p:attrNameLst>
                                          <p:attrName>ppt_x</p:attrName>
                                        </p:attrNameLst>
                                      </p:cBhvr>
                                      <p:tavLst>
                                        <p:tav tm="0">
                                          <p:val>
                                            <p:strVal val="#ppt_x"/>
                                          </p:val>
                                        </p:tav>
                                        <p:tav tm="100000">
                                          <p:val>
                                            <p:strVal val="#ppt_x"/>
                                          </p:val>
                                        </p:tav>
                                      </p:tavLst>
                                    </p:anim>
                                    <p:anim calcmode="lin" valueType="num">
                                      <p:cBhvr>
                                        <p:cTn id="12" dur="1000" fill="hold"/>
                                        <p:tgtEl>
                                          <p:spTgt spid="34"/>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10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F762AD1-95A6-41F5-A459-D2BD216B78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3" t="44492" r="-123" b="13526"/>
          <a:stretch/>
        </p:blipFill>
        <p:spPr>
          <a:xfrm>
            <a:off x="-15006" y="2024064"/>
            <a:ext cx="12222011" cy="3421062"/>
          </a:xfrm>
          <a:prstGeom prst="rect">
            <a:avLst/>
          </a:prstGeom>
        </p:spPr>
      </p:pic>
      <p:sp>
        <p:nvSpPr>
          <p:cNvPr id="31" name="矩形 30">
            <a:extLst>
              <a:ext uri="{FF2B5EF4-FFF2-40B4-BE49-F238E27FC236}">
                <a16:creationId xmlns:a16="http://schemas.microsoft.com/office/drawing/2014/main" xmlns="" id="{1FC623D1-699A-4119-80D2-F6F4D54AB426}"/>
              </a:ext>
            </a:extLst>
          </p:cNvPr>
          <p:cNvSpPr/>
          <p:nvPr/>
        </p:nvSpPr>
        <p:spPr>
          <a:xfrm>
            <a:off x="-1" y="2060028"/>
            <a:ext cx="12191999" cy="3394842"/>
          </a:xfrm>
          <a:prstGeom prst="rect">
            <a:avLst/>
          </a:prstGeom>
          <a:solidFill>
            <a:schemeClr val="bg1">
              <a:alpha val="7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BA35F09F-C3E8-4516-9C05-FD5BE5E701DF}"/>
              </a:ext>
            </a:extLst>
          </p:cNvPr>
          <p:cNvSpPr txBox="1"/>
          <p:nvPr/>
        </p:nvSpPr>
        <p:spPr>
          <a:xfrm>
            <a:off x="5055143" y="3249915"/>
            <a:ext cx="2081709" cy="830997"/>
          </a:xfrm>
          <a:prstGeom prst="rect">
            <a:avLst/>
          </a:prstGeom>
          <a:noFill/>
        </p:spPr>
        <p:txBody>
          <a:bodyPr wrap="square" rtlCol="0">
            <a:spAutoFit/>
          </a:bodyPr>
          <a:lstStyle/>
          <a:p>
            <a:pPr algn="ctr"/>
            <a:r>
              <a:rPr lang="en-US" altLang="zh-CN" sz="4800" b="1" dirty="0">
                <a:solidFill>
                  <a:schemeClr val="tx1">
                    <a:lumMod val="65000"/>
                    <a:lumOff val="35000"/>
                  </a:schemeClr>
                </a:solidFill>
                <a:cs typeface="+mn-ea"/>
                <a:sym typeface="+mn-lt"/>
              </a:rPr>
              <a:t>S U N</a:t>
            </a:r>
            <a:endParaRPr lang="zh-CN" altLang="en-US" sz="4800" b="1" dirty="0">
              <a:solidFill>
                <a:schemeClr val="tx1">
                  <a:lumMod val="65000"/>
                  <a:lumOff val="35000"/>
                </a:schemeClr>
              </a:solidFill>
              <a:cs typeface="+mn-ea"/>
              <a:sym typeface="+mn-lt"/>
            </a:endParaRPr>
          </a:p>
        </p:txBody>
      </p:sp>
      <p:sp>
        <p:nvSpPr>
          <p:cNvPr id="11" name="文本框 10">
            <a:extLst>
              <a:ext uri="{FF2B5EF4-FFF2-40B4-BE49-F238E27FC236}">
                <a16:creationId xmlns:a16="http://schemas.microsoft.com/office/drawing/2014/main" xmlns="" id="{A187D2AE-BB7C-41F7-9753-3778932A6082}"/>
              </a:ext>
            </a:extLst>
          </p:cNvPr>
          <p:cNvSpPr txBox="1"/>
          <p:nvPr/>
        </p:nvSpPr>
        <p:spPr>
          <a:xfrm>
            <a:off x="1431712" y="2787529"/>
            <a:ext cx="2699641" cy="523220"/>
          </a:xfrm>
          <a:prstGeom prst="rect">
            <a:avLst/>
          </a:prstGeom>
          <a:solidFill>
            <a:srgbClr val="FF9409"/>
          </a:solidFill>
          <a:ln>
            <a:noFill/>
          </a:ln>
        </p:spPr>
        <p:txBody>
          <a:bodyPr wrap="square" rtlCol="0">
            <a:spAutoFit/>
          </a:bodyPr>
          <a:lstStyle/>
          <a:p>
            <a:pPr algn="ctr"/>
            <a:r>
              <a:rPr lang="zh-CN" altLang="en-US" sz="2800" b="1" dirty="0">
                <a:solidFill>
                  <a:schemeClr val="bg1"/>
                </a:solidFill>
                <a:cs typeface="+mn-ea"/>
                <a:sym typeface="+mn-lt"/>
              </a:rPr>
              <a:t>添加标题</a:t>
            </a:r>
          </a:p>
        </p:txBody>
      </p:sp>
      <p:sp>
        <p:nvSpPr>
          <p:cNvPr id="12" name="文本框 11">
            <a:extLst>
              <a:ext uri="{FF2B5EF4-FFF2-40B4-BE49-F238E27FC236}">
                <a16:creationId xmlns:a16="http://schemas.microsoft.com/office/drawing/2014/main" xmlns="" id="{E4986CDB-048D-4613-A3DB-74BC77A6E2F2}"/>
              </a:ext>
            </a:extLst>
          </p:cNvPr>
          <p:cNvSpPr txBox="1"/>
          <p:nvPr/>
        </p:nvSpPr>
        <p:spPr>
          <a:xfrm>
            <a:off x="957770" y="3665414"/>
            <a:ext cx="3582889"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13" name="文本框 12">
            <a:extLst>
              <a:ext uri="{FF2B5EF4-FFF2-40B4-BE49-F238E27FC236}">
                <a16:creationId xmlns:a16="http://schemas.microsoft.com/office/drawing/2014/main" xmlns="" id="{36FAD8A9-DCD5-4559-A76F-A155FA5FF401}"/>
              </a:ext>
            </a:extLst>
          </p:cNvPr>
          <p:cNvSpPr txBox="1"/>
          <p:nvPr/>
        </p:nvSpPr>
        <p:spPr>
          <a:xfrm>
            <a:off x="1206541" y="4065524"/>
            <a:ext cx="3085346"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grpSp>
        <p:nvGrpSpPr>
          <p:cNvPr id="18" name="组合 17">
            <a:extLst>
              <a:ext uri="{FF2B5EF4-FFF2-40B4-BE49-F238E27FC236}">
                <a16:creationId xmlns:a16="http://schemas.microsoft.com/office/drawing/2014/main" xmlns="" id="{656044E0-2117-48AE-83C2-DA4CC87D7A68}"/>
              </a:ext>
            </a:extLst>
          </p:cNvPr>
          <p:cNvGrpSpPr/>
          <p:nvPr/>
        </p:nvGrpSpPr>
        <p:grpSpPr>
          <a:xfrm>
            <a:off x="10600979" y="478920"/>
            <a:ext cx="1238942" cy="283780"/>
            <a:chOff x="1776248" y="1881352"/>
            <a:chExt cx="1238942" cy="283780"/>
          </a:xfrm>
        </p:grpSpPr>
        <p:sp>
          <p:nvSpPr>
            <p:cNvPr id="19" name="椭圆 18">
              <a:extLst>
                <a:ext uri="{FF2B5EF4-FFF2-40B4-BE49-F238E27FC236}">
                  <a16:creationId xmlns:a16="http://schemas.microsoft.com/office/drawing/2014/main" xmlns="" id="{4D47F6B8-D9DA-4410-8012-75ACA9199C91}"/>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a:extLst>
                <a:ext uri="{FF2B5EF4-FFF2-40B4-BE49-F238E27FC236}">
                  <a16:creationId xmlns:a16="http://schemas.microsoft.com/office/drawing/2014/main" xmlns="" id="{7FEC5043-EC52-49EE-9CC2-1F3583A88693}"/>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a16="http://schemas.microsoft.com/office/drawing/2014/main" xmlns="" id="{A6B08903-A0BA-45FC-903A-FC1AEAC24E85}"/>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矩形 21">
            <a:extLst>
              <a:ext uri="{FF2B5EF4-FFF2-40B4-BE49-F238E27FC236}">
                <a16:creationId xmlns:a16="http://schemas.microsoft.com/office/drawing/2014/main" xmlns="" id="{9865A263-8E77-4307-871A-4DF43E40B252}"/>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05449F79-AA17-4186-8933-3086BDD8F1A0}"/>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24" name="文本框 23">
            <a:extLst>
              <a:ext uri="{FF2B5EF4-FFF2-40B4-BE49-F238E27FC236}">
                <a16:creationId xmlns:a16="http://schemas.microsoft.com/office/drawing/2014/main" xmlns="" id="{ED7B7D0F-4CA6-4946-8F23-677D9EDC6D4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34" name="文本框 33">
            <a:extLst>
              <a:ext uri="{FF2B5EF4-FFF2-40B4-BE49-F238E27FC236}">
                <a16:creationId xmlns:a16="http://schemas.microsoft.com/office/drawing/2014/main" xmlns="" id="{93EDAB16-947B-4A06-A8B6-29FDF2DFCBF2}"/>
              </a:ext>
            </a:extLst>
          </p:cNvPr>
          <p:cNvSpPr txBox="1"/>
          <p:nvPr/>
        </p:nvSpPr>
        <p:spPr>
          <a:xfrm>
            <a:off x="8092966" y="2787529"/>
            <a:ext cx="2699641" cy="523220"/>
          </a:xfrm>
          <a:prstGeom prst="rect">
            <a:avLst/>
          </a:prstGeom>
          <a:solidFill>
            <a:srgbClr val="FF9409"/>
          </a:solidFill>
          <a:ln>
            <a:noFill/>
          </a:ln>
        </p:spPr>
        <p:txBody>
          <a:bodyPr wrap="square" rtlCol="0">
            <a:spAutoFit/>
          </a:bodyPr>
          <a:lstStyle/>
          <a:p>
            <a:pPr algn="ctr"/>
            <a:r>
              <a:rPr lang="zh-CN" altLang="en-US" sz="2800" b="1" dirty="0">
                <a:solidFill>
                  <a:schemeClr val="bg1"/>
                </a:solidFill>
                <a:cs typeface="+mn-ea"/>
                <a:sym typeface="+mn-lt"/>
              </a:rPr>
              <a:t>添加标题</a:t>
            </a:r>
          </a:p>
        </p:txBody>
      </p:sp>
      <p:sp>
        <p:nvSpPr>
          <p:cNvPr id="35" name="文本框 34">
            <a:extLst>
              <a:ext uri="{FF2B5EF4-FFF2-40B4-BE49-F238E27FC236}">
                <a16:creationId xmlns:a16="http://schemas.microsoft.com/office/drawing/2014/main" xmlns="" id="{A16FF72B-FE46-4E59-9D55-2DB039A2CB8A}"/>
              </a:ext>
            </a:extLst>
          </p:cNvPr>
          <p:cNvSpPr txBox="1"/>
          <p:nvPr/>
        </p:nvSpPr>
        <p:spPr>
          <a:xfrm>
            <a:off x="7651343" y="3665414"/>
            <a:ext cx="3582889"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36" name="文本框 35">
            <a:extLst>
              <a:ext uri="{FF2B5EF4-FFF2-40B4-BE49-F238E27FC236}">
                <a16:creationId xmlns:a16="http://schemas.microsoft.com/office/drawing/2014/main" xmlns="" id="{48CC73EF-773E-4894-B34C-DAFA9CCA4091}"/>
              </a:ext>
            </a:extLst>
          </p:cNvPr>
          <p:cNvSpPr txBox="1"/>
          <p:nvPr/>
        </p:nvSpPr>
        <p:spPr>
          <a:xfrm>
            <a:off x="7900114" y="4065524"/>
            <a:ext cx="3085346"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37" name="矩形 36">
            <a:extLst>
              <a:ext uri="{FF2B5EF4-FFF2-40B4-BE49-F238E27FC236}">
                <a16:creationId xmlns:a16="http://schemas.microsoft.com/office/drawing/2014/main" xmlns="" id="{FA42FE9C-71E4-4B74-926D-16440DF54345}"/>
              </a:ext>
            </a:extLst>
          </p:cNvPr>
          <p:cNvSpPr/>
          <p:nvPr/>
        </p:nvSpPr>
        <p:spPr>
          <a:xfrm>
            <a:off x="5215675" y="2787529"/>
            <a:ext cx="1760649" cy="1760649"/>
          </a:xfrm>
          <a:prstGeom prst="rect">
            <a:avLst/>
          </a:prstGeom>
          <a:noFill/>
          <a:ln>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472138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heel(1)">
                                      <p:cBhvr>
                                        <p:cTn id="10" dur="1000"/>
                                        <p:tgtEl>
                                          <p:spTgt spid="37"/>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1000"/>
                                        <p:tgtEl>
                                          <p:spTgt spid="36"/>
                                        </p:tgtEl>
                                      </p:cBhvr>
                                    </p:animEffect>
                                    <p:anim calcmode="lin" valueType="num">
                                      <p:cBhvr>
                                        <p:cTn id="41" dur="1000" fill="hold"/>
                                        <p:tgtEl>
                                          <p:spTgt spid="36"/>
                                        </p:tgtEl>
                                        <p:attrNameLst>
                                          <p:attrName>ppt_x</p:attrName>
                                        </p:attrNameLst>
                                      </p:cBhvr>
                                      <p:tavLst>
                                        <p:tav tm="0">
                                          <p:val>
                                            <p:strVal val="#ppt_x"/>
                                          </p:val>
                                        </p:tav>
                                        <p:tav tm="100000">
                                          <p:val>
                                            <p:strVal val="#ppt_x"/>
                                          </p:val>
                                        </p:tav>
                                      </p:tavLst>
                                    </p:anim>
                                    <p:anim calcmode="lin" valueType="num">
                                      <p:cBhvr>
                                        <p:cTn id="4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P spid="13" grpId="0"/>
      <p:bldP spid="34" grpId="0" animBg="1"/>
      <p:bldP spid="35" grpId="0"/>
      <p:bldP spid="36" grpId="0"/>
      <p:bldP spid="3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3C668A9-88BD-45DD-8B15-9B81E13CFEE5}"/>
              </a:ext>
            </a:extLst>
          </p:cNvPr>
          <p:cNvSpPr/>
          <p:nvPr/>
        </p:nvSpPr>
        <p:spPr>
          <a:xfrm>
            <a:off x="1" y="2024063"/>
            <a:ext cx="7068160" cy="1404937"/>
          </a:xfrm>
          <a:prstGeom prst="rect">
            <a:avLst/>
          </a:prstGeom>
          <a:solidFill>
            <a:srgbClr val="FF9409"/>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 name="图片 2">
            <a:extLst>
              <a:ext uri="{FF2B5EF4-FFF2-40B4-BE49-F238E27FC236}">
                <a16:creationId xmlns:a16="http://schemas.microsoft.com/office/drawing/2014/main" xmlns="" id="{34672DA3-5F65-47F0-B214-C01A093F3E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8161" y="2024063"/>
            <a:ext cx="5123839" cy="3416320"/>
          </a:xfrm>
          <a:prstGeom prst="rect">
            <a:avLst/>
          </a:prstGeom>
        </p:spPr>
      </p:pic>
      <p:sp>
        <p:nvSpPr>
          <p:cNvPr id="9" name="文本框 8">
            <a:extLst>
              <a:ext uri="{FF2B5EF4-FFF2-40B4-BE49-F238E27FC236}">
                <a16:creationId xmlns:a16="http://schemas.microsoft.com/office/drawing/2014/main" xmlns="" id="{5F325CB4-14E4-446B-852A-4F7293AE2D5E}"/>
              </a:ext>
            </a:extLst>
          </p:cNvPr>
          <p:cNvSpPr txBox="1"/>
          <p:nvPr/>
        </p:nvSpPr>
        <p:spPr>
          <a:xfrm>
            <a:off x="10820340" y="2234269"/>
            <a:ext cx="800219" cy="3105150"/>
          </a:xfrm>
          <a:prstGeom prst="rect">
            <a:avLst/>
          </a:prstGeom>
          <a:noFill/>
        </p:spPr>
        <p:txBody>
          <a:bodyPr vert="eaVert" wrap="square" rtlCol="0">
            <a:spAutoFit/>
          </a:bodyPr>
          <a:lstStyle/>
          <a:p>
            <a:pPr algn="dist"/>
            <a:r>
              <a:rPr lang="en-US" altLang="zh-CN" sz="4000" b="1" dirty="0">
                <a:solidFill>
                  <a:srgbClr val="FF9409"/>
                </a:solidFill>
                <a:cs typeface="+mn-ea"/>
                <a:sym typeface="+mn-lt"/>
              </a:rPr>
              <a:t>SUNDAY</a:t>
            </a:r>
            <a:endParaRPr lang="zh-CN" altLang="en-US" sz="4000" b="1" dirty="0">
              <a:solidFill>
                <a:srgbClr val="FF9409"/>
              </a:solidFill>
              <a:cs typeface="+mn-ea"/>
              <a:sym typeface="+mn-lt"/>
            </a:endParaRPr>
          </a:p>
        </p:txBody>
      </p:sp>
      <p:sp>
        <p:nvSpPr>
          <p:cNvPr id="10" name="文本框 9">
            <a:extLst>
              <a:ext uri="{FF2B5EF4-FFF2-40B4-BE49-F238E27FC236}">
                <a16:creationId xmlns:a16="http://schemas.microsoft.com/office/drawing/2014/main" xmlns="" id="{286846C1-E1B8-40DB-9944-1CEB884A2AF7}"/>
              </a:ext>
            </a:extLst>
          </p:cNvPr>
          <p:cNvSpPr txBox="1"/>
          <p:nvPr/>
        </p:nvSpPr>
        <p:spPr>
          <a:xfrm>
            <a:off x="2184261" y="2464921"/>
            <a:ext cx="2699641" cy="523220"/>
          </a:xfrm>
          <a:prstGeom prst="rect">
            <a:avLst/>
          </a:prstGeom>
          <a:noFill/>
        </p:spPr>
        <p:txBody>
          <a:bodyPr wrap="square" rtlCol="0">
            <a:spAutoFit/>
          </a:bodyPr>
          <a:lstStyle/>
          <a:p>
            <a:pPr algn="ctr"/>
            <a:r>
              <a:rPr lang="zh-CN" altLang="en-US" sz="2800" b="1" dirty="0">
                <a:solidFill>
                  <a:schemeClr val="bg1"/>
                </a:solidFill>
                <a:cs typeface="+mn-ea"/>
                <a:sym typeface="+mn-lt"/>
              </a:rPr>
              <a:t>添加标题</a:t>
            </a:r>
          </a:p>
        </p:txBody>
      </p:sp>
      <p:sp>
        <p:nvSpPr>
          <p:cNvPr id="11" name="文本框 10">
            <a:extLst>
              <a:ext uri="{FF2B5EF4-FFF2-40B4-BE49-F238E27FC236}">
                <a16:creationId xmlns:a16="http://schemas.microsoft.com/office/drawing/2014/main" xmlns="" id="{79619918-F8C3-4F5E-98D3-5C4ED6F6B9E5}"/>
              </a:ext>
            </a:extLst>
          </p:cNvPr>
          <p:cNvSpPr txBox="1"/>
          <p:nvPr/>
        </p:nvSpPr>
        <p:spPr>
          <a:xfrm>
            <a:off x="375995" y="3429000"/>
            <a:ext cx="6725401" cy="2118529"/>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cs typeface="+mn-ea"/>
                <a:sym typeface="+mn-lt"/>
              </a:rPr>
              <a:t>Click here to add words Click here to add words Click here to add words</a:t>
            </a:r>
            <a:endParaRPr lang="zh-CN" altLang="en-US" dirty="0">
              <a:solidFill>
                <a:schemeClr val="tx1">
                  <a:lumMod val="65000"/>
                  <a:lumOff val="35000"/>
                </a:schemeClr>
              </a:solidFill>
              <a:cs typeface="+mn-ea"/>
              <a:sym typeface="+mn-lt"/>
            </a:endParaRPr>
          </a:p>
          <a:p>
            <a:pPr>
              <a:lnSpc>
                <a:spcPct val="150000"/>
              </a:lnSpc>
            </a:pPr>
            <a:r>
              <a:rPr lang="en-US" altLang="zh-CN" dirty="0">
                <a:solidFill>
                  <a:schemeClr val="tx1">
                    <a:lumMod val="65000"/>
                    <a:lumOff val="35000"/>
                  </a:schemeClr>
                </a:solidFill>
                <a:cs typeface="+mn-ea"/>
                <a:sym typeface="+mn-lt"/>
              </a:rPr>
              <a:t>Click here to add words Click here to add words Click here to add words Click here to add words Click here to add words</a:t>
            </a:r>
            <a:endParaRPr lang="zh-CN" altLang="en-US" dirty="0">
              <a:solidFill>
                <a:schemeClr val="tx1">
                  <a:lumMod val="65000"/>
                  <a:lumOff val="35000"/>
                </a:schemeClr>
              </a:solidFill>
              <a:cs typeface="+mn-ea"/>
              <a:sym typeface="+mn-lt"/>
            </a:endParaRPr>
          </a:p>
          <a:p>
            <a:pPr>
              <a:lnSpc>
                <a:spcPct val="150000"/>
              </a:lnSpc>
            </a:pPr>
            <a:r>
              <a:rPr lang="en-US" altLang="zh-CN" dirty="0">
                <a:solidFill>
                  <a:schemeClr val="tx1">
                    <a:lumMod val="65000"/>
                    <a:lumOff val="35000"/>
                  </a:schemeClr>
                </a:solidFill>
                <a:cs typeface="+mn-ea"/>
                <a:sym typeface="+mn-lt"/>
              </a:rPr>
              <a:t>Click here to add words Click here to add</a:t>
            </a:r>
            <a:endParaRPr lang="zh-CN" altLang="en-US" dirty="0">
              <a:solidFill>
                <a:schemeClr val="tx1">
                  <a:lumMod val="65000"/>
                  <a:lumOff val="35000"/>
                </a:schemeClr>
              </a:solidFill>
              <a:cs typeface="+mn-ea"/>
              <a:sym typeface="+mn-lt"/>
            </a:endParaRPr>
          </a:p>
        </p:txBody>
      </p:sp>
      <p:grpSp>
        <p:nvGrpSpPr>
          <p:cNvPr id="13" name="组合 12">
            <a:extLst>
              <a:ext uri="{FF2B5EF4-FFF2-40B4-BE49-F238E27FC236}">
                <a16:creationId xmlns:a16="http://schemas.microsoft.com/office/drawing/2014/main" xmlns="" id="{3B117A25-8F08-4622-A233-E70F7DD40A4D}"/>
              </a:ext>
            </a:extLst>
          </p:cNvPr>
          <p:cNvGrpSpPr/>
          <p:nvPr/>
        </p:nvGrpSpPr>
        <p:grpSpPr>
          <a:xfrm>
            <a:off x="10600979" y="478920"/>
            <a:ext cx="1238942" cy="283780"/>
            <a:chOff x="1776248" y="1881352"/>
            <a:chExt cx="1238942" cy="283780"/>
          </a:xfrm>
        </p:grpSpPr>
        <p:sp>
          <p:nvSpPr>
            <p:cNvPr id="14" name="椭圆 13">
              <a:extLst>
                <a:ext uri="{FF2B5EF4-FFF2-40B4-BE49-F238E27FC236}">
                  <a16:creationId xmlns:a16="http://schemas.microsoft.com/office/drawing/2014/main" xmlns="" id="{0C3518E0-8373-4030-B4FB-93E9724F08B2}"/>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a:extLst>
                <a:ext uri="{FF2B5EF4-FFF2-40B4-BE49-F238E27FC236}">
                  <a16:creationId xmlns:a16="http://schemas.microsoft.com/office/drawing/2014/main" xmlns="" id="{893AB272-1B5D-43B5-ACC9-D11DCC3AAF60}"/>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xmlns="" id="{A6B6E59A-D99D-4ABB-A062-477832DD5882}"/>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矩形 16">
            <a:extLst>
              <a:ext uri="{FF2B5EF4-FFF2-40B4-BE49-F238E27FC236}">
                <a16:creationId xmlns:a16="http://schemas.microsoft.com/office/drawing/2014/main" xmlns="" id="{DBC69DB9-4DA0-4BED-BBF1-F1A5372490C6}"/>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a:extLst>
              <a:ext uri="{FF2B5EF4-FFF2-40B4-BE49-F238E27FC236}">
                <a16:creationId xmlns:a16="http://schemas.microsoft.com/office/drawing/2014/main" xmlns="" id="{2414B153-0598-4C1D-8FAC-38085B1A0A50}"/>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9" name="文本框 18">
            <a:extLst>
              <a:ext uri="{FF2B5EF4-FFF2-40B4-BE49-F238E27FC236}">
                <a16:creationId xmlns:a16="http://schemas.microsoft.com/office/drawing/2014/main" xmlns="" id="{A4CCFF6F-A580-4346-90D7-1BDFE0469B06}"/>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391342623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2" presetClass="entr" presetSubtype="2"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2BEC8380-B085-47D0-8422-F4FA633318C9}"/>
              </a:ext>
            </a:extLst>
          </p:cNvPr>
          <p:cNvSpPr/>
          <p:nvPr/>
        </p:nvSpPr>
        <p:spPr>
          <a:xfrm>
            <a:off x="1082237" y="2957033"/>
            <a:ext cx="10027526" cy="2903595"/>
          </a:xfrm>
          <a:prstGeom prst="rect">
            <a:avLst/>
          </a:prstGeom>
          <a:noFill/>
          <a:ln w="76200">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a:extLst>
              <a:ext uri="{FF2B5EF4-FFF2-40B4-BE49-F238E27FC236}">
                <a16:creationId xmlns:a16="http://schemas.microsoft.com/office/drawing/2014/main" xmlns="" id="{47A5328B-8F74-43D5-9422-039B59EACFEA}"/>
              </a:ext>
            </a:extLst>
          </p:cNvPr>
          <p:cNvSpPr txBox="1"/>
          <p:nvPr/>
        </p:nvSpPr>
        <p:spPr>
          <a:xfrm>
            <a:off x="906425" y="3951099"/>
            <a:ext cx="2699641" cy="954107"/>
          </a:xfrm>
          <a:prstGeom prst="rect">
            <a:avLst/>
          </a:prstGeom>
          <a:noFill/>
        </p:spPr>
        <p:txBody>
          <a:bodyPr wrap="square" rtlCol="0">
            <a:spAutoFit/>
          </a:bodyPr>
          <a:lstStyle/>
          <a:p>
            <a:pPr algn="ctr"/>
            <a:r>
              <a:rPr lang="zh-CN" altLang="en-US" sz="2800" b="1" dirty="0">
                <a:solidFill>
                  <a:srgbClr val="FF9409"/>
                </a:solidFill>
                <a:cs typeface="+mn-ea"/>
                <a:sym typeface="+mn-lt"/>
              </a:rPr>
              <a:t>添加</a:t>
            </a:r>
            <a:endParaRPr lang="en-US" altLang="zh-CN" sz="2800" b="1" dirty="0">
              <a:solidFill>
                <a:srgbClr val="FF9409"/>
              </a:solidFill>
              <a:cs typeface="+mn-ea"/>
              <a:sym typeface="+mn-lt"/>
            </a:endParaRPr>
          </a:p>
          <a:p>
            <a:pPr algn="ctr"/>
            <a:r>
              <a:rPr lang="zh-CN" altLang="en-US" sz="2800" b="1" dirty="0">
                <a:solidFill>
                  <a:srgbClr val="FF9409"/>
                </a:solidFill>
                <a:cs typeface="+mn-ea"/>
                <a:sym typeface="+mn-lt"/>
              </a:rPr>
              <a:t>标题</a:t>
            </a:r>
          </a:p>
        </p:txBody>
      </p:sp>
      <p:pic>
        <p:nvPicPr>
          <p:cNvPr id="3" name="图片 2">
            <a:extLst>
              <a:ext uri="{FF2B5EF4-FFF2-40B4-BE49-F238E27FC236}">
                <a16:creationId xmlns:a16="http://schemas.microsoft.com/office/drawing/2014/main" xmlns="" id="{B3528A1E-8689-44BF-9103-56520FA107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8774" y="2637118"/>
            <a:ext cx="5374449" cy="3582070"/>
          </a:xfrm>
          <a:prstGeom prst="rect">
            <a:avLst/>
          </a:prstGeom>
        </p:spPr>
      </p:pic>
      <p:sp>
        <p:nvSpPr>
          <p:cNvPr id="19" name="矩形 18">
            <a:extLst>
              <a:ext uri="{FF2B5EF4-FFF2-40B4-BE49-F238E27FC236}">
                <a16:creationId xmlns:a16="http://schemas.microsoft.com/office/drawing/2014/main" xmlns="" id="{A498CA06-ED08-418C-A6EF-F479B42348B3}"/>
              </a:ext>
            </a:extLst>
          </p:cNvPr>
          <p:cNvSpPr/>
          <p:nvPr/>
        </p:nvSpPr>
        <p:spPr>
          <a:xfrm>
            <a:off x="3408774" y="2644102"/>
            <a:ext cx="5374449" cy="3575086"/>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58F5DBAB-1D14-4BEF-AA86-B3B449995DA2}"/>
              </a:ext>
            </a:extLst>
          </p:cNvPr>
          <p:cNvSpPr txBox="1"/>
          <p:nvPr/>
        </p:nvSpPr>
        <p:spPr>
          <a:xfrm>
            <a:off x="3803359" y="3122783"/>
            <a:ext cx="4585281" cy="2862322"/>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cs typeface="+mn-ea"/>
                <a:sym typeface="+mn-lt"/>
              </a:rPr>
              <a:t>Click here to add words Click here to add words Click here to add words</a:t>
            </a:r>
            <a:endParaRPr lang="zh-CN" altLang="en-US" dirty="0">
              <a:solidFill>
                <a:schemeClr val="tx1">
                  <a:lumMod val="65000"/>
                  <a:lumOff val="35000"/>
                </a:schemeClr>
              </a:solidFill>
              <a:cs typeface="+mn-ea"/>
              <a:sym typeface="+mn-lt"/>
            </a:endParaRPr>
          </a:p>
          <a:p>
            <a:pPr>
              <a:lnSpc>
                <a:spcPct val="150000"/>
              </a:lnSpc>
            </a:pPr>
            <a:r>
              <a:rPr lang="en-US" altLang="zh-CN" dirty="0">
                <a:solidFill>
                  <a:schemeClr val="tx1">
                    <a:lumMod val="65000"/>
                    <a:lumOff val="35000"/>
                  </a:schemeClr>
                </a:solidFill>
                <a:cs typeface="+mn-ea"/>
                <a:sym typeface="+mn-lt"/>
              </a:rPr>
              <a:t>Click here to add words Click here to add words Click here to add words Click here to add words Click here to add words</a:t>
            </a:r>
            <a:endParaRPr lang="zh-CN" altLang="en-US" dirty="0">
              <a:solidFill>
                <a:schemeClr val="tx1">
                  <a:lumMod val="65000"/>
                  <a:lumOff val="35000"/>
                </a:schemeClr>
              </a:solidFill>
              <a:cs typeface="+mn-ea"/>
              <a:sym typeface="+mn-lt"/>
            </a:endParaRPr>
          </a:p>
          <a:p>
            <a:pPr>
              <a:lnSpc>
                <a:spcPct val="150000"/>
              </a:lnSpc>
            </a:pPr>
            <a:r>
              <a:rPr lang="en-US" altLang="zh-CN" dirty="0">
                <a:solidFill>
                  <a:schemeClr val="tx1">
                    <a:lumMod val="65000"/>
                    <a:lumOff val="35000"/>
                  </a:schemeClr>
                </a:solidFill>
                <a:cs typeface="+mn-ea"/>
                <a:sym typeface="+mn-lt"/>
              </a:rPr>
              <a:t>Click here to add words Click here to add</a:t>
            </a:r>
            <a:endParaRPr lang="zh-CN" altLang="en-US"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p:txBody>
      </p:sp>
      <p:grpSp>
        <p:nvGrpSpPr>
          <p:cNvPr id="11" name="组合 10">
            <a:extLst>
              <a:ext uri="{FF2B5EF4-FFF2-40B4-BE49-F238E27FC236}">
                <a16:creationId xmlns:a16="http://schemas.microsoft.com/office/drawing/2014/main" xmlns="" id="{80B23768-FB41-4411-8053-0A2F9DC64F21}"/>
              </a:ext>
            </a:extLst>
          </p:cNvPr>
          <p:cNvGrpSpPr/>
          <p:nvPr/>
        </p:nvGrpSpPr>
        <p:grpSpPr>
          <a:xfrm>
            <a:off x="10600979" y="478920"/>
            <a:ext cx="1238942" cy="283780"/>
            <a:chOff x="1776248" y="1881352"/>
            <a:chExt cx="1238942" cy="283780"/>
          </a:xfrm>
        </p:grpSpPr>
        <p:sp>
          <p:nvSpPr>
            <p:cNvPr id="12" name="椭圆 11">
              <a:extLst>
                <a:ext uri="{FF2B5EF4-FFF2-40B4-BE49-F238E27FC236}">
                  <a16:creationId xmlns:a16="http://schemas.microsoft.com/office/drawing/2014/main" xmlns="" id="{210CA6E8-32D4-4BD2-BF24-DF1EA7C99669}"/>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xmlns="" id="{C74BCCF5-D104-46F1-BC09-BDFDEA402972}"/>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a:extLst>
                <a:ext uri="{FF2B5EF4-FFF2-40B4-BE49-F238E27FC236}">
                  <a16:creationId xmlns:a16="http://schemas.microsoft.com/office/drawing/2014/main" xmlns="" id="{6EA49650-3AF2-4B45-98C0-1140DD4356FF}"/>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矩形 14">
            <a:extLst>
              <a:ext uri="{FF2B5EF4-FFF2-40B4-BE49-F238E27FC236}">
                <a16:creationId xmlns:a16="http://schemas.microsoft.com/office/drawing/2014/main" xmlns="" id="{18CB57BB-1323-45A2-B46F-8930012BE655}"/>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xmlns="" id="{71895392-6375-4784-B6D6-ABEC8260E4FB}"/>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7" name="文本框 16">
            <a:extLst>
              <a:ext uri="{FF2B5EF4-FFF2-40B4-BE49-F238E27FC236}">
                <a16:creationId xmlns:a16="http://schemas.microsoft.com/office/drawing/2014/main" xmlns="" id="{85A479DB-0B0B-451B-BE2C-D7E522BA5135}"/>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248401855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1" presetClass="entr" presetSubtype="1"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heel(1)">
                                      <p:cBhvr>
                                        <p:cTn id="12" dur="1250"/>
                                        <p:tgtEl>
                                          <p:spTgt spid="1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58D5A39-3BDC-4681-9E3E-39FB6F51EA4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8" r="14693" b="8849"/>
          <a:stretch/>
        </p:blipFill>
        <p:spPr>
          <a:xfrm>
            <a:off x="668180" y="927226"/>
            <a:ext cx="6970869" cy="5003547"/>
          </a:xfrm>
          <a:prstGeom prst="rect">
            <a:avLst/>
          </a:prstGeom>
          <a:ln w="76200">
            <a:solidFill>
              <a:srgbClr val="FF9409"/>
            </a:solidFill>
          </a:ln>
        </p:spPr>
      </p:pic>
      <p:sp>
        <p:nvSpPr>
          <p:cNvPr id="4" name="矩形 3">
            <a:extLst>
              <a:ext uri="{FF2B5EF4-FFF2-40B4-BE49-F238E27FC236}">
                <a16:creationId xmlns:a16="http://schemas.microsoft.com/office/drawing/2014/main" xmlns="" id="{9A92864C-E858-46E3-BA42-61E196A82197}"/>
              </a:ext>
            </a:extLst>
          </p:cNvPr>
          <p:cNvSpPr/>
          <p:nvPr/>
        </p:nvSpPr>
        <p:spPr>
          <a:xfrm>
            <a:off x="4540469" y="3943678"/>
            <a:ext cx="6003706" cy="2092199"/>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1" name="文本框 10">
            <a:extLst>
              <a:ext uri="{FF2B5EF4-FFF2-40B4-BE49-F238E27FC236}">
                <a16:creationId xmlns:a16="http://schemas.microsoft.com/office/drawing/2014/main" xmlns="" id="{0F44BE8B-9260-4560-A4DD-7EE81FAE1631}"/>
              </a:ext>
            </a:extLst>
          </p:cNvPr>
          <p:cNvSpPr txBox="1"/>
          <p:nvPr/>
        </p:nvSpPr>
        <p:spPr>
          <a:xfrm>
            <a:off x="4824247" y="4137075"/>
            <a:ext cx="5283119" cy="170540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 Click here to</a:t>
            </a: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03</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添加标题</a:t>
            </a:r>
          </a:p>
        </p:txBody>
      </p:sp>
      <p:cxnSp>
        <p:nvCxnSpPr>
          <p:cNvPr id="6" name="直接连接符 5">
            <a:extLst>
              <a:ext uri="{FF2B5EF4-FFF2-40B4-BE49-F238E27FC236}">
                <a16:creationId xmlns:a16="http://schemas.microsoft.com/office/drawing/2014/main" xmlns="" id="{ED10C7E7-9CD1-4C7E-9C7D-4048CBDC990B}"/>
              </a:ext>
            </a:extLst>
          </p:cNvPr>
          <p:cNvCxnSpPr>
            <a:cxnSpLocks/>
          </p:cNvCxnSpPr>
          <p:nvPr/>
        </p:nvCxnSpPr>
        <p:spPr>
          <a:xfrm>
            <a:off x="8429296" y="2875311"/>
            <a:ext cx="2028497" cy="0"/>
          </a:xfrm>
          <a:prstGeom prst="line">
            <a:avLst/>
          </a:prstGeom>
          <a:ln w="76200">
            <a:solidFill>
              <a:srgbClr val="FF9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25105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D1CE3CE3-80B5-4537-B2E8-006BA65CB1E0}"/>
              </a:ext>
            </a:extLst>
          </p:cNvPr>
          <p:cNvPicPr>
            <a:picLocks noChangeAspect="1"/>
          </p:cNvPicPr>
          <p:nvPr/>
        </p:nvPicPr>
        <p:blipFill rotWithShape="1">
          <a:blip r:embed="rId3">
            <a:extLst>
              <a:ext uri="{28A0092B-C50C-407E-A947-70E740481C1C}">
                <a14:useLocalDpi xmlns:a14="http://schemas.microsoft.com/office/drawing/2010/main" val="0"/>
              </a:ext>
            </a:extLst>
          </a:blip>
          <a:srcRect b="15765"/>
          <a:stretch/>
        </p:blipFill>
        <p:spPr>
          <a:xfrm>
            <a:off x="0" y="2024064"/>
            <a:ext cx="6096000" cy="3421062"/>
          </a:xfrm>
          <a:prstGeom prst="rect">
            <a:avLst/>
          </a:prstGeom>
        </p:spPr>
      </p:pic>
      <p:sp>
        <p:nvSpPr>
          <p:cNvPr id="18" name="矩形 17">
            <a:extLst>
              <a:ext uri="{FF2B5EF4-FFF2-40B4-BE49-F238E27FC236}">
                <a16:creationId xmlns:a16="http://schemas.microsoft.com/office/drawing/2014/main" xmlns="" id="{A9C567D8-B64F-45F1-8296-590B379EC7E4}"/>
              </a:ext>
            </a:extLst>
          </p:cNvPr>
          <p:cNvSpPr/>
          <p:nvPr/>
        </p:nvSpPr>
        <p:spPr>
          <a:xfrm>
            <a:off x="6096000" y="2024063"/>
            <a:ext cx="6096000" cy="3421062"/>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3C2B5B62-3DB1-4064-A031-ED80CFDD5DC3}"/>
              </a:ext>
            </a:extLst>
          </p:cNvPr>
          <p:cNvSpPr txBox="1"/>
          <p:nvPr/>
        </p:nvSpPr>
        <p:spPr>
          <a:xfrm>
            <a:off x="1661602" y="3349873"/>
            <a:ext cx="2772795" cy="769441"/>
          </a:xfrm>
          <a:prstGeom prst="rect">
            <a:avLst/>
          </a:prstGeom>
          <a:noFill/>
        </p:spPr>
        <p:txBody>
          <a:bodyPr wrap="square" rtlCol="0">
            <a:spAutoFit/>
          </a:bodyPr>
          <a:lstStyle/>
          <a:p>
            <a:pPr algn="ctr"/>
            <a:r>
              <a:rPr lang="en-US" altLang="zh-CN" sz="4400" b="1" dirty="0">
                <a:solidFill>
                  <a:schemeClr val="tx1">
                    <a:lumMod val="65000"/>
                    <a:lumOff val="35000"/>
                  </a:schemeClr>
                </a:solidFill>
                <a:cs typeface="+mn-ea"/>
                <a:sym typeface="+mn-lt"/>
              </a:rPr>
              <a:t>HOLIDAY</a:t>
            </a:r>
            <a:endParaRPr lang="zh-CN" altLang="en-US" sz="4400" b="1" dirty="0">
              <a:solidFill>
                <a:schemeClr val="tx1">
                  <a:lumMod val="65000"/>
                  <a:lumOff val="35000"/>
                </a:schemeClr>
              </a:solidFill>
              <a:cs typeface="+mn-ea"/>
              <a:sym typeface="+mn-lt"/>
            </a:endParaRPr>
          </a:p>
        </p:txBody>
      </p:sp>
      <p:sp>
        <p:nvSpPr>
          <p:cNvPr id="9" name="文本框 8">
            <a:extLst>
              <a:ext uri="{FF2B5EF4-FFF2-40B4-BE49-F238E27FC236}">
                <a16:creationId xmlns:a16="http://schemas.microsoft.com/office/drawing/2014/main" xmlns="" id="{CED7E1E3-BEA8-4E13-8980-529479EDD600}"/>
              </a:ext>
            </a:extLst>
          </p:cNvPr>
          <p:cNvSpPr txBox="1"/>
          <p:nvPr/>
        </p:nvSpPr>
        <p:spPr>
          <a:xfrm>
            <a:off x="7112750" y="2698030"/>
            <a:ext cx="4585281" cy="3000821"/>
          </a:xfrm>
          <a:prstGeom prst="rect">
            <a:avLst/>
          </a:prstGeom>
          <a:noFill/>
        </p:spPr>
        <p:txBody>
          <a:bodyPr wrap="square" rtlCol="0">
            <a:spAutoFit/>
          </a:bodyPr>
          <a:lstStyle/>
          <a:p>
            <a:pPr>
              <a:lnSpc>
                <a:spcPct val="150000"/>
              </a:lnSpc>
            </a:pPr>
            <a:r>
              <a:rPr lang="en-US" altLang="zh-CN" dirty="0">
                <a:solidFill>
                  <a:schemeClr val="bg1"/>
                </a:solidFill>
                <a:cs typeface="+mn-ea"/>
                <a:sym typeface="+mn-lt"/>
              </a:rPr>
              <a:t>Click here to add words Click here to add words Click here to add words</a:t>
            </a:r>
            <a:endParaRPr lang="zh-CN" altLang="en-US" dirty="0">
              <a:solidFill>
                <a:schemeClr val="bg1"/>
              </a:solidFill>
              <a:cs typeface="+mn-ea"/>
              <a:sym typeface="+mn-lt"/>
            </a:endParaRPr>
          </a:p>
          <a:p>
            <a:pPr>
              <a:lnSpc>
                <a:spcPct val="150000"/>
              </a:lnSpc>
            </a:pPr>
            <a:r>
              <a:rPr lang="en-US" altLang="zh-CN" dirty="0">
                <a:solidFill>
                  <a:schemeClr val="bg1"/>
                </a:solidFill>
                <a:cs typeface="+mn-ea"/>
                <a:sym typeface="+mn-lt"/>
              </a:rPr>
              <a:t>Click here to add words Click here to add words Click here to add words Click here to add words Click here to add words</a:t>
            </a:r>
            <a:endParaRPr lang="zh-CN" altLang="en-US" dirty="0">
              <a:solidFill>
                <a:schemeClr val="bg1"/>
              </a:solidFill>
              <a:cs typeface="+mn-ea"/>
              <a:sym typeface="+mn-lt"/>
            </a:endParaRPr>
          </a:p>
          <a:p>
            <a:endParaRPr lang="zh-CN" altLang="en-US" dirty="0">
              <a:solidFill>
                <a:schemeClr val="bg1"/>
              </a:solidFill>
              <a:cs typeface="+mn-ea"/>
              <a:sym typeface="+mn-lt"/>
            </a:endParaRPr>
          </a:p>
          <a:p>
            <a:endParaRPr lang="zh-CN" altLang="en-US" dirty="0">
              <a:solidFill>
                <a:schemeClr val="bg1"/>
              </a:solidFill>
              <a:cs typeface="+mn-ea"/>
              <a:sym typeface="+mn-lt"/>
            </a:endParaRPr>
          </a:p>
          <a:p>
            <a:endParaRPr lang="zh-CN" altLang="en-US" dirty="0">
              <a:solidFill>
                <a:schemeClr val="bg1"/>
              </a:solidFill>
              <a:cs typeface="+mn-ea"/>
              <a:sym typeface="+mn-lt"/>
            </a:endParaRPr>
          </a:p>
        </p:txBody>
      </p:sp>
      <p:grpSp>
        <p:nvGrpSpPr>
          <p:cNvPr id="11" name="组合 10">
            <a:extLst>
              <a:ext uri="{FF2B5EF4-FFF2-40B4-BE49-F238E27FC236}">
                <a16:creationId xmlns:a16="http://schemas.microsoft.com/office/drawing/2014/main" xmlns="" id="{9849491F-85D1-4373-873D-3338FF0ED77C}"/>
              </a:ext>
            </a:extLst>
          </p:cNvPr>
          <p:cNvGrpSpPr/>
          <p:nvPr/>
        </p:nvGrpSpPr>
        <p:grpSpPr>
          <a:xfrm>
            <a:off x="10600979" y="478920"/>
            <a:ext cx="1238942" cy="283780"/>
            <a:chOff x="1776248" y="1881352"/>
            <a:chExt cx="1238942" cy="283780"/>
          </a:xfrm>
        </p:grpSpPr>
        <p:sp>
          <p:nvSpPr>
            <p:cNvPr id="12" name="椭圆 11">
              <a:extLst>
                <a:ext uri="{FF2B5EF4-FFF2-40B4-BE49-F238E27FC236}">
                  <a16:creationId xmlns:a16="http://schemas.microsoft.com/office/drawing/2014/main" xmlns="" id="{226FC907-583E-4062-ADAB-77F3748B1A07}"/>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xmlns="" id="{6EC4B7A0-AB0D-4034-8CD4-5B2DE91B689B}"/>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a:extLst>
                <a:ext uri="{FF2B5EF4-FFF2-40B4-BE49-F238E27FC236}">
                  <a16:creationId xmlns:a16="http://schemas.microsoft.com/office/drawing/2014/main" xmlns="" id="{33505311-3C37-4900-8570-24267FA3A956}"/>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矩形 14">
            <a:extLst>
              <a:ext uri="{FF2B5EF4-FFF2-40B4-BE49-F238E27FC236}">
                <a16:creationId xmlns:a16="http://schemas.microsoft.com/office/drawing/2014/main" xmlns="" id="{A0CAF177-1CE5-4946-97BC-76DC876F0511}"/>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xmlns="" id="{56151289-1A9B-4ACC-B296-35C231491C6F}"/>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7" name="文本框 16">
            <a:extLst>
              <a:ext uri="{FF2B5EF4-FFF2-40B4-BE49-F238E27FC236}">
                <a16:creationId xmlns:a16="http://schemas.microsoft.com/office/drawing/2014/main" xmlns="" id="{234EB169-9ECB-407C-941F-71006D19CA47}"/>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23" name="矩形 22">
            <a:extLst>
              <a:ext uri="{FF2B5EF4-FFF2-40B4-BE49-F238E27FC236}">
                <a16:creationId xmlns:a16="http://schemas.microsoft.com/office/drawing/2014/main" xmlns="" id="{CF289CA9-5F57-417C-960D-787562E30EB5}"/>
              </a:ext>
            </a:extLst>
          </p:cNvPr>
          <p:cNvSpPr/>
          <p:nvPr/>
        </p:nvSpPr>
        <p:spPr>
          <a:xfrm>
            <a:off x="1317389" y="3349873"/>
            <a:ext cx="3461220" cy="769441"/>
          </a:xfrm>
          <a:prstGeom prst="rect">
            <a:avLst/>
          </a:prstGeom>
          <a:noFill/>
          <a:ln w="76200">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844420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heel(1)">
                                      <p:cBhvr>
                                        <p:cTn id="10" dur="2000"/>
                                        <p:tgtEl>
                                          <p:spTgt spid="2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FDAD1F9D-ADDC-4AF7-8997-68F229E26226}"/>
              </a:ext>
            </a:extLst>
          </p:cNvPr>
          <p:cNvSpPr/>
          <p:nvPr/>
        </p:nvSpPr>
        <p:spPr>
          <a:xfrm>
            <a:off x="0" y="3905781"/>
            <a:ext cx="12192000" cy="2036073"/>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4" name="组合 43">
            <a:extLst>
              <a:ext uri="{FF2B5EF4-FFF2-40B4-BE49-F238E27FC236}">
                <a16:creationId xmlns:a16="http://schemas.microsoft.com/office/drawing/2014/main" xmlns="" id="{57890C67-D8E4-4A04-9158-5AA686234714}"/>
              </a:ext>
            </a:extLst>
          </p:cNvPr>
          <p:cNvGrpSpPr/>
          <p:nvPr/>
        </p:nvGrpSpPr>
        <p:grpSpPr>
          <a:xfrm>
            <a:off x="10600979" y="478920"/>
            <a:ext cx="1238942" cy="283780"/>
            <a:chOff x="1776248" y="1881352"/>
            <a:chExt cx="1238942" cy="283780"/>
          </a:xfrm>
        </p:grpSpPr>
        <p:sp>
          <p:nvSpPr>
            <p:cNvPr id="45" name="椭圆 44">
              <a:extLst>
                <a:ext uri="{FF2B5EF4-FFF2-40B4-BE49-F238E27FC236}">
                  <a16:creationId xmlns:a16="http://schemas.microsoft.com/office/drawing/2014/main" xmlns="" id="{095CF045-4A79-487F-BA2A-6CABF33D2FF0}"/>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9328F686-4720-4CA8-AD3A-DEF53CABCC68}"/>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3E2ECBCD-A28D-4245-A414-5D434B8D166B}"/>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8" name="矩形 47">
            <a:extLst>
              <a:ext uri="{FF2B5EF4-FFF2-40B4-BE49-F238E27FC236}">
                <a16:creationId xmlns:a16="http://schemas.microsoft.com/office/drawing/2014/main" xmlns="" id="{513F05DC-67C4-4852-8463-9345A0E8C412}"/>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a:extLst>
              <a:ext uri="{FF2B5EF4-FFF2-40B4-BE49-F238E27FC236}">
                <a16:creationId xmlns:a16="http://schemas.microsoft.com/office/drawing/2014/main" xmlns="" id="{B44272AB-A99F-47CA-88D6-4060827CA6FD}"/>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50" name="文本框 49">
            <a:extLst>
              <a:ext uri="{FF2B5EF4-FFF2-40B4-BE49-F238E27FC236}">
                <a16:creationId xmlns:a16="http://schemas.microsoft.com/office/drawing/2014/main" xmlns="" id="{CE3222A2-03DF-4B89-97AD-E7131053AA83}"/>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grpSp>
        <p:nvGrpSpPr>
          <p:cNvPr id="2" name="组合 1">
            <a:extLst>
              <a:ext uri="{FF2B5EF4-FFF2-40B4-BE49-F238E27FC236}">
                <a16:creationId xmlns:a16="http://schemas.microsoft.com/office/drawing/2014/main" xmlns="" id="{6A26B1E4-5EDB-4103-BDD2-00C3290F6A9E}"/>
              </a:ext>
            </a:extLst>
          </p:cNvPr>
          <p:cNvGrpSpPr/>
          <p:nvPr/>
        </p:nvGrpSpPr>
        <p:grpSpPr>
          <a:xfrm>
            <a:off x="143114" y="2067826"/>
            <a:ext cx="3595582" cy="1478969"/>
            <a:chOff x="143114" y="2067826"/>
            <a:chExt cx="3595582" cy="1478969"/>
          </a:xfrm>
        </p:grpSpPr>
        <p:grpSp>
          <p:nvGrpSpPr>
            <p:cNvPr id="51" name="组合 50">
              <a:extLst>
                <a:ext uri="{FF2B5EF4-FFF2-40B4-BE49-F238E27FC236}">
                  <a16:creationId xmlns:a16="http://schemas.microsoft.com/office/drawing/2014/main" xmlns="" id="{3B67A84B-53F4-41C9-8AC3-D58C8911E68D}"/>
                </a:ext>
              </a:extLst>
            </p:cNvPr>
            <p:cNvGrpSpPr/>
            <p:nvPr/>
          </p:nvGrpSpPr>
          <p:grpSpPr>
            <a:xfrm>
              <a:off x="898809" y="2067826"/>
              <a:ext cx="583150" cy="583150"/>
              <a:chOff x="4099034" y="5794726"/>
              <a:chExt cx="683173" cy="683173"/>
            </a:xfrm>
          </p:grpSpPr>
          <p:sp>
            <p:nvSpPr>
              <p:cNvPr id="52" name="椭圆 51">
                <a:extLst>
                  <a:ext uri="{FF2B5EF4-FFF2-40B4-BE49-F238E27FC236}">
                    <a16:creationId xmlns:a16="http://schemas.microsoft.com/office/drawing/2014/main" xmlns="" id="{F64F4CED-4A97-43F8-B27F-D68F8F1DA020}"/>
                  </a:ext>
                </a:extLst>
              </p:cNvPr>
              <p:cNvSpPr/>
              <p:nvPr/>
            </p:nvSpPr>
            <p:spPr>
              <a:xfrm>
                <a:off x="4099034" y="5794726"/>
                <a:ext cx="683173" cy="683173"/>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live-chat_72439">
                <a:extLst>
                  <a:ext uri="{FF2B5EF4-FFF2-40B4-BE49-F238E27FC236}">
                    <a16:creationId xmlns:a16="http://schemas.microsoft.com/office/drawing/2014/main" xmlns="" id="{1A727505-68A1-4A58-9305-B6CE02E10227}"/>
                  </a:ext>
                </a:extLst>
              </p:cNvPr>
              <p:cNvSpPr>
                <a:spLocks noChangeAspect="1"/>
              </p:cNvSpPr>
              <p:nvPr/>
            </p:nvSpPr>
            <p:spPr bwMode="auto">
              <a:xfrm>
                <a:off x="4245639" y="5969325"/>
                <a:ext cx="393600" cy="343591"/>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solidFill>
              <a:ln>
                <a:noFill/>
              </a:ln>
            </p:spPr>
            <p:txBody>
              <a:bodyPr/>
              <a:lstStyle/>
              <a:p>
                <a:endParaRPr lang="zh-CN" altLang="en-US">
                  <a:cs typeface="+mn-ea"/>
                  <a:sym typeface="+mn-lt"/>
                </a:endParaRPr>
              </a:p>
            </p:txBody>
          </p:sp>
        </p:grpSp>
        <p:grpSp>
          <p:nvGrpSpPr>
            <p:cNvPr id="57" name="组合 56">
              <a:extLst>
                <a:ext uri="{FF2B5EF4-FFF2-40B4-BE49-F238E27FC236}">
                  <a16:creationId xmlns:a16="http://schemas.microsoft.com/office/drawing/2014/main" xmlns="" id="{9C093BD2-5493-4652-9FBC-2048F0D67245}"/>
                </a:ext>
              </a:extLst>
            </p:cNvPr>
            <p:cNvGrpSpPr/>
            <p:nvPr/>
          </p:nvGrpSpPr>
          <p:grpSpPr>
            <a:xfrm>
              <a:off x="143114" y="2718800"/>
              <a:ext cx="3595582" cy="827995"/>
              <a:chOff x="14439" y="2351"/>
              <a:chExt cx="5662" cy="1304"/>
            </a:xfrm>
          </p:grpSpPr>
          <p:sp>
            <p:nvSpPr>
              <p:cNvPr id="58" name="矩形 57">
                <a:extLst>
                  <a:ext uri="{FF2B5EF4-FFF2-40B4-BE49-F238E27FC236}">
                    <a16:creationId xmlns:a16="http://schemas.microsoft.com/office/drawing/2014/main" xmlns="" id="{7B09F442-8201-477D-AC4F-083927000360}"/>
                  </a:ext>
                </a:extLst>
              </p:cNvPr>
              <p:cNvSpPr/>
              <p:nvPr/>
            </p:nvSpPr>
            <p:spPr>
              <a:xfrm>
                <a:off x="15629" y="2689"/>
                <a:ext cx="4472" cy="966"/>
              </a:xfrm>
              <a:prstGeom prst="rect">
                <a:avLst/>
              </a:prstGeom>
            </p:spPr>
            <p:txBody>
              <a:bodyPr wrap="square">
                <a:spAutoFit/>
              </a:bodyPr>
              <a:lstStyle/>
              <a:p>
                <a:pPr fontAlgn="auto">
                  <a:lnSpc>
                    <a:spcPct val="150000"/>
                  </a:lnSpc>
                </a:pPr>
                <a:r>
                  <a:rPr lang="zh-CN" altLang="en-US" sz="1200" dirty="0">
                    <a:solidFill>
                      <a:schemeClr val="tx1">
                        <a:lumMod val="65000"/>
                        <a:lumOff val="35000"/>
                      </a:schemeClr>
                    </a:solidFill>
                    <a:cs typeface="+mn-ea"/>
                    <a:sym typeface="+mn-lt"/>
                  </a:rPr>
                  <a:t>If you are ever in trouble, don't try to be brave, just run, just run away. </a:t>
                </a:r>
                <a:endParaRPr lang="zh-CN" altLang="en-US" sz="1400" dirty="0">
                  <a:solidFill>
                    <a:schemeClr val="tx1">
                      <a:lumMod val="65000"/>
                      <a:lumOff val="35000"/>
                    </a:schemeClr>
                  </a:solidFill>
                  <a:cs typeface="+mn-ea"/>
                  <a:sym typeface="+mn-lt"/>
                </a:endParaRPr>
              </a:p>
            </p:txBody>
          </p:sp>
          <p:sp>
            <p:nvSpPr>
              <p:cNvPr id="59" name="文本框 217">
                <a:extLst>
                  <a:ext uri="{FF2B5EF4-FFF2-40B4-BE49-F238E27FC236}">
                    <a16:creationId xmlns:a16="http://schemas.microsoft.com/office/drawing/2014/main" xmlns="" id="{5870A0EB-B0CB-4B6C-9325-BC78E15FB015}"/>
                  </a:ext>
                </a:extLst>
              </p:cNvPr>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cs typeface="+mn-ea"/>
                    <a:sym typeface="+mn-lt"/>
                  </a:rPr>
                  <a:t>单击此处输入标题</a:t>
                </a:r>
              </a:p>
            </p:txBody>
          </p:sp>
        </p:grpSp>
      </p:grpSp>
      <p:grpSp>
        <p:nvGrpSpPr>
          <p:cNvPr id="3" name="组合 2">
            <a:extLst>
              <a:ext uri="{FF2B5EF4-FFF2-40B4-BE49-F238E27FC236}">
                <a16:creationId xmlns:a16="http://schemas.microsoft.com/office/drawing/2014/main" xmlns="" id="{15D4F1D6-90D3-4B3F-956B-2B6A2D6D057F}"/>
              </a:ext>
            </a:extLst>
          </p:cNvPr>
          <p:cNvGrpSpPr/>
          <p:nvPr/>
        </p:nvGrpSpPr>
        <p:grpSpPr>
          <a:xfrm>
            <a:off x="4089485" y="2083420"/>
            <a:ext cx="3595582" cy="1463375"/>
            <a:chOff x="4089485" y="2083420"/>
            <a:chExt cx="3595582" cy="1463375"/>
          </a:xfrm>
        </p:grpSpPr>
        <p:grpSp>
          <p:nvGrpSpPr>
            <p:cNvPr id="60" name="组合 59">
              <a:extLst>
                <a:ext uri="{FF2B5EF4-FFF2-40B4-BE49-F238E27FC236}">
                  <a16:creationId xmlns:a16="http://schemas.microsoft.com/office/drawing/2014/main" xmlns="" id="{526CC51B-B06A-461C-AAEF-9BDD2F788CE1}"/>
                </a:ext>
              </a:extLst>
            </p:cNvPr>
            <p:cNvGrpSpPr/>
            <p:nvPr/>
          </p:nvGrpSpPr>
          <p:grpSpPr>
            <a:xfrm>
              <a:off x="4089485" y="2718800"/>
              <a:ext cx="3595582" cy="827995"/>
              <a:chOff x="14439" y="2351"/>
              <a:chExt cx="5662" cy="1304"/>
            </a:xfrm>
          </p:grpSpPr>
          <p:sp>
            <p:nvSpPr>
              <p:cNvPr id="61" name="矩形 60">
                <a:extLst>
                  <a:ext uri="{FF2B5EF4-FFF2-40B4-BE49-F238E27FC236}">
                    <a16:creationId xmlns:a16="http://schemas.microsoft.com/office/drawing/2014/main" xmlns="" id="{8E3E8C3F-E17C-4970-B1E5-803F1FF3904F}"/>
                  </a:ext>
                </a:extLst>
              </p:cNvPr>
              <p:cNvSpPr/>
              <p:nvPr/>
            </p:nvSpPr>
            <p:spPr>
              <a:xfrm>
                <a:off x="15629" y="2689"/>
                <a:ext cx="4472" cy="966"/>
              </a:xfrm>
              <a:prstGeom prst="rect">
                <a:avLst/>
              </a:prstGeom>
            </p:spPr>
            <p:txBody>
              <a:bodyPr wrap="square">
                <a:spAutoFit/>
              </a:bodyPr>
              <a:lstStyle/>
              <a:p>
                <a:pPr fontAlgn="auto">
                  <a:lnSpc>
                    <a:spcPct val="150000"/>
                  </a:lnSpc>
                </a:pPr>
                <a:r>
                  <a:rPr lang="zh-CN" altLang="en-US" sz="1200" dirty="0">
                    <a:solidFill>
                      <a:schemeClr val="tx1">
                        <a:lumMod val="65000"/>
                        <a:lumOff val="35000"/>
                      </a:schemeClr>
                    </a:solidFill>
                    <a:cs typeface="+mn-ea"/>
                    <a:sym typeface="+mn-lt"/>
                  </a:rPr>
                  <a:t>If you are ever in trouble, don't try to be brave, just run, just run away. </a:t>
                </a:r>
                <a:endParaRPr lang="zh-CN" altLang="en-US" sz="1400" dirty="0">
                  <a:solidFill>
                    <a:schemeClr val="tx1">
                      <a:lumMod val="75000"/>
                      <a:lumOff val="25000"/>
                    </a:schemeClr>
                  </a:solidFill>
                  <a:cs typeface="+mn-ea"/>
                  <a:sym typeface="+mn-lt"/>
                </a:endParaRPr>
              </a:p>
            </p:txBody>
          </p:sp>
          <p:sp>
            <p:nvSpPr>
              <p:cNvPr id="62" name="文本框 217">
                <a:extLst>
                  <a:ext uri="{FF2B5EF4-FFF2-40B4-BE49-F238E27FC236}">
                    <a16:creationId xmlns:a16="http://schemas.microsoft.com/office/drawing/2014/main" xmlns="" id="{603F4275-8664-4A5A-B365-81C93220504E}"/>
                  </a:ext>
                </a:extLst>
              </p:cNvPr>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tx1">
                        <a:lumMod val="65000"/>
                        <a:lumOff val="35000"/>
                      </a:schemeClr>
                    </a:solidFill>
                    <a:cs typeface="+mn-ea"/>
                    <a:sym typeface="+mn-lt"/>
                  </a:rPr>
                  <a:t>单击此处输入标题</a:t>
                </a:r>
              </a:p>
            </p:txBody>
          </p:sp>
        </p:grpSp>
        <p:grpSp>
          <p:nvGrpSpPr>
            <p:cNvPr id="80" name="组合 79">
              <a:extLst>
                <a:ext uri="{FF2B5EF4-FFF2-40B4-BE49-F238E27FC236}">
                  <a16:creationId xmlns:a16="http://schemas.microsoft.com/office/drawing/2014/main" xmlns="" id="{ADAB056E-4DEE-4C29-91E8-8BCE42B8C844}"/>
                </a:ext>
              </a:extLst>
            </p:cNvPr>
            <p:cNvGrpSpPr/>
            <p:nvPr/>
          </p:nvGrpSpPr>
          <p:grpSpPr>
            <a:xfrm>
              <a:off x="4845180" y="2083420"/>
              <a:ext cx="583150" cy="583150"/>
              <a:chOff x="4099034" y="5794726"/>
              <a:chExt cx="683173" cy="683173"/>
            </a:xfrm>
          </p:grpSpPr>
          <p:sp>
            <p:nvSpPr>
              <p:cNvPr id="82" name="椭圆 81">
                <a:extLst>
                  <a:ext uri="{FF2B5EF4-FFF2-40B4-BE49-F238E27FC236}">
                    <a16:creationId xmlns:a16="http://schemas.microsoft.com/office/drawing/2014/main" xmlns="" id="{953488F6-A35E-4DDA-8735-11B28C93D484}"/>
                  </a:ext>
                </a:extLst>
              </p:cNvPr>
              <p:cNvSpPr/>
              <p:nvPr/>
            </p:nvSpPr>
            <p:spPr>
              <a:xfrm>
                <a:off x="4099034" y="5794726"/>
                <a:ext cx="683173" cy="683173"/>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3" name="live-chat_72439">
                <a:extLst>
                  <a:ext uri="{FF2B5EF4-FFF2-40B4-BE49-F238E27FC236}">
                    <a16:creationId xmlns:a16="http://schemas.microsoft.com/office/drawing/2014/main" xmlns="" id="{8D9D7F52-F758-432C-9125-76E30E58D0CB}"/>
                  </a:ext>
                </a:extLst>
              </p:cNvPr>
              <p:cNvSpPr>
                <a:spLocks noChangeAspect="1"/>
              </p:cNvSpPr>
              <p:nvPr/>
            </p:nvSpPr>
            <p:spPr bwMode="auto">
              <a:xfrm>
                <a:off x="4245639" y="5981900"/>
                <a:ext cx="393600" cy="318439"/>
              </a:xfrm>
              <a:custGeom>
                <a:avLst/>
                <a:gdLst>
                  <a:gd name="connsiteX0" fmla="*/ 188582 w 594496"/>
                  <a:gd name="connsiteY0" fmla="*/ 329337 h 480973"/>
                  <a:gd name="connsiteX1" fmla="*/ 168300 w 594496"/>
                  <a:gd name="connsiteY1" fmla="*/ 344705 h 480973"/>
                  <a:gd name="connsiteX2" fmla="*/ 178441 w 594496"/>
                  <a:gd name="connsiteY2" fmla="*/ 383845 h 480973"/>
                  <a:gd name="connsiteX3" fmla="*/ 223616 w 594496"/>
                  <a:gd name="connsiteY3" fmla="*/ 369110 h 480973"/>
                  <a:gd name="connsiteX4" fmla="*/ 213013 w 594496"/>
                  <a:gd name="connsiteY4" fmla="*/ 329510 h 480973"/>
                  <a:gd name="connsiteX5" fmla="*/ 188582 w 594496"/>
                  <a:gd name="connsiteY5" fmla="*/ 329337 h 480973"/>
                  <a:gd name="connsiteX6" fmla="*/ 250352 w 594496"/>
                  <a:gd name="connsiteY6" fmla="*/ 314315 h 480973"/>
                  <a:gd name="connsiteX7" fmla="*/ 233757 w 594496"/>
                  <a:gd name="connsiteY7" fmla="*/ 320301 h 480973"/>
                  <a:gd name="connsiteX8" fmla="*/ 238367 w 594496"/>
                  <a:gd name="connsiteY8" fmla="*/ 335036 h 480973"/>
                  <a:gd name="connsiteX9" fmla="*/ 254961 w 594496"/>
                  <a:gd name="connsiteY9" fmla="*/ 329049 h 480973"/>
                  <a:gd name="connsiteX10" fmla="*/ 250352 w 594496"/>
                  <a:gd name="connsiteY10" fmla="*/ 314315 h 480973"/>
                  <a:gd name="connsiteX11" fmla="*/ 223860 w 594496"/>
                  <a:gd name="connsiteY11" fmla="*/ 258951 h 480973"/>
                  <a:gd name="connsiteX12" fmla="*/ 259571 w 594496"/>
                  <a:gd name="connsiteY12" fmla="*/ 261822 h 480973"/>
                  <a:gd name="connsiteX13" fmla="*/ 313043 w 594496"/>
                  <a:gd name="connsiteY13" fmla="*/ 364505 h 480973"/>
                  <a:gd name="connsiteX14" fmla="*/ 186277 w 594496"/>
                  <a:gd name="connsiteY14" fmla="*/ 417919 h 480973"/>
                  <a:gd name="connsiteX15" fmla="*/ 139720 w 594496"/>
                  <a:gd name="connsiteY15" fmla="*/ 314315 h 480973"/>
                  <a:gd name="connsiteX16" fmla="*/ 223860 w 594496"/>
                  <a:gd name="connsiteY16" fmla="*/ 258951 h 480973"/>
                  <a:gd name="connsiteX17" fmla="*/ 226382 w 594496"/>
                  <a:gd name="connsiteY17" fmla="*/ 212086 h 480973"/>
                  <a:gd name="connsiteX18" fmla="*/ 59938 w 594496"/>
                  <a:gd name="connsiteY18" fmla="*/ 346530 h 480973"/>
                  <a:gd name="connsiteX19" fmla="*/ 249896 w 594496"/>
                  <a:gd name="connsiteY19" fmla="*/ 445981 h 480973"/>
                  <a:gd name="connsiteX20" fmla="*/ 416339 w 594496"/>
                  <a:gd name="connsiteY20" fmla="*/ 311538 h 480973"/>
                  <a:gd name="connsiteX21" fmla="*/ 226382 w 594496"/>
                  <a:gd name="connsiteY21" fmla="*/ 212086 h 480973"/>
                  <a:gd name="connsiteX22" fmla="*/ 420931 w 594496"/>
                  <a:gd name="connsiteY22" fmla="*/ 82261 h 480973"/>
                  <a:gd name="connsiteX23" fmla="*/ 493805 w 594496"/>
                  <a:gd name="connsiteY23" fmla="*/ 105741 h 480973"/>
                  <a:gd name="connsiteX24" fmla="*/ 509948 w 594496"/>
                  <a:gd name="connsiteY24" fmla="*/ 180783 h 480973"/>
                  <a:gd name="connsiteX25" fmla="*/ 485503 w 594496"/>
                  <a:gd name="connsiteY25" fmla="*/ 193214 h 480973"/>
                  <a:gd name="connsiteX26" fmla="*/ 472588 w 594496"/>
                  <a:gd name="connsiteY26" fmla="*/ 168813 h 480973"/>
                  <a:gd name="connsiteX27" fmla="*/ 464747 w 594496"/>
                  <a:gd name="connsiteY27" fmla="*/ 131983 h 480973"/>
                  <a:gd name="connsiteX28" fmla="*/ 429233 w 594496"/>
                  <a:gd name="connsiteY28" fmla="*/ 120473 h 480973"/>
                  <a:gd name="connsiteX29" fmla="*/ 406171 w 594496"/>
                  <a:gd name="connsiteY29" fmla="*/ 105741 h 480973"/>
                  <a:gd name="connsiteX30" fmla="*/ 420931 w 594496"/>
                  <a:gd name="connsiteY30" fmla="*/ 82261 h 480973"/>
                  <a:gd name="connsiteX31" fmla="*/ 249838 w 594496"/>
                  <a:gd name="connsiteY31" fmla="*/ 67995 h 480973"/>
                  <a:gd name="connsiteX32" fmla="*/ 283553 w 594496"/>
                  <a:gd name="connsiteY32" fmla="*/ 80405 h 480973"/>
                  <a:gd name="connsiteX33" fmla="*/ 290469 w 594496"/>
                  <a:gd name="connsiteY33" fmla="*/ 149929 h 480973"/>
                  <a:gd name="connsiteX34" fmla="*/ 304301 w 594496"/>
                  <a:gd name="connsiteY34" fmla="*/ 156375 h 480973"/>
                  <a:gd name="connsiteX35" fmla="*/ 437087 w 594496"/>
                  <a:gd name="connsiteY35" fmla="*/ 157295 h 480973"/>
                  <a:gd name="connsiteX36" fmla="*/ 437087 w 594496"/>
                  <a:gd name="connsiteY36" fmla="*/ 216230 h 480973"/>
                  <a:gd name="connsiteX37" fmla="*/ 446769 w 594496"/>
                  <a:gd name="connsiteY37" fmla="*/ 231424 h 480973"/>
                  <a:gd name="connsiteX38" fmla="*/ 518695 w 594496"/>
                  <a:gd name="connsiteY38" fmla="*/ 312458 h 480973"/>
                  <a:gd name="connsiteX39" fmla="*/ 249435 w 594496"/>
                  <a:gd name="connsiteY39" fmla="*/ 480973 h 480973"/>
                  <a:gd name="connsiteX40" fmla="*/ 0 w 594496"/>
                  <a:gd name="connsiteY40" fmla="*/ 323048 h 480973"/>
                  <a:gd name="connsiteX41" fmla="*/ 88524 w 594496"/>
                  <a:gd name="connsiteY41" fmla="*/ 156375 h 480973"/>
                  <a:gd name="connsiteX42" fmla="*/ 249838 w 594496"/>
                  <a:gd name="connsiteY42" fmla="*/ 67995 h 480973"/>
                  <a:gd name="connsiteX43" fmla="*/ 444588 w 594496"/>
                  <a:gd name="connsiteY43" fmla="*/ 161 h 480973"/>
                  <a:gd name="connsiteX44" fmla="*/ 553734 w 594496"/>
                  <a:gd name="connsiteY44" fmla="*/ 51888 h 480973"/>
                  <a:gd name="connsiteX45" fmla="*/ 586938 w 594496"/>
                  <a:gd name="connsiteY45" fmla="*/ 205653 h 480973"/>
                  <a:gd name="connsiteX46" fmla="*/ 558346 w 594496"/>
                  <a:gd name="connsiteY46" fmla="*/ 220385 h 480973"/>
                  <a:gd name="connsiteX47" fmla="*/ 543588 w 594496"/>
                  <a:gd name="connsiteY47" fmla="*/ 191842 h 480973"/>
                  <a:gd name="connsiteX48" fmla="*/ 520069 w 594496"/>
                  <a:gd name="connsiteY48" fmla="*/ 82273 h 480973"/>
                  <a:gd name="connsiteX49" fmla="*/ 413539 w 594496"/>
                  <a:gd name="connsiteY49" fmla="*/ 48205 h 480973"/>
                  <a:gd name="connsiteX50" fmla="*/ 386791 w 594496"/>
                  <a:gd name="connsiteY50" fmla="*/ 30711 h 480973"/>
                  <a:gd name="connsiteX51" fmla="*/ 404315 w 594496"/>
                  <a:gd name="connsiteY51" fmla="*/ 3549 h 480973"/>
                  <a:gd name="connsiteX52" fmla="*/ 444588 w 594496"/>
                  <a:gd name="connsiteY52" fmla="*/ 161 h 48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4496" h="480973">
                    <a:moveTo>
                      <a:pt x="188582" y="329337"/>
                    </a:moveTo>
                    <a:cubicBezTo>
                      <a:pt x="180515" y="332042"/>
                      <a:pt x="173140" y="337338"/>
                      <a:pt x="168300" y="344705"/>
                    </a:cubicBezTo>
                    <a:cubicBezTo>
                      <a:pt x="159080" y="359440"/>
                      <a:pt x="163229" y="376938"/>
                      <a:pt x="178441" y="383845"/>
                    </a:cubicBezTo>
                    <a:cubicBezTo>
                      <a:pt x="194114" y="390752"/>
                      <a:pt x="214396" y="384305"/>
                      <a:pt x="223616" y="369110"/>
                    </a:cubicBezTo>
                    <a:cubicBezTo>
                      <a:pt x="233296" y="353915"/>
                      <a:pt x="228225" y="336417"/>
                      <a:pt x="213013" y="329510"/>
                    </a:cubicBezTo>
                    <a:cubicBezTo>
                      <a:pt x="205407" y="326517"/>
                      <a:pt x="196649" y="326632"/>
                      <a:pt x="188582" y="329337"/>
                    </a:cubicBezTo>
                    <a:close/>
                    <a:moveTo>
                      <a:pt x="250352" y="314315"/>
                    </a:moveTo>
                    <a:cubicBezTo>
                      <a:pt x="244359" y="312012"/>
                      <a:pt x="237445" y="314775"/>
                      <a:pt x="233757" y="320301"/>
                    </a:cubicBezTo>
                    <a:cubicBezTo>
                      <a:pt x="230530" y="326287"/>
                      <a:pt x="232374" y="332733"/>
                      <a:pt x="238367" y="335036"/>
                    </a:cubicBezTo>
                    <a:cubicBezTo>
                      <a:pt x="243898" y="337798"/>
                      <a:pt x="251735" y="334575"/>
                      <a:pt x="254961" y="329049"/>
                    </a:cubicBezTo>
                    <a:cubicBezTo>
                      <a:pt x="258649" y="323063"/>
                      <a:pt x="256344" y="316157"/>
                      <a:pt x="250352" y="314315"/>
                    </a:cubicBezTo>
                    <a:close/>
                    <a:moveTo>
                      <a:pt x="223860" y="258951"/>
                    </a:moveTo>
                    <a:cubicBezTo>
                      <a:pt x="235716" y="257850"/>
                      <a:pt x="247816" y="258714"/>
                      <a:pt x="259571" y="261822"/>
                    </a:cubicBezTo>
                    <a:cubicBezTo>
                      <a:pt x="307973" y="274254"/>
                      <a:pt x="332865" y="319840"/>
                      <a:pt x="313043" y="364505"/>
                    </a:cubicBezTo>
                    <a:cubicBezTo>
                      <a:pt x="292761" y="409631"/>
                      <a:pt x="235140" y="434035"/>
                      <a:pt x="186277" y="417919"/>
                    </a:cubicBezTo>
                    <a:cubicBezTo>
                      <a:pt x="138798" y="402724"/>
                      <a:pt x="118976" y="356217"/>
                      <a:pt x="139720" y="314315"/>
                    </a:cubicBezTo>
                    <a:cubicBezTo>
                      <a:pt x="154932" y="283233"/>
                      <a:pt x="188294" y="262253"/>
                      <a:pt x="223860" y="258951"/>
                    </a:cubicBezTo>
                    <a:close/>
                    <a:moveTo>
                      <a:pt x="226382" y="212086"/>
                    </a:moveTo>
                    <a:cubicBezTo>
                      <a:pt x="128175" y="221755"/>
                      <a:pt x="53483" y="282071"/>
                      <a:pt x="59938" y="346530"/>
                    </a:cubicBezTo>
                    <a:cubicBezTo>
                      <a:pt x="66393" y="410989"/>
                      <a:pt x="151228" y="455650"/>
                      <a:pt x="249896" y="445981"/>
                    </a:cubicBezTo>
                    <a:cubicBezTo>
                      <a:pt x="348102" y="435852"/>
                      <a:pt x="422794" y="375997"/>
                      <a:pt x="416339" y="311538"/>
                    </a:cubicBezTo>
                    <a:cubicBezTo>
                      <a:pt x="409884" y="246617"/>
                      <a:pt x="325049" y="202417"/>
                      <a:pt x="226382" y="212086"/>
                    </a:cubicBezTo>
                    <a:close/>
                    <a:moveTo>
                      <a:pt x="420931" y="82261"/>
                    </a:moveTo>
                    <a:cubicBezTo>
                      <a:pt x="446759" y="76737"/>
                      <a:pt x="474894" y="85024"/>
                      <a:pt x="493805" y="105741"/>
                    </a:cubicBezTo>
                    <a:cubicBezTo>
                      <a:pt x="513176" y="126919"/>
                      <a:pt x="518250" y="155462"/>
                      <a:pt x="509948" y="180783"/>
                    </a:cubicBezTo>
                    <a:cubicBezTo>
                      <a:pt x="506719" y="190912"/>
                      <a:pt x="495650" y="196897"/>
                      <a:pt x="485503" y="193214"/>
                    </a:cubicBezTo>
                    <a:cubicBezTo>
                      <a:pt x="474894" y="189991"/>
                      <a:pt x="469360" y="178942"/>
                      <a:pt x="472588" y="168813"/>
                    </a:cubicBezTo>
                    <a:cubicBezTo>
                      <a:pt x="476739" y="156383"/>
                      <a:pt x="473972" y="142572"/>
                      <a:pt x="464747" y="131983"/>
                    </a:cubicBezTo>
                    <a:cubicBezTo>
                      <a:pt x="455523" y="121854"/>
                      <a:pt x="441686" y="118171"/>
                      <a:pt x="429233" y="120473"/>
                    </a:cubicBezTo>
                    <a:cubicBezTo>
                      <a:pt x="418624" y="122775"/>
                      <a:pt x="408016" y="116330"/>
                      <a:pt x="406171" y="105741"/>
                    </a:cubicBezTo>
                    <a:cubicBezTo>
                      <a:pt x="403865" y="95152"/>
                      <a:pt x="410322" y="84563"/>
                      <a:pt x="420931" y="82261"/>
                    </a:cubicBezTo>
                    <a:close/>
                    <a:moveTo>
                      <a:pt x="249838" y="67995"/>
                    </a:moveTo>
                    <a:cubicBezTo>
                      <a:pt x="263785" y="68232"/>
                      <a:pt x="275369" y="72232"/>
                      <a:pt x="283553" y="80405"/>
                    </a:cubicBezTo>
                    <a:cubicBezTo>
                      <a:pt x="298307" y="94678"/>
                      <a:pt x="299690" y="120001"/>
                      <a:pt x="290469" y="149929"/>
                    </a:cubicBezTo>
                    <a:cubicBezTo>
                      <a:pt x="285397" y="164662"/>
                      <a:pt x="304301" y="156375"/>
                      <a:pt x="304301" y="156375"/>
                    </a:cubicBezTo>
                    <a:cubicBezTo>
                      <a:pt x="364700" y="131051"/>
                      <a:pt x="417722" y="129670"/>
                      <a:pt x="437087" y="157295"/>
                    </a:cubicBezTo>
                    <a:cubicBezTo>
                      <a:pt x="447230" y="172029"/>
                      <a:pt x="446308" y="192288"/>
                      <a:pt x="437087" y="216230"/>
                    </a:cubicBezTo>
                    <a:cubicBezTo>
                      <a:pt x="432476" y="227280"/>
                      <a:pt x="438009" y="229121"/>
                      <a:pt x="446769" y="231424"/>
                    </a:cubicBezTo>
                    <a:cubicBezTo>
                      <a:pt x="480888" y="242013"/>
                      <a:pt x="518695" y="267797"/>
                      <a:pt x="518695" y="312458"/>
                    </a:cubicBezTo>
                    <a:cubicBezTo>
                      <a:pt x="518695" y="387047"/>
                      <a:pt x="411267" y="480973"/>
                      <a:pt x="249435" y="480973"/>
                    </a:cubicBezTo>
                    <a:cubicBezTo>
                      <a:pt x="125870" y="480973"/>
                      <a:pt x="0" y="421118"/>
                      <a:pt x="0" y="323048"/>
                    </a:cubicBezTo>
                    <a:cubicBezTo>
                      <a:pt x="0" y="271941"/>
                      <a:pt x="32735" y="212546"/>
                      <a:pt x="88524" y="156375"/>
                    </a:cubicBezTo>
                    <a:cubicBezTo>
                      <a:pt x="144889" y="100433"/>
                      <a:pt x="207997" y="67283"/>
                      <a:pt x="249838" y="67995"/>
                    </a:cubicBezTo>
                    <a:close/>
                    <a:moveTo>
                      <a:pt x="444588" y="161"/>
                    </a:moveTo>
                    <a:cubicBezTo>
                      <a:pt x="484991" y="1995"/>
                      <a:pt x="524680" y="19432"/>
                      <a:pt x="553734" y="51888"/>
                    </a:cubicBezTo>
                    <a:cubicBezTo>
                      <a:pt x="592933" y="95163"/>
                      <a:pt x="603540" y="154091"/>
                      <a:pt x="586938" y="205653"/>
                    </a:cubicBezTo>
                    <a:cubicBezTo>
                      <a:pt x="582787" y="217623"/>
                      <a:pt x="570336" y="224068"/>
                      <a:pt x="558346" y="220385"/>
                    </a:cubicBezTo>
                    <a:cubicBezTo>
                      <a:pt x="546355" y="216241"/>
                      <a:pt x="539899" y="203811"/>
                      <a:pt x="543588" y="191842"/>
                    </a:cubicBezTo>
                    <a:cubicBezTo>
                      <a:pt x="555579" y="155012"/>
                      <a:pt x="547739" y="113118"/>
                      <a:pt x="520069" y="82273"/>
                    </a:cubicBezTo>
                    <a:cubicBezTo>
                      <a:pt x="492398" y="51888"/>
                      <a:pt x="451355" y="39919"/>
                      <a:pt x="413539" y="48205"/>
                    </a:cubicBezTo>
                    <a:cubicBezTo>
                      <a:pt x="401548" y="50507"/>
                      <a:pt x="389097" y="42681"/>
                      <a:pt x="386791" y="30711"/>
                    </a:cubicBezTo>
                    <a:cubicBezTo>
                      <a:pt x="384024" y="18281"/>
                      <a:pt x="391864" y="6311"/>
                      <a:pt x="404315" y="3549"/>
                    </a:cubicBezTo>
                    <a:cubicBezTo>
                      <a:pt x="417574" y="672"/>
                      <a:pt x="431121" y="-450"/>
                      <a:pt x="444588" y="161"/>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grpSp>
        <p:nvGrpSpPr>
          <p:cNvPr id="4" name="组合 3">
            <a:extLst>
              <a:ext uri="{FF2B5EF4-FFF2-40B4-BE49-F238E27FC236}">
                <a16:creationId xmlns:a16="http://schemas.microsoft.com/office/drawing/2014/main" xmlns="" id="{4672E1FB-8DCC-4EF6-8CFF-85EBFB657332}"/>
              </a:ext>
            </a:extLst>
          </p:cNvPr>
          <p:cNvGrpSpPr/>
          <p:nvPr/>
        </p:nvGrpSpPr>
        <p:grpSpPr>
          <a:xfrm>
            <a:off x="8035856" y="2071669"/>
            <a:ext cx="3595582" cy="1475126"/>
            <a:chOff x="8035856" y="2071669"/>
            <a:chExt cx="3595582" cy="1475126"/>
          </a:xfrm>
        </p:grpSpPr>
        <p:grpSp>
          <p:nvGrpSpPr>
            <p:cNvPr id="66" name="组合 65">
              <a:extLst>
                <a:ext uri="{FF2B5EF4-FFF2-40B4-BE49-F238E27FC236}">
                  <a16:creationId xmlns:a16="http://schemas.microsoft.com/office/drawing/2014/main" xmlns="" id="{2BBED0B0-6C7A-4FC6-A0D1-F26CA678DD33}"/>
                </a:ext>
              </a:extLst>
            </p:cNvPr>
            <p:cNvGrpSpPr/>
            <p:nvPr/>
          </p:nvGrpSpPr>
          <p:grpSpPr>
            <a:xfrm>
              <a:off x="8035856" y="2718800"/>
              <a:ext cx="3595582" cy="827995"/>
              <a:chOff x="14439" y="2351"/>
              <a:chExt cx="5662" cy="1304"/>
            </a:xfrm>
          </p:grpSpPr>
          <p:sp>
            <p:nvSpPr>
              <p:cNvPr id="67" name="矩形 66">
                <a:extLst>
                  <a:ext uri="{FF2B5EF4-FFF2-40B4-BE49-F238E27FC236}">
                    <a16:creationId xmlns:a16="http://schemas.microsoft.com/office/drawing/2014/main" xmlns="" id="{2755B84C-632E-4CD2-A21C-7688D795D046}"/>
                  </a:ext>
                </a:extLst>
              </p:cNvPr>
              <p:cNvSpPr/>
              <p:nvPr/>
            </p:nvSpPr>
            <p:spPr>
              <a:xfrm>
                <a:off x="15629" y="2689"/>
                <a:ext cx="4472" cy="966"/>
              </a:xfrm>
              <a:prstGeom prst="rect">
                <a:avLst/>
              </a:prstGeom>
            </p:spPr>
            <p:txBody>
              <a:bodyPr wrap="square">
                <a:spAutoFit/>
              </a:bodyPr>
              <a:lstStyle/>
              <a:p>
                <a:pPr fontAlgn="auto">
                  <a:lnSpc>
                    <a:spcPct val="150000"/>
                  </a:lnSpc>
                </a:pPr>
                <a:r>
                  <a:rPr lang="zh-CN" altLang="en-US" sz="1200" dirty="0">
                    <a:solidFill>
                      <a:schemeClr val="tx1">
                        <a:lumMod val="65000"/>
                        <a:lumOff val="35000"/>
                      </a:schemeClr>
                    </a:solidFill>
                    <a:cs typeface="+mn-ea"/>
                    <a:sym typeface="+mn-lt"/>
                  </a:rPr>
                  <a:t>If you are ever in trouble, don't try to be brave, just run, just run away. </a:t>
                </a:r>
                <a:endParaRPr lang="zh-CN" altLang="en-US" sz="1400" dirty="0">
                  <a:solidFill>
                    <a:schemeClr val="tx1">
                      <a:lumMod val="75000"/>
                      <a:lumOff val="25000"/>
                    </a:schemeClr>
                  </a:solidFill>
                  <a:cs typeface="+mn-ea"/>
                  <a:sym typeface="+mn-lt"/>
                </a:endParaRPr>
              </a:p>
            </p:txBody>
          </p:sp>
          <p:sp>
            <p:nvSpPr>
              <p:cNvPr id="68" name="文本框 217">
                <a:extLst>
                  <a:ext uri="{FF2B5EF4-FFF2-40B4-BE49-F238E27FC236}">
                    <a16:creationId xmlns:a16="http://schemas.microsoft.com/office/drawing/2014/main" xmlns="" id="{C2E30421-26BA-45B3-A364-7AE761F63F45}"/>
                  </a:ext>
                </a:extLst>
              </p:cNvPr>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cs typeface="+mn-ea"/>
                    <a:sym typeface="+mn-lt"/>
                  </a:rPr>
                  <a:t>单击此处输入标题</a:t>
                </a:r>
              </a:p>
            </p:txBody>
          </p:sp>
        </p:grpSp>
        <p:grpSp>
          <p:nvGrpSpPr>
            <p:cNvPr id="87" name="组合 86">
              <a:extLst>
                <a:ext uri="{FF2B5EF4-FFF2-40B4-BE49-F238E27FC236}">
                  <a16:creationId xmlns:a16="http://schemas.microsoft.com/office/drawing/2014/main" xmlns="" id="{65905F75-8405-41AC-89D7-7695B803D599}"/>
                </a:ext>
              </a:extLst>
            </p:cNvPr>
            <p:cNvGrpSpPr/>
            <p:nvPr/>
          </p:nvGrpSpPr>
          <p:grpSpPr>
            <a:xfrm>
              <a:off x="8791551" y="2071669"/>
              <a:ext cx="583150" cy="583150"/>
              <a:chOff x="4099034" y="5794726"/>
              <a:chExt cx="683173" cy="683173"/>
            </a:xfrm>
          </p:grpSpPr>
          <p:sp>
            <p:nvSpPr>
              <p:cNvPr id="88" name="椭圆 87">
                <a:extLst>
                  <a:ext uri="{FF2B5EF4-FFF2-40B4-BE49-F238E27FC236}">
                    <a16:creationId xmlns:a16="http://schemas.microsoft.com/office/drawing/2014/main" xmlns="" id="{03642A5D-41A0-4E1E-A17C-7DCBEF39D0D2}"/>
                  </a:ext>
                </a:extLst>
              </p:cNvPr>
              <p:cNvSpPr/>
              <p:nvPr/>
            </p:nvSpPr>
            <p:spPr>
              <a:xfrm>
                <a:off x="4099034" y="5794726"/>
                <a:ext cx="683173" cy="683173"/>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9" name="live-chat_72439">
                <a:extLst>
                  <a:ext uri="{FF2B5EF4-FFF2-40B4-BE49-F238E27FC236}">
                    <a16:creationId xmlns:a16="http://schemas.microsoft.com/office/drawing/2014/main" xmlns="" id="{7311048C-0CFC-4B22-95BC-DC02EF46CB89}"/>
                  </a:ext>
                </a:extLst>
              </p:cNvPr>
              <p:cNvSpPr>
                <a:spLocks noChangeAspect="1"/>
              </p:cNvSpPr>
              <p:nvPr/>
            </p:nvSpPr>
            <p:spPr bwMode="auto">
              <a:xfrm>
                <a:off x="4245639" y="5980524"/>
                <a:ext cx="393600" cy="321190"/>
              </a:xfrm>
              <a:custGeom>
                <a:avLst/>
                <a:gdLst>
                  <a:gd name="T0" fmla="*/ 407031 w 604011"/>
                  <a:gd name="T1" fmla="*/ 407031 w 604011"/>
                  <a:gd name="T2" fmla="*/ 407031 w 604011"/>
                  <a:gd name="T3" fmla="*/ 407031 w 604011"/>
                  <a:gd name="T4" fmla="*/ 407031 w 604011"/>
                  <a:gd name="T5" fmla="*/ 407031 w 604011"/>
                  <a:gd name="T6" fmla="*/ 407031 w 604011"/>
                  <a:gd name="T7" fmla="*/ 407031 w 604011"/>
                  <a:gd name="T8" fmla="*/ 407031 w 604011"/>
                  <a:gd name="T9" fmla="*/ 407031 w 604011"/>
                  <a:gd name="T10" fmla="*/ 407031 w 604011"/>
                  <a:gd name="T11" fmla="*/ 407031 w 604011"/>
                  <a:gd name="T12" fmla="*/ 407031 w 604011"/>
                  <a:gd name="T13" fmla="*/ 407031 w 604011"/>
                  <a:gd name="T14" fmla="*/ 407031 w 604011"/>
                  <a:gd name="T15" fmla="*/ 407031 w 604011"/>
                  <a:gd name="T16" fmla="*/ 407031 w 604011"/>
                  <a:gd name="T17" fmla="*/ 407031 w 604011"/>
                  <a:gd name="T18" fmla="*/ 407031 w 604011"/>
                  <a:gd name="T19" fmla="*/ 407031 w 604011"/>
                  <a:gd name="T20" fmla="*/ 407031 w 604011"/>
                  <a:gd name="T21" fmla="*/ 407031 w 604011"/>
                  <a:gd name="T22" fmla="*/ 407031 w 604011"/>
                  <a:gd name="T23" fmla="*/ 407031 w 604011"/>
                  <a:gd name="T24" fmla="*/ 407031 w 604011"/>
                  <a:gd name="T25" fmla="*/ 407031 w 604011"/>
                  <a:gd name="T26" fmla="*/ 407031 w 604011"/>
                  <a:gd name="T27" fmla="*/ 407031 w 604011"/>
                  <a:gd name="T28" fmla="*/ 407031 w 604011"/>
                  <a:gd name="T29" fmla="*/ 407031 w 604011"/>
                  <a:gd name="T30" fmla="*/ 407031 w 604011"/>
                  <a:gd name="T31" fmla="*/ 407031 w 604011"/>
                  <a:gd name="T32" fmla="*/ 407031 w 604011"/>
                  <a:gd name="T33" fmla="*/ 407031 w 604011"/>
                  <a:gd name="T34" fmla="*/ 407031 w 604011"/>
                  <a:gd name="T35" fmla="*/ 407031 w 604011"/>
                  <a:gd name="T36" fmla="*/ 407031 w 604011"/>
                  <a:gd name="T37" fmla="*/ 407031 w 604011"/>
                  <a:gd name="T38" fmla="*/ 407031 w 604011"/>
                  <a:gd name="T39" fmla="*/ 40703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3" h="599">
                    <a:moveTo>
                      <a:pt x="211" y="0"/>
                    </a:moveTo>
                    <a:lnTo>
                      <a:pt x="211" y="385"/>
                    </a:lnTo>
                    <a:cubicBezTo>
                      <a:pt x="191" y="376"/>
                      <a:pt x="168" y="370"/>
                      <a:pt x="143" y="370"/>
                    </a:cubicBezTo>
                    <a:cubicBezTo>
                      <a:pt x="64" y="370"/>
                      <a:pt x="0" y="422"/>
                      <a:pt x="0" y="485"/>
                    </a:cubicBezTo>
                    <a:cubicBezTo>
                      <a:pt x="0" y="548"/>
                      <a:pt x="64" y="599"/>
                      <a:pt x="143" y="599"/>
                    </a:cubicBezTo>
                    <a:cubicBezTo>
                      <a:pt x="222" y="599"/>
                      <a:pt x="286" y="548"/>
                      <a:pt x="286" y="485"/>
                    </a:cubicBezTo>
                    <a:lnTo>
                      <a:pt x="286" y="168"/>
                    </a:lnTo>
                    <a:lnTo>
                      <a:pt x="658" y="168"/>
                    </a:lnTo>
                    <a:lnTo>
                      <a:pt x="658" y="385"/>
                    </a:lnTo>
                    <a:cubicBezTo>
                      <a:pt x="638" y="376"/>
                      <a:pt x="615" y="370"/>
                      <a:pt x="590" y="370"/>
                    </a:cubicBezTo>
                    <a:cubicBezTo>
                      <a:pt x="511" y="370"/>
                      <a:pt x="447" y="422"/>
                      <a:pt x="447" y="485"/>
                    </a:cubicBezTo>
                    <a:cubicBezTo>
                      <a:pt x="447" y="548"/>
                      <a:pt x="511" y="599"/>
                      <a:pt x="590" y="599"/>
                    </a:cubicBezTo>
                    <a:cubicBezTo>
                      <a:pt x="669" y="599"/>
                      <a:pt x="733" y="548"/>
                      <a:pt x="733" y="485"/>
                    </a:cubicBezTo>
                    <a:lnTo>
                      <a:pt x="733" y="0"/>
                    </a:lnTo>
                    <a:lnTo>
                      <a:pt x="211" y="0"/>
                    </a:lnTo>
                    <a:close/>
                    <a:moveTo>
                      <a:pt x="286" y="131"/>
                    </a:moveTo>
                    <a:lnTo>
                      <a:pt x="286" y="75"/>
                    </a:lnTo>
                    <a:lnTo>
                      <a:pt x="658" y="75"/>
                    </a:lnTo>
                    <a:lnTo>
                      <a:pt x="658" y="131"/>
                    </a:lnTo>
                    <a:lnTo>
                      <a:pt x="286" y="131"/>
                    </a:ln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grpSp>
        <p:nvGrpSpPr>
          <p:cNvPr id="5" name="组合 4">
            <a:extLst>
              <a:ext uri="{FF2B5EF4-FFF2-40B4-BE49-F238E27FC236}">
                <a16:creationId xmlns:a16="http://schemas.microsoft.com/office/drawing/2014/main" xmlns="" id="{EC361C23-3E4D-44FE-B992-026795EB9AA0}"/>
              </a:ext>
            </a:extLst>
          </p:cNvPr>
          <p:cNvGrpSpPr/>
          <p:nvPr/>
        </p:nvGrpSpPr>
        <p:grpSpPr>
          <a:xfrm>
            <a:off x="143114" y="4033980"/>
            <a:ext cx="3595582" cy="1411145"/>
            <a:chOff x="143114" y="4033980"/>
            <a:chExt cx="3595582" cy="1411145"/>
          </a:xfrm>
        </p:grpSpPr>
        <p:grpSp>
          <p:nvGrpSpPr>
            <p:cNvPr id="69" name="组合 68">
              <a:extLst>
                <a:ext uri="{FF2B5EF4-FFF2-40B4-BE49-F238E27FC236}">
                  <a16:creationId xmlns:a16="http://schemas.microsoft.com/office/drawing/2014/main" xmlns="" id="{E1DF4ECC-C59A-4D5C-A36D-C87955B79E3D}"/>
                </a:ext>
              </a:extLst>
            </p:cNvPr>
            <p:cNvGrpSpPr/>
            <p:nvPr/>
          </p:nvGrpSpPr>
          <p:grpSpPr>
            <a:xfrm>
              <a:off x="143114" y="4617130"/>
              <a:ext cx="3595582" cy="827995"/>
              <a:chOff x="14439" y="2351"/>
              <a:chExt cx="5662" cy="1304"/>
            </a:xfrm>
          </p:grpSpPr>
          <p:sp>
            <p:nvSpPr>
              <p:cNvPr id="70" name="矩形 69">
                <a:extLst>
                  <a:ext uri="{FF2B5EF4-FFF2-40B4-BE49-F238E27FC236}">
                    <a16:creationId xmlns:a16="http://schemas.microsoft.com/office/drawing/2014/main" xmlns="" id="{93C4C7B9-2992-48DC-9B9B-6358767B12A1}"/>
                  </a:ext>
                </a:extLst>
              </p:cNvPr>
              <p:cNvSpPr/>
              <p:nvPr/>
            </p:nvSpPr>
            <p:spPr>
              <a:xfrm>
                <a:off x="15629" y="2689"/>
                <a:ext cx="4472" cy="966"/>
              </a:xfrm>
              <a:prstGeom prst="rect">
                <a:avLst/>
              </a:prstGeom>
            </p:spPr>
            <p:txBody>
              <a:bodyPr wrap="square">
                <a:spAutoFit/>
              </a:bodyPr>
              <a:lstStyle/>
              <a:p>
                <a:pPr fontAlgn="auto">
                  <a:lnSpc>
                    <a:spcPct val="150000"/>
                  </a:lnSpc>
                </a:pPr>
                <a:r>
                  <a:rPr lang="zh-CN" altLang="en-US" sz="1200" dirty="0">
                    <a:solidFill>
                      <a:schemeClr val="bg1"/>
                    </a:solidFill>
                    <a:cs typeface="+mn-ea"/>
                    <a:sym typeface="+mn-lt"/>
                  </a:rPr>
                  <a:t>If you are ever in trouble, don't try to be brave, just run, just run away. </a:t>
                </a:r>
                <a:endParaRPr lang="zh-CN" altLang="en-US" sz="1400" dirty="0">
                  <a:solidFill>
                    <a:schemeClr val="bg1"/>
                  </a:solidFill>
                  <a:cs typeface="+mn-ea"/>
                  <a:sym typeface="+mn-lt"/>
                </a:endParaRPr>
              </a:p>
            </p:txBody>
          </p:sp>
          <p:sp>
            <p:nvSpPr>
              <p:cNvPr id="71" name="文本框 217">
                <a:extLst>
                  <a:ext uri="{FF2B5EF4-FFF2-40B4-BE49-F238E27FC236}">
                    <a16:creationId xmlns:a16="http://schemas.microsoft.com/office/drawing/2014/main" xmlns="" id="{77D8382B-994A-48E8-AEAD-7769044A2F10}"/>
                  </a:ext>
                </a:extLst>
              </p:cNvPr>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1"/>
                    </a:solidFill>
                    <a:cs typeface="+mn-ea"/>
                    <a:sym typeface="+mn-lt"/>
                  </a:rPr>
                  <a:t>单击此处输入标题</a:t>
                </a:r>
              </a:p>
            </p:txBody>
          </p:sp>
        </p:grpSp>
        <p:grpSp>
          <p:nvGrpSpPr>
            <p:cNvPr id="101" name="组合 100">
              <a:extLst>
                <a:ext uri="{FF2B5EF4-FFF2-40B4-BE49-F238E27FC236}">
                  <a16:creationId xmlns:a16="http://schemas.microsoft.com/office/drawing/2014/main" xmlns="" id="{BB151E84-BB7E-410A-B705-9D4AA48D1E06}"/>
                </a:ext>
              </a:extLst>
            </p:cNvPr>
            <p:cNvGrpSpPr/>
            <p:nvPr/>
          </p:nvGrpSpPr>
          <p:grpSpPr>
            <a:xfrm>
              <a:off x="898809" y="4033980"/>
              <a:ext cx="583150" cy="583150"/>
              <a:chOff x="4891769" y="5794726"/>
              <a:chExt cx="683173" cy="683173"/>
            </a:xfrm>
            <a:solidFill>
              <a:schemeClr val="bg1"/>
            </a:solidFill>
          </p:grpSpPr>
          <p:sp>
            <p:nvSpPr>
              <p:cNvPr id="102" name="椭圆 101">
                <a:extLst>
                  <a:ext uri="{FF2B5EF4-FFF2-40B4-BE49-F238E27FC236}">
                    <a16:creationId xmlns:a16="http://schemas.microsoft.com/office/drawing/2014/main" xmlns="" id="{20B9B909-F171-456B-992A-7FA75EC18D50}"/>
                  </a:ext>
                </a:extLst>
              </p:cNvPr>
              <p:cNvSpPr/>
              <p:nvPr/>
            </p:nvSpPr>
            <p:spPr>
              <a:xfrm>
                <a:off x="4891769" y="5794726"/>
                <a:ext cx="683173" cy="68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3" name="live-chat_72439">
                <a:extLst>
                  <a:ext uri="{FF2B5EF4-FFF2-40B4-BE49-F238E27FC236}">
                    <a16:creationId xmlns:a16="http://schemas.microsoft.com/office/drawing/2014/main" xmlns="" id="{E1EAB0DA-4D52-4FA1-BC44-DFA970A1C039}"/>
                  </a:ext>
                </a:extLst>
              </p:cNvPr>
              <p:cNvSpPr>
                <a:spLocks noChangeAspect="1"/>
              </p:cNvSpPr>
              <p:nvPr/>
            </p:nvSpPr>
            <p:spPr bwMode="auto">
              <a:xfrm>
                <a:off x="5036555" y="6003370"/>
                <a:ext cx="393600" cy="265883"/>
              </a:xfrm>
              <a:custGeom>
                <a:avLst/>
                <a:gdLst>
                  <a:gd name="connsiteX0" fmla="*/ 298271 w 603682"/>
                  <a:gd name="connsiteY0" fmla="*/ 288048 h 407798"/>
                  <a:gd name="connsiteX1" fmla="*/ 385598 w 603682"/>
                  <a:gd name="connsiteY1" fmla="*/ 317756 h 407798"/>
                  <a:gd name="connsiteX2" fmla="*/ 392974 w 603682"/>
                  <a:gd name="connsiteY2" fmla="*/ 323671 h 407798"/>
                  <a:gd name="connsiteX3" fmla="*/ 298798 w 603682"/>
                  <a:gd name="connsiteY3" fmla="*/ 407798 h 407798"/>
                  <a:gd name="connsiteX4" fmla="*/ 207387 w 603682"/>
                  <a:gd name="connsiteY4" fmla="*/ 322356 h 407798"/>
                  <a:gd name="connsiteX5" fmla="*/ 215158 w 603682"/>
                  <a:gd name="connsiteY5" fmla="*/ 316573 h 407798"/>
                  <a:gd name="connsiteX6" fmla="*/ 298271 w 603682"/>
                  <a:gd name="connsiteY6" fmla="*/ 288048 h 407798"/>
                  <a:gd name="connsiteX7" fmla="*/ 299470 w 603682"/>
                  <a:gd name="connsiteY7" fmla="*/ 138661 h 407798"/>
                  <a:gd name="connsiteX8" fmla="*/ 498320 w 603682"/>
                  <a:gd name="connsiteY8" fmla="*/ 219660 h 407798"/>
                  <a:gd name="connsiteX9" fmla="*/ 500427 w 603682"/>
                  <a:gd name="connsiteY9" fmla="*/ 221370 h 407798"/>
                  <a:gd name="connsiteX10" fmla="*/ 500427 w 603682"/>
                  <a:gd name="connsiteY10" fmla="*/ 241883 h 407798"/>
                  <a:gd name="connsiteX11" fmla="*/ 444328 w 603682"/>
                  <a:gd name="connsiteY11" fmla="*/ 297768 h 407798"/>
                  <a:gd name="connsiteX12" fmla="*/ 434056 w 603682"/>
                  <a:gd name="connsiteY12" fmla="*/ 301975 h 407798"/>
                  <a:gd name="connsiteX13" fmla="*/ 423916 w 603682"/>
                  <a:gd name="connsiteY13" fmla="*/ 297768 h 407798"/>
                  <a:gd name="connsiteX14" fmla="*/ 299602 w 603682"/>
                  <a:gd name="connsiteY14" fmla="*/ 246485 h 407798"/>
                  <a:gd name="connsiteX15" fmla="*/ 175288 w 603682"/>
                  <a:gd name="connsiteY15" fmla="*/ 297768 h 407798"/>
                  <a:gd name="connsiteX16" fmla="*/ 154744 w 603682"/>
                  <a:gd name="connsiteY16" fmla="*/ 297768 h 407798"/>
                  <a:gd name="connsiteX17" fmla="*/ 98908 w 603682"/>
                  <a:gd name="connsiteY17" fmla="*/ 242014 h 407798"/>
                  <a:gd name="connsiteX18" fmla="*/ 94694 w 603682"/>
                  <a:gd name="connsiteY18" fmla="*/ 231758 h 407798"/>
                  <a:gd name="connsiteX19" fmla="*/ 98908 w 603682"/>
                  <a:gd name="connsiteY19" fmla="*/ 221501 h 407798"/>
                  <a:gd name="connsiteX20" fmla="*/ 299470 w 603682"/>
                  <a:gd name="connsiteY20" fmla="*/ 138661 h 407798"/>
                  <a:gd name="connsiteX21" fmla="*/ 301726 w 603682"/>
                  <a:gd name="connsiteY21" fmla="*/ 0 h 407798"/>
                  <a:gd name="connsiteX22" fmla="*/ 597229 w 603682"/>
                  <a:gd name="connsiteY22" fmla="*/ 120807 h 407798"/>
                  <a:gd name="connsiteX23" fmla="*/ 599468 w 603682"/>
                  <a:gd name="connsiteY23" fmla="*/ 122516 h 407798"/>
                  <a:gd name="connsiteX24" fmla="*/ 603682 w 603682"/>
                  <a:gd name="connsiteY24" fmla="*/ 132770 h 407798"/>
                  <a:gd name="connsiteX25" fmla="*/ 599336 w 603682"/>
                  <a:gd name="connsiteY25" fmla="*/ 143023 h 407798"/>
                  <a:gd name="connsiteX26" fmla="*/ 541658 w 603682"/>
                  <a:gd name="connsiteY26" fmla="*/ 200601 h 407798"/>
                  <a:gd name="connsiteX27" fmla="*/ 531386 w 603682"/>
                  <a:gd name="connsiteY27" fmla="*/ 204807 h 407798"/>
                  <a:gd name="connsiteX28" fmla="*/ 521246 w 603682"/>
                  <a:gd name="connsiteY28" fmla="*/ 200601 h 407798"/>
                  <a:gd name="connsiteX29" fmla="*/ 301726 w 603682"/>
                  <a:gd name="connsiteY29" fmla="*/ 110028 h 407798"/>
                  <a:gd name="connsiteX30" fmla="*/ 82205 w 603682"/>
                  <a:gd name="connsiteY30" fmla="*/ 200601 h 407798"/>
                  <a:gd name="connsiteX31" fmla="*/ 61662 w 603682"/>
                  <a:gd name="connsiteY31" fmla="*/ 200601 h 407798"/>
                  <a:gd name="connsiteX32" fmla="*/ 4247 w 603682"/>
                  <a:gd name="connsiteY32" fmla="*/ 143286 h 407798"/>
                  <a:gd name="connsiteX33" fmla="*/ 4247 w 603682"/>
                  <a:gd name="connsiteY33" fmla="*/ 122779 h 407798"/>
                  <a:gd name="connsiteX34" fmla="*/ 301726 w 603682"/>
                  <a:gd name="connsiteY34" fmla="*/ 0 h 40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3682" h="407798">
                    <a:moveTo>
                      <a:pt x="298271" y="288048"/>
                    </a:moveTo>
                    <a:cubicBezTo>
                      <a:pt x="348454" y="288048"/>
                      <a:pt x="384149" y="316573"/>
                      <a:pt x="385598" y="317756"/>
                    </a:cubicBezTo>
                    <a:lnTo>
                      <a:pt x="392974" y="323671"/>
                    </a:lnTo>
                    <a:lnTo>
                      <a:pt x="298798" y="407798"/>
                    </a:lnTo>
                    <a:lnTo>
                      <a:pt x="207387" y="322356"/>
                    </a:lnTo>
                    <a:lnTo>
                      <a:pt x="215158" y="316573"/>
                    </a:lnTo>
                    <a:cubicBezTo>
                      <a:pt x="241106" y="297644"/>
                      <a:pt x="269162" y="288048"/>
                      <a:pt x="298271" y="288048"/>
                    </a:cubicBezTo>
                    <a:close/>
                    <a:moveTo>
                      <a:pt x="299470" y="138661"/>
                    </a:moveTo>
                    <a:cubicBezTo>
                      <a:pt x="374401" y="138661"/>
                      <a:pt x="444986" y="167458"/>
                      <a:pt x="498320" y="219660"/>
                    </a:cubicBezTo>
                    <a:lnTo>
                      <a:pt x="500427" y="221370"/>
                    </a:lnTo>
                    <a:cubicBezTo>
                      <a:pt x="506090" y="227024"/>
                      <a:pt x="506090" y="236228"/>
                      <a:pt x="500427" y="241883"/>
                    </a:cubicBezTo>
                    <a:lnTo>
                      <a:pt x="444328" y="297768"/>
                    </a:lnTo>
                    <a:cubicBezTo>
                      <a:pt x="441694" y="300529"/>
                      <a:pt x="438007" y="301975"/>
                      <a:pt x="434056" y="301975"/>
                    </a:cubicBezTo>
                    <a:cubicBezTo>
                      <a:pt x="430237" y="301975"/>
                      <a:pt x="426550" y="300529"/>
                      <a:pt x="423916" y="297768"/>
                    </a:cubicBezTo>
                    <a:cubicBezTo>
                      <a:pt x="390731" y="264631"/>
                      <a:pt x="346615" y="246485"/>
                      <a:pt x="299602" y="246485"/>
                    </a:cubicBezTo>
                    <a:cubicBezTo>
                      <a:pt x="252589" y="246485"/>
                      <a:pt x="208341" y="264631"/>
                      <a:pt x="175288" y="297768"/>
                    </a:cubicBezTo>
                    <a:cubicBezTo>
                      <a:pt x="169757" y="303290"/>
                      <a:pt x="160275" y="303290"/>
                      <a:pt x="154744" y="297768"/>
                    </a:cubicBezTo>
                    <a:lnTo>
                      <a:pt x="98908" y="242014"/>
                    </a:lnTo>
                    <a:cubicBezTo>
                      <a:pt x="96143" y="239384"/>
                      <a:pt x="94694" y="235702"/>
                      <a:pt x="94694" y="231758"/>
                    </a:cubicBezTo>
                    <a:cubicBezTo>
                      <a:pt x="94694" y="227944"/>
                      <a:pt x="96143" y="224263"/>
                      <a:pt x="98908" y="221501"/>
                    </a:cubicBezTo>
                    <a:cubicBezTo>
                      <a:pt x="152374" y="168115"/>
                      <a:pt x="223617" y="138661"/>
                      <a:pt x="299470" y="138661"/>
                    </a:cubicBezTo>
                    <a:close/>
                    <a:moveTo>
                      <a:pt x="301726" y="0"/>
                    </a:moveTo>
                    <a:cubicBezTo>
                      <a:pt x="413264" y="0"/>
                      <a:pt x="518086" y="42854"/>
                      <a:pt x="597229" y="120807"/>
                    </a:cubicBezTo>
                    <a:lnTo>
                      <a:pt x="599468" y="122516"/>
                    </a:lnTo>
                    <a:cubicBezTo>
                      <a:pt x="602102" y="125277"/>
                      <a:pt x="603682" y="128826"/>
                      <a:pt x="603682" y="132770"/>
                    </a:cubicBezTo>
                    <a:cubicBezTo>
                      <a:pt x="603682" y="136582"/>
                      <a:pt x="602102" y="140263"/>
                      <a:pt x="599336" y="143023"/>
                    </a:cubicBezTo>
                    <a:lnTo>
                      <a:pt x="541658" y="200601"/>
                    </a:lnTo>
                    <a:cubicBezTo>
                      <a:pt x="539024" y="203361"/>
                      <a:pt x="535337" y="204807"/>
                      <a:pt x="531386" y="204807"/>
                    </a:cubicBezTo>
                    <a:cubicBezTo>
                      <a:pt x="527567" y="204807"/>
                      <a:pt x="523880" y="203361"/>
                      <a:pt x="521246" y="200601"/>
                    </a:cubicBezTo>
                    <a:cubicBezTo>
                      <a:pt x="462646" y="142234"/>
                      <a:pt x="384688" y="110028"/>
                      <a:pt x="301726" y="110028"/>
                    </a:cubicBezTo>
                    <a:cubicBezTo>
                      <a:pt x="218632" y="110028"/>
                      <a:pt x="140805" y="142103"/>
                      <a:pt x="82205" y="200601"/>
                    </a:cubicBezTo>
                    <a:cubicBezTo>
                      <a:pt x="76806" y="206122"/>
                      <a:pt x="67193" y="206122"/>
                      <a:pt x="61662" y="200601"/>
                    </a:cubicBezTo>
                    <a:lnTo>
                      <a:pt x="4247" y="143286"/>
                    </a:lnTo>
                    <a:cubicBezTo>
                      <a:pt x="-1416" y="137634"/>
                      <a:pt x="-1416" y="128432"/>
                      <a:pt x="4247" y="122779"/>
                    </a:cubicBezTo>
                    <a:cubicBezTo>
                      <a:pt x="83522" y="43511"/>
                      <a:pt x="189266" y="0"/>
                      <a:pt x="301726" y="0"/>
                    </a:cubicBezTo>
                    <a:close/>
                  </a:path>
                </a:pathLst>
              </a:custGeom>
              <a:solidFill>
                <a:srgbClr val="FF9409"/>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grpSp>
        <p:nvGrpSpPr>
          <p:cNvPr id="6" name="组合 5">
            <a:extLst>
              <a:ext uri="{FF2B5EF4-FFF2-40B4-BE49-F238E27FC236}">
                <a16:creationId xmlns:a16="http://schemas.microsoft.com/office/drawing/2014/main" xmlns="" id="{0E54719F-5824-48FD-8CFF-D158EDDB8BDC}"/>
              </a:ext>
            </a:extLst>
          </p:cNvPr>
          <p:cNvGrpSpPr/>
          <p:nvPr/>
        </p:nvGrpSpPr>
        <p:grpSpPr>
          <a:xfrm>
            <a:off x="4089485" y="4028771"/>
            <a:ext cx="3595582" cy="1416354"/>
            <a:chOff x="4089485" y="4028771"/>
            <a:chExt cx="3595582" cy="1416354"/>
          </a:xfrm>
        </p:grpSpPr>
        <p:grpSp>
          <p:nvGrpSpPr>
            <p:cNvPr id="32" name="组合 31"/>
            <p:cNvGrpSpPr/>
            <p:nvPr/>
          </p:nvGrpSpPr>
          <p:grpSpPr>
            <a:xfrm>
              <a:off x="4089485" y="4617130"/>
              <a:ext cx="3595582" cy="827995"/>
              <a:chOff x="14439" y="2351"/>
              <a:chExt cx="5662" cy="1304"/>
            </a:xfrm>
          </p:grpSpPr>
          <p:sp>
            <p:nvSpPr>
              <p:cNvPr id="33" name="矩形 32"/>
              <p:cNvSpPr/>
              <p:nvPr/>
            </p:nvSpPr>
            <p:spPr>
              <a:xfrm>
                <a:off x="15629" y="2689"/>
                <a:ext cx="4472" cy="966"/>
              </a:xfrm>
              <a:prstGeom prst="rect">
                <a:avLst/>
              </a:prstGeom>
            </p:spPr>
            <p:txBody>
              <a:bodyPr wrap="square">
                <a:spAutoFit/>
              </a:bodyPr>
              <a:lstStyle/>
              <a:p>
                <a:pPr fontAlgn="auto">
                  <a:lnSpc>
                    <a:spcPct val="150000"/>
                  </a:lnSpc>
                </a:pPr>
                <a:r>
                  <a:rPr lang="zh-CN" altLang="en-US" sz="1200" dirty="0">
                    <a:solidFill>
                      <a:schemeClr val="bg1"/>
                    </a:solidFill>
                    <a:cs typeface="+mn-ea"/>
                    <a:sym typeface="+mn-lt"/>
                  </a:rPr>
                  <a:t>If you are ever in trouble, don't try to be brave, just run, just run away. </a:t>
                </a:r>
                <a:endParaRPr lang="zh-CN" altLang="en-US" sz="1400" dirty="0">
                  <a:solidFill>
                    <a:schemeClr val="bg1"/>
                  </a:solidFill>
                  <a:cs typeface="+mn-ea"/>
                  <a:sym typeface="+mn-lt"/>
                </a:endParaRPr>
              </a:p>
            </p:txBody>
          </p:sp>
          <p:sp>
            <p:nvSpPr>
              <p:cNvPr id="34"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bg1"/>
                    </a:solidFill>
                    <a:cs typeface="+mn-ea"/>
                    <a:sym typeface="+mn-lt"/>
                  </a:rPr>
                  <a:t>单击此处输入标题</a:t>
                </a:r>
              </a:p>
            </p:txBody>
          </p:sp>
        </p:grpSp>
        <p:grpSp>
          <p:nvGrpSpPr>
            <p:cNvPr id="98" name="组合 97">
              <a:extLst>
                <a:ext uri="{FF2B5EF4-FFF2-40B4-BE49-F238E27FC236}">
                  <a16:creationId xmlns:a16="http://schemas.microsoft.com/office/drawing/2014/main" xmlns="" id="{49DA2C40-FA40-4167-A01D-B66704C80B7B}"/>
                </a:ext>
              </a:extLst>
            </p:cNvPr>
            <p:cNvGrpSpPr/>
            <p:nvPr/>
          </p:nvGrpSpPr>
          <p:grpSpPr>
            <a:xfrm>
              <a:off x="4845180" y="4028771"/>
              <a:ext cx="583150" cy="583150"/>
              <a:chOff x="4891769" y="5794726"/>
              <a:chExt cx="683173" cy="683173"/>
            </a:xfrm>
            <a:solidFill>
              <a:schemeClr val="bg1"/>
            </a:solidFill>
          </p:grpSpPr>
          <p:sp>
            <p:nvSpPr>
              <p:cNvPr id="99" name="椭圆 98">
                <a:extLst>
                  <a:ext uri="{FF2B5EF4-FFF2-40B4-BE49-F238E27FC236}">
                    <a16:creationId xmlns:a16="http://schemas.microsoft.com/office/drawing/2014/main" xmlns="" id="{24A47B80-4DDB-41D3-BF89-BDCF7B95EB88}"/>
                  </a:ext>
                </a:extLst>
              </p:cNvPr>
              <p:cNvSpPr/>
              <p:nvPr/>
            </p:nvSpPr>
            <p:spPr>
              <a:xfrm>
                <a:off x="4891769" y="5794726"/>
                <a:ext cx="683173" cy="68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0" name="live-chat_72439">
                <a:extLst>
                  <a:ext uri="{FF2B5EF4-FFF2-40B4-BE49-F238E27FC236}">
                    <a16:creationId xmlns:a16="http://schemas.microsoft.com/office/drawing/2014/main" xmlns="" id="{306DB92C-FC70-4834-9938-613945A6A7A8}"/>
                  </a:ext>
                </a:extLst>
              </p:cNvPr>
              <p:cNvSpPr>
                <a:spLocks noChangeAspect="1"/>
              </p:cNvSpPr>
              <p:nvPr/>
            </p:nvSpPr>
            <p:spPr bwMode="auto">
              <a:xfrm>
                <a:off x="5053581" y="5939512"/>
                <a:ext cx="359547" cy="393600"/>
              </a:xfrm>
              <a:custGeom>
                <a:avLst/>
                <a:gdLst>
                  <a:gd name="connsiteX0" fmla="*/ 480336 w 556002"/>
                  <a:gd name="connsiteY0" fmla="*/ 240824 h 608660"/>
                  <a:gd name="connsiteX1" fmla="*/ 471763 w 556002"/>
                  <a:gd name="connsiteY1" fmla="*/ 242112 h 608660"/>
                  <a:gd name="connsiteX2" fmla="*/ 473054 w 556002"/>
                  <a:gd name="connsiteY2" fmla="*/ 250673 h 608660"/>
                  <a:gd name="connsiteX3" fmla="*/ 496375 w 556002"/>
                  <a:gd name="connsiteY3" fmla="*/ 277458 h 608660"/>
                  <a:gd name="connsiteX4" fmla="*/ 502366 w 556002"/>
                  <a:gd name="connsiteY4" fmla="*/ 282153 h 608660"/>
                  <a:gd name="connsiteX5" fmla="*/ 503841 w 556002"/>
                  <a:gd name="connsiteY5" fmla="*/ 281968 h 608660"/>
                  <a:gd name="connsiteX6" fmla="*/ 507620 w 556002"/>
                  <a:gd name="connsiteY6" fmla="*/ 279207 h 608660"/>
                  <a:gd name="connsiteX7" fmla="*/ 508358 w 556002"/>
                  <a:gd name="connsiteY7" fmla="*/ 274513 h 608660"/>
                  <a:gd name="connsiteX8" fmla="*/ 480336 w 556002"/>
                  <a:gd name="connsiteY8" fmla="*/ 240824 h 608660"/>
                  <a:gd name="connsiteX9" fmla="*/ 494716 w 556002"/>
                  <a:gd name="connsiteY9" fmla="*/ 215419 h 608660"/>
                  <a:gd name="connsiteX10" fmla="*/ 487065 w 556002"/>
                  <a:gd name="connsiteY10" fmla="*/ 219561 h 608660"/>
                  <a:gd name="connsiteX11" fmla="*/ 491305 w 556002"/>
                  <a:gd name="connsiteY11" fmla="*/ 227201 h 608660"/>
                  <a:gd name="connsiteX12" fmla="*/ 523014 w 556002"/>
                  <a:gd name="connsiteY12" fmla="*/ 254631 h 608660"/>
                  <a:gd name="connsiteX13" fmla="*/ 529098 w 556002"/>
                  <a:gd name="connsiteY13" fmla="*/ 260061 h 608660"/>
                  <a:gd name="connsiteX14" fmla="*/ 529835 w 556002"/>
                  <a:gd name="connsiteY14" fmla="*/ 259969 h 608660"/>
                  <a:gd name="connsiteX15" fmla="*/ 535274 w 556002"/>
                  <a:gd name="connsiteY15" fmla="*/ 253158 h 608660"/>
                  <a:gd name="connsiteX16" fmla="*/ 494716 w 556002"/>
                  <a:gd name="connsiteY16" fmla="*/ 215419 h 608660"/>
                  <a:gd name="connsiteX17" fmla="*/ 370276 w 556002"/>
                  <a:gd name="connsiteY17" fmla="*/ 134234 h 608660"/>
                  <a:gd name="connsiteX18" fmla="*/ 390740 w 556002"/>
                  <a:gd name="connsiteY18" fmla="*/ 138376 h 608660"/>
                  <a:gd name="connsiteX19" fmla="*/ 479322 w 556002"/>
                  <a:gd name="connsiteY19" fmla="*/ 196549 h 608660"/>
                  <a:gd name="connsiteX20" fmla="*/ 480059 w 556002"/>
                  <a:gd name="connsiteY20" fmla="*/ 197194 h 608660"/>
                  <a:gd name="connsiteX21" fmla="*/ 489093 w 556002"/>
                  <a:gd name="connsiteY21" fmla="*/ 196549 h 608660"/>
                  <a:gd name="connsiteX22" fmla="*/ 535274 w 556002"/>
                  <a:gd name="connsiteY22" fmla="*/ 205110 h 608660"/>
                  <a:gd name="connsiteX23" fmla="*/ 554907 w 556002"/>
                  <a:gd name="connsiteY23" fmla="*/ 220205 h 608660"/>
                  <a:gd name="connsiteX24" fmla="*/ 552234 w 556002"/>
                  <a:gd name="connsiteY24" fmla="*/ 242665 h 608660"/>
                  <a:gd name="connsiteX25" fmla="*/ 540712 w 556002"/>
                  <a:gd name="connsiteY25" fmla="*/ 266689 h 608660"/>
                  <a:gd name="connsiteX26" fmla="*/ 526056 w 556002"/>
                  <a:gd name="connsiteY26" fmla="*/ 281968 h 608660"/>
                  <a:gd name="connsiteX27" fmla="*/ 505777 w 556002"/>
                  <a:gd name="connsiteY27" fmla="*/ 300194 h 608660"/>
                  <a:gd name="connsiteX28" fmla="*/ 491489 w 556002"/>
                  <a:gd name="connsiteY28" fmla="*/ 308110 h 608660"/>
                  <a:gd name="connsiteX29" fmla="*/ 472593 w 556002"/>
                  <a:gd name="connsiteY29" fmla="*/ 298353 h 608660"/>
                  <a:gd name="connsiteX30" fmla="*/ 450655 w 556002"/>
                  <a:gd name="connsiteY30" fmla="*/ 244966 h 608660"/>
                  <a:gd name="connsiteX31" fmla="*/ 450378 w 556002"/>
                  <a:gd name="connsiteY31" fmla="*/ 244137 h 608660"/>
                  <a:gd name="connsiteX32" fmla="*/ 448535 w 556002"/>
                  <a:gd name="connsiteY32" fmla="*/ 243217 h 608660"/>
                  <a:gd name="connsiteX33" fmla="*/ 369354 w 556002"/>
                  <a:gd name="connsiteY33" fmla="*/ 191211 h 608660"/>
                  <a:gd name="connsiteX34" fmla="*/ 343176 w 556002"/>
                  <a:gd name="connsiteY34" fmla="*/ 195997 h 608660"/>
                  <a:gd name="connsiteX35" fmla="*/ 381614 w 556002"/>
                  <a:gd name="connsiteY35" fmla="*/ 323482 h 608660"/>
                  <a:gd name="connsiteX36" fmla="*/ 485867 w 556002"/>
                  <a:gd name="connsiteY36" fmla="*/ 419118 h 608660"/>
                  <a:gd name="connsiteX37" fmla="*/ 497389 w 556002"/>
                  <a:gd name="connsiteY37" fmla="*/ 437067 h 608660"/>
                  <a:gd name="connsiteX38" fmla="*/ 535274 w 556002"/>
                  <a:gd name="connsiteY38" fmla="*/ 553782 h 608660"/>
                  <a:gd name="connsiteX39" fmla="*/ 508358 w 556002"/>
                  <a:gd name="connsiteY39" fmla="*/ 606617 h 608660"/>
                  <a:gd name="connsiteX40" fmla="*/ 495361 w 556002"/>
                  <a:gd name="connsiteY40" fmla="*/ 608642 h 608660"/>
                  <a:gd name="connsiteX41" fmla="*/ 455448 w 556002"/>
                  <a:gd name="connsiteY41" fmla="*/ 579647 h 608660"/>
                  <a:gd name="connsiteX42" fmla="*/ 420974 w 556002"/>
                  <a:gd name="connsiteY42" fmla="*/ 473333 h 608660"/>
                  <a:gd name="connsiteX43" fmla="*/ 321422 w 556002"/>
                  <a:gd name="connsiteY43" fmla="*/ 382115 h 608660"/>
                  <a:gd name="connsiteX44" fmla="*/ 278836 w 556002"/>
                  <a:gd name="connsiteY44" fmla="*/ 502144 h 608660"/>
                  <a:gd name="connsiteX45" fmla="*/ 258189 w 556002"/>
                  <a:gd name="connsiteY45" fmla="*/ 525524 h 608660"/>
                  <a:gd name="connsiteX46" fmla="*/ 101672 w 556002"/>
                  <a:gd name="connsiteY46" fmla="*/ 604132 h 608660"/>
                  <a:gd name="connsiteX47" fmla="*/ 45351 w 556002"/>
                  <a:gd name="connsiteY47" fmla="*/ 585538 h 608660"/>
                  <a:gd name="connsiteX48" fmla="*/ 63971 w 556002"/>
                  <a:gd name="connsiteY48" fmla="*/ 529298 h 608660"/>
                  <a:gd name="connsiteX49" fmla="*/ 205463 w 556002"/>
                  <a:gd name="connsiteY49" fmla="*/ 458238 h 608660"/>
                  <a:gd name="connsiteX50" fmla="*/ 243256 w 556002"/>
                  <a:gd name="connsiteY50" fmla="*/ 354133 h 608660"/>
                  <a:gd name="connsiteX51" fmla="*/ 208966 w 556002"/>
                  <a:gd name="connsiteY51" fmla="*/ 230883 h 608660"/>
                  <a:gd name="connsiteX52" fmla="*/ 165643 w 556002"/>
                  <a:gd name="connsiteY52" fmla="*/ 246254 h 608660"/>
                  <a:gd name="connsiteX53" fmla="*/ 154397 w 556002"/>
                  <a:gd name="connsiteY53" fmla="*/ 247819 h 608660"/>
                  <a:gd name="connsiteX54" fmla="*/ 68857 w 556002"/>
                  <a:gd name="connsiteY54" fmla="*/ 242020 h 608660"/>
                  <a:gd name="connsiteX55" fmla="*/ 40835 w 556002"/>
                  <a:gd name="connsiteY55" fmla="*/ 253250 h 608660"/>
                  <a:gd name="connsiteX56" fmla="*/ 0 w 556002"/>
                  <a:gd name="connsiteY56" fmla="*/ 212381 h 608660"/>
                  <a:gd name="connsiteX57" fmla="*/ 40835 w 556002"/>
                  <a:gd name="connsiteY57" fmla="*/ 171605 h 608660"/>
                  <a:gd name="connsiteX58" fmla="*/ 71991 w 556002"/>
                  <a:gd name="connsiteY58" fmla="*/ 186240 h 608660"/>
                  <a:gd name="connsiteX59" fmla="*/ 152369 w 556002"/>
                  <a:gd name="connsiteY59" fmla="*/ 191671 h 608660"/>
                  <a:gd name="connsiteX60" fmla="*/ 251736 w 556002"/>
                  <a:gd name="connsiteY60" fmla="*/ 156325 h 608660"/>
                  <a:gd name="connsiteX61" fmla="*/ 256069 w 556002"/>
                  <a:gd name="connsiteY61" fmla="*/ 155220 h 608660"/>
                  <a:gd name="connsiteX62" fmla="*/ 239358 w 556002"/>
                  <a:gd name="connsiteY62" fmla="*/ 0 h 608660"/>
                  <a:gd name="connsiteX63" fmla="*/ 309077 w 556002"/>
                  <a:gd name="connsiteY63" fmla="*/ 69648 h 608660"/>
                  <a:gd name="connsiteX64" fmla="*/ 239358 w 556002"/>
                  <a:gd name="connsiteY64" fmla="*/ 139296 h 608660"/>
                  <a:gd name="connsiteX65" fmla="*/ 169639 w 556002"/>
                  <a:gd name="connsiteY65" fmla="*/ 69648 h 608660"/>
                  <a:gd name="connsiteX66" fmla="*/ 239358 w 556002"/>
                  <a:gd name="connsiteY66" fmla="*/ 0 h 6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56002" h="608660">
                    <a:moveTo>
                      <a:pt x="480336" y="240824"/>
                    </a:moveTo>
                    <a:cubicBezTo>
                      <a:pt x="477755" y="238891"/>
                      <a:pt x="473699" y="239443"/>
                      <a:pt x="471763" y="242112"/>
                    </a:cubicBezTo>
                    <a:cubicBezTo>
                      <a:pt x="469736" y="244782"/>
                      <a:pt x="470289" y="248648"/>
                      <a:pt x="473054" y="250673"/>
                    </a:cubicBezTo>
                    <a:cubicBezTo>
                      <a:pt x="480889" y="256472"/>
                      <a:pt x="494163" y="268898"/>
                      <a:pt x="496375" y="277458"/>
                    </a:cubicBezTo>
                    <a:cubicBezTo>
                      <a:pt x="497020" y="280220"/>
                      <a:pt x="499509" y="282153"/>
                      <a:pt x="502366" y="282153"/>
                    </a:cubicBezTo>
                    <a:cubicBezTo>
                      <a:pt x="502735" y="282153"/>
                      <a:pt x="503288" y="282153"/>
                      <a:pt x="503841" y="281968"/>
                    </a:cubicBezTo>
                    <a:cubicBezTo>
                      <a:pt x="505408" y="281600"/>
                      <a:pt x="506699" y="280588"/>
                      <a:pt x="507620" y="279207"/>
                    </a:cubicBezTo>
                    <a:cubicBezTo>
                      <a:pt x="508450" y="277826"/>
                      <a:pt x="508727" y="276170"/>
                      <a:pt x="508358" y="274513"/>
                    </a:cubicBezTo>
                    <a:cubicBezTo>
                      <a:pt x="504394" y="258865"/>
                      <a:pt x="482825" y="242573"/>
                      <a:pt x="480336" y="240824"/>
                    </a:cubicBezTo>
                    <a:close/>
                    <a:moveTo>
                      <a:pt x="494716" y="215419"/>
                    </a:moveTo>
                    <a:cubicBezTo>
                      <a:pt x="491582" y="214406"/>
                      <a:pt x="487987" y="216339"/>
                      <a:pt x="487065" y="219561"/>
                    </a:cubicBezTo>
                    <a:cubicBezTo>
                      <a:pt x="486143" y="222875"/>
                      <a:pt x="487987" y="226280"/>
                      <a:pt x="491305" y="227201"/>
                    </a:cubicBezTo>
                    <a:cubicBezTo>
                      <a:pt x="491582" y="227293"/>
                      <a:pt x="520802" y="236037"/>
                      <a:pt x="523014" y="254631"/>
                    </a:cubicBezTo>
                    <a:cubicBezTo>
                      <a:pt x="523383" y="257668"/>
                      <a:pt x="525964" y="260061"/>
                      <a:pt x="529098" y="260061"/>
                    </a:cubicBezTo>
                    <a:lnTo>
                      <a:pt x="529835" y="259969"/>
                    </a:lnTo>
                    <a:cubicBezTo>
                      <a:pt x="533154" y="259601"/>
                      <a:pt x="535642" y="256564"/>
                      <a:pt x="535274" y="253158"/>
                    </a:cubicBezTo>
                    <a:cubicBezTo>
                      <a:pt x="532047" y="226004"/>
                      <a:pt x="496190" y="215787"/>
                      <a:pt x="494716" y="215419"/>
                    </a:cubicBezTo>
                    <a:close/>
                    <a:moveTo>
                      <a:pt x="370276" y="134234"/>
                    </a:moveTo>
                    <a:cubicBezTo>
                      <a:pt x="377374" y="132945"/>
                      <a:pt x="384748" y="134418"/>
                      <a:pt x="390740" y="138376"/>
                    </a:cubicBezTo>
                    <a:lnTo>
                      <a:pt x="479322" y="196549"/>
                    </a:lnTo>
                    <a:cubicBezTo>
                      <a:pt x="479599" y="196733"/>
                      <a:pt x="479783" y="197009"/>
                      <a:pt x="480059" y="197194"/>
                    </a:cubicBezTo>
                    <a:cubicBezTo>
                      <a:pt x="483193" y="196365"/>
                      <a:pt x="486327" y="195997"/>
                      <a:pt x="489093" y="196549"/>
                    </a:cubicBezTo>
                    <a:lnTo>
                      <a:pt x="535274" y="205110"/>
                    </a:lnTo>
                    <a:cubicBezTo>
                      <a:pt x="542832" y="206490"/>
                      <a:pt x="552972" y="212749"/>
                      <a:pt x="554907" y="220205"/>
                    </a:cubicBezTo>
                    <a:cubicBezTo>
                      <a:pt x="557396" y="229502"/>
                      <a:pt x="555276" y="237050"/>
                      <a:pt x="552234" y="242665"/>
                    </a:cubicBezTo>
                    <a:cubicBezTo>
                      <a:pt x="548455" y="249384"/>
                      <a:pt x="544307" y="259877"/>
                      <a:pt x="540712" y="266689"/>
                    </a:cubicBezTo>
                    <a:cubicBezTo>
                      <a:pt x="537302" y="272948"/>
                      <a:pt x="531494" y="278195"/>
                      <a:pt x="526056" y="281968"/>
                    </a:cubicBezTo>
                    <a:cubicBezTo>
                      <a:pt x="519788" y="286479"/>
                      <a:pt x="511676" y="295223"/>
                      <a:pt x="505777" y="300194"/>
                    </a:cubicBezTo>
                    <a:cubicBezTo>
                      <a:pt x="501445" y="303968"/>
                      <a:pt x="496190" y="306453"/>
                      <a:pt x="491489" y="308110"/>
                    </a:cubicBezTo>
                    <a:cubicBezTo>
                      <a:pt x="484207" y="310687"/>
                      <a:pt x="475543" y="305440"/>
                      <a:pt x="472593" y="298353"/>
                    </a:cubicBezTo>
                    <a:lnTo>
                      <a:pt x="450655" y="244966"/>
                    </a:lnTo>
                    <a:cubicBezTo>
                      <a:pt x="450470" y="244690"/>
                      <a:pt x="450470" y="244413"/>
                      <a:pt x="450378" y="244137"/>
                    </a:cubicBezTo>
                    <a:cubicBezTo>
                      <a:pt x="449825" y="243769"/>
                      <a:pt x="449180" y="243585"/>
                      <a:pt x="448535" y="243217"/>
                    </a:cubicBezTo>
                    <a:lnTo>
                      <a:pt x="369354" y="191211"/>
                    </a:lnTo>
                    <a:lnTo>
                      <a:pt x="343176" y="195997"/>
                    </a:lnTo>
                    <a:lnTo>
                      <a:pt x="381614" y="323482"/>
                    </a:lnTo>
                    <a:lnTo>
                      <a:pt x="485867" y="419118"/>
                    </a:lnTo>
                    <a:cubicBezTo>
                      <a:pt x="491213" y="423996"/>
                      <a:pt x="495176" y="430164"/>
                      <a:pt x="497389" y="437067"/>
                    </a:cubicBezTo>
                    <a:lnTo>
                      <a:pt x="535274" y="553782"/>
                    </a:lnTo>
                    <a:cubicBezTo>
                      <a:pt x="542463" y="575873"/>
                      <a:pt x="530388" y="599437"/>
                      <a:pt x="508358" y="606617"/>
                    </a:cubicBezTo>
                    <a:cubicBezTo>
                      <a:pt x="504025" y="607998"/>
                      <a:pt x="499693" y="608642"/>
                      <a:pt x="495361" y="608642"/>
                    </a:cubicBezTo>
                    <a:cubicBezTo>
                      <a:pt x="477663" y="608642"/>
                      <a:pt x="461255" y="597412"/>
                      <a:pt x="455448" y="579647"/>
                    </a:cubicBezTo>
                    <a:lnTo>
                      <a:pt x="420974" y="473333"/>
                    </a:lnTo>
                    <a:lnTo>
                      <a:pt x="321422" y="382115"/>
                    </a:lnTo>
                    <a:lnTo>
                      <a:pt x="278836" y="502144"/>
                    </a:lnTo>
                    <a:cubicBezTo>
                      <a:pt x="275241" y="512269"/>
                      <a:pt x="267867" y="520645"/>
                      <a:pt x="258189" y="525524"/>
                    </a:cubicBezTo>
                    <a:lnTo>
                      <a:pt x="101672" y="604132"/>
                    </a:lnTo>
                    <a:cubicBezTo>
                      <a:pt x="80932" y="614625"/>
                      <a:pt x="55767" y="606249"/>
                      <a:pt x="45351" y="585538"/>
                    </a:cubicBezTo>
                    <a:cubicBezTo>
                      <a:pt x="34935" y="564920"/>
                      <a:pt x="43231" y="539699"/>
                      <a:pt x="63971" y="529298"/>
                    </a:cubicBezTo>
                    <a:lnTo>
                      <a:pt x="205463" y="458238"/>
                    </a:lnTo>
                    <a:lnTo>
                      <a:pt x="243256" y="354133"/>
                    </a:lnTo>
                    <a:lnTo>
                      <a:pt x="208966" y="230883"/>
                    </a:lnTo>
                    <a:lnTo>
                      <a:pt x="165643" y="246254"/>
                    </a:lnTo>
                    <a:cubicBezTo>
                      <a:pt x="162048" y="247543"/>
                      <a:pt x="158176" y="248003"/>
                      <a:pt x="154397" y="247819"/>
                    </a:cubicBezTo>
                    <a:lnTo>
                      <a:pt x="68857" y="242020"/>
                    </a:lnTo>
                    <a:cubicBezTo>
                      <a:pt x="61482" y="248924"/>
                      <a:pt x="51712" y="253250"/>
                      <a:pt x="40835" y="253250"/>
                    </a:cubicBezTo>
                    <a:cubicBezTo>
                      <a:pt x="18343" y="253250"/>
                      <a:pt x="0" y="234933"/>
                      <a:pt x="0" y="212381"/>
                    </a:cubicBezTo>
                    <a:cubicBezTo>
                      <a:pt x="0" y="189830"/>
                      <a:pt x="18343" y="171605"/>
                      <a:pt x="40835" y="171605"/>
                    </a:cubicBezTo>
                    <a:cubicBezTo>
                      <a:pt x="53463" y="171605"/>
                      <a:pt x="64524" y="177311"/>
                      <a:pt x="71991" y="186240"/>
                    </a:cubicBezTo>
                    <a:lnTo>
                      <a:pt x="152369" y="191671"/>
                    </a:lnTo>
                    <a:lnTo>
                      <a:pt x="251736" y="156325"/>
                    </a:lnTo>
                    <a:cubicBezTo>
                      <a:pt x="253211" y="155865"/>
                      <a:pt x="254594" y="155404"/>
                      <a:pt x="256069" y="155220"/>
                    </a:cubicBezTo>
                    <a:close/>
                    <a:moveTo>
                      <a:pt x="239358" y="0"/>
                    </a:moveTo>
                    <a:cubicBezTo>
                      <a:pt x="277863" y="0"/>
                      <a:pt x="309077" y="31182"/>
                      <a:pt x="309077" y="69648"/>
                    </a:cubicBezTo>
                    <a:cubicBezTo>
                      <a:pt x="309077" y="108114"/>
                      <a:pt x="277863" y="139296"/>
                      <a:pt x="239358" y="139296"/>
                    </a:cubicBezTo>
                    <a:cubicBezTo>
                      <a:pt x="200853" y="139296"/>
                      <a:pt x="169639" y="108114"/>
                      <a:pt x="169639" y="69648"/>
                    </a:cubicBezTo>
                    <a:cubicBezTo>
                      <a:pt x="169639" y="31182"/>
                      <a:pt x="200853" y="0"/>
                      <a:pt x="239358" y="0"/>
                    </a:cubicBezTo>
                    <a:close/>
                  </a:path>
                </a:pathLst>
              </a:custGeom>
              <a:solidFill>
                <a:srgbClr val="FF9409"/>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grpSp>
        <p:nvGrpSpPr>
          <p:cNvPr id="7" name="组合 6">
            <a:extLst>
              <a:ext uri="{FF2B5EF4-FFF2-40B4-BE49-F238E27FC236}">
                <a16:creationId xmlns:a16="http://schemas.microsoft.com/office/drawing/2014/main" xmlns="" id="{28D2D641-C255-4953-9371-9C4D911103D4}"/>
              </a:ext>
            </a:extLst>
          </p:cNvPr>
          <p:cNvGrpSpPr/>
          <p:nvPr/>
        </p:nvGrpSpPr>
        <p:grpSpPr>
          <a:xfrm>
            <a:off x="8035856" y="4025053"/>
            <a:ext cx="3595582" cy="1420072"/>
            <a:chOff x="8035856" y="4025053"/>
            <a:chExt cx="3595582" cy="1420072"/>
          </a:xfrm>
        </p:grpSpPr>
        <p:grpSp>
          <p:nvGrpSpPr>
            <p:cNvPr id="63" name="组合 62">
              <a:extLst>
                <a:ext uri="{FF2B5EF4-FFF2-40B4-BE49-F238E27FC236}">
                  <a16:creationId xmlns:a16="http://schemas.microsoft.com/office/drawing/2014/main" xmlns="" id="{09C14144-112A-4EC6-A77E-B2E61D36E647}"/>
                </a:ext>
              </a:extLst>
            </p:cNvPr>
            <p:cNvGrpSpPr/>
            <p:nvPr/>
          </p:nvGrpSpPr>
          <p:grpSpPr>
            <a:xfrm>
              <a:off x="8035856" y="4617130"/>
              <a:ext cx="3595582" cy="827995"/>
              <a:chOff x="14439" y="2351"/>
              <a:chExt cx="5662" cy="1304"/>
            </a:xfrm>
          </p:grpSpPr>
          <p:sp>
            <p:nvSpPr>
              <p:cNvPr id="64" name="矩形 63">
                <a:extLst>
                  <a:ext uri="{FF2B5EF4-FFF2-40B4-BE49-F238E27FC236}">
                    <a16:creationId xmlns:a16="http://schemas.microsoft.com/office/drawing/2014/main" xmlns="" id="{3313D28E-21E8-482F-BCDF-251B2D36DC1E}"/>
                  </a:ext>
                </a:extLst>
              </p:cNvPr>
              <p:cNvSpPr/>
              <p:nvPr/>
            </p:nvSpPr>
            <p:spPr>
              <a:xfrm>
                <a:off x="15629" y="2689"/>
                <a:ext cx="4472" cy="966"/>
              </a:xfrm>
              <a:prstGeom prst="rect">
                <a:avLst/>
              </a:prstGeom>
            </p:spPr>
            <p:txBody>
              <a:bodyPr wrap="square">
                <a:spAutoFit/>
              </a:bodyPr>
              <a:lstStyle/>
              <a:p>
                <a:pPr fontAlgn="auto">
                  <a:lnSpc>
                    <a:spcPct val="150000"/>
                  </a:lnSpc>
                </a:pPr>
                <a:r>
                  <a:rPr lang="zh-CN" altLang="en-US" sz="1200" dirty="0">
                    <a:solidFill>
                      <a:schemeClr val="bg1"/>
                    </a:solidFill>
                    <a:cs typeface="+mn-ea"/>
                    <a:sym typeface="+mn-lt"/>
                  </a:rPr>
                  <a:t>If you are ever in trouble, don't try to be brave, just run, just run away. </a:t>
                </a:r>
                <a:endParaRPr lang="zh-CN" altLang="en-US" sz="1400" dirty="0">
                  <a:solidFill>
                    <a:schemeClr val="bg1"/>
                  </a:solidFill>
                  <a:cs typeface="+mn-ea"/>
                  <a:sym typeface="+mn-lt"/>
                </a:endParaRPr>
              </a:p>
            </p:txBody>
          </p:sp>
          <p:sp>
            <p:nvSpPr>
              <p:cNvPr id="65" name="文本框 217">
                <a:extLst>
                  <a:ext uri="{FF2B5EF4-FFF2-40B4-BE49-F238E27FC236}">
                    <a16:creationId xmlns:a16="http://schemas.microsoft.com/office/drawing/2014/main" xmlns="" id="{070565F2-160E-45B3-BFD1-34C1C9BB36A5}"/>
                  </a:ext>
                </a:extLst>
              </p:cNvPr>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1"/>
                    </a:solidFill>
                    <a:cs typeface="+mn-ea"/>
                    <a:sym typeface="+mn-lt"/>
                  </a:rPr>
                  <a:t>单击此处输入标题</a:t>
                </a:r>
              </a:p>
            </p:txBody>
          </p:sp>
        </p:grpSp>
        <p:grpSp>
          <p:nvGrpSpPr>
            <p:cNvPr id="110" name="组合 109">
              <a:extLst>
                <a:ext uri="{FF2B5EF4-FFF2-40B4-BE49-F238E27FC236}">
                  <a16:creationId xmlns:a16="http://schemas.microsoft.com/office/drawing/2014/main" xmlns="" id="{1E169160-6E60-4844-BDD2-190C72EC083D}"/>
                </a:ext>
              </a:extLst>
            </p:cNvPr>
            <p:cNvGrpSpPr/>
            <p:nvPr/>
          </p:nvGrpSpPr>
          <p:grpSpPr>
            <a:xfrm>
              <a:off x="8791551" y="4025053"/>
              <a:ext cx="583150" cy="583150"/>
              <a:chOff x="4891769" y="5794726"/>
              <a:chExt cx="683173" cy="683173"/>
            </a:xfrm>
            <a:solidFill>
              <a:schemeClr val="bg1"/>
            </a:solidFill>
          </p:grpSpPr>
          <p:sp>
            <p:nvSpPr>
              <p:cNvPr id="111" name="椭圆 110">
                <a:extLst>
                  <a:ext uri="{FF2B5EF4-FFF2-40B4-BE49-F238E27FC236}">
                    <a16:creationId xmlns:a16="http://schemas.microsoft.com/office/drawing/2014/main" xmlns="" id="{E1D6D09C-95D2-4A30-824B-EB24F75578F4}"/>
                  </a:ext>
                </a:extLst>
              </p:cNvPr>
              <p:cNvSpPr/>
              <p:nvPr/>
            </p:nvSpPr>
            <p:spPr>
              <a:xfrm>
                <a:off x="4891769" y="5794726"/>
                <a:ext cx="683173" cy="68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12" name="live-chat_72439">
                <a:extLst>
                  <a:ext uri="{FF2B5EF4-FFF2-40B4-BE49-F238E27FC236}">
                    <a16:creationId xmlns:a16="http://schemas.microsoft.com/office/drawing/2014/main" xmlns="" id="{E3420FDF-76D1-4ED5-A8C9-F76FB007664D}"/>
                  </a:ext>
                </a:extLst>
              </p:cNvPr>
              <p:cNvSpPr>
                <a:spLocks noChangeAspect="1"/>
              </p:cNvSpPr>
              <p:nvPr/>
            </p:nvSpPr>
            <p:spPr bwMode="auto">
              <a:xfrm>
                <a:off x="5036554" y="5939832"/>
                <a:ext cx="393600" cy="392958"/>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rgbClr val="FF9409"/>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spTree>
    <p:extLst>
      <p:ext uri="{BB962C8B-B14F-4D97-AF65-F5344CB8AC3E}">
        <p14:creationId xmlns:p14="http://schemas.microsoft.com/office/powerpoint/2010/main" val="89754730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1000"/>
                                        <p:tgtEl>
                                          <p:spTgt spid="3"/>
                                        </p:tgtEl>
                                      </p:cBhvr>
                                    </p:animEffect>
                                  </p:childTnLst>
                                </p:cTn>
                              </p:par>
                            </p:childTnLst>
                          </p:cTn>
                        </p:par>
                        <p:par>
                          <p:cTn id="12" fill="hold">
                            <p:stCondLst>
                              <p:cond delay="2000"/>
                            </p:stCondLst>
                            <p:childTnLst>
                              <p:par>
                                <p:cTn id="13" presetID="6"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1000"/>
                                        <p:tgtEl>
                                          <p:spTgt spid="4"/>
                                        </p:tgtEl>
                                      </p:cBhvr>
                                    </p:animEffect>
                                  </p:childTnLst>
                                </p:cTn>
                              </p:par>
                            </p:childTnLst>
                          </p:cTn>
                        </p:par>
                        <p:par>
                          <p:cTn id="16" fill="hold">
                            <p:stCondLst>
                              <p:cond delay="3000"/>
                            </p:stCondLst>
                            <p:childTnLst>
                              <p:par>
                                <p:cTn id="17" presetID="6"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1000"/>
                                        <p:tgtEl>
                                          <p:spTgt spid="5"/>
                                        </p:tgtEl>
                                      </p:cBhvr>
                                    </p:animEffect>
                                  </p:childTnLst>
                                </p:cTn>
                              </p:par>
                            </p:childTnLst>
                          </p:cTn>
                        </p:par>
                        <p:par>
                          <p:cTn id="20" fill="hold">
                            <p:stCondLst>
                              <p:cond delay="4000"/>
                            </p:stCondLst>
                            <p:childTnLst>
                              <p:par>
                                <p:cTn id="21" presetID="6"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ircle(in)">
                                      <p:cBhvr>
                                        <p:cTn id="23" dur="1000"/>
                                        <p:tgtEl>
                                          <p:spTgt spid="6"/>
                                        </p:tgtEl>
                                      </p:cBhvr>
                                    </p:animEffect>
                                  </p:childTnLst>
                                </p:cTn>
                              </p:par>
                            </p:childTnLst>
                          </p:cTn>
                        </p:par>
                        <p:par>
                          <p:cTn id="24" fill="hold">
                            <p:stCondLst>
                              <p:cond delay="5000"/>
                            </p:stCondLst>
                            <p:childTnLst>
                              <p:par>
                                <p:cTn id="25" presetID="6"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A44EB2B6-9320-4EA5-B01E-CB703A785630}"/>
              </a:ext>
            </a:extLst>
          </p:cNvPr>
          <p:cNvSpPr/>
          <p:nvPr/>
        </p:nvSpPr>
        <p:spPr>
          <a:xfrm>
            <a:off x="0" y="2017078"/>
            <a:ext cx="12192000" cy="3417993"/>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8E5020A-DD01-40FA-A213-02B2136277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7118" y="2024063"/>
            <a:ext cx="5117763" cy="3411009"/>
          </a:xfrm>
          <a:prstGeom prst="rect">
            <a:avLst/>
          </a:prstGeom>
        </p:spPr>
      </p:pic>
      <p:sp>
        <p:nvSpPr>
          <p:cNvPr id="8" name="文本框 7">
            <a:extLst>
              <a:ext uri="{FF2B5EF4-FFF2-40B4-BE49-F238E27FC236}">
                <a16:creationId xmlns:a16="http://schemas.microsoft.com/office/drawing/2014/main" xmlns="" id="{FEF06502-7B31-42B4-8852-F175EBDA0B9B}"/>
              </a:ext>
            </a:extLst>
          </p:cNvPr>
          <p:cNvSpPr txBox="1"/>
          <p:nvPr/>
        </p:nvSpPr>
        <p:spPr>
          <a:xfrm>
            <a:off x="622725" y="2785298"/>
            <a:ext cx="2291669" cy="646331"/>
          </a:xfrm>
          <a:prstGeom prst="rect">
            <a:avLst/>
          </a:prstGeom>
          <a:noFill/>
        </p:spPr>
        <p:txBody>
          <a:bodyPr wrap="square" rtlCol="0">
            <a:spAutoFit/>
          </a:bodyPr>
          <a:lstStyle/>
          <a:p>
            <a:pPr algn="ctr"/>
            <a:r>
              <a:rPr lang="en-US" altLang="zh-CN" sz="3600" b="1" dirty="0">
                <a:solidFill>
                  <a:schemeClr val="bg1"/>
                </a:solidFill>
                <a:cs typeface="+mn-ea"/>
                <a:sym typeface="+mn-lt"/>
              </a:rPr>
              <a:t>S U N</a:t>
            </a:r>
            <a:endParaRPr lang="zh-CN" altLang="en-US" sz="3600" b="1" dirty="0">
              <a:solidFill>
                <a:schemeClr val="bg1"/>
              </a:solidFill>
              <a:cs typeface="+mn-ea"/>
              <a:sym typeface="+mn-lt"/>
            </a:endParaRPr>
          </a:p>
        </p:txBody>
      </p:sp>
      <p:sp>
        <p:nvSpPr>
          <p:cNvPr id="9" name="文本框 8">
            <a:extLst>
              <a:ext uri="{FF2B5EF4-FFF2-40B4-BE49-F238E27FC236}">
                <a16:creationId xmlns:a16="http://schemas.microsoft.com/office/drawing/2014/main" xmlns="" id="{3D16AE0B-BA92-488F-9F99-25DB278EBDF3}"/>
              </a:ext>
            </a:extLst>
          </p:cNvPr>
          <p:cNvSpPr txBox="1"/>
          <p:nvPr/>
        </p:nvSpPr>
        <p:spPr>
          <a:xfrm>
            <a:off x="225887" y="3431629"/>
            <a:ext cx="3085346" cy="369332"/>
          </a:xfrm>
          <a:prstGeom prst="rect">
            <a:avLst/>
          </a:prstGeom>
          <a:noFill/>
        </p:spPr>
        <p:txBody>
          <a:bodyPr wrap="square" rtlCol="0">
            <a:spAutoFit/>
          </a:bodyPr>
          <a:lstStyle/>
          <a:p>
            <a:pPr algn="ctr"/>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10" name="文本框 9">
            <a:extLst>
              <a:ext uri="{FF2B5EF4-FFF2-40B4-BE49-F238E27FC236}">
                <a16:creationId xmlns:a16="http://schemas.microsoft.com/office/drawing/2014/main" xmlns="" id="{C6547C48-79D4-4398-A5B6-6DF14C60EEC0}"/>
              </a:ext>
            </a:extLst>
          </p:cNvPr>
          <p:cNvSpPr txBox="1"/>
          <p:nvPr/>
        </p:nvSpPr>
        <p:spPr>
          <a:xfrm>
            <a:off x="225887" y="3795713"/>
            <a:ext cx="3085346" cy="369332"/>
          </a:xfrm>
          <a:prstGeom prst="rect">
            <a:avLst/>
          </a:prstGeom>
          <a:noFill/>
        </p:spPr>
        <p:txBody>
          <a:bodyPr wrap="square" rtlCol="0">
            <a:spAutoFit/>
          </a:bodyPr>
          <a:lstStyle/>
          <a:p>
            <a:pPr algn="ctr"/>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15" name="文本框 14">
            <a:extLst>
              <a:ext uri="{FF2B5EF4-FFF2-40B4-BE49-F238E27FC236}">
                <a16:creationId xmlns:a16="http://schemas.microsoft.com/office/drawing/2014/main" xmlns="" id="{193631A9-5BD1-45CF-9E6B-33B40C782AFF}"/>
              </a:ext>
            </a:extLst>
          </p:cNvPr>
          <p:cNvSpPr txBox="1"/>
          <p:nvPr/>
        </p:nvSpPr>
        <p:spPr>
          <a:xfrm>
            <a:off x="7013816" y="2203678"/>
            <a:ext cx="800219" cy="3105150"/>
          </a:xfrm>
          <a:prstGeom prst="rect">
            <a:avLst/>
          </a:prstGeom>
          <a:noFill/>
        </p:spPr>
        <p:txBody>
          <a:bodyPr vert="eaVert" wrap="square" rtlCol="0">
            <a:spAutoFit/>
          </a:bodyPr>
          <a:lstStyle/>
          <a:p>
            <a:pPr algn="dist"/>
            <a:r>
              <a:rPr lang="en-US" altLang="zh-CN" sz="4000" b="1" dirty="0">
                <a:solidFill>
                  <a:srgbClr val="FF9409"/>
                </a:solidFill>
                <a:cs typeface="+mn-ea"/>
                <a:sym typeface="+mn-lt"/>
              </a:rPr>
              <a:t>SUNDAY</a:t>
            </a:r>
            <a:endParaRPr lang="zh-CN" altLang="en-US" sz="4000" b="1" dirty="0">
              <a:solidFill>
                <a:srgbClr val="FF9409"/>
              </a:solidFill>
              <a:cs typeface="+mn-ea"/>
              <a:sym typeface="+mn-lt"/>
            </a:endParaRPr>
          </a:p>
        </p:txBody>
      </p:sp>
      <p:grpSp>
        <p:nvGrpSpPr>
          <p:cNvPr id="18" name="组合 17">
            <a:extLst>
              <a:ext uri="{FF2B5EF4-FFF2-40B4-BE49-F238E27FC236}">
                <a16:creationId xmlns:a16="http://schemas.microsoft.com/office/drawing/2014/main" xmlns="" id="{95DDE6D6-EFE4-48B6-A046-F5474720B1BC}"/>
              </a:ext>
            </a:extLst>
          </p:cNvPr>
          <p:cNvGrpSpPr/>
          <p:nvPr/>
        </p:nvGrpSpPr>
        <p:grpSpPr>
          <a:xfrm>
            <a:off x="10600979" y="478920"/>
            <a:ext cx="1238942" cy="283780"/>
            <a:chOff x="1776248" y="1881352"/>
            <a:chExt cx="1238942" cy="283780"/>
          </a:xfrm>
        </p:grpSpPr>
        <p:sp>
          <p:nvSpPr>
            <p:cNvPr id="19" name="椭圆 18">
              <a:extLst>
                <a:ext uri="{FF2B5EF4-FFF2-40B4-BE49-F238E27FC236}">
                  <a16:creationId xmlns:a16="http://schemas.microsoft.com/office/drawing/2014/main" xmlns="" id="{485B87B0-F91A-4F77-A567-7BD9CDFBB6B3}"/>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a:extLst>
                <a:ext uri="{FF2B5EF4-FFF2-40B4-BE49-F238E27FC236}">
                  <a16:creationId xmlns:a16="http://schemas.microsoft.com/office/drawing/2014/main" xmlns="" id="{6890D206-C020-425C-A18D-CF7A48484AA7}"/>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a16="http://schemas.microsoft.com/office/drawing/2014/main" xmlns="" id="{055EE99A-67E1-4878-AA69-A6051C299DAB}"/>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矩形 21">
            <a:extLst>
              <a:ext uri="{FF2B5EF4-FFF2-40B4-BE49-F238E27FC236}">
                <a16:creationId xmlns:a16="http://schemas.microsoft.com/office/drawing/2014/main" xmlns="" id="{B84B067E-17F4-4A3F-ABFF-81FB0FEDABF3}"/>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F527B3FD-A9BE-44BF-8EFB-FE899A2DE733}"/>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24" name="文本框 23">
            <a:extLst>
              <a:ext uri="{FF2B5EF4-FFF2-40B4-BE49-F238E27FC236}">
                <a16:creationId xmlns:a16="http://schemas.microsoft.com/office/drawing/2014/main" xmlns="" id="{760E1084-736E-4BC8-A141-224B9B00D92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27" name="文本框 26">
            <a:extLst>
              <a:ext uri="{FF2B5EF4-FFF2-40B4-BE49-F238E27FC236}">
                <a16:creationId xmlns:a16="http://schemas.microsoft.com/office/drawing/2014/main" xmlns="" id="{FED87E2A-7121-4871-B6DD-4AC420D98085}"/>
              </a:ext>
            </a:extLst>
          </p:cNvPr>
          <p:cNvSpPr txBox="1"/>
          <p:nvPr/>
        </p:nvSpPr>
        <p:spPr>
          <a:xfrm>
            <a:off x="8880767" y="3429001"/>
            <a:ext cx="3085346" cy="369332"/>
          </a:xfrm>
          <a:prstGeom prst="rect">
            <a:avLst/>
          </a:prstGeom>
          <a:noFill/>
        </p:spPr>
        <p:txBody>
          <a:bodyPr wrap="square" rtlCol="0">
            <a:spAutoFit/>
          </a:bodyPr>
          <a:lstStyle/>
          <a:p>
            <a:pPr algn="ctr"/>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28" name="文本框 27">
            <a:extLst>
              <a:ext uri="{FF2B5EF4-FFF2-40B4-BE49-F238E27FC236}">
                <a16:creationId xmlns:a16="http://schemas.microsoft.com/office/drawing/2014/main" xmlns="" id="{D93F6FED-04EA-42E5-9F66-8622F09C9F95}"/>
              </a:ext>
            </a:extLst>
          </p:cNvPr>
          <p:cNvSpPr txBox="1"/>
          <p:nvPr/>
        </p:nvSpPr>
        <p:spPr>
          <a:xfrm>
            <a:off x="8880767" y="3793085"/>
            <a:ext cx="3085346" cy="369332"/>
          </a:xfrm>
          <a:prstGeom prst="rect">
            <a:avLst/>
          </a:prstGeom>
          <a:noFill/>
        </p:spPr>
        <p:txBody>
          <a:bodyPr wrap="square" rtlCol="0">
            <a:spAutoFit/>
          </a:bodyPr>
          <a:lstStyle/>
          <a:p>
            <a:pPr algn="ctr"/>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30" name="文本框 29">
            <a:extLst>
              <a:ext uri="{FF2B5EF4-FFF2-40B4-BE49-F238E27FC236}">
                <a16:creationId xmlns:a16="http://schemas.microsoft.com/office/drawing/2014/main" xmlns="" id="{F633C850-1768-4EEF-B1C9-B7481B309A9A}"/>
              </a:ext>
            </a:extLst>
          </p:cNvPr>
          <p:cNvSpPr txBox="1"/>
          <p:nvPr/>
        </p:nvSpPr>
        <p:spPr>
          <a:xfrm>
            <a:off x="9277606" y="2782669"/>
            <a:ext cx="2291669" cy="646331"/>
          </a:xfrm>
          <a:prstGeom prst="rect">
            <a:avLst/>
          </a:prstGeom>
          <a:noFill/>
        </p:spPr>
        <p:txBody>
          <a:bodyPr wrap="square" rtlCol="0">
            <a:spAutoFit/>
          </a:bodyPr>
          <a:lstStyle/>
          <a:p>
            <a:pPr algn="ctr"/>
            <a:r>
              <a:rPr lang="en-US" altLang="zh-CN" sz="3600" b="1" dirty="0">
                <a:solidFill>
                  <a:schemeClr val="bg1"/>
                </a:solidFill>
                <a:cs typeface="+mn-ea"/>
                <a:sym typeface="+mn-lt"/>
              </a:rPr>
              <a:t>S U N</a:t>
            </a:r>
            <a:endParaRPr lang="zh-CN" altLang="en-US" sz="3600" b="1" dirty="0">
              <a:solidFill>
                <a:schemeClr val="bg1"/>
              </a:solidFill>
              <a:cs typeface="+mn-ea"/>
              <a:sym typeface="+mn-lt"/>
            </a:endParaRPr>
          </a:p>
        </p:txBody>
      </p:sp>
    </p:spTree>
    <p:extLst>
      <p:ext uri="{BB962C8B-B14F-4D97-AF65-F5344CB8AC3E}">
        <p14:creationId xmlns:p14="http://schemas.microsoft.com/office/powerpoint/2010/main" val="254242628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1+#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5"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C89F6D93-5264-4E63-8084-B37C3C2D4D38}"/>
              </a:ext>
            </a:extLst>
          </p:cNvPr>
          <p:cNvSpPr/>
          <p:nvPr/>
        </p:nvSpPr>
        <p:spPr>
          <a:xfrm>
            <a:off x="6096000" y="3429000"/>
            <a:ext cx="6096000" cy="201612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5A23CB36-28AC-4B61-B988-B1BFFF375F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04"/>
          <a:stretch/>
        </p:blipFill>
        <p:spPr>
          <a:xfrm>
            <a:off x="0" y="2028806"/>
            <a:ext cx="6096000" cy="3416319"/>
          </a:xfrm>
          <a:prstGeom prst="rect">
            <a:avLst/>
          </a:prstGeom>
        </p:spPr>
      </p:pic>
      <p:sp>
        <p:nvSpPr>
          <p:cNvPr id="8" name="文本框 7">
            <a:extLst>
              <a:ext uri="{FF2B5EF4-FFF2-40B4-BE49-F238E27FC236}">
                <a16:creationId xmlns:a16="http://schemas.microsoft.com/office/drawing/2014/main" xmlns="" id="{DF3817AC-0FD4-40C7-A6C7-5746E26FCACF}"/>
              </a:ext>
            </a:extLst>
          </p:cNvPr>
          <p:cNvSpPr txBox="1"/>
          <p:nvPr/>
        </p:nvSpPr>
        <p:spPr>
          <a:xfrm>
            <a:off x="1698179" y="2537718"/>
            <a:ext cx="2699641" cy="523220"/>
          </a:xfrm>
          <a:prstGeom prst="rect">
            <a:avLst/>
          </a:prstGeom>
          <a:noFill/>
        </p:spPr>
        <p:txBody>
          <a:bodyPr wrap="square" rtlCol="0">
            <a:spAutoFit/>
          </a:bodyPr>
          <a:lstStyle/>
          <a:p>
            <a:pPr algn="ctr"/>
            <a:r>
              <a:rPr lang="zh-CN" altLang="en-US" sz="2800" b="1" dirty="0">
                <a:solidFill>
                  <a:srgbClr val="FF9409"/>
                </a:solidFill>
                <a:cs typeface="+mn-ea"/>
                <a:sym typeface="+mn-lt"/>
              </a:rPr>
              <a:t>添 加 标 题</a:t>
            </a:r>
          </a:p>
        </p:txBody>
      </p:sp>
      <p:sp>
        <p:nvSpPr>
          <p:cNvPr id="9" name="文本框 8">
            <a:extLst>
              <a:ext uri="{FF2B5EF4-FFF2-40B4-BE49-F238E27FC236}">
                <a16:creationId xmlns:a16="http://schemas.microsoft.com/office/drawing/2014/main" xmlns="" id="{AD715A29-8739-41DF-96F5-07C4EDB2B120}"/>
              </a:ext>
            </a:extLst>
          </p:cNvPr>
          <p:cNvSpPr txBox="1"/>
          <p:nvPr/>
        </p:nvSpPr>
        <p:spPr>
          <a:xfrm>
            <a:off x="6777059" y="2243428"/>
            <a:ext cx="4585281" cy="3831818"/>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cs typeface="+mn-ea"/>
                <a:sym typeface="+mn-lt"/>
              </a:rPr>
              <a:t>Click here to add words Click here to add words Click here to add words</a:t>
            </a:r>
          </a:p>
          <a:p>
            <a:pPr>
              <a:lnSpc>
                <a:spcPct val="150000"/>
              </a:lnSpc>
            </a:pPr>
            <a:endParaRPr lang="zh-CN" altLang="en-US" dirty="0">
              <a:solidFill>
                <a:schemeClr val="tx1">
                  <a:lumMod val="65000"/>
                  <a:lumOff val="35000"/>
                </a:schemeClr>
              </a:solidFill>
              <a:cs typeface="+mn-ea"/>
              <a:sym typeface="+mn-lt"/>
            </a:endParaRPr>
          </a:p>
          <a:p>
            <a:pPr>
              <a:lnSpc>
                <a:spcPct val="150000"/>
              </a:lnSpc>
            </a:pPr>
            <a:r>
              <a:rPr lang="en-US" altLang="zh-CN" dirty="0">
                <a:solidFill>
                  <a:schemeClr val="bg1"/>
                </a:solidFill>
                <a:cs typeface="+mn-ea"/>
                <a:sym typeface="+mn-lt"/>
              </a:rPr>
              <a:t>Click here to add words Click here to add words Click here to add words Click here to add words Click here to add words</a:t>
            </a:r>
            <a:endParaRPr lang="zh-CN" altLang="en-US" dirty="0">
              <a:solidFill>
                <a:schemeClr val="bg1"/>
              </a:solidFill>
              <a:cs typeface="+mn-ea"/>
              <a:sym typeface="+mn-lt"/>
            </a:endParaRPr>
          </a:p>
          <a:p>
            <a:pPr>
              <a:lnSpc>
                <a:spcPct val="150000"/>
              </a:lnSpc>
            </a:pPr>
            <a:r>
              <a:rPr lang="en-US" altLang="zh-CN" dirty="0">
                <a:solidFill>
                  <a:schemeClr val="bg1"/>
                </a:solidFill>
                <a:cs typeface="+mn-ea"/>
                <a:sym typeface="+mn-lt"/>
              </a:rPr>
              <a:t>Click here to add words Click here to add</a:t>
            </a:r>
            <a:endParaRPr lang="zh-CN" altLang="en-US" dirty="0">
              <a:solidFill>
                <a:schemeClr val="bg1"/>
              </a:solidFill>
              <a:cs typeface="+mn-ea"/>
              <a:sym typeface="+mn-lt"/>
            </a:endParaRPr>
          </a:p>
          <a:p>
            <a:endParaRPr lang="zh-CN" altLang="en-US" dirty="0">
              <a:solidFill>
                <a:schemeClr val="bg1"/>
              </a:solidFill>
              <a:cs typeface="+mn-ea"/>
              <a:sym typeface="+mn-lt"/>
            </a:endParaRPr>
          </a:p>
          <a:p>
            <a:endParaRPr lang="zh-CN" altLang="en-US"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p:txBody>
      </p:sp>
      <p:grpSp>
        <p:nvGrpSpPr>
          <p:cNvPr id="11" name="组合 10">
            <a:extLst>
              <a:ext uri="{FF2B5EF4-FFF2-40B4-BE49-F238E27FC236}">
                <a16:creationId xmlns:a16="http://schemas.microsoft.com/office/drawing/2014/main" xmlns="" id="{C8E7E983-657B-4359-A7C2-1F0D0598DA21}"/>
              </a:ext>
            </a:extLst>
          </p:cNvPr>
          <p:cNvGrpSpPr/>
          <p:nvPr/>
        </p:nvGrpSpPr>
        <p:grpSpPr>
          <a:xfrm>
            <a:off x="10600979" y="478920"/>
            <a:ext cx="1238942" cy="283780"/>
            <a:chOff x="1776248" y="1881352"/>
            <a:chExt cx="1238942" cy="283780"/>
          </a:xfrm>
        </p:grpSpPr>
        <p:sp>
          <p:nvSpPr>
            <p:cNvPr id="12" name="椭圆 11">
              <a:extLst>
                <a:ext uri="{FF2B5EF4-FFF2-40B4-BE49-F238E27FC236}">
                  <a16:creationId xmlns:a16="http://schemas.microsoft.com/office/drawing/2014/main" xmlns="" id="{78E03D1D-1223-4001-BD3F-308BF7896F0B}"/>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xmlns="" id="{AE4518E6-14CD-468D-9420-42391C64ABA0}"/>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a:extLst>
                <a:ext uri="{FF2B5EF4-FFF2-40B4-BE49-F238E27FC236}">
                  <a16:creationId xmlns:a16="http://schemas.microsoft.com/office/drawing/2014/main" xmlns="" id="{ADD0D437-22D0-4E03-A869-1502EF8F1F4B}"/>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矩形 14">
            <a:extLst>
              <a:ext uri="{FF2B5EF4-FFF2-40B4-BE49-F238E27FC236}">
                <a16:creationId xmlns:a16="http://schemas.microsoft.com/office/drawing/2014/main" xmlns="" id="{399DD0ED-98AC-4627-92A5-E307EEA90C5E}"/>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xmlns="" id="{79262EEB-1676-4A24-90E8-5DC935725FA3}"/>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7" name="文本框 16">
            <a:extLst>
              <a:ext uri="{FF2B5EF4-FFF2-40B4-BE49-F238E27FC236}">
                <a16:creationId xmlns:a16="http://schemas.microsoft.com/office/drawing/2014/main" xmlns="" id="{AA093C24-09BC-4A09-A9F9-26B56C757772}"/>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408222032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5C13D3A0-47C5-43F2-A0A7-2EDEC34F98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3371" y="1793826"/>
            <a:ext cx="2842755" cy="4263599"/>
          </a:xfrm>
          <a:prstGeom prst="rect">
            <a:avLst/>
          </a:prstGeom>
        </p:spPr>
      </p:pic>
      <p:sp>
        <p:nvSpPr>
          <p:cNvPr id="20" name="矩形 19">
            <a:extLst>
              <a:ext uri="{FF2B5EF4-FFF2-40B4-BE49-F238E27FC236}">
                <a16:creationId xmlns:a16="http://schemas.microsoft.com/office/drawing/2014/main" xmlns="" id="{4F53D317-BD36-437D-8AE6-B45C0DA1F06F}"/>
              </a:ext>
            </a:extLst>
          </p:cNvPr>
          <p:cNvSpPr/>
          <p:nvPr/>
        </p:nvSpPr>
        <p:spPr>
          <a:xfrm>
            <a:off x="3044640" y="1270606"/>
            <a:ext cx="2842755" cy="4261452"/>
          </a:xfrm>
          <a:prstGeom prst="rect">
            <a:avLst/>
          </a:prstGeom>
          <a:solidFill>
            <a:schemeClr val="bg1"/>
          </a:solidFill>
          <a:ln>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xmlns="" id="{1AFB161A-1BC4-4F32-81C1-AF64A5C8B9D6}"/>
              </a:ext>
            </a:extLst>
          </p:cNvPr>
          <p:cNvSpPr txBox="1"/>
          <p:nvPr/>
        </p:nvSpPr>
        <p:spPr>
          <a:xfrm>
            <a:off x="4096685" y="1601183"/>
            <a:ext cx="738664" cy="3655633"/>
          </a:xfrm>
          <a:prstGeom prst="rect">
            <a:avLst/>
          </a:prstGeom>
          <a:noFill/>
        </p:spPr>
        <p:txBody>
          <a:bodyPr vert="eaVert" wrap="square" rtlCol="0">
            <a:spAutoFit/>
          </a:bodyPr>
          <a:lstStyle/>
          <a:p>
            <a:pPr algn="dist"/>
            <a:r>
              <a:rPr lang="en-US" altLang="zh-CN" sz="3600" b="1" dirty="0">
                <a:solidFill>
                  <a:srgbClr val="FF9409"/>
                </a:solidFill>
                <a:cs typeface="+mn-ea"/>
                <a:sym typeface="+mn-lt"/>
              </a:rPr>
              <a:t>CONTENT</a:t>
            </a:r>
            <a:endParaRPr lang="zh-CN" altLang="en-US" sz="3600" b="1" dirty="0">
              <a:solidFill>
                <a:srgbClr val="FF9409"/>
              </a:solidFill>
              <a:cs typeface="+mn-ea"/>
              <a:sym typeface="+mn-lt"/>
            </a:endParaRPr>
          </a:p>
        </p:txBody>
      </p:sp>
      <p:grpSp>
        <p:nvGrpSpPr>
          <p:cNvPr id="2" name="组合 1">
            <a:extLst>
              <a:ext uri="{FF2B5EF4-FFF2-40B4-BE49-F238E27FC236}">
                <a16:creationId xmlns:a16="http://schemas.microsoft.com/office/drawing/2014/main" xmlns="" id="{7F8CCC09-936E-4A31-AD48-5362EC2820E1}"/>
              </a:ext>
            </a:extLst>
          </p:cNvPr>
          <p:cNvGrpSpPr/>
          <p:nvPr/>
        </p:nvGrpSpPr>
        <p:grpSpPr>
          <a:xfrm>
            <a:off x="7745919" y="1270606"/>
            <a:ext cx="2667000" cy="646331"/>
            <a:chOff x="3229423" y="2157711"/>
            <a:chExt cx="2667000" cy="646331"/>
          </a:xfrm>
        </p:grpSpPr>
        <p:sp>
          <p:nvSpPr>
            <p:cNvPr id="7" name="文本框 6">
              <a:extLst>
                <a:ext uri="{FF2B5EF4-FFF2-40B4-BE49-F238E27FC236}">
                  <a16:creationId xmlns:a16="http://schemas.microsoft.com/office/drawing/2014/main" xmlns="" id="{64AE87F5-5FCD-4078-9977-29C1B0149C77}"/>
                </a:ext>
              </a:extLst>
            </p:cNvPr>
            <p:cNvSpPr txBox="1"/>
            <p:nvPr/>
          </p:nvSpPr>
          <p:spPr>
            <a:xfrm>
              <a:off x="3984719" y="2157711"/>
              <a:ext cx="1911704" cy="523220"/>
            </a:xfrm>
            <a:prstGeom prst="rect">
              <a:avLst/>
            </a:prstGeom>
            <a:solidFill>
              <a:srgbClr val="FF9409"/>
            </a:solidFill>
          </p:spPr>
          <p:txBody>
            <a:bodyPr wrap="square" rtlCol="0">
              <a:spAutoFit/>
            </a:bodyPr>
            <a:lstStyle/>
            <a:p>
              <a:pPr algn="ctr"/>
              <a:r>
                <a:rPr lang="zh-CN" altLang="en-US" sz="2800" dirty="0">
                  <a:solidFill>
                    <a:schemeClr val="bg1"/>
                  </a:solidFill>
                  <a:cs typeface="+mn-ea"/>
                  <a:sym typeface="+mn-lt"/>
                </a:rPr>
                <a:t>添加标题</a:t>
              </a:r>
            </a:p>
          </p:txBody>
        </p:sp>
        <p:sp>
          <p:nvSpPr>
            <p:cNvPr id="8" name="文本框 7">
              <a:extLst>
                <a:ext uri="{FF2B5EF4-FFF2-40B4-BE49-F238E27FC236}">
                  <a16:creationId xmlns:a16="http://schemas.microsoft.com/office/drawing/2014/main" xmlns="" id="{5E364418-5939-4400-8029-A94C49E3E081}"/>
                </a:ext>
              </a:extLst>
            </p:cNvPr>
            <p:cNvSpPr txBox="1"/>
            <p:nvPr/>
          </p:nvSpPr>
          <p:spPr>
            <a:xfrm>
              <a:off x="3229423" y="2157711"/>
              <a:ext cx="755296" cy="646331"/>
            </a:xfrm>
            <a:prstGeom prst="rect">
              <a:avLst/>
            </a:prstGeom>
            <a:noFill/>
          </p:spPr>
          <p:txBody>
            <a:bodyPr wrap="square" rtlCol="0">
              <a:spAutoFit/>
            </a:bodyPr>
            <a:lstStyle/>
            <a:p>
              <a:r>
                <a:rPr lang="en-US" altLang="zh-CN" sz="3600" b="1" dirty="0">
                  <a:solidFill>
                    <a:schemeClr val="bg1">
                      <a:lumMod val="75000"/>
                    </a:schemeClr>
                  </a:solidFill>
                  <a:cs typeface="+mn-ea"/>
                  <a:sym typeface="+mn-lt"/>
                </a:rPr>
                <a:t>01</a:t>
              </a:r>
              <a:endParaRPr lang="zh-CN" altLang="en-US" sz="3600" b="1" dirty="0">
                <a:solidFill>
                  <a:schemeClr val="bg1">
                    <a:lumMod val="75000"/>
                  </a:schemeClr>
                </a:solidFill>
                <a:cs typeface="+mn-ea"/>
                <a:sym typeface="+mn-lt"/>
              </a:endParaRPr>
            </a:p>
          </p:txBody>
        </p:sp>
      </p:grpSp>
      <p:grpSp>
        <p:nvGrpSpPr>
          <p:cNvPr id="16" name="组合 15">
            <a:extLst>
              <a:ext uri="{FF2B5EF4-FFF2-40B4-BE49-F238E27FC236}">
                <a16:creationId xmlns:a16="http://schemas.microsoft.com/office/drawing/2014/main" xmlns="" id="{A0E4B8EF-EA27-455E-B9D2-B0F694B1B8F6}"/>
              </a:ext>
            </a:extLst>
          </p:cNvPr>
          <p:cNvGrpSpPr/>
          <p:nvPr/>
        </p:nvGrpSpPr>
        <p:grpSpPr>
          <a:xfrm>
            <a:off x="7745919" y="2484447"/>
            <a:ext cx="2724319" cy="646331"/>
            <a:chOff x="3229423" y="3604052"/>
            <a:chExt cx="2724319" cy="646331"/>
          </a:xfrm>
        </p:grpSpPr>
        <p:sp>
          <p:nvSpPr>
            <p:cNvPr id="9" name="文本框 8">
              <a:extLst>
                <a:ext uri="{FF2B5EF4-FFF2-40B4-BE49-F238E27FC236}">
                  <a16:creationId xmlns:a16="http://schemas.microsoft.com/office/drawing/2014/main" xmlns="" id="{305FE771-BCC9-48D1-A7DA-E1629D73830B}"/>
                </a:ext>
              </a:extLst>
            </p:cNvPr>
            <p:cNvSpPr txBox="1"/>
            <p:nvPr/>
          </p:nvSpPr>
          <p:spPr>
            <a:xfrm>
              <a:off x="4042038" y="3615750"/>
              <a:ext cx="1911704" cy="523220"/>
            </a:xfrm>
            <a:prstGeom prst="rect">
              <a:avLst/>
            </a:prstGeom>
            <a:solidFill>
              <a:srgbClr val="FF9409"/>
            </a:solidFill>
          </p:spPr>
          <p:txBody>
            <a:bodyPr wrap="square" rtlCol="0">
              <a:spAutoFit/>
            </a:bodyPr>
            <a:lstStyle/>
            <a:p>
              <a:pPr algn="ctr"/>
              <a:r>
                <a:rPr lang="zh-CN" altLang="en-US" sz="2800" dirty="0">
                  <a:solidFill>
                    <a:schemeClr val="bg1"/>
                  </a:solidFill>
                  <a:cs typeface="+mn-ea"/>
                  <a:sym typeface="+mn-lt"/>
                </a:rPr>
                <a:t>添加标题</a:t>
              </a:r>
            </a:p>
          </p:txBody>
        </p:sp>
        <p:sp>
          <p:nvSpPr>
            <p:cNvPr id="10" name="文本框 9">
              <a:extLst>
                <a:ext uri="{FF2B5EF4-FFF2-40B4-BE49-F238E27FC236}">
                  <a16:creationId xmlns:a16="http://schemas.microsoft.com/office/drawing/2014/main" xmlns="" id="{2518209B-214D-4FE6-9640-00BD3854867C}"/>
                </a:ext>
              </a:extLst>
            </p:cNvPr>
            <p:cNvSpPr txBox="1"/>
            <p:nvPr/>
          </p:nvSpPr>
          <p:spPr>
            <a:xfrm>
              <a:off x="3229423" y="3604052"/>
              <a:ext cx="755296" cy="646331"/>
            </a:xfrm>
            <a:prstGeom prst="rect">
              <a:avLst/>
            </a:prstGeom>
            <a:noFill/>
          </p:spPr>
          <p:txBody>
            <a:bodyPr wrap="square" rtlCol="0">
              <a:spAutoFit/>
            </a:bodyPr>
            <a:lstStyle/>
            <a:p>
              <a:r>
                <a:rPr lang="en-US" altLang="zh-CN" sz="3600" b="1" dirty="0">
                  <a:solidFill>
                    <a:schemeClr val="bg1">
                      <a:lumMod val="75000"/>
                    </a:schemeClr>
                  </a:solidFill>
                  <a:cs typeface="+mn-ea"/>
                  <a:sym typeface="+mn-lt"/>
                </a:rPr>
                <a:t>02</a:t>
              </a:r>
              <a:endParaRPr lang="zh-CN" altLang="en-US" sz="3600" b="1" dirty="0">
                <a:solidFill>
                  <a:schemeClr val="bg1">
                    <a:lumMod val="75000"/>
                  </a:schemeClr>
                </a:solidFill>
                <a:cs typeface="+mn-ea"/>
                <a:sym typeface="+mn-lt"/>
              </a:endParaRPr>
            </a:p>
          </p:txBody>
        </p:sp>
      </p:grpSp>
      <p:grpSp>
        <p:nvGrpSpPr>
          <p:cNvPr id="3" name="组合 2">
            <a:extLst>
              <a:ext uri="{FF2B5EF4-FFF2-40B4-BE49-F238E27FC236}">
                <a16:creationId xmlns:a16="http://schemas.microsoft.com/office/drawing/2014/main" xmlns="" id="{0632618F-DDB8-46FF-8776-5AD7EB0CDE86}"/>
              </a:ext>
            </a:extLst>
          </p:cNvPr>
          <p:cNvGrpSpPr/>
          <p:nvPr/>
        </p:nvGrpSpPr>
        <p:grpSpPr>
          <a:xfrm>
            <a:off x="7745919" y="3698288"/>
            <a:ext cx="2724319" cy="646331"/>
            <a:chOff x="6390492" y="2184113"/>
            <a:chExt cx="2724319" cy="646331"/>
          </a:xfrm>
        </p:grpSpPr>
        <p:sp>
          <p:nvSpPr>
            <p:cNvPr id="11" name="文本框 10">
              <a:extLst>
                <a:ext uri="{FF2B5EF4-FFF2-40B4-BE49-F238E27FC236}">
                  <a16:creationId xmlns:a16="http://schemas.microsoft.com/office/drawing/2014/main" xmlns="" id="{46A074BD-7925-453A-9B33-B62278664889}"/>
                </a:ext>
              </a:extLst>
            </p:cNvPr>
            <p:cNvSpPr txBox="1"/>
            <p:nvPr/>
          </p:nvSpPr>
          <p:spPr>
            <a:xfrm>
              <a:off x="7203107" y="2195811"/>
              <a:ext cx="1911704" cy="523220"/>
            </a:xfrm>
            <a:prstGeom prst="rect">
              <a:avLst/>
            </a:prstGeom>
            <a:solidFill>
              <a:srgbClr val="FF9409"/>
            </a:solidFill>
          </p:spPr>
          <p:txBody>
            <a:bodyPr wrap="square" rtlCol="0">
              <a:spAutoFit/>
            </a:bodyPr>
            <a:lstStyle/>
            <a:p>
              <a:pPr algn="ctr"/>
              <a:r>
                <a:rPr lang="zh-CN" altLang="en-US" sz="2800" dirty="0">
                  <a:solidFill>
                    <a:schemeClr val="bg1"/>
                  </a:solidFill>
                  <a:cs typeface="+mn-ea"/>
                  <a:sym typeface="+mn-lt"/>
                </a:rPr>
                <a:t>添加标题</a:t>
              </a:r>
            </a:p>
          </p:txBody>
        </p:sp>
        <p:sp>
          <p:nvSpPr>
            <p:cNvPr id="12" name="文本框 11">
              <a:extLst>
                <a:ext uri="{FF2B5EF4-FFF2-40B4-BE49-F238E27FC236}">
                  <a16:creationId xmlns:a16="http://schemas.microsoft.com/office/drawing/2014/main" xmlns="" id="{5CC303C0-57B9-4C50-BE4D-E2245D59277F}"/>
                </a:ext>
              </a:extLst>
            </p:cNvPr>
            <p:cNvSpPr txBox="1"/>
            <p:nvPr/>
          </p:nvSpPr>
          <p:spPr>
            <a:xfrm>
              <a:off x="6390492" y="2184113"/>
              <a:ext cx="755296" cy="646331"/>
            </a:xfrm>
            <a:prstGeom prst="rect">
              <a:avLst/>
            </a:prstGeom>
            <a:noFill/>
          </p:spPr>
          <p:txBody>
            <a:bodyPr wrap="square" rtlCol="0">
              <a:spAutoFit/>
            </a:bodyPr>
            <a:lstStyle/>
            <a:p>
              <a:r>
                <a:rPr lang="en-US" altLang="zh-CN" sz="3600" b="1" dirty="0">
                  <a:solidFill>
                    <a:schemeClr val="bg1">
                      <a:lumMod val="75000"/>
                    </a:schemeClr>
                  </a:solidFill>
                  <a:cs typeface="+mn-ea"/>
                  <a:sym typeface="+mn-lt"/>
                </a:rPr>
                <a:t>03</a:t>
              </a:r>
              <a:endParaRPr lang="zh-CN" altLang="en-US" sz="3600" b="1" dirty="0">
                <a:solidFill>
                  <a:schemeClr val="bg1">
                    <a:lumMod val="75000"/>
                  </a:schemeClr>
                </a:solidFill>
                <a:cs typeface="+mn-ea"/>
                <a:sym typeface="+mn-lt"/>
              </a:endParaRPr>
            </a:p>
          </p:txBody>
        </p:sp>
      </p:grpSp>
      <p:grpSp>
        <p:nvGrpSpPr>
          <p:cNvPr id="15" name="组合 14">
            <a:extLst>
              <a:ext uri="{FF2B5EF4-FFF2-40B4-BE49-F238E27FC236}">
                <a16:creationId xmlns:a16="http://schemas.microsoft.com/office/drawing/2014/main" xmlns="" id="{305F0B94-AA0D-43F9-A1E9-D25061F71668}"/>
              </a:ext>
            </a:extLst>
          </p:cNvPr>
          <p:cNvGrpSpPr/>
          <p:nvPr/>
        </p:nvGrpSpPr>
        <p:grpSpPr>
          <a:xfrm>
            <a:off x="7745919" y="4912129"/>
            <a:ext cx="2724319" cy="646331"/>
            <a:chOff x="6397364" y="3604052"/>
            <a:chExt cx="2724319" cy="646331"/>
          </a:xfrm>
        </p:grpSpPr>
        <p:sp>
          <p:nvSpPr>
            <p:cNvPr id="13" name="文本框 12">
              <a:extLst>
                <a:ext uri="{FF2B5EF4-FFF2-40B4-BE49-F238E27FC236}">
                  <a16:creationId xmlns:a16="http://schemas.microsoft.com/office/drawing/2014/main" xmlns="" id="{27D86CC8-3E1C-464A-BD60-1083B0DCD8CF}"/>
                </a:ext>
              </a:extLst>
            </p:cNvPr>
            <p:cNvSpPr txBox="1"/>
            <p:nvPr/>
          </p:nvSpPr>
          <p:spPr>
            <a:xfrm>
              <a:off x="7209979" y="3615750"/>
              <a:ext cx="1911704" cy="523220"/>
            </a:xfrm>
            <a:prstGeom prst="rect">
              <a:avLst/>
            </a:prstGeom>
            <a:solidFill>
              <a:srgbClr val="FF9409"/>
            </a:solidFill>
          </p:spPr>
          <p:txBody>
            <a:bodyPr wrap="square" rtlCol="0">
              <a:spAutoFit/>
            </a:bodyPr>
            <a:lstStyle/>
            <a:p>
              <a:pPr algn="ctr"/>
              <a:r>
                <a:rPr lang="zh-CN" altLang="en-US" sz="2800" dirty="0">
                  <a:solidFill>
                    <a:schemeClr val="bg1"/>
                  </a:solidFill>
                  <a:cs typeface="+mn-ea"/>
                  <a:sym typeface="+mn-lt"/>
                </a:rPr>
                <a:t>添加标题</a:t>
              </a:r>
            </a:p>
          </p:txBody>
        </p:sp>
        <p:sp>
          <p:nvSpPr>
            <p:cNvPr id="14" name="文本框 13">
              <a:extLst>
                <a:ext uri="{FF2B5EF4-FFF2-40B4-BE49-F238E27FC236}">
                  <a16:creationId xmlns:a16="http://schemas.microsoft.com/office/drawing/2014/main" xmlns="" id="{F7C2E627-9BAF-4FF2-BAAA-6ED53B6FBA0C}"/>
                </a:ext>
              </a:extLst>
            </p:cNvPr>
            <p:cNvSpPr txBox="1"/>
            <p:nvPr/>
          </p:nvSpPr>
          <p:spPr>
            <a:xfrm>
              <a:off x="6397364" y="3604052"/>
              <a:ext cx="755296" cy="646331"/>
            </a:xfrm>
            <a:prstGeom prst="rect">
              <a:avLst/>
            </a:prstGeom>
            <a:noFill/>
          </p:spPr>
          <p:txBody>
            <a:bodyPr wrap="square" rtlCol="0">
              <a:spAutoFit/>
            </a:bodyPr>
            <a:lstStyle/>
            <a:p>
              <a:r>
                <a:rPr lang="en-US" altLang="zh-CN" sz="3600" b="1" dirty="0">
                  <a:solidFill>
                    <a:schemeClr val="bg1">
                      <a:lumMod val="75000"/>
                    </a:schemeClr>
                  </a:solidFill>
                  <a:cs typeface="+mn-ea"/>
                  <a:sym typeface="+mn-lt"/>
                </a:rPr>
                <a:t>04</a:t>
              </a:r>
              <a:endParaRPr lang="zh-CN" altLang="en-US" sz="3600" b="1" dirty="0">
                <a:solidFill>
                  <a:schemeClr val="bg1">
                    <a:lumMod val="75000"/>
                  </a:schemeClr>
                </a:solidFill>
                <a:cs typeface="+mn-ea"/>
                <a:sym typeface="+mn-lt"/>
              </a:endParaRPr>
            </a:p>
          </p:txBody>
        </p:sp>
      </p:grpSp>
    </p:spTree>
    <p:extLst>
      <p:ext uri="{BB962C8B-B14F-4D97-AF65-F5344CB8AC3E}">
        <p14:creationId xmlns:p14="http://schemas.microsoft.com/office/powerpoint/2010/main" val="413041835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300"/>
                                        <p:tgtEl>
                                          <p:spTgt spid="20"/>
                                        </p:tgtEl>
                                      </p:cBhvr>
                                    </p:animEffect>
                                  </p:childTnLst>
                                </p:cTn>
                              </p:par>
                            </p:childTnLst>
                          </p:cTn>
                        </p:par>
                        <p:par>
                          <p:cTn id="8" fill="hold">
                            <p:stCondLst>
                              <p:cond delay="13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2" presetClass="entr" presetSubtype="2"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1800"/>
                            </p:stCondLst>
                            <p:childTnLst>
                              <p:par>
                                <p:cTn id="17" presetID="2" presetClass="entr" presetSubtype="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2300"/>
                            </p:stCondLst>
                            <p:childTnLst>
                              <p:par>
                                <p:cTn id="22" presetID="2" presetClass="entr" presetSubtype="2"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par>
                          <p:cTn id="26" fill="hold">
                            <p:stCondLst>
                              <p:cond delay="2800"/>
                            </p:stCondLst>
                            <p:childTnLst>
                              <p:par>
                                <p:cTn id="27" presetID="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DA28EA32-F0F6-41AB-ACEE-9FB67C146649}"/>
              </a:ext>
            </a:extLst>
          </p:cNvPr>
          <p:cNvGrpSpPr/>
          <p:nvPr/>
        </p:nvGrpSpPr>
        <p:grpSpPr>
          <a:xfrm>
            <a:off x="10600979" y="478920"/>
            <a:ext cx="1238942" cy="283780"/>
            <a:chOff x="1776248" y="1881352"/>
            <a:chExt cx="1238942" cy="283780"/>
          </a:xfrm>
        </p:grpSpPr>
        <p:sp>
          <p:nvSpPr>
            <p:cNvPr id="22" name="椭圆 21">
              <a:extLst>
                <a:ext uri="{FF2B5EF4-FFF2-40B4-BE49-F238E27FC236}">
                  <a16:creationId xmlns:a16="http://schemas.microsoft.com/office/drawing/2014/main" xmlns="" id="{C8E5531E-61BC-4225-9D8A-8CB645920E92}"/>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a:extLst>
                <a:ext uri="{FF2B5EF4-FFF2-40B4-BE49-F238E27FC236}">
                  <a16:creationId xmlns:a16="http://schemas.microsoft.com/office/drawing/2014/main" xmlns="" id="{6BEDCABE-3B32-44CE-A54E-987577C9D824}"/>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a:extLst>
                <a:ext uri="{FF2B5EF4-FFF2-40B4-BE49-F238E27FC236}">
                  <a16:creationId xmlns:a16="http://schemas.microsoft.com/office/drawing/2014/main" xmlns="" id="{62885FAC-7E9B-4757-AA59-389E6E590F6D}"/>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矩形 24">
            <a:extLst>
              <a:ext uri="{FF2B5EF4-FFF2-40B4-BE49-F238E27FC236}">
                <a16:creationId xmlns:a16="http://schemas.microsoft.com/office/drawing/2014/main" xmlns="" id="{54C6AAC7-6431-4882-B775-DAD7D15C48CB}"/>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a:extLst>
              <a:ext uri="{FF2B5EF4-FFF2-40B4-BE49-F238E27FC236}">
                <a16:creationId xmlns:a16="http://schemas.microsoft.com/office/drawing/2014/main" xmlns="" id="{8DD4B6DD-397F-4BA3-844A-FA76727FD76E}"/>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27" name="文本框 26">
            <a:extLst>
              <a:ext uri="{FF2B5EF4-FFF2-40B4-BE49-F238E27FC236}">
                <a16:creationId xmlns:a16="http://schemas.microsoft.com/office/drawing/2014/main" xmlns="" id="{11799AE1-9E1D-4955-AE46-556616FACEBF}"/>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29" name="íšliḓé">
            <a:extLst>
              <a:ext uri="{FF2B5EF4-FFF2-40B4-BE49-F238E27FC236}">
                <a16:creationId xmlns:a16="http://schemas.microsoft.com/office/drawing/2014/main" xmlns="" id="{A59A94FE-CAE4-4BBF-A49A-81EBFBBC9486}"/>
              </a:ext>
            </a:extLst>
          </p:cNvPr>
          <p:cNvSpPr/>
          <p:nvPr/>
        </p:nvSpPr>
        <p:spPr>
          <a:xfrm>
            <a:off x="-14288" y="1976341"/>
            <a:ext cx="12206288" cy="3433859"/>
          </a:xfrm>
          <a:prstGeom prst="rect">
            <a:avLst/>
          </a:prstGeom>
          <a:blipFill dpi="0" rotWithShape="1">
            <a:blip r:embed="rId3"/>
            <a:srcRect/>
            <a:tile tx="0" ty="0" sx="19000" sy="19000" flip="none" algn="ctr"/>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0" name="组合 89">
            <a:extLst>
              <a:ext uri="{FF2B5EF4-FFF2-40B4-BE49-F238E27FC236}">
                <a16:creationId xmlns:a16="http://schemas.microsoft.com/office/drawing/2014/main" xmlns="" id="{5F51E377-E8EA-4232-AE9E-FF14B3B292EB}"/>
              </a:ext>
            </a:extLst>
          </p:cNvPr>
          <p:cNvGrpSpPr/>
          <p:nvPr/>
        </p:nvGrpSpPr>
        <p:grpSpPr>
          <a:xfrm>
            <a:off x="9370849" y="2689887"/>
            <a:ext cx="2185292" cy="2720313"/>
            <a:chOff x="783656" y="2689889"/>
            <a:chExt cx="2185292" cy="2720313"/>
          </a:xfrm>
        </p:grpSpPr>
        <p:sp>
          <p:nvSpPr>
            <p:cNvPr id="91" name="íṥ1ïdé">
              <a:extLst>
                <a:ext uri="{FF2B5EF4-FFF2-40B4-BE49-F238E27FC236}">
                  <a16:creationId xmlns:a16="http://schemas.microsoft.com/office/drawing/2014/main" xmlns="" id="{F78DE608-97B3-40D7-A61F-552E6E40666C}"/>
                </a:ext>
              </a:extLst>
            </p:cNvPr>
            <p:cNvSpPr/>
            <p:nvPr/>
          </p:nvSpPr>
          <p:spPr>
            <a:xfrm>
              <a:off x="783656" y="2689889"/>
              <a:ext cx="2185292" cy="27203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bIns="0" anchor="t" anchorCtr="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lnSpc>
                  <a:spcPct val="120000"/>
                </a:lnSpc>
                <a:spcBef>
                  <a:spcPct val="0"/>
                </a:spcBef>
                <a:defRPr/>
              </a:pPr>
              <a:endParaRPr lang="zh-CN" altLang="en-US" sz="1100" dirty="0">
                <a:solidFill>
                  <a:schemeClr val="bg1">
                    <a:lumMod val="100000"/>
                  </a:schemeClr>
                </a:solidFill>
              </a:endParaRPr>
            </a:p>
          </p:txBody>
        </p:sp>
        <p:sp>
          <p:nvSpPr>
            <p:cNvPr id="92" name="文本框 7">
              <a:extLst>
                <a:ext uri="{FF2B5EF4-FFF2-40B4-BE49-F238E27FC236}">
                  <a16:creationId xmlns:a16="http://schemas.microsoft.com/office/drawing/2014/main" xmlns="" id="{8AFB5040-F76B-42F0-B2E6-061887985E54}"/>
                </a:ext>
              </a:extLst>
            </p:cNvPr>
            <p:cNvSpPr txBox="1"/>
            <p:nvPr/>
          </p:nvSpPr>
          <p:spPr>
            <a:xfrm>
              <a:off x="865544" y="3526837"/>
              <a:ext cx="202151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400" b="1" dirty="0">
                  <a:solidFill>
                    <a:srgbClr val="FF9409"/>
                  </a:solidFill>
                  <a:cs typeface="+mn-ea"/>
                  <a:sym typeface="+mn-lt"/>
                </a:rPr>
                <a:t>添加标题</a:t>
              </a:r>
            </a:p>
          </p:txBody>
        </p:sp>
        <p:sp>
          <p:nvSpPr>
            <p:cNvPr id="93" name="文本框 8">
              <a:extLst>
                <a:ext uri="{FF2B5EF4-FFF2-40B4-BE49-F238E27FC236}">
                  <a16:creationId xmlns:a16="http://schemas.microsoft.com/office/drawing/2014/main" xmlns="" id="{5F40A0F7-7E53-4A75-A152-306B60D99D3D}"/>
                </a:ext>
              </a:extLst>
            </p:cNvPr>
            <p:cNvSpPr txBox="1"/>
            <p:nvPr/>
          </p:nvSpPr>
          <p:spPr>
            <a:xfrm>
              <a:off x="928074" y="4055719"/>
              <a:ext cx="1896456"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dirty="0">
                  <a:solidFill>
                    <a:srgbClr val="FF9409"/>
                  </a:solidFill>
                  <a:cs typeface="+mn-ea"/>
                  <a:sym typeface="+mn-lt"/>
                </a:rPr>
                <a:t>Click here to add words</a:t>
              </a:r>
              <a:endParaRPr lang="zh-CN" altLang="en-US" dirty="0">
                <a:solidFill>
                  <a:srgbClr val="FF9409"/>
                </a:solidFill>
                <a:cs typeface="+mn-ea"/>
                <a:sym typeface="+mn-lt"/>
              </a:endParaRPr>
            </a:p>
          </p:txBody>
        </p:sp>
        <p:sp>
          <p:nvSpPr>
            <p:cNvPr id="94" name="文本框 9">
              <a:extLst>
                <a:ext uri="{FF2B5EF4-FFF2-40B4-BE49-F238E27FC236}">
                  <a16:creationId xmlns:a16="http://schemas.microsoft.com/office/drawing/2014/main" xmlns="" id="{FD69D62D-9508-45BC-84AE-5276E3173547}"/>
                </a:ext>
              </a:extLst>
            </p:cNvPr>
            <p:cNvSpPr txBox="1"/>
            <p:nvPr/>
          </p:nvSpPr>
          <p:spPr>
            <a:xfrm>
              <a:off x="928074" y="4702050"/>
              <a:ext cx="1633102"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dirty="0">
                  <a:solidFill>
                    <a:srgbClr val="FF9409"/>
                  </a:solidFill>
                  <a:cs typeface="+mn-ea"/>
                  <a:sym typeface="+mn-lt"/>
                </a:rPr>
                <a:t>Click here to add words</a:t>
              </a:r>
              <a:endParaRPr lang="zh-CN" altLang="en-US" dirty="0">
                <a:solidFill>
                  <a:srgbClr val="FF9409"/>
                </a:solidFill>
                <a:cs typeface="+mn-ea"/>
                <a:sym typeface="+mn-lt"/>
              </a:endParaRPr>
            </a:p>
          </p:txBody>
        </p:sp>
        <p:sp>
          <p:nvSpPr>
            <p:cNvPr id="95" name="live-chat_72439">
              <a:extLst>
                <a:ext uri="{FF2B5EF4-FFF2-40B4-BE49-F238E27FC236}">
                  <a16:creationId xmlns:a16="http://schemas.microsoft.com/office/drawing/2014/main" xmlns="" id="{D97F50D7-7F86-42DA-95E3-ED00A9BF80C6}"/>
                </a:ext>
              </a:extLst>
            </p:cNvPr>
            <p:cNvSpPr>
              <a:spLocks noChangeAspect="1"/>
            </p:cNvSpPr>
            <p:nvPr/>
          </p:nvSpPr>
          <p:spPr bwMode="auto">
            <a:xfrm>
              <a:off x="1534589" y="2895876"/>
              <a:ext cx="651385" cy="573380"/>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rgbClr val="FF9409"/>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84" name="组合 83">
            <a:extLst>
              <a:ext uri="{FF2B5EF4-FFF2-40B4-BE49-F238E27FC236}">
                <a16:creationId xmlns:a16="http://schemas.microsoft.com/office/drawing/2014/main" xmlns="" id="{AFA1A877-899C-4986-AEE8-C2A78F427007}"/>
              </a:ext>
            </a:extLst>
          </p:cNvPr>
          <p:cNvGrpSpPr/>
          <p:nvPr/>
        </p:nvGrpSpPr>
        <p:grpSpPr>
          <a:xfrm>
            <a:off x="6439360" y="2689887"/>
            <a:ext cx="2185292" cy="2720313"/>
            <a:chOff x="783656" y="2689889"/>
            <a:chExt cx="2185292" cy="2720313"/>
          </a:xfrm>
        </p:grpSpPr>
        <p:sp>
          <p:nvSpPr>
            <p:cNvPr id="85" name="íṥ1ïdé">
              <a:extLst>
                <a:ext uri="{FF2B5EF4-FFF2-40B4-BE49-F238E27FC236}">
                  <a16:creationId xmlns:a16="http://schemas.microsoft.com/office/drawing/2014/main" xmlns="" id="{FF9CAA16-8789-4A5A-AD8D-E4C685ED8745}"/>
                </a:ext>
              </a:extLst>
            </p:cNvPr>
            <p:cNvSpPr/>
            <p:nvPr/>
          </p:nvSpPr>
          <p:spPr>
            <a:xfrm>
              <a:off x="783656" y="2689889"/>
              <a:ext cx="2185292" cy="2720313"/>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bIns="0" anchor="t" anchorCtr="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lnSpc>
                  <a:spcPct val="120000"/>
                </a:lnSpc>
                <a:spcBef>
                  <a:spcPct val="0"/>
                </a:spcBef>
                <a:defRPr/>
              </a:pPr>
              <a:endParaRPr lang="zh-CN" altLang="en-US" sz="1100" dirty="0">
                <a:solidFill>
                  <a:schemeClr val="bg1">
                    <a:lumMod val="100000"/>
                  </a:schemeClr>
                </a:solidFill>
              </a:endParaRPr>
            </a:p>
          </p:txBody>
        </p:sp>
        <p:sp>
          <p:nvSpPr>
            <p:cNvPr id="86" name="文本框 61">
              <a:extLst>
                <a:ext uri="{FF2B5EF4-FFF2-40B4-BE49-F238E27FC236}">
                  <a16:creationId xmlns:a16="http://schemas.microsoft.com/office/drawing/2014/main" xmlns="" id="{BB22F4B5-8A51-4DA8-B3FA-84745852ABD3}"/>
                </a:ext>
              </a:extLst>
            </p:cNvPr>
            <p:cNvSpPr txBox="1"/>
            <p:nvPr/>
          </p:nvSpPr>
          <p:spPr>
            <a:xfrm>
              <a:off x="865544" y="3526837"/>
              <a:ext cx="202151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400" b="1" dirty="0">
                  <a:solidFill>
                    <a:schemeClr val="bg1"/>
                  </a:solidFill>
                  <a:cs typeface="+mn-ea"/>
                  <a:sym typeface="+mn-lt"/>
                </a:rPr>
                <a:t>添加标题</a:t>
              </a:r>
            </a:p>
          </p:txBody>
        </p:sp>
        <p:sp>
          <p:nvSpPr>
            <p:cNvPr id="87" name="文本框 62">
              <a:extLst>
                <a:ext uri="{FF2B5EF4-FFF2-40B4-BE49-F238E27FC236}">
                  <a16:creationId xmlns:a16="http://schemas.microsoft.com/office/drawing/2014/main" xmlns="" id="{250E2664-348F-46CA-B0DF-45EF543DBE25}"/>
                </a:ext>
              </a:extLst>
            </p:cNvPr>
            <p:cNvSpPr txBox="1"/>
            <p:nvPr/>
          </p:nvSpPr>
          <p:spPr>
            <a:xfrm>
              <a:off x="928074" y="4055719"/>
              <a:ext cx="1896456"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88" name="文本框 63">
              <a:extLst>
                <a:ext uri="{FF2B5EF4-FFF2-40B4-BE49-F238E27FC236}">
                  <a16:creationId xmlns:a16="http://schemas.microsoft.com/office/drawing/2014/main" xmlns="" id="{5A0B6E48-9E18-4F2F-82F2-38D4D5CD6DAA}"/>
                </a:ext>
              </a:extLst>
            </p:cNvPr>
            <p:cNvSpPr txBox="1"/>
            <p:nvPr/>
          </p:nvSpPr>
          <p:spPr>
            <a:xfrm>
              <a:off x="928074" y="4702050"/>
              <a:ext cx="1633102"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89" name="live-chat_72439">
              <a:extLst>
                <a:ext uri="{FF2B5EF4-FFF2-40B4-BE49-F238E27FC236}">
                  <a16:creationId xmlns:a16="http://schemas.microsoft.com/office/drawing/2014/main" xmlns="" id="{F35B27AF-F07B-4AB9-ABAE-61F988636BF1}"/>
                </a:ext>
              </a:extLst>
            </p:cNvPr>
            <p:cNvSpPr>
              <a:spLocks noChangeAspect="1"/>
            </p:cNvSpPr>
            <p:nvPr/>
          </p:nvSpPr>
          <p:spPr bwMode="auto">
            <a:xfrm>
              <a:off x="1613341" y="2854955"/>
              <a:ext cx="517037" cy="671882"/>
            </a:xfrm>
            <a:custGeom>
              <a:avLst/>
              <a:gdLst>
                <a:gd name="connsiteX0" fmla="*/ 242956 w 465661"/>
                <a:gd name="connsiteY0" fmla="*/ 324904 h 605119"/>
                <a:gd name="connsiteX1" fmla="*/ 455490 w 465661"/>
                <a:gd name="connsiteY1" fmla="*/ 324904 h 605119"/>
                <a:gd name="connsiteX2" fmla="*/ 465661 w 465661"/>
                <a:gd name="connsiteY2" fmla="*/ 335064 h 605119"/>
                <a:gd name="connsiteX3" fmla="*/ 465661 w 465661"/>
                <a:gd name="connsiteY3" fmla="*/ 595112 h 605119"/>
                <a:gd name="connsiteX4" fmla="*/ 461866 w 465661"/>
                <a:gd name="connsiteY4" fmla="*/ 602996 h 605119"/>
                <a:gd name="connsiteX5" fmla="*/ 455490 w 465661"/>
                <a:gd name="connsiteY5" fmla="*/ 605119 h 605119"/>
                <a:gd name="connsiteX6" fmla="*/ 453365 w 465661"/>
                <a:gd name="connsiteY6" fmla="*/ 604968 h 605119"/>
                <a:gd name="connsiteX7" fmla="*/ 240830 w 465661"/>
                <a:gd name="connsiteY7" fmla="*/ 559327 h 605119"/>
                <a:gd name="connsiteX8" fmla="*/ 232936 w 465661"/>
                <a:gd name="connsiteY8" fmla="*/ 549470 h 605119"/>
                <a:gd name="connsiteX9" fmla="*/ 232936 w 465661"/>
                <a:gd name="connsiteY9" fmla="*/ 335064 h 605119"/>
                <a:gd name="connsiteX10" fmla="*/ 242956 w 465661"/>
                <a:gd name="connsiteY10" fmla="*/ 324904 h 605119"/>
                <a:gd name="connsiteX11" fmla="*/ 10173 w 465661"/>
                <a:gd name="connsiteY11" fmla="*/ 324904 h 605119"/>
                <a:gd name="connsiteX12" fmla="*/ 177954 w 465661"/>
                <a:gd name="connsiteY12" fmla="*/ 324904 h 605119"/>
                <a:gd name="connsiteX13" fmla="*/ 188127 w 465661"/>
                <a:gd name="connsiteY13" fmla="*/ 335064 h 605119"/>
                <a:gd name="connsiteX14" fmla="*/ 188127 w 465661"/>
                <a:gd name="connsiteY14" fmla="*/ 539777 h 605119"/>
                <a:gd name="connsiteX15" fmla="*/ 184331 w 465661"/>
                <a:gd name="connsiteY15" fmla="*/ 547663 h 605119"/>
                <a:gd name="connsiteX16" fmla="*/ 177954 w 465661"/>
                <a:gd name="connsiteY16" fmla="*/ 549937 h 605119"/>
                <a:gd name="connsiteX17" fmla="*/ 175828 w 465661"/>
                <a:gd name="connsiteY17" fmla="*/ 549786 h 605119"/>
                <a:gd name="connsiteX18" fmla="*/ 8048 w 465661"/>
                <a:gd name="connsiteY18" fmla="*/ 513695 h 605119"/>
                <a:gd name="connsiteX19" fmla="*/ 0 w 465661"/>
                <a:gd name="connsiteY19" fmla="*/ 503839 h 605119"/>
                <a:gd name="connsiteX20" fmla="*/ 0 w 465661"/>
                <a:gd name="connsiteY20" fmla="*/ 335064 h 605119"/>
                <a:gd name="connsiteX21" fmla="*/ 10173 w 465661"/>
                <a:gd name="connsiteY21" fmla="*/ 324904 h 605119"/>
                <a:gd name="connsiteX22" fmla="*/ 175828 w 465661"/>
                <a:gd name="connsiteY22" fmla="*/ 55526 h 605119"/>
                <a:gd name="connsiteX23" fmla="*/ 184331 w 465661"/>
                <a:gd name="connsiteY23" fmla="*/ 57497 h 605119"/>
                <a:gd name="connsiteX24" fmla="*/ 188127 w 465661"/>
                <a:gd name="connsiteY24" fmla="*/ 65382 h 605119"/>
                <a:gd name="connsiteX25" fmla="*/ 188127 w 465661"/>
                <a:gd name="connsiteY25" fmla="*/ 270227 h 605119"/>
                <a:gd name="connsiteX26" fmla="*/ 177954 w 465661"/>
                <a:gd name="connsiteY26" fmla="*/ 280235 h 605119"/>
                <a:gd name="connsiteX27" fmla="*/ 10173 w 465661"/>
                <a:gd name="connsiteY27" fmla="*/ 280235 h 605119"/>
                <a:gd name="connsiteX28" fmla="*/ 0 w 465661"/>
                <a:gd name="connsiteY28" fmla="*/ 270227 h 605119"/>
                <a:gd name="connsiteX29" fmla="*/ 0 w 465661"/>
                <a:gd name="connsiteY29" fmla="*/ 101317 h 605119"/>
                <a:gd name="connsiteX30" fmla="*/ 8048 w 465661"/>
                <a:gd name="connsiteY30" fmla="*/ 91461 h 605119"/>
                <a:gd name="connsiteX31" fmla="*/ 453365 w 465661"/>
                <a:gd name="connsiteY31" fmla="*/ 203 h 605119"/>
                <a:gd name="connsiteX32" fmla="*/ 461866 w 465661"/>
                <a:gd name="connsiteY32" fmla="*/ 2326 h 605119"/>
                <a:gd name="connsiteX33" fmla="*/ 465661 w 465661"/>
                <a:gd name="connsiteY33" fmla="*/ 10210 h 605119"/>
                <a:gd name="connsiteX34" fmla="*/ 465661 w 465661"/>
                <a:gd name="connsiteY34" fmla="*/ 270229 h 605119"/>
                <a:gd name="connsiteX35" fmla="*/ 455490 w 465661"/>
                <a:gd name="connsiteY35" fmla="*/ 280236 h 605119"/>
                <a:gd name="connsiteX36" fmla="*/ 242956 w 465661"/>
                <a:gd name="connsiteY36" fmla="*/ 280236 h 605119"/>
                <a:gd name="connsiteX37" fmla="*/ 232936 w 465661"/>
                <a:gd name="connsiteY37" fmla="*/ 270229 h 605119"/>
                <a:gd name="connsiteX38" fmla="*/ 232936 w 465661"/>
                <a:gd name="connsiteY38" fmla="*/ 55846 h 605119"/>
                <a:gd name="connsiteX39" fmla="*/ 240830 w 465661"/>
                <a:gd name="connsiteY39" fmla="*/ 45839 h 60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65661" h="605119">
                  <a:moveTo>
                    <a:pt x="242956" y="324904"/>
                  </a:moveTo>
                  <a:lnTo>
                    <a:pt x="455490" y="324904"/>
                  </a:lnTo>
                  <a:cubicBezTo>
                    <a:pt x="461107" y="324904"/>
                    <a:pt x="465661" y="329453"/>
                    <a:pt x="465661" y="335064"/>
                  </a:cubicBezTo>
                  <a:lnTo>
                    <a:pt x="465661" y="595112"/>
                  </a:lnTo>
                  <a:cubicBezTo>
                    <a:pt x="465661" y="598144"/>
                    <a:pt x="464295" y="601025"/>
                    <a:pt x="461866" y="602996"/>
                  </a:cubicBezTo>
                  <a:cubicBezTo>
                    <a:pt x="460044" y="604361"/>
                    <a:pt x="457767" y="605119"/>
                    <a:pt x="455490" y="605119"/>
                  </a:cubicBezTo>
                  <a:cubicBezTo>
                    <a:pt x="454883" y="605119"/>
                    <a:pt x="454124" y="605119"/>
                    <a:pt x="453365" y="604968"/>
                  </a:cubicBezTo>
                  <a:lnTo>
                    <a:pt x="240830" y="559327"/>
                  </a:lnTo>
                  <a:cubicBezTo>
                    <a:pt x="236276" y="558265"/>
                    <a:pt x="232936" y="554171"/>
                    <a:pt x="232936" y="549470"/>
                  </a:cubicBezTo>
                  <a:lnTo>
                    <a:pt x="232936" y="335064"/>
                  </a:lnTo>
                  <a:cubicBezTo>
                    <a:pt x="232936" y="329453"/>
                    <a:pt x="237491" y="324904"/>
                    <a:pt x="242956" y="324904"/>
                  </a:cubicBezTo>
                  <a:close/>
                  <a:moveTo>
                    <a:pt x="10173" y="324904"/>
                  </a:moveTo>
                  <a:lnTo>
                    <a:pt x="177954" y="324904"/>
                  </a:lnTo>
                  <a:cubicBezTo>
                    <a:pt x="183572" y="324904"/>
                    <a:pt x="188127" y="329453"/>
                    <a:pt x="188127" y="335064"/>
                  </a:cubicBezTo>
                  <a:lnTo>
                    <a:pt x="188127" y="539777"/>
                  </a:lnTo>
                  <a:cubicBezTo>
                    <a:pt x="188127" y="542962"/>
                    <a:pt x="186761" y="545843"/>
                    <a:pt x="184331" y="547663"/>
                  </a:cubicBezTo>
                  <a:cubicBezTo>
                    <a:pt x="182509" y="549179"/>
                    <a:pt x="180232" y="549937"/>
                    <a:pt x="177954" y="549937"/>
                  </a:cubicBezTo>
                  <a:cubicBezTo>
                    <a:pt x="177347" y="549937"/>
                    <a:pt x="176588" y="549937"/>
                    <a:pt x="175828" y="549786"/>
                  </a:cubicBezTo>
                  <a:lnTo>
                    <a:pt x="8048" y="513695"/>
                  </a:lnTo>
                  <a:cubicBezTo>
                    <a:pt x="3341" y="512634"/>
                    <a:pt x="0" y="508540"/>
                    <a:pt x="0" y="503839"/>
                  </a:cubicBezTo>
                  <a:lnTo>
                    <a:pt x="0" y="335064"/>
                  </a:lnTo>
                  <a:cubicBezTo>
                    <a:pt x="0" y="329453"/>
                    <a:pt x="4555" y="324904"/>
                    <a:pt x="10173" y="324904"/>
                  </a:cubicBezTo>
                  <a:close/>
                  <a:moveTo>
                    <a:pt x="175828" y="55526"/>
                  </a:moveTo>
                  <a:cubicBezTo>
                    <a:pt x="178865" y="54920"/>
                    <a:pt x="181902" y="55526"/>
                    <a:pt x="184331" y="57497"/>
                  </a:cubicBezTo>
                  <a:cubicBezTo>
                    <a:pt x="186761" y="59469"/>
                    <a:pt x="188127" y="62349"/>
                    <a:pt x="188127" y="65382"/>
                  </a:cubicBezTo>
                  <a:lnTo>
                    <a:pt x="188127" y="270227"/>
                  </a:lnTo>
                  <a:cubicBezTo>
                    <a:pt x="188127" y="275686"/>
                    <a:pt x="183572" y="280235"/>
                    <a:pt x="177954" y="280235"/>
                  </a:cubicBezTo>
                  <a:lnTo>
                    <a:pt x="10173" y="280235"/>
                  </a:lnTo>
                  <a:cubicBezTo>
                    <a:pt x="4555" y="280235"/>
                    <a:pt x="0" y="275686"/>
                    <a:pt x="0" y="270227"/>
                  </a:cubicBezTo>
                  <a:lnTo>
                    <a:pt x="0" y="101317"/>
                  </a:lnTo>
                  <a:cubicBezTo>
                    <a:pt x="0" y="96617"/>
                    <a:pt x="3341" y="92523"/>
                    <a:pt x="8048" y="91461"/>
                  </a:cubicBezTo>
                  <a:close/>
                  <a:moveTo>
                    <a:pt x="453365" y="203"/>
                  </a:moveTo>
                  <a:cubicBezTo>
                    <a:pt x="456401" y="-403"/>
                    <a:pt x="459589" y="355"/>
                    <a:pt x="461866" y="2326"/>
                  </a:cubicBezTo>
                  <a:cubicBezTo>
                    <a:pt x="464295" y="4145"/>
                    <a:pt x="465661" y="7177"/>
                    <a:pt x="465661" y="10210"/>
                  </a:cubicBezTo>
                  <a:lnTo>
                    <a:pt x="465661" y="270229"/>
                  </a:lnTo>
                  <a:cubicBezTo>
                    <a:pt x="465661" y="275687"/>
                    <a:pt x="461107" y="280236"/>
                    <a:pt x="455490" y="280236"/>
                  </a:cubicBezTo>
                  <a:lnTo>
                    <a:pt x="242956" y="280236"/>
                  </a:lnTo>
                  <a:cubicBezTo>
                    <a:pt x="237491" y="280236"/>
                    <a:pt x="232936" y="275687"/>
                    <a:pt x="232936" y="270229"/>
                  </a:cubicBezTo>
                  <a:lnTo>
                    <a:pt x="232936" y="55846"/>
                  </a:lnTo>
                  <a:cubicBezTo>
                    <a:pt x="232936" y="50994"/>
                    <a:pt x="236276" y="46901"/>
                    <a:pt x="240830" y="45839"/>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grpSp>
      <p:grpSp>
        <p:nvGrpSpPr>
          <p:cNvPr id="78" name="组合 77">
            <a:extLst>
              <a:ext uri="{FF2B5EF4-FFF2-40B4-BE49-F238E27FC236}">
                <a16:creationId xmlns:a16="http://schemas.microsoft.com/office/drawing/2014/main" xmlns="" id="{2A542DD2-A9B2-4C76-9F1B-0A5EFA923383}"/>
              </a:ext>
            </a:extLst>
          </p:cNvPr>
          <p:cNvGrpSpPr/>
          <p:nvPr/>
        </p:nvGrpSpPr>
        <p:grpSpPr>
          <a:xfrm>
            <a:off x="3507871" y="2689887"/>
            <a:ext cx="2185292" cy="2720313"/>
            <a:chOff x="783656" y="2689889"/>
            <a:chExt cx="2185292" cy="2720313"/>
          </a:xfrm>
          <a:solidFill>
            <a:schemeClr val="bg1">
              <a:lumMod val="95000"/>
            </a:schemeClr>
          </a:solidFill>
        </p:grpSpPr>
        <p:sp>
          <p:nvSpPr>
            <p:cNvPr id="79" name="íṥ1ïdé">
              <a:extLst>
                <a:ext uri="{FF2B5EF4-FFF2-40B4-BE49-F238E27FC236}">
                  <a16:creationId xmlns:a16="http://schemas.microsoft.com/office/drawing/2014/main" xmlns="" id="{882AA5EE-5AD2-4418-AA27-8F7B32937803}"/>
                </a:ext>
              </a:extLst>
            </p:cNvPr>
            <p:cNvSpPr/>
            <p:nvPr/>
          </p:nvSpPr>
          <p:spPr>
            <a:xfrm>
              <a:off x="783656" y="2689889"/>
              <a:ext cx="2185292" cy="2720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bIns="0" anchor="t" anchorCtr="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lnSpc>
                  <a:spcPct val="120000"/>
                </a:lnSpc>
                <a:spcBef>
                  <a:spcPct val="0"/>
                </a:spcBef>
                <a:defRPr/>
              </a:pPr>
              <a:endParaRPr lang="zh-CN" altLang="en-US" sz="1100" dirty="0">
                <a:solidFill>
                  <a:schemeClr val="bg1">
                    <a:lumMod val="100000"/>
                  </a:schemeClr>
                </a:solidFill>
              </a:endParaRPr>
            </a:p>
          </p:txBody>
        </p:sp>
        <p:sp>
          <p:nvSpPr>
            <p:cNvPr id="80" name="文本框 67">
              <a:extLst>
                <a:ext uri="{FF2B5EF4-FFF2-40B4-BE49-F238E27FC236}">
                  <a16:creationId xmlns:a16="http://schemas.microsoft.com/office/drawing/2014/main" xmlns="" id="{32AA006D-8BEF-49A7-A20B-CE33549F4939}"/>
                </a:ext>
              </a:extLst>
            </p:cNvPr>
            <p:cNvSpPr txBox="1"/>
            <p:nvPr/>
          </p:nvSpPr>
          <p:spPr>
            <a:xfrm>
              <a:off x="865544" y="3526837"/>
              <a:ext cx="2021516" cy="461665"/>
            </a:xfrm>
            <a:prstGeom prst="rect">
              <a:avLst/>
            </a:prstGeom>
            <a:grp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400" b="1" dirty="0">
                  <a:solidFill>
                    <a:srgbClr val="FF9409"/>
                  </a:solidFill>
                  <a:cs typeface="+mn-ea"/>
                  <a:sym typeface="+mn-lt"/>
                </a:rPr>
                <a:t>添加标题</a:t>
              </a:r>
            </a:p>
          </p:txBody>
        </p:sp>
        <p:sp>
          <p:nvSpPr>
            <p:cNvPr id="81" name="文本框 68">
              <a:extLst>
                <a:ext uri="{FF2B5EF4-FFF2-40B4-BE49-F238E27FC236}">
                  <a16:creationId xmlns:a16="http://schemas.microsoft.com/office/drawing/2014/main" xmlns="" id="{12313D82-F781-4404-8129-F872CC74051F}"/>
                </a:ext>
              </a:extLst>
            </p:cNvPr>
            <p:cNvSpPr txBox="1"/>
            <p:nvPr/>
          </p:nvSpPr>
          <p:spPr>
            <a:xfrm>
              <a:off x="928074" y="4055719"/>
              <a:ext cx="1896456" cy="646331"/>
            </a:xfrm>
            <a:prstGeom prst="rect">
              <a:avLst/>
            </a:prstGeom>
            <a:grp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dirty="0">
                  <a:solidFill>
                    <a:srgbClr val="FF9409"/>
                  </a:solidFill>
                  <a:cs typeface="+mn-ea"/>
                  <a:sym typeface="+mn-lt"/>
                </a:rPr>
                <a:t>Click here to add words</a:t>
              </a:r>
              <a:endParaRPr lang="zh-CN" altLang="en-US" dirty="0">
                <a:solidFill>
                  <a:srgbClr val="FF9409"/>
                </a:solidFill>
                <a:cs typeface="+mn-ea"/>
                <a:sym typeface="+mn-lt"/>
              </a:endParaRPr>
            </a:p>
          </p:txBody>
        </p:sp>
        <p:sp>
          <p:nvSpPr>
            <p:cNvPr id="82" name="文本框 69">
              <a:extLst>
                <a:ext uri="{FF2B5EF4-FFF2-40B4-BE49-F238E27FC236}">
                  <a16:creationId xmlns:a16="http://schemas.microsoft.com/office/drawing/2014/main" xmlns="" id="{B606DF43-1621-4591-A508-8FEDD54693BA}"/>
                </a:ext>
              </a:extLst>
            </p:cNvPr>
            <p:cNvSpPr txBox="1"/>
            <p:nvPr/>
          </p:nvSpPr>
          <p:spPr>
            <a:xfrm>
              <a:off x="928074" y="4702050"/>
              <a:ext cx="1633102" cy="646331"/>
            </a:xfrm>
            <a:prstGeom prst="rect">
              <a:avLst/>
            </a:prstGeom>
            <a:grp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dirty="0">
                  <a:solidFill>
                    <a:srgbClr val="FF9409"/>
                  </a:solidFill>
                  <a:cs typeface="+mn-ea"/>
                  <a:sym typeface="+mn-lt"/>
                </a:rPr>
                <a:t>Click here to add words</a:t>
              </a:r>
              <a:endParaRPr lang="zh-CN" altLang="en-US" dirty="0">
                <a:solidFill>
                  <a:srgbClr val="FF9409"/>
                </a:solidFill>
                <a:cs typeface="+mn-ea"/>
                <a:sym typeface="+mn-lt"/>
              </a:endParaRPr>
            </a:p>
          </p:txBody>
        </p:sp>
        <p:sp>
          <p:nvSpPr>
            <p:cNvPr id="83" name="live-chat_72439">
              <a:extLst>
                <a:ext uri="{FF2B5EF4-FFF2-40B4-BE49-F238E27FC236}">
                  <a16:creationId xmlns:a16="http://schemas.microsoft.com/office/drawing/2014/main" xmlns="" id="{3D356C20-31F8-43AC-9B59-858FC691D946}"/>
                </a:ext>
              </a:extLst>
            </p:cNvPr>
            <p:cNvSpPr>
              <a:spLocks noChangeAspect="1"/>
            </p:cNvSpPr>
            <p:nvPr/>
          </p:nvSpPr>
          <p:spPr bwMode="auto">
            <a:xfrm>
              <a:off x="1571506" y="2870873"/>
              <a:ext cx="609591" cy="598383"/>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rgbClr val="FF9409"/>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rgbClr val="FF9409"/>
                </a:solidFill>
                <a:cs typeface="+mn-ea"/>
                <a:sym typeface="+mn-lt"/>
              </a:endParaRPr>
            </a:p>
          </p:txBody>
        </p:sp>
      </p:grpSp>
      <p:grpSp>
        <p:nvGrpSpPr>
          <p:cNvPr id="72" name="组合 71">
            <a:extLst>
              <a:ext uri="{FF2B5EF4-FFF2-40B4-BE49-F238E27FC236}">
                <a16:creationId xmlns:a16="http://schemas.microsoft.com/office/drawing/2014/main" xmlns="" id="{6528EB79-B358-4113-B6BA-31F8A51D2C7C}"/>
              </a:ext>
            </a:extLst>
          </p:cNvPr>
          <p:cNvGrpSpPr/>
          <p:nvPr/>
        </p:nvGrpSpPr>
        <p:grpSpPr>
          <a:xfrm>
            <a:off x="576382" y="2689887"/>
            <a:ext cx="2185292" cy="2720313"/>
            <a:chOff x="783656" y="2689889"/>
            <a:chExt cx="2185292" cy="2720313"/>
          </a:xfrm>
        </p:grpSpPr>
        <p:sp>
          <p:nvSpPr>
            <p:cNvPr id="73" name="íṥ1ïdé">
              <a:extLst>
                <a:ext uri="{FF2B5EF4-FFF2-40B4-BE49-F238E27FC236}">
                  <a16:creationId xmlns:a16="http://schemas.microsoft.com/office/drawing/2014/main" xmlns="" id="{A9C045CA-1FC6-4727-93B8-231A21D13CAD}"/>
                </a:ext>
              </a:extLst>
            </p:cNvPr>
            <p:cNvSpPr/>
            <p:nvPr/>
          </p:nvSpPr>
          <p:spPr>
            <a:xfrm>
              <a:off x="783656" y="2689889"/>
              <a:ext cx="2185292" cy="2720313"/>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bIns="0" anchor="t" anchorCtr="1">
              <a:normAutofit/>
            </a:bodyPr>
            <a:lstStyle/>
            <a:p>
              <a:pPr algn="ctr">
                <a:lnSpc>
                  <a:spcPct val="120000"/>
                </a:lnSpc>
                <a:spcBef>
                  <a:spcPct val="0"/>
                </a:spcBef>
                <a:defRPr/>
              </a:pPr>
              <a:endParaRPr lang="zh-CN" altLang="en-US" sz="1100" dirty="0">
                <a:solidFill>
                  <a:schemeClr val="bg1">
                    <a:lumMod val="100000"/>
                  </a:schemeClr>
                </a:solidFill>
              </a:endParaRPr>
            </a:p>
          </p:txBody>
        </p:sp>
        <p:sp>
          <p:nvSpPr>
            <p:cNvPr id="74" name="文本框 73">
              <a:extLst>
                <a:ext uri="{FF2B5EF4-FFF2-40B4-BE49-F238E27FC236}">
                  <a16:creationId xmlns:a16="http://schemas.microsoft.com/office/drawing/2014/main" xmlns="" id="{DACC697B-8AF3-4FB2-862E-59C418ACEB27}"/>
                </a:ext>
              </a:extLst>
            </p:cNvPr>
            <p:cNvSpPr txBox="1"/>
            <p:nvPr/>
          </p:nvSpPr>
          <p:spPr>
            <a:xfrm>
              <a:off x="865544" y="3526837"/>
              <a:ext cx="2021516" cy="461665"/>
            </a:xfrm>
            <a:prstGeom prst="rect">
              <a:avLst/>
            </a:prstGeom>
            <a:noFill/>
          </p:spPr>
          <p:txBody>
            <a:bodyPr wrap="square" rtlCol="0">
              <a:spAutoFit/>
            </a:bodyPr>
            <a:lstStyle/>
            <a:p>
              <a:pPr algn="ctr"/>
              <a:r>
                <a:rPr lang="zh-CN" altLang="en-US" sz="2400" b="1" dirty="0">
                  <a:solidFill>
                    <a:schemeClr val="bg1"/>
                  </a:solidFill>
                  <a:cs typeface="+mn-ea"/>
                  <a:sym typeface="+mn-lt"/>
                </a:rPr>
                <a:t>添加标题</a:t>
              </a:r>
            </a:p>
          </p:txBody>
        </p:sp>
        <p:sp>
          <p:nvSpPr>
            <p:cNvPr id="75" name="文本框 74">
              <a:extLst>
                <a:ext uri="{FF2B5EF4-FFF2-40B4-BE49-F238E27FC236}">
                  <a16:creationId xmlns:a16="http://schemas.microsoft.com/office/drawing/2014/main" xmlns="" id="{85259911-9E69-4609-B4E1-1412CEC9D29E}"/>
                </a:ext>
              </a:extLst>
            </p:cNvPr>
            <p:cNvSpPr txBox="1"/>
            <p:nvPr/>
          </p:nvSpPr>
          <p:spPr>
            <a:xfrm>
              <a:off x="928074" y="4055719"/>
              <a:ext cx="1896456" cy="646331"/>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76" name="文本框 75">
              <a:extLst>
                <a:ext uri="{FF2B5EF4-FFF2-40B4-BE49-F238E27FC236}">
                  <a16:creationId xmlns:a16="http://schemas.microsoft.com/office/drawing/2014/main" xmlns="" id="{D761C6D6-4460-43A8-A342-D7AB08EE83F6}"/>
                </a:ext>
              </a:extLst>
            </p:cNvPr>
            <p:cNvSpPr txBox="1"/>
            <p:nvPr/>
          </p:nvSpPr>
          <p:spPr>
            <a:xfrm>
              <a:off x="928074" y="4702050"/>
              <a:ext cx="1633102" cy="646331"/>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77" name="live-chat_72439">
              <a:extLst>
                <a:ext uri="{FF2B5EF4-FFF2-40B4-BE49-F238E27FC236}">
                  <a16:creationId xmlns:a16="http://schemas.microsoft.com/office/drawing/2014/main" xmlns="" id="{D9362B97-4B24-464E-BC82-A244D50DBA71}"/>
                </a:ext>
              </a:extLst>
            </p:cNvPr>
            <p:cNvSpPr>
              <a:spLocks noChangeAspect="1"/>
            </p:cNvSpPr>
            <p:nvPr/>
          </p:nvSpPr>
          <p:spPr bwMode="auto">
            <a:xfrm>
              <a:off x="1534589" y="2965836"/>
              <a:ext cx="683426" cy="461665"/>
            </a:xfrm>
            <a:custGeom>
              <a:avLst/>
              <a:gdLst>
                <a:gd name="connsiteX0" fmla="*/ 298271 w 603682"/>
                <a:gd name="connsiteY0" fmla="*/ 288048 h 407798"/>
                <a:gd name="connsiteX1" fmla="*/ 385598 w 603682"/>
                <a:gd name="connsiteY1" fmla="*/ 317756 h 407798"/>
                <a:gd name="connsiteX2" fmla="*/ 392974 w 603682"/>
                <a:gd name="connsiteY2" fmla="*/ 323671 h 407798"/>
                <a:gd name="connsiteX3" fmla="*/ 298798 w 603682"/>
                <a:gd name="connsiteY3" fmla="*/ 407798 h 407798"/>
                <a:gd name="connsiteX4" fmla="*/ 207387 w 603682"/>
                <a:gd name="connsiteY4" fmla="*/ 322356 h 407798"/>
                <a:gd name="connsiteX5" fmla="*/ 215158 w 603682"/>
                <a:gd name="connsiteY5" fmla="*/ 316573 h 407798"/>
                <a:gd name="connsiteX6" fmla="*/ 298271 w 603682"/>
                <a:gd name="connsiteY6" fmla="*/ 288048 h 407798"/>
                <a:gd name="connsiteX7" fmla="*/ 299470 w 603682"/>
                <a:gd name="connsiteY7" fmla="*/ 138661 h 407798"/>
                <a:gd name="connsiteX8" fmla="*/ 498320 w 603682"/>
                <a:gd name="connsiteY8" fmla="*/ 219660 h 407798"/>
                <a:gd name="connsiteX9" fmla="*/ 500427 w 603682"/>
                <a:gd name="connsiteY9" fmla="*/ 221370 h 407798"/>
                <a:gd name="connsiteX10" fmla="*/ 500427 w 603682"/>
                <a:gd name="connsiteY10" fmla="*/ 241883 h 407798"/>
                <a:gd name="connsiteX11" fmla="*/ 444328 w 603682"/>
                <a:gd name="connsiteY11" fmla="*/ 297768 h 407798"/>
                <a:gd name="connsiteX12" fmla="*/ 434056 w 603682"/>
                <a:gd name="connsiteY12" fmla="*/ 301975 h 407798"/>
                <a:gd name="connsiteX13" fmla="*/ 423916 w 603682"/>
                <a:gd name="connsiteY13" fmla="*/ 297768 h 407798"/>
                <a:gd name="connsiteX14" fmla="*/ 299602 w 603682"/>
                <a:gd name="connsiteY14" fmla="*/ 246485 h 407798"/>
                <a:gd name="connsiteX15" fmla="*/ 175288 w 603682"/>
                <a:gd name="connsiteY15" fmla="*/ 297768 h 407798"/>
                <a:gd name="connsiteX16" fmla="*/ 154744 w 603682"/>
                <a:gd name="connsiteY16" fmla="*/ 297768 h 407798"/>
                <a:gd name="connsiteX17" fmla="*/ 98908 w 603682"/>
                <a:gd name="connsiteY17" fmla="*/ 242014 h 407798"/>
                <a:gd name="connsiteX18" fmla="*/ 94694 w 603682"/>
                <a:gd name="connsiteY18" fmla="*/ 231758 h 407798"/>
                <a:gd name="connsiteX19" fmla="*/ 98908 w 603682"/>
                <a:gd name="connsiteY19" fmla="*/ 221501 h 407798"/>
                <a:gd name="connsiteX20" fmla="*/ 299470 w 603682"/>
                <a:gd name="connsiteY20" fmla="*/ 138661 h 407798"/>
                <a:gd name="connsiteX21" fmla="*/ 301726 w 603682"/>
                <a:gd name="connsiteY21" fmla="*/ 0 h 407798"/>
                <a:gd name="connsiteX22" fmla="*/ 597229 w 603682"/>
                <a:gd name="connsiteY22" fmla="*/ 120807 h 407798"/>
                <a:gd name="connsiteX23" fmla="*/ 599468 w 603682"/>
                <a:gd name="connsiteY23" fmla="*/ 122516 h 407798"/>
                <a:gd name="connsiteX24" fmla="*/ 603682 w 603682"/>
                <a:gd name="connsiteY24" fmla="*/ 132770 h 407798"/>
                <a:gd name="connsiteX25" fmla="*/ 599336 w 603682"/>
                <a:gd name="connsiteY25" fmla="*/ 143023 h 407798"/>
                <a:gd name="connsiteX26" fmla="*/ 541658 w 603682"/>
                <a:gd name="connsiteY26" fmla="*/ 200601 h 407798"/>
                <a:gd name="connsiteX27" fmla="*/ 531386 w 603682"/>
                <a:gd name="connsiteY27" fmla="*/ 204807 h 407798"/>
                <a:gd name="connsiteX28" fmla="*/ 521246 w 603682"/>
                <a:gd name="connsiteY28" fmla="*/ 200601 h 407798"/>
                <a:gd name="connsiteX29" fmla="*/ 301726 w 603682"/>
                <a:gd name="connsiteY29" fmla="*/ 110028 h 407798"/>
                <a:gd name="connsiteX30" fmla="*/ 82205 w 603682"/>
                <a:gd name="connsiteY30" fmla="*/ 200601 h 407798"/>
                <a:gd name="connsiteX31" fmla="*/ 61662 w 603682"/>
                <a:gd name="connsiteY31" fmla="*/ 200601 h 407798"/>
                <a:gd name="connsiteX32" fmla="*/ 4247 w 603682"/>
                <a:gd name="connsiteY32" fmla="*/ 143286 h 407798"/>
                <a:gd name="connsiteX33" fmla="*/ 4247 w 603682"/>
                <a:gd name="connsiteY33" fmla="*/ 122779 h 407798"/>
                <a:gd name="connsiteX34" fmla="*/ 301726 w 603682"/>
                <a:gd name="connsiteY34" fmla="*/ 0 h 40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3682" h="407798">
                  <a:moveTo>
                    <a:pt x="298271" y="288048"/>
                  </a:moveTo>
                  <a:cubicBezTo>
                    <a:pt x="348454" y="288048"/>
                    <a:pt x="384149" y="316573"/>
                    <a:pt x="385598" y="317756"/>
                  </a:cubicBezTo>
                  <a:lnTo>
                    <a:pt x="392974" y="323671"/>
                  </a:lnTo>
                  <a:lnTo>
                    <a:pt x="298798" y="407798"/>
                  </a:lnTo>
                  <a:lnTo>
                    <a:pt x="207387" y="322356"/>
                  </a:lnTo>
                  <a:lnTo>
                    <a:pt x="215158" y="316573"/>
                  </a:lnTo>
                  <a:cubicBezTo>
                    <a:pt x="241106" y="297644"/>
                    <a:pt x="269162" y="288048"/>
                    <a:pt x="298271" y="288048"/>
                  </a:cubicBezTo>
                  <a:close/>
                  <a:moveTo>
                    <a:pt x="299470" y="138661"/>
                  </a:moveTo>
                  <a:cubicBezTo>
                    <a:pt x="374401" y="138661"/>
                    <a:pt x="444986" y="167458"/>
                    <a:pt x="498320" y="219660"/>
                  </a:cubicBezTo>
                  <a:lnTo>
                    <a:pt x="500427" y="221370"/>
                  </a:lnTo>
                  <a:cubicBezTo>
                    <a:pt x="506090" y="227024"/>
                    <a:pt x="506090" y="236228"/>
                    <a:pt x="500427" y="241883"/>
                  </a:cubicBezTo>
                  <a:lnTo>
                    <a:pt x="444328" y="297768"/>
                  </a:lnTo>
                  <a:cubicBezTo>
                    <a:pt x="441694" y="300529"/>
                    <a:pt x="438007" y="301975"/>
                    <a:pt x="434056" y="301975"/>
                  </a:cubicBezTo>
                  <a:cubicBezTo>
                    <a:pt x="430237" y="301975"/>
                    <a:pt x="426550" y="300529"/>
                    <a:pt x="423916" y="297768"/>
                  </a:cubicBezTo>
                  <a:cubicBezTo>
                    <a:pt x="390731" y="264631"/>
                    <a:pt x="346615" y="246485"/>
                    <a:pt x="299602" y="246485"/>
                  </a:cubicBezTo>
                  <a:cubicBezTo>
                    <a:pt x="252589" y="246485"/>
                    <a:pt x="208341" y="264631"/>
                    <a:pt x="175288" y="297768"/>
                  </a:cubicBezTo>
                  <a:cubicBezTo>
                    <a:pt x="169757" y="303290"/>
                    <a:pt x="160275" y="303290"/>
                    <a:pt x="154744" y="297768"/>
                  </a:cubicBezTo>
                  <a:lnTo>
                    <a:pt x="98908" y="242014"/>
                  </a:lnTo>
                  <a:cubicBezTo>
                    <a:pt x="96143" y="239384"/>
                    <a:pt x="94694" y="235702"/>
                    <a:pt x="94694" y="231758"/>
                  </a:cubicBezTo>
                  <a:cubicBezTo>
                    <a:pt x="94694" y="227944"/>
                    <a:pt x="96143" y="224263"/>
                    <a:pt x="98908" y="221501"/>
                  </a:cubicBezTo>
                  <a:cubicBezTo>
                    <a:pt x="152374" y="168115"/>
                    <a:pt x="223617" y="138661"/>
                    <a:pt x="299470" y="138661"/>
                  </a:cubicBezTo>
                  <a:close/>
                  <a:moveTo>
                    <a:pt x="301726" y="0"/>
                  </a:moveTo>
                  <a:cubicBezTo>
                    <a:pt x="413264" y="0"/>
                    <a:pt x="518086" y="42854"/>
                    <a:pt x="597229" y="120807"/>
                  </a:cubicBezTo>
                  <a:lnTo>
                    <a:pt x="599468" y="122516"/>
                  </a:lnTo>
                  <a:cubicBezTo>
                    <a:pt x="602102" y="125277"/>
                    <a:pt x="603682" y="128826"/>
                    <a:pt x="603682" y="132770"/>
                  </a:cubicBezTo>
                  <a:cubicBezTo>
                    <a:pt x="603682" y="136582"/>
                    <a:pt x="602102" y="140263"/>
                    <a:pt x="599336" y="143023"/>
                  </a:cubicBezTo>
                  <a:lnTo>
                    <a:pt x="541658" y="200601"/>
                  </a:lnTo>
                  <a:cubicBezTo>
                    <a:pt x="539024" y="203361"/>
                    <a:pt x="535337" y="204807"/>
                    <a:pt x="531386" y="204807"/>
                  </a:cubicBezTo>
                  <a:cubicBezTo>
                    <a:pt x="527567" y="204807"/>
                    <a:pt x="523880" y="203361"/>
                    <a:pt x="521246" y="200601"/>
                  </a:cubicBezTo>
                  <a:cubicBezTo>
                    <a:pt x="462646" y="142234"/>
                    <a:pt x="384688" y="110028"/>
                    <a:pt x="301726" y="110028"/>
                  </a:cubicBezTo>
                  <a:cubicBezTo>
                    <a:pt x="218632" y="110028"/>
                    <a:pt x="140805" y="142103"/>
                    <a:pt x="82205" y="200601"/>
                  </a:cubicBezTo>
                  <a:cubicBezTo>
                    <a:pt x="76806" y="206122"/>
                    <a:pt x="67193" y="206122"/>
                    <a:pt x="61662" y="200601"/>
                  </a:cubicBezTo>
                  <a:lnTo>
                    <a:pt x="4247" y="143286"/>
                  </a:lnTo>
                  <a:cubicBezTo>
                    <a:pt x="-1416" y="137634"/>
                    <a:pt x="-1416" y="128432"/>
                    <a:pt x="4247" y="122779"/>
                  </a:cubicBezTo>
                  <a:cubicBezTo>
                    <a:pt x="83522" y="43511"/>
                    <a:pt x="189266" y="0"/>
                    <a:pt x="301726"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Tree>
    <p:extLst>
      <p:ext uri="{BB962C8B-B14F-4D97-AF65-F5344CB8AC3E}">
        <p14:creationId xmlns:p14="http://schemas.microsoft.com/office/powerpoint/2010/main" val="295473776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ppt_x"/>
                                          </p:val>
                                        </p:tav>
                                        <p:tav tm="100000">
                                          <p:val>
                                            <p:strVal val="#ppt_x"/>
                                          </p:val>
                                        </p:tav>
                                      </p:tavLst>
                                    </p:anim>
                                    <p:anim calcmode="lin" valueType="num">
                                      <p:cBhvr additive="base">
                                        <p:cTn id="13" dur="500" fill="hold"/>
                                        <p:tgtEl>
                                          <p:spTgt spid="7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500" fill="hold"/>
                                        <p:tgtEl>
                                          <p:spTgt spid="84"/>
                                        </p:tgtEl>
                                        <p:attrNameLst>
                                          <p:attrName>ppt_x</p:attrName>
                                        </p:attrNameLst>
                                      </p:cBhvr>
                                      <p:tavLst>
                                        <p:tav tm="0">
                                          <p:val>
                                            <p:strVal val="#ppt_x"/>
                                          </p:val>
                                        </p:tav>
                                        <p:tav tm="100000">
                                          <p:val>
                                            <p:strVal val="#ppt_x"/>
                                          </p:val>
                                        </p:tav>
                                      </p:tavLst>
                                    </p:anim>
                                    <p:anim calcmode="lin" valueType="num">
                                      <p:cBhvr additive="base">
                                        <p:cTn id="18" dur="500" fill="hold"/>
                                        <p:tgtEl>
                                          <p:spTgt spid="8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0"/>
                                        </p:tgtEl>
                                        <p:attrNameLst>
                                          <p:attrName>style.visibility</p:attrName>
                                        </p:attrNameLst>
                                      </p:cBhvr>
                                      <p:to>
                                        <p:strVal val="visible"/>
                                      </p:to>
                                    </p:set>
                                    <p:anim calcmode="lin" valueType="num">
                                      <p:cBhvr additive="base">
                                        <p:cTn id="22" dur="500" fill="hold"/>
                                        <p:tgtEl>
                                          <p:spTgt spid="90"/>
                                        </p:tgtEl>
                                        <p:attrNameLst>
                                          <p:attrName>ppt_x</p:attrName>
                                        </p:attrNameLst>
                                      </p:cBhvr>
                                      <p:tavLst>
                                        <p:tav tm="0">
                                          <p:val>
                                            <p:strVal val="#ppt_x"/>
                                          </p:val>
                                        </p:tav>
                                        <p:tav tm="100000">
                                          <p:val>
                                            <p:strVal val="#ppt_x"/>
                                          </p:val>
                                        </p:tav>
                                      </p:tavLst>
                                    </p:anim>
                                    <p:anim calcmode="lin" valueType="num">
                                      <p:cBhvr additive="base">
                                        <p:cTn id="23"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58D5A39-3BDC-4681-9E3E-39FB6F51EA4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8" r="14693" b="8849"/>
          <a:stretch/>
        </p:blipFill>
        <p:spPr>
          <a:xfrm>
            <a:off x="668180" y="927226"/>
            <a:ext cx="6970869" cy="5003547"/>
          </a:xfrm>
          <a:prstGeom prst="rect">
            <a:avLst/>
          </a:prstGeom>
          <a:ln w="76200">
            <a:solidFill>
              <a:srgbClr val="FF9409"/>
            </a:solidFill>
          </a:ln>
        </p:spPr>
      </p:pic>
      <p:sp>
        <p:nvSpPr>
          <p:cNvPr id="4" name="矩形 3">
            <a:extLst>
              <a:ext uri="{FF2B5EF4-FFF2-40B4-BE49-F238E27FC236}">
                <a16:creationId xmlns:a16="http://schemas.microsoft.com/office/drawing/2014/main" xmlns="" id="{9A92864C-E858-46E3-BA42-61E196A82197}"/>
              </a:ext>
            </a:extLst>
          </p:cNvPr>
          <p:cNvSpPr/>
          <p:nvPr/>
        </p:nvSpPr>
        <p:spPr>
          <a:xfrm>
            <a:off x="4540469" y="3943678"/>
            <a:ext cx="6003706" cy="2092199"/>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1" name="文本框 10">
            <a:extLst>
              <a:ext uri="{FF2B5EF4-FFF2-40B4-BE49-F238E27FC236}">
                <a16:creationId xmlns:a16="http://schemas.microsoft.com/office/drawing/2014/main" xmlns="" id="{0F44BE8B-9260-4560-A4DD-7EE81FAE1631}"/>
              </a:ext>
            </a:extLst>
          </p:cNvPr>
          <p:cNvSpPr txBox="1"/>
          <p:nvPr/>
        </p:nvSpPr>
        <p:spPr>
          <a:xfrm>
            <a:off x="4824247" y="4137075"/>
            <a:ext cx="5283119" cy="170540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 Click here to</a:t>
            </a: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04</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添加标题</a:t>
            </a:r>
          </a:p>
        </p:txBody>
      </p:sp>
      <p:cxnSp>
        <p:nvCxnSpPr>
          <p:cNvPr id="6" name="直接连接符 5">
            <a:extLst>
              <a:ext uri="{FF2B5EF4-FFF2-40B4-BE49-F238E27FC236}">
                <a16:creationId xmlns:a16="http://schemas.microsoft.com/office/drawing/2014/main" xmlns="" id="{ED10C7E7-9CD1-4C7E-9C7D-4048CBDC990B}"/>
              </a:ext>
            </a:extLst>
          </p:cNvPr>
          <p:cNvCxnSpPr>
            <a:cxnSpLocks/>
          </p:cNvCxnSpPr>
          <p:nvPr/>
        </p:nvCxnSpPr>
        <p:spPr>
          <a:xfrm>
            <a:off x="8429296" y="2875311"/>
            <a:ext cx="2028497" cy="0"/>
          </a:xfrm>
          <a:prstGeom prst="line">
            <a:avLst/>
          </a:prstGeom>
          <a:ln w="76200">
            <a:solidFill>
              <a:srgbClr val="FF9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16080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33F64A47-F82E-47C0-A67B-3AEF6E05A25B}"/>
              </a:ext>
            </a:extLst>
          </p:cNvPr>
          <p:cNvSpPr/>
          <p:nvPr/>
        </p:nvSpPr>
        <p:spPr>
          <a:xfrm>
            <a:off x="177337" y="2708340"/>
            <a:ext cx="8700445" cy="2997843"/>
          </a:xfrm>
          <a:prstGeom prst="rect">
            <a:avLst/>
          </a:prstGeom>
          <a:noFill/>
          <a:ln w="76200">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xmlns="" id="{373D8F85-5FB1-420C-B017-5CEEA6A7CC0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8867" l="1156" r="90000">
                        <a14:foregroundMark x1="533" y1="41467" x2="5867" y2="84133"/>
                        <a14:foregroundMark x1="5867" y1="84133" x2="10622" y2="89067"/>
                        <a14:foregroundMark x1="14311" y1="93333" x2="14844" y2="76533"/>
                        <a14:foregroundMark x1="10499" y1="63393" x2="6311" y2="50733"/>
                        <a14:foregroundMark x1="14844" y1="76533" x2="13808" y2="73400"/>
                        <a14:foregroundMark x1="6311" y1="50733" x2="5467" y2="45467"/>
                        <a14:foregroundMark x1="13289" y1="84467" x2="5867" y2="98867"/>
                        <a14:foregroundMark x1="18000" y1="78933" x2="14489" y2="94933"/>
                        <a14:foregroundMark x1="14489" y1="94933" x2="14711" y2="98867"/>
                        <a14:foregroundMark x1="5689" y1="42667" x2="1156" y2="55267"/>
                        <a14:foregroundMark x1="1156" y1="55267" x2="1156" y2="55267"/>
                        <a14:foregroundMark x1="2622" y1="40200" x2="6489" y2="42667"/>
                        <a14:foregroundMark x1="9156" y1="43000" x2="5689" y2="38067"/>
                        <a14:backgroundMark x1="11822" y1="63467" x2="11422" y2="69267"/>
                        <a14:backgroundMark x1="11111" y1="63467" x2="11022" y2="65133"/>
                        <a14:backgroundMark x1="14178" y1="69533" x2="11911" y2="70600"/>
                        <a14:backgroundMark x1="14578" y1="72067" x2="12222" y2="72400"/>
                        <a14:backgroundMark x1="14578" y1="71467" x2="12711" y2="71667"/>
                        <a14:backgroundMark x1="13600" y1="72800" x2="13600" y2="72800"/>
                        <a14:backgroundMark x1="13911" y1="73133" x2="13911" y2="73133"/>
                        <a14:backgroundMark x1="10622" y1="64067" x2="10622" y2="64067"/>
                        <a14:backgroundMark x1="10533" y1="63467" x2="10533" y2="63467"/>
                        <a14:backgroundMark x1="13822" y1="73400" x2="13822" y2="73400"/>
                        <a14:backgroundMark x1="13689" y1="73133" x2="13689" y2="73133"/>
                      </a14:backgroundRemoval>
                    </a14:imgEffect>
                  </a14:imgLayer>
                </a14:imgProps>
              </a:ext>
              <a:ext uri="{28A0092B-C50C-407E-A947-70E740481C1C}">
                <a14:useLocalDpi xmlns:a14="http://schemas.microsoft.com/office/drawing/2010/main" val="0"/>
              </a:ext>
            </a:extLst>
          </a:blip>
          <a:srcRect t="32363" r="79374"/>
          <a:stretch/>
        </p:blipFill>
        <p:spPr>
          <a:xfrm>
            <a:off x="0" y="2024063"/>
            <a:ext cx="2210766" cy="4841568"/>
          </a:xfrm>
          <a:prstGeom prst="rect">
            <a:avLst/>
          </a:prstGeom>
        </p:spPr>
      </p:pic>
      <p:grpSp>
        <p:nvGrpSpPr>
          <p:cNvPr id="14" name="组合 13">
            <a:extLst>
              <a:ext uri="{FF2B5EF4-FFF2-40B4-BE49-F238E27FC236}">
                <a16:creationId xmlns:a16="http://schemas.microsoft.com/office/drawing/2014/main" xmlns="" id="{78EF8471-3582-42D6-8AC6-3632113173D0}"/>
              </a:ext>
            </a:extLst>
          </p:cNvPr>
          <p:cNvGrpSpPr/>
          <p:nvPr/>
        </p:nvGrpSpPr>
        <p:grpSpPr>
          <a:xfrm>
            <a:off x="10600979" y="478920"/>
            <a:ext cx="1238942" cy="283780"/>
            <a:chOff x="1776248" y="1881352"/>
            <a:chExt cx="1238942" cy="283780"/>
          </a:xfrm>
        </p:grpSpPr>
        <p:sp>
          <p:nvSpPr>
            <p:cNvPr id="15" name="椭圆 14">
              <a:extLst>
                <a:ext uri="{FF2B5EF4-FFF2-40B4-BE49-F238E27FC236}">
                  <a16:creationId xmlns:a16="http://schemas.microsoft.com/office/drawing/2014/main" xmlns="" id="{45C786E9-CA16-49A7-8224-B4B6D9E2B87A}"/>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xmlns="" id="{F10C0031-18AB-4A71-BFA0-15A4E5B98B7C}"/>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a:extLst>
                <a:ext uri="{FF2B5EF4-FFF2-40B4-BE49-F238E27FC236}">
                  <a16:creationId xmlns:a16="http://schemas.microsoft.com/office/drawing/2014/main" xmlns="" id="{CB644F0B-744E-47F7-A87E-C00D0ED69312}"/>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矩形 17">
            <a:extLst>
              <a:ext uri="{FF2B5EF4-FFF2-40B4-BE49-F238E27FC236}">
                <a16:creationId xmlns:a16="http://schemas.microsoft.com/office/drawing/2014/main" xmlns="" id="{46A7C0AD-765B-441D-828D-7364E1D4B5DB}"/>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a:extLst>
              <a:ext uri="{FF2B5EF4-FFF2-40B4-BE49-F238E27FC236}">
                <a16:creationId xmlns:a16="http://schemas.microsoft.com/office/drawing/2014/main" xmlns="" id="{C3A7EF61-1A83-46A0-B3F0-9B0A998E7257}"/>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20" name="文本框 19">
            <a:extLst>
              <a:ext uri="{FF2B5EF4-FFF2-40B4-BE49-F238E27FC236}">
                <a16:creationId xmlns:a16="http://schemas.microsoft.com/office/drawing/2014/main" xmlns="" id="{414696AC-803A-4E75-BFBD-488038D0CA0B}"/>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grpSp>
        <p:nvGrpSpPr>
          <p:cNvPr id="21" name="组合 20">
            <a:extLst>
              <a:ext uri="{FF2B5EF4-FFF2-40B4-BE49-F238E27FC236}">
                <a16:creationId xmlns:a16="http://schemas.microsoft.com/office/drawing/2014/main" xmlns="" id="{B9F8DF70-CA02-40EA-9AD9-C793BF4C089A}"/>
              </a:ext>
            </a:extLst>
          </p:cNvPr>
          <p:cNvGrpSpPr/>
          <p:nvPr/>
        </p:nvGrpSpPr>
        <p:grpSpPr>
          <a:xfrm>
            <a:off x="3368259" y="4807452"/>
            <a:ext cx="3140548" cy="400110"/>
            <a:chOff x="6788838" y="2993437"/>
            <a:chExt cx="3140548" cy="400110"/>
          </a:xfrm>
        </p:grpSpPr>
        <p:sp>
          <p:nvSpPr>
            <p:cNvPr id="22" name="文本框 21">
              <a:extLst>
                <a:ext uri="{FF2B5EF4-FFF2-40B4-BE49-F238E27FC236}">
                  <a16:creationId xmlns:a16="http://schemas.microsoft.com/office/drawing/2014/main" xmlns="" id="{51B53C5B-94FE-4A87-A5BA-C937262F198F}"/>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23" name="椭圆 22">
              <a:extLst>
                <a:ext uri="{FF2B5EF4-FFF2-40B4-BE49-F238E27FC236}">
                  <a16:creationId xmlns:a16="http://schemas.microsoft.com/office/drawing/2014/main" xmlns="" id="{0E6AAE3B-FDF2-4545-9307-195F50D75F35}"/>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24" name="组合 23">
            <a:extLst>
              <a:ext uri="{FF2B5EF4-FFF2-40B4-BE49-F238E27FC236}">
                <a16:creationId xmlns:a16="http://schemas.microsoft.com/office/drawing/2014/main" xmlns="" id="{5D408F11-6B5E-437A-89CA-D7FFD90FD380}"/>
              </a:ext>
            </a:extLst>
          </p:cNvPr>
          <p:cNvGrpSpPr/>
          <p:nvPr/>
        </p:nvGrpSpPr>
        <p:grpSpPr>
          <a:xfrm>
            <a:off x="3368259" y="3929162"/>
            <a:ext cx="3140548" cy="400110"/>
            <a:chOff x="6788838" y="2993437"/>
            <a:chExt cx="3140548" cy="400110"/>
          </a:xfrm>
        </p:grpSpPr>
        <p:sp>
          <p:nvSpPr>
            <p:cNvPr id="25" name="文本框 24">
              <a:extLst>
                <a:ext uri="{FF2B5EF4-FFF2-40B4-BE49-F238E27FC236}">
                  <a16:creationId xmlns:a16="http://schemas.microsoft.com/office/drawing/2014/main" xmlns="" id="{9872ACCC-2920-4904-AFD2-EEA02C412EA4}"/>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26" name="椭圆 25">
              <a:extLst>
                <a:ext uri="{FF2B5EF4-FFF2-40B4-BE49-F238E27FC236}">
                  <a16:creationId xmlns:a16="http://schemas.microsoft.com/office/drawing/2014/main" xmlns="" id="{EE3A3CAE-F7C1-4015-B44D-C116C08EF833}"/>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27" name="组合 26">
            <a:extLst>
              <a:ext uri="{FF2B5EF4-FFF2-40B4-BE49-F238E27FC236}">
                <a16:creationId xmlns:a16="http://schemas.microsoft.com/office/drawing/2014/main" xmlns="" id="{E2C8C802-8E97-4A9F-ACBF-4ECED6A08C97}"/>
              </a:ext>
            </a:extLst>
          </p:cNvPr>
          <p:cNvGrpSpPr/>
          <p:nvPr/>
        </p:nvGrpSpPr>
        <p:grpSpPr>
          <a:xfrm>
            <a:off x="3368259" y="3050872"/>
            <a:ext cx="3140548" cy="400110"/>
            <a:chOff x="6788838" y="2993437"/>
            <a:chExt cx="3140548" cy="400110"/>
          </a:xfrm>
        </p:grpSpPr>
        <p:sp>
          <p:nvSpPr>
            <p:cNvPr id="28" name="文本框 27">
              <a:extLst>
                <a:ext uri="{FF2B5EF4-FFF2-40B4-BE49-F238E27FC236}">
                  <a16:creationId xmlns:a16="http://schemas.microsoft.com/office/drawing/2014/main" xmlns="" id="{790C0372-8447-43C0-9D48-2048ECE9B97E}"/>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29" name="椭圆 28">
              <a:extLst>
                <a:ext uri="{FF2B5EF4-FFF2-40B4-BE49-F238E27FC236}">
                  <a16:creationId xmlns:a16="http://schemas.microsoft.com/office/drawing/2014/main" xmlns="" id="{55FBE69B-FF89-4298-B23E-AF008FC0E261}"/>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56525867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2)">
                                      <p:cBhvr>
                                        <p:cTn id="7" dur="1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par>
                                <p:cTn id="11" presetID="22" presetClass="entr" presetSubtype="8"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295EDD10-2FAD-4136-9D07-038DB55394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539"/>
          <a:stretch/>
        </p:blipFill>
        <p:spPr>
          <a:xfrm>
            <a:off x="6096000" y="2013468"/>
            <a:ext cx="6096000" cy="3431656"/>
          </a:xfrm>
          <a:prstGeom prst="rect">
            <a:avLst/>
          </a:prstGeom>
        </p:spPr>
      </p:pic>
      <p:pic>
        <p:nvPicPr>
          <p:cNvPr id="18" name="图片 17">
            <a:extLst>
              <a:ext uri="{FF2B5EF4-FFF2-40B4-BE49-F238E27FC236}">
                <a16:creationId xmlns:a16="http://schemas.microsoft.com/office/drawing/2014/main" xmlns="" id="{F2D3C594-4256-40B9-ABB4-47E8A3E8BA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5539"/>
          <a:stretch/>
        </p:blipFill>
        <p:spPr>
          <a:xfrm>
            <a:off x="0" y="2024063"/>
            <a:ext cx="6095999" cy="3431657"/>
          </a:xfrm>
          <a:prstGeom prst="rect">
            <a:avLst/>
          </a:prstGeom>
        </p:spPr>
      </p:pic>
      <p:sp>
        <p:nvSpPr>
          <p:cNvPr id="8" name="文本框 7">
            <a:extLst>
              <a:ext uri="{FF2B5EF4-FFF2-40B4-BE49-F238E27FC236}">
                <a16:creationId xmlns:a16="http://schemas.microsoft.com/office/drawing/2014/main" xmlns="" id="{7FF95ECE-3399-4CBD-8D94-6F420B3A0FC4}"/>
              </a:ext>
            </a:extLst>
          </p:cNvPr>
          <p:cNvSpPr txBox="1"/>
          <p:nvPr/>
        </p:nvSpPr>
        <p:spPr>
          <a:xfrm>
            <a:off x="7757602" y="2476475"/>
            <a:ext cx="2772795" cy="769441"/>
          </a:xfrm>
          <a:prstGeom prst="rect">
            <a:avLst/>
          </a:prstGeom>
          <a:noFill/>
        </p:spPr>
        <p:txBody>
          <a:bodyPr wrap="square" rtlCol="0">
            <a:spAutoFit/>
          </a:bodyPr>
          <a:lstStyle/>
          <a:p>
            <a:pPr algn="dist"/>
            <a:r>
              <a:rPr lang="en-US" altLang="zh-CN" sz="4400" b="1" dirty="0">
                <a:solidFill>
                  <a:srgbClr val="FF9409"/>
                </a:solidFill>
                <a:cs typeface="+mn-ea"/>
                <a:sym typeface="+mn-lt"/>
              </a:rPr>
              <a:t>HOLIDAY</a:t>
            </a:r>
            <a:endParaRPr lang="zh-CN" altLang="en-US" sz="4400" b="1" dirty="0">
              <a:solidFill>
                <a:srgbClr val="FF9409"/>
              </a:solidFill>
              <a:cs typeface="+mn-ea"/>
              <a:sym typeface="+mn-lt"/>
            </a:endParaRPr>
          </a:p>
        </p:txBody>
      </p:sp>
      <p:sp>
        <p:nvSpPr>
          <p:cNvPr id="10" name="文本框 9">
            <a:extLst>
              <a:ext uri="{FF2B5EF4-FFF2-40B4-BE49-F238E27FC236}">
                <a16:creationId xmlns:a16="http://schemas.microsoft.com/office/drawing/2014/main" xmlns="" id="{919D604D-8D49-4D28-8245-F73147CD3A24}"/>
              </a:ext>
            </a:extLst>
          </p:cNvPr>
          <p:cNvSpPr txBox="1"/>
          <p:nvPr/>
        </p:nvSpPr>
        <p:spPr>
          <a:xfrm>
            <a:off x="4464980" y="2176721"/>
            <a:ext cx="800219" cy="3105150"/>
          </a:xfrm>
          <a:prstGeom prst="rect">
            <a:avLst/>
          </a:prstGeom>
          <a:noFill/>
        </p:spPr>
        <p:txBody>
          <a:bodyPr vert="eaVert" wrap="square" rtlCol="0">
            <a:spAutoFit/>
          </a:bodyPr>
          <a:lstStyle/>
          <a:p>
            <a:pPr algn="dist"/>
            <a:r>
              <a:rPr lang="en-US" altLang="zh-CN" sz="4000" b="1" dirty="0">
                <a:solidFill>
                  <a:srgbClr val="FF9409"/>
                </a:solidFill>
                <a:cs typeface="+mn-ea"/>
                <a:sym typeface="+mn-lt"/>
              </a:rPr>
              <a:t>SUNDAY</a:t>
            </a:r>
            <a:endParaRPr lang="zh-CN" altLang="en-US" sz="4000" b="1" dirty="0">
              <a:solidFill>
                <a:srgbClr val="FF9409"/>
              </a:solidFill>
              <a:cs typeface="+mn-ea"/>
              <a:sym typeface="+mn-lt"/>
            </a:endParaRPr>
          </a:p>
        </p:txBody>
      </p:sp>
      <p:grpSp>
        <p:nvGrpSpPr>
          <p:cNvPr id="11" name="组合 10">
            <a:extLst>
              <a:ext uri="{FF2B5EF4-FFF2-40B4-BE49-F238E27FC236}">
                <a16:creationId xmlns:a16="http://schemas.microsoft.com/office/drawing/2014/main" xmlns="" id="{FAD07D8A-E634-4DE8-83C2-8BD56EAAFB42}"/>
              </a:ext>
            </a:extLst>
          </p:cNvPr>
          <p:cNvGrpSpPr/>
          <p:nvPr/>
        </p:nvGrpSpPr>
        <p:grpSpPr>
          <a:xfrm>
            <a:off x="10600979" y="478920"/>
            <a:ext cx="1238942" cy="283780"/>
            <a:chOff x="1776248" y="1881352"/>
            <a:chExt cx="1238942" cy="283780"/>
          </a:xfrm>
        </p:grpSpPr>
        <p:sp>
          <p:nvSpPr>
            <p:cNvPr id="12" name="椭圆 11">
              <a:extLst>
                <a:ext uri="{FF2B5EF4-FFF2-40B4-BE49-F238E27FC236}">
                  <a16:creationId xmlns:a16="http://schemas.microsoft.com/office/drawing/2014/main" xmlns="" id="{3DCB685A-D217-4CDA-A7CF-C60B82C6EF07}"/>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xmlns="" id="{9FC0C10C-BEC3-4F5F-86E9-823B852FA30A}"/>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a:extLst>
                <a:ext uri="{FF2B5EF4-FFF2-40B4-BE49-F238E27FC236}">
                  <a16:creationId xmlns:a16="http://schemas.microsoft.com/office/drawing/2014/main" xmlns="" id="{186E9462-E59C-44E9-AE27-793CEC8605F7}"/>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矩形 14">
            <a:extLst>
              <a:ext uri="{FF2B5EF4-FFF2-40B4-BE49-F238E27FC236}">
                <a16:creationId xmlns:a16="http://schemas.microsoft.com/office/drawing/2014/main" xmlns="" id="{DBC83F9D-D7C6-4919-9933-89B04285248B}"/>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xmlns="" id="{324C4A03-08B5-491F-A5CD-FB871C953C76}"/>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7" name="文本框 16">
            <a:extLst>
              <a:ext uri="{FF2B5EF4-FFF2-40B4-BE49-F238E27FC236}">
                <a16:creationId xmlns:a16="http://schemas.microsoft.com/office/drawing/2014/main" xmlns="" id="{17FE4545-2EA2-470B-99F9-4FE3E9123B9F}"/>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sp>
        <p:nvSpPr>
          <p:cNvPr id="23" name="矩形 22">
            <a:extLst>
              <a:ext uri="{FF2B5EF4-FFF2-40B4-BE49-F238E27FC236}">
                <a16:creationId xmlns:a16="http://schemas.microsoft.com/office/drawing/2014/main" xmlns="" id="{A158446A-E8BF-4BC9-93E2-69BD4AEA1492}"/>
              </a:ext>
            </a:extLst>
          </p:cNvPr>
          <p:cNvSpPr/>
          <p:nvPr/>
        </p:nvSpPr>
        <p:spPr>
          <a:xfrm>
            <a:off x="192336" y="2987309"/>
            <a:ext cx="2294562" cy="229456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239006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3F955F9-2FA8-41BE-AFE3-771C5A8DDA82}"/>
              </a:ext>
            </a:extLst>
          </p:cNvPr>
          <p:cNvPicPr>
            <a:picLocks noChangeAspect="1"/>
          </p:cNvPicPr>
          <p:nvPr/>
        </p:nvPicPr>
        <p:blipFill rotWithShape="1">
          <a:blip r:embed="rId3">
            <a:extLst>
              <a:ext uri="{28A0092B-C50C-407E-A947-70E740481C1C}">
                <a14:useLocalDpi xmlns:a14="http://schemas.microsoft.com/office/drawing/2010/main" val="0"/>
              </a:ext>
            </a:extLst>
          </a:blip>
          <a:srcRect r="1544" b="16984"/>
          <a:stretch/>
        </p:blipFill>
        <p:spPr>
          <a:xfrm>
            <a:off x="0" y="4656"/>
            <a:ext cx="12192000" cy="6853344"/>
          </a:xfrm>
          <a:prstGeom prst="rect">
            <a:avLst/>
          </a:prstGeom>
        </p:spPr>
      </p:pic>
      <p:sp>
        <p:nvSpPr>
          <p:cNvPr id="10" name="矩形 9">
            <a:extLst>
              <a:ext uri="{FF2B5EF4-FFF2-40B4-BE49-F238E27FC236}">
                <a16:creationId xmlns:a16="http://schemas.microsoft.com/office/drawing/2014/main" xmlns="" id="{592E4C45-C3D8-4058-9DF8-71C44FDFFA72}"/>
              </a:ext>
            </a:extLst>
          </p:cNvPr>
          <p:cNvSpPr/>
          <p:nvPr/>
        </p:nvSpPr>
        <p:spPr>
          <a:xfrm>
            <a:off x="6614160" y="4047089"/>
            <a:ext cx="5577840" cy="1911751"/>
          </a:xfrm>
          <a:prstGeom prst="rect">
            <a:avLst/>
          </a:prstGeom>
          <a:solidFill>
            <a:srgbClr val="FF940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a:extLst>
              <a:ext uri="{FF2B5EF4-FFF2-40B4-BE49-F238E27FC236}">
                <a16:creationId xmlns:a16="http://schemas.microsoft.com/office/drawing/2014/main" xmlns="" id="{E7CA7CB0-8056-4CCC-8A14-90C032294CB2}"/>
              </a:ext>
            </a:extLst>
          </p:cNvPr>
          <p:cNvSpPr txBox="1"/>
          <p:nvPr/>
        </p:nvSpPr>
        <p:spPr>
          <a:xfrm>
            <a:off x="6884298" y="4456856"/>
            <a:ext cx="4960981" cy="1107996"/>
          </a:xfrm>
          <a:prstGeom prst="rect">
            <a:avLst/>
          </a:prstGeom>
          <a:noFill/>
        </p:spPr>
        <p:txBody>
          <a:bodyPr wrap="square" rtlCol="0">
            <a:spAutoFit/>
          </a:bodyPr>
          <a:lstStyle/>
          <a:p>
            <a:pPr algn="dist"/>
            <a:r>
              <a:rPr lang="zh-CN" altLang="en-US" sz="6600" dirty="0">
                <a:solidFill>
                  <a:schemeClr val="bg1"/>
                </a:solidFill>
                <a:latin typeface="幼圆" panose="02010509060101010101" pitchFamily="49" charset="-122"/>
                <a:ea typeface="幼圆" panose="02010509060101010101" pitchFamily="49" charset="-122"/>
                <a:cs typeface="+mn-ea"/>
                <a:sym typeface="+mn-lt"/>
              </a:rPr>
              <a:t>谢谢</a:t>
            </a:r>
            <a:r>
              <a:rPr lang="en-US" altLang="zh-CN" sz="6600" dirty="0">
                <a:solidFill>
                  <a:schemeClr val="bg1"/>
                </a:solidFill>
                <a:latin typeface="幼圆" panose="02010509060101010101" pitchFamily="49" charset="-122"/>
                <a:ea typeface="幼圆" panose="02010509060101010101" pitchFamily="49" charset="-122"/>
                <a:cs typeface="+mn-ea"/>
                <a:sym typeface="+mn-lt"/>
              </a:rPr>
              <a:t>•</a:t>
            </a:r>
            <a:r>
              <a:rPr lang="zh-CN" altLang="en-US" sz="6600" dirty="0">
                <a:solidFill>
                  <a:schemeClr val="bg1"/>
                </a:solidFill>
                <a:latin typeface="幼圆" panose="02010509060101010101" pitchFamily="49" charset="-122"/>
                <a:ea typeface="幼圆" panose="02010509060101010101" pitchFamily="49" charset="-122"/>
                <a:cs typeface="+mn-ea"/>
                <a:sym typeface="+mn-lt"/>
              </a:rPr>
              <a:t>聆听</a:t>
            </a:r>
          </a:p>
        </p:txBody>
      </p:sp>
      <p:sp>
        <p:nvSpPr>
          <p:cNvPr id="7" name="文本框 6">
            <a:extLst>
              <a:ext uri="{FF2B5EF4-FFF2-40B4-BE49-F238E27FC236}">
                <a16:creationId xmlns:a16="http://schemas.microsoft.com/office/drawing/2014/main" xmlns="" id="{1A092D7C-A49B-4340-A32A-0BFCE1FF6E2A}"/>
              </a:ext>
            </a:extLst>
          </p:cNvPr>
          <p:cNvSpPr txBox="1"/>
          <p:nvPr/>
        </p:nvSpPr>
        <p:spPr>
          <a:xfrm>
            <a:off x="7391876" y="5953363"/>
            <a:ext cx="4022408" cy="1354217"/>
          </a:xfrm>
          <a:prstGeom prst="rect">
            <a:avLst/>
          </a:prstGeom>
          <a:noFill/>
        </p:spPr>
        <p:txBody>
          <a:bodyPr wrap="square" rtlCol="0">
            <a:spAutoFit/>
          </a:bodyPr>
          <a:lstStyle/>
          <a:p>
            <a:pPr algn="ctr">
              <a:lnSpc>
                <a:spcPct val="150000"/>
              </a:lnSpc>
            </a:pPr>
            <a:r>
              <a:rPr lang="en-US" altLang="zh-CN" sz="1600" dirty="0">
                <a:solidFill>
                  <a:schemeClr val="bg1">
                    <a:lumMod val="50000"/>
                  </a:schemeClr>
                </a:solidFill>
                <a:cs typeface="+mn-ea"/>
                <a:sym typeface="+mn-lt"/>
              </a:rPr>
              <a:t>Click here to add words Click here to add </a:t>
            </a:r>
            <a:r>
              <a:rPr lang="en-US" altLang="zh-CN" sz="1600" dirty="0" err="1">
                <a:solidFill>
                  <a:schemeClr val="bg1">
                    <a:lumMod val="50000"/>
                  </a:schemeClr>
                </a:solidFill>
                <a:cs typeface="+mn-ea"/>
                <a:sym typeface="+mn-lt"/>
              </a:rPr>
              <a:t>add</a:t>
            </a:r>
            <a:r>
              <a:rPr lang="en-US" altLang="zh-CN" sz="1600" dirty="0">
                <a:solidFill>
                  <a:schemeClr val="bg1">
                    <a:lumMod val="50000"/>
                  </a:schemeClr>
                </a:solidFill>
                <a:cs typeface="+mn-ea"/>
                <a:sym typeface="+mn-lt"/>
              </a:rPr>
              <a:t> words Click here to add</a:t>
            </a:r>
            <a:endParaRPr lang="zh-CN" altLang="en-US" sz="1600" dirty="0">
              <a:solidFill>
                <a:schemeClr val="bg1">
                  <a:lumMod val="50000"/>
                </a:schemeClr>
              </a:solidFill>
              <a:cs typeface="+mn-ea"/>
              <a:sym typeface="+mn-lt"/>
            </a:endParaRPr>
          </a:p>
          <a:p>
            <a:endParaRPr lang="zh-CN" altLang="en-US" sz="1600" dirty="0">
              <a:solidFill>
                <a:schemeClr val="bg1">
                  <a:lumMod val="50000"/>
                </a:schemeClr>
              </a:solidFill>
              <a:cs typeface="+mn-ea"/>
              <a:sym typeface="+mn-lt"/>
            </a:endParaRPr>
          </a:p>
          <a:p>
            <a:endParaRPr lang="zh-CN" altLang="en-US" dirty="0">
              <a:solidFill>
                <a:schemeClr val="bg1"/>
              </a:solidFill>
              <a:cs typeface="+mn-ea"/>
              <a:sym typeface="+mn-lt"/>
            </a:endParaRPr>
          </a:p>
        </p:txBody>
      </p:sp>
    </p:spTree>
    <p:extLst>
      <p:ext uri="{BB962C8B-B14F-4D97-AF65-F5344CB8AC3E}">
        <p14:creationId xmlns:p14="http://schemas.microsoft.com/office/powerpoint/2010/main" val="57308202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58D5A39-3BDC-4681-9E3E-39FB6F51EA4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8" r="14693" b="8849"/>
          <a:stretch/>
        </p:blipFill>
        <p:spPr>
          <a:xfrm>
            <a:off x="668180" y="927226"/>
            <a:ext cx="6970869" cy="5003547"/>
          </a:xfrm>
          <a:prstGeom prst="rect">
            <a:avLst/>
          </a:prstGeom>
          <a:ln w="76200">
            <a:solidFill>
              <a:srgbClr val="FF9409"/>
            </a:solidFill>
          </a:ln>
        </p:spPr>
      </p:pic>
      <p:sp>
        <p:nvSpPr>
          <p:cNvPr id="4" name="矩形 3">
            <a:extLst>
              <a:ext uri="{FF2B5EF4-FFF2-40B4-BE49-F238E27FC236}">
                <a16:creationId xmlns:a16="http://schemas.microsoft.com/office/drawing/2014/main" xmlns="" id="{9A92864C-E858-46E3-BA42-61E196A82197}"/>
              </a:ext>
            </a:extLst>
          </p:cNvPr>
          <p:cNvSpPr/>
          <p:nvPr/>
        </p:nvSpPr>
        <p:spPr>
          <a:xfrm>
            <a:off x="4540469" y="3943678"/>
            <a:ext cx="6003706" cy="2092199"/>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0F44BE8B-9260-4560-A4DD-7EE81FAE1631}"/>
              </a:ext>
            </a:extLst>
          </p:cNvPr>
          <p:cNvSpPr txBox="1"/>
          <p:nvPr/>
        </p:nvSpPr>
        <p:spPr>
          <a:xfrm>
            <a:off x="4824247" y="4137075"/>
            <a:ext cx="5283119" cy="1705403"/>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cs typeface="+mn-ea"/>
                <a:sym typeface="+mn-lt"/>
              </a:rPr>
              <a:t>Click here to add words Click here to add words Click here to add words</a:t>
            </a:r>
          </a:p>
          <a:p>
            <a:pPr>
              <a:lnSpc>
                <a:spcPct val="150000"/>
              </a:lnSpc>
            </a:pPr>
            <a:r>
              <a:rPr lang="en-US" altLang="zh-CN" dirty="0">
                <a:solidFill>
                  <a:schemeClr val="tx1">
                    <a:lumMod val="65000"/>
                    <a:lumOff val="35000"/>
                  </a:schemeClr>
                </a:solidFill>
                <a:cs typeface="+mn-ea"/>
                <a:sym typeface="+mn-lt"/>
              </a:rPr>
              <a:t>Click here to add words Click here to add words Click here to add words Click here to</a:t>
            </a:r>
            <a:endParaRPr lang="zh-CN" altLang="en-US" dirty="0">
              <a:solidFill>
                <a:schemeClr val="tx1">
                  <a:lumMod val="65000"/>
                  <a:lumOff val="35000"/>
                </a:schemeClr>
              </a:solidFill>
              <a:cs typeface="+mn-ea"/>
              <a:sym typeface="+mn-lt"/>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algn="r"/>
            <a:r>
              <a:rPr lang="en-US" altLang="zh-CN" sz="4000" b="1" dirty="0">
                <a:solidFill>
                  <a:schemeClr val="tx1">
                    <a:lumMod val="65000"/>
                    <a:lumOff val="35000"/>
                  </a:schemeClr>
                </a:solidFill>
                <a:cs typeface="+mn-ea"/>
                <a:sym typeface="+mn-lt"/>
              </a:rPr>
              <a:t>01</a:t>
            </a:r>
          </a:p>
          <a:p>
            <a:pPr algn="r"/>
            <a:r>
              <a:rPr lang="zh-CN" altLang="en-US" sz="4000" b="1" dirty="0">
                <a:solidFill>
                  <a:schemeClr val="tx1">
                    <a:lumMod val="65000"/>
                    <a:lumOff val="35000"/>
                  </a:schemeClr>
                </a:solidFill>
                <a:cs typeface="+mn-ea"/>
                <a:sym typeface="+mn-lt"/>
              </a:rPr>
              <a:t>添加标题</a:t>
            </a:r>
          </a:p>
        </p:txBody>
      </p:sp>
      <p:cxnSp>
        <p:nvCxnSpPr>
          <p:cNvPr id="6" name="直接连接符 5">
            <a:extLst>
              <a:ext uri="{FF2B5EF4-FFF2-40B4-BE49-F238E27FC236}">
                <a16:creationId xmlns:a16="http://schemas.microsoft.com/office/drawing/2014/main" xmlns="" id="{ED10C7E7-9CD1-4C7E-9C7D-4048CBDC990B}"/>
              </a:ext>
            </a:extLst>
          </p:cNvPr>
          <p:cNvCxnSpPr>
            <a:cxnSpLocks/>
          </p:cNvCxnSpPr>
          <p:nvPr/>
        </p:nvCxnSpPr>
        <p:spPr>
          <a:xfrm>
            <a:off x="8429296" y="2875311"/>
            <a:ext cx="2028497" cy="0"/>
          </a:xfrm>
          <a:prstGeom prst="line">
            <a:avLst/>
          </a:prstGeom>
          <a:ln w="76200">
            <a:solidFill>
              <a:srgbClr val="FF9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144137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CE0E017D-9FFB-4125-AD6B-2680089B38BA}"/>
              </a:ext>
            </a:extLst>
          </p:cNvPr>
          <p:cNvSpPr/>
          <p:nvPr/>
        </p:nvSpPr>
        <p:spPr>
          <a:xfrm>
            <a:off x="6373741" y="2077465"/>
            <a:ext cx="5193703" cy="3461487"/>
          </a:xfrm>
          <a:prstGeom prst="rect">
            <a:avLst/>
          </a:prstGeom>
          <a:noFill/>
          <a:ln w="76200">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5" name="图片 24">
            <a:extLst>
              <a:ext uri="{FF2B5EF4-FFF2-40B4-BE49-F238E27FC236}">
                <a16:creationId xmlns:a16="http://schemas.microsoft.com/office/drawing/2014/main" xmlns="" id="{4C810584-5B1F-4706-B90C-CCF1DE4181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40" y="2077465"/>
            <a:ext cx="5211121" cy="3461487"/>
          </a:xfrm>
          <a:prstGeom prst="rect">
            <a:avLst/>
          </a:prstGeom>
        </p:spPr>
      </p:pic>
      <p:sp>
        <p:nvSpPr>
          <p:cNvPr id="2" name="矩形 1">
            <a:extLst>
              <a:ext uri="{FF2B5EF4-FFF2-40B4-BE49-F238E27FC236}">
                <a16:creationId xmlns:a16="http://schemas.microsoft.com/office/drawing/2014/main" xmlns="" id="{3E34904C-C9AE-4BAF-998A-0397BF3CD4D3}"/>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a:extLst>
              <a:ext uri="{FF2B5EF4-FFF2-40B4-BE49-F238E27FC236}">
                <a16:creationId xmlns:a16="http://schemas.microsoft.com/office/drawing/2014/main" xmlns="" id="{6DE03788-3F63-435F-8157-8ABD6746C650}"/>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5" name="文本框 4">
            <a:extLst>
              <a:ext uri="{FF2B5EF4-FFF2-40B4-BE49-F238E27FC236}">
                <a16:creationId xmlns:a16="http://schemas.microsoft.com/office/drawing/2014/main" xmlns="" id="{2AD94BDF-47A9-432F-AEAA-2F3D2B19366D}"/>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grpSp>
        <p:nvGrpSpPr>
          <p:cNvPr id="3" name="组合 2">
            <a:extLst>
              <a:ext uri="{FF2B5EF4-FFF2-40B4-BE49-F238E27FC236}">
                <a16:creationId xmlns:a16="http://schemas.microsoft.com/office/drawing/2014/main" xmlns="" id="{C89F8BD7-4F92-4E86-9E84-F9B7600B586F}"/>
              </a:ext>
            </a:extLst>
          </p:cNvPr>
          <p:cNvGrpSpPr/>
          <p:nvPr/>
        </p:nvGrpSpPr>
        <p:grpSpPr>
          <a:xfrm>
            <a:off x="7400317" y="4492016"/>
            <a:ext cx="3140548" cy="400110"/>
            <a:chOff x="6788838" y="2993437"/>
            <a:chExt cx="3140548" cy="400110"/>
          </a:xfrm>
        </p:grpSpPr>
        <p:sp>
          <p:nvSpPr>
            <p:cNvPr id="8" name="文本框 7">
              <a:extLst>
                <a:ext uri="{FF2B5EF4-FFF2-40B4-BE49-F238E27FC236}">
                  <a16:creationId xmlns:a16="http://schemas.microsoft.com/office/drawing/2014/main" xmlns="" id="{00E2D0D1-9CBB-420B-8465-BC9875D9E800}"/>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9" name="椭圆 8">
              <a:extLst>
                <a:ext uri="{FF2B5EF4-FFF2-40B4-BE49-F238E27FC236}">
                  <a16:creationId xmlns:a16="http://schemas.microsoft.com/office/drawing/2014/main" xmlns="" id="{B4EA369B-0EAF-4008-8CC3-CC8AE25645EE}"/>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28" name="组合 27">
            <a:extLst>
              <a:ext uri="{FF2B5EF4-FFF2-40B4-BE49-F238E27FC236}">
                <a16:creationId xmlns:a16="http://schemas.microsoft.com/office/drawing/2014/main" xmlns="" id="{CAAB1A23-63EB-4C93-9C07-9BFFF8068A4B}"/>
              </a:ext>
            </a:extLst>
          </p:cNvPr>
          <p:cNvGrpSpPr/>
          <p:nvPr/>
        </p:nvGrpSpPr>
        <p:grpSpPr>
          <a:xfrm>
            <a:off x="7400317" y="3613726"/>
            <a:ext cx="3140548" cy="400110"/>
            <a:chOff x="6788838" y="2993437"/>
            <a:chExt cx="3140548" cy="400110"/>
          </a:xfrm>
        </p:grpSpPr>
        <p:sp>
          <p:nvSpPr>
            <p:cNvPr id="29" name="文本框 28">
              <a:extLst>
                <a:ext uri="{FF2B5EF4-FFF2-40B4-BE49-F238E27FC236}">
                  <a16:creationId xmlns:a16="http://schemas.microsoft.com/office/drawing/2014/main" xmlns="" id="{4BD7D077-F850-4DAF-A34E-3AB9511BCD22}"/>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30" name="椭圆 29">
              <a:extLst>
                <a:ext uri="{FF2B5EF4-FFF2-40B4-BE49-F238E27FC236}">
                  <a16:creationId xmlns:a16="http://schemas.microsoft.com/office/drawing/2014/main" xmlns="" id="{1C42C7AD-863D-401A-BAAC-31E0E7498BD5}"/>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31" name="组合 30">
            <a:extLst>
              <a:ext uri="{FF2B5EF4-FFF2-40B4-BE49-F238E27FC236}">
                <a16:creationId xmlns:a16="http://schemas.microsoft.com/office/drawing/2014/main" xmlns="" id="{EF9CAECE-9933-42E2-9451-CF4901EBC790}"/>
              </a:ext>
            </a:extLst>
          </p:cNvPr>
          <p:cNvGrpSpPr/>
          <p:nvPr/>
        </p:nvGrpSpPr>
        <p:grpSpPr>
          <a:xfrm>
            <a:off x="7400317" y="2735436"/>
            <a:ext cx="3140548" cy="400110"/>
            <a:chOff x="6788838" y="2993437"/>
            <a:chExt cx="3140548" cy="400110"/>
          </a:xfrm>
        </p:grpSpPr>
        <p:sp>
          <p:nvSpPr>
            <p:cNvPr id="32" name="文本框 31">
              <a:extLst>
                <a:ext uri="{FF2B5EF4-FFF2-40B4-BE49-F238E27FC236}">
                  <a16:creationId xmlns:a16="http://schemas.microsoft.com/office/drawing/2014/main" xmlns="" id="{90522990-EAD3-4CAA-9ABA-F20B065905E1}"/>
                </a:ext>
              </a:extLst>
            </p:cNvPr>
            <p:cNvSpPr txBox="1"/>
            <p:nvPr/>
          </p:nvSpPr>
          <p:spPr>
            <a:xfrm>
              <a:off x="6888866" y="2993437"/>
              <a:ext cx="3040520" cy="400110"/>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Click here to add words</a:t>
              </a:r>
              <a:endParaRPr lang="zh-CN" altLang="en-US" sz="2000" dirty="0">
                <a:solidFill>
                  <a:schemeClr val="tx1">
                    <a:lumMod val="65000"/>
                    <a:lumOff val="35000"/>
                  </a:schemeClr>
                </a:solidFill>
                <a:cs typeface="+mn-ea"/>
                <a:sym typeface="+mn-lt"/>
              </a:endParaRPr>
            </a:p>
          </p:txBody>
        </p:sp>
        <p:sp>
          <p:nvSpPr>
            <p:cNvPr id="33" name="椭圆 32">
              <a:extLst>
                <a:ext uri="{FF2B5EF4-FFF2-40B4-BE49-F238E27FC236}">
                  <a16:creationId xmlns:a16="http://schemas.microsoft.com/office/drawing/2014/main" xmlns="" id="{6BBA12CE-E660-41D7-AFCF-88B3FA95352E}"/>
                </a:ext>
              </a:extLst>
            </p:cNvPr>
            <p:cNvSpPr/>
            <p:nvPr/>
          </p:nvSpPr>
          <p:spPr>
            <a:xfrm>
              <a:off x="6788838" y="3093464"/>
              <a:ext cx="200055" cy="200055"/>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35" name="组合 34">
            <a:extLst>
              <a:ext uri="{FF2B5EF4-FFF2-40B4-BE49-F238E27FC236}">
                <a16:creationId xmlns:a16="http://schemas.microsoft.com/office/drawing/2014/main" xmlns="" id="{D82FD329-B5FA-47D3-9C7E-9C175720046D}"/>
              </a:ext>
            </a:extLst>
          </p:cNvPr>
          <p:cNvGrpSpPr/>
          <p:nvPr/>
        </p:nvGrpSpPr>
        <p:grpSpPr>
          <a:xfrm>
            <a:off x="10600979" y="478920"/>
            <a:ext cx="1238942" cy="283780"/>
            <a:chOff x="1776248" y="1881352"/>
            <a:chExt cx="1238942" cy="283780"/>
          </a:xfrm>
        </p:grpSpPr>
        <p:sp>
          <p:nvSpPr>
            <p:cNvPr id="36" name="椭圆 35">
              <a:extLst>
                <a:ext uri="{FF2B5EF4-FFF2-40B4-BE49-F238E27FC236}">
                  <a16:creationId xmlns:a16="http://schemas.microsoft.com/office/drawing/2014/main" xmlns="" id="{787C8DF0-F879-4DD6-8F47-EF68CA312BDB}"/>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a:extLst>
                <a:ext uri="{FF2B5EF4-FFF2-40B4-BE49-F238E27FC236}">
                  <a16:creationId xmlns:a16="http://schemas.microsoft.com/office/drawing/2014/main" xmlns="" id="{9F33C3D0-C448-4026-8EA4-FF03E8DD7FF4}"/>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a:extLst>
                <a:ext uri="{FF2B5EF4-FFF2-40B4-BE49-F238E27FC236}">
                  <a16:creationId xmlns:a16="http://schemas.microsoft.com/office/drawing/2014/main" xmlns="" id="{519C2757-3D67-4306-880F-AC562635B7DD}"/>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52629807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1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22" presetClass="entr" presetSubtype="8"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xmlns="" id="{FA9CCAE5-CE53-44C7-9648-A95967F31286}"/>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xmlns="" id="{1C7E5321-66C8-4958-9752-4CCB4A04B62C}"/>
              </a:ext>
            </a:extLst>
          </p:cNvPr>
          <p:cNvGrpSpPr/>
          <p:nvPr/>
        </p:nvGrpSpPr>
        <p:grpSpPr>
          <a:xfrm>
            <a:off x="-1" y="2060028"/>
            <a:ext cx="12192001" cy="3394842"/>
            <a:chOff x="-1" y="2060028"/>
            <a:chExt cx="12192001" cy="3394842"/>
          </a:xfrm>
        </p:grpSpPr>
        <p:pic>
          <p:nvPicPr>
            <p:cNvPr id="3" name="图片 2">
              <a:extLst>
                <a:ext uri="{FF2B5EF4-FFF2-40B4-BE49-F238E27FC236}">
                  <a16:creationId xmlns:a16="http://schemas.microsoft.com/office/drawing/2014/main" xmlns="" id="{5FDDC622-8B08-49B4-B6A2-CD7C82428770}"/>
                </a:ext>
              </a:extLst>
            </p:cNvPr>
            <p:cNvPicPr>
              <a:picLocks noChangeAspect="1"/>
            </p:cNvPicPr>
            <p:nvPr/>
          </p:nvPicPr>
          <p:blipFill rotWithShape="1">
            <a:blip r:embed="rId3">
              <a:extLst>
                <a:ext uri="{28A0092B-C50C-407E-A947-70E740481C1C}">
                  <a14:useLocalDpi xmlns:a14="http://schemas.microsoft.com/office/drawing/2010/main" val="0"/>
                </a:ext>
              </a:extLst>
            </a:blip>
            <a:srcRect l="346" t="29161" r="346" b="29251"/>
            <a:stretch/>
          </p:blipFill>
          <p:spPr>
            <a:xfrm>
              <a:off x="0" y="2060028"/>
              <a:ext cx="12192000" cy="3394842"/>
            </a:xfrm>
            <a:prstGeom prst="rect">
              <a:avLst/>
            </a:prstGeom>
          </p:spPr>
        </p:pic>
        <p:sp>
          <p:nvSpPr>
            <p:cNvPr id="4" name="矩形 3">
              <a:extLst>
                <a:ext uri="{FF2B5EF4-FFF2-40B4-BE49-F238E27FC236}">
                  <a16:creationId xmlns:a16="http://schemas.microsoft.com/office/drawing/2014/main" xmlns="" id="{D288F6F3-EE36-41A4-954D-9B2D43CF0786}"/>
                </a:ext>
              </a:extLst>
            </p:cNvPr>
            <p:cNvSpPr/>
            <p:nvPr/>
          </p:nvSpPr>
          <p:spPr>
            <a:xfrm>
              <a:off x="-1" y="2060028"/>
              <a:ext cx="12191999" cy="3394842"/>
            </a:xfrm>
            <a:prstGeom prst="rect">
              <a:avLst/>
            </a:prstGeom>
            <a:solidFill>
              <a:schemeClr val="bg1">
                <a:alpha val="7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3" name="文本框 217"/>
          <p:cNvSpPr txBox="1"/>
          <p:nvPr/>
        </p:nvSpPr>
        <p:spPr>
          <a:xfrm>
            <a:off x="4924250" y="2673085"/>
            <a:ext cx="2343499"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chemeClr val="tx1">
                    <a:lumMod val="65000"/>
                    <a:lumOff val="35000"/>
                  </a:schemeClr>
                </a:solidFill>
                <a:cs typeface="+mn-ea"/>
                <a:sym typeface="+mn-lt"/>
              </a:rPr>
              <a:t>单击此处输入标题</a:t>
            </a:r>
            <a:endParaRPr lang="zh-CN" altLang="en-US" sz="4000" dirty="0">
              <a:solidFill>
                <a:srgbClr val="313131"/>
              </a:solidFill>
              <a:cs typeface="+mn-ea"/>
              <a:sym typeface="+mn-lt"/>
            </a:endParaRPr>
          </a:p>
        </p:txBody>
      </p:sp>
      <p:sp>
        <p:nvSpPr>
          <p:cNvPr id="25" name="矩形 24"/>
          <p:cNvSpPr/>
          <p:nvPr/>
        </p:nvSpPr>
        <p:spPr>
          <a:xfrm>
            <a:off x="3650933" y="3191309"/>
            <a:ext cx="489013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200" dirty="0">
                <a:solidFill>
                  <a:schemeClr val="tx1">
                    <a:lumMod val="65000"/>
                    <a:lumOff val="35000"/>
                  </a:schemeClr>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dirty="0">
              <a:solidFill>
                <a:srgbClr val="595959"/>
              </a:solidFill>
              <a:cs typeface="+mn-ea"/>
              <a:sym typeface="+mn-lt"/>
            </a:endParaRPr>
          </a:p>
        </p:txBody>
      </p:sp>
      <p:sp>
        <p:nvSpPr>
          <p:cNvPr id="20" name="文本框 19">
            <a:extLst>
              <a:ext uri="{FF2B5EF4-FFF2-40B4-BE49-F238E27FC236}">
                <a16:creationId xmlns:a16="http://schemas.microsoft.com/office/drawing/2014/main" xmlns="" id="{3E27B301-46BC-4470-957B-6AE79DD91F38}"/>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21" name="文本框 20">
            <a:extLst>
              <a:ext uri="{FF2B5EF4-FFF2-40B4-BE49-F238E27FC236}">
                <a16:creationId xmlns:a16="http://schemas.microsoft.com/office/drawing/2014/main" xmlns="" id="{129A1701-B5EA-4FB7-8D76-C1C0B3CEBB9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grpSp>
        <p:nvGrpSpPr>
          <p:cNvPr id="7" name="组合 6">
            <a:extLst>
              <a:ext uri="{FF2B5EF4-FFF2-40B4-BE49-F238E27FC236}">
                <a16:creationId xmlns:a16="http://schemas.microsoft.com/office/drawing/2014/main" xmlns="" id="{74220178-0A87-4DDF-84C4-25C92D3A26BD}"/>
              </a:ext>
            </a:extLst>
          </p:cNvPr>
          <p:cNvGrpSpPr/>
          <p:nvPr/>
        </p:nvGrpSpPr>
        <p:grpSpPr>
          <a:xfrm>
            <a:off x="4371405" y="5740706"/>
            <a:ext cx="683173" cy="683173"/>
            <a:chOff x="4099034" y="5794726"/>
            <a:chExt cx="683173" cy="683173"/>
          </a:xfrm>
        </p:grpSpPr>
        <p:sp>
          <p:nvSpPr>
            <p:cNvPr id="6" name="椭圆 5">
              <a:extLst>
                <a:ext uri="{FF2B5EF4-FFF2-40B4-BE49-F238E27FC236}">
                  <a16:creationId xmlns:a16="http://schemas.microsoft.com/office/drawing/2014/main" xmlns="" id="{329EF542-0704-4A64-8873-AE4179374684}"/>
                </a:ext>
              </a:extLst>
            </p:cNvPr>
            <p:cNvSpPr/>
            <p:nvPr/>
          </p:nvSpPr>
          <p:spPr>
            <a:xfrm>
              <a:off x="4099034" y="5794726"/>
              <a:ext cx="683173" cy="683173"/>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live-chat_72439">
              <a:extLst>
                <a:ext uri="{FF2B5EF4-FFF2-40B4-BE49-F238E27FC236}">
                  <a16:creationId xmlns:a16="http://schemas.microsoft.com/office/drawing/2014/main" xmlns="" id="{4B44DA8E-45B9-4969-B136-B25F731A31A7}"/>
                </a:ext>
              </a:extLst>
            </p:cNvPr>
            <p:cNvSpPr>
              <a:spLocks noChangeAspect="1"/>
            </p:cNvSpPr>
            <p:nvPr/>
          </p:nvSpPr>
          <p:spPr bwMode="auto">
            <a:xfrm>
              <a:off x="4214626" y="5939032"/>
              <a:ext cx="451987" cy="394559"/>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solidFill>
            <a:ln>
              <a:noFill/>
            </a:ln>
          </p:spPr>
          <p:txBody>
            <a:bodyPr/>
            <a:lstStyle/>
            <a:p>
              <a:endParaRPr lang="zh-CN" altLang="en-US">
                <a:cs typeface="+mn-ea"/>
                <a:sym typeface="+mn-lt"/>
              </a:endParaRPr>
            </a:p>
          </p:txBody>
        </p:sp>
      </p:grpSp>
      <p:grpSp>
        <p:nvGrpSpPr>
          <p:cNvPr id="49" name="组合 48">
            <a:extLst>
              <a:ext uri="{FF2B5EF4-FFF2-40B4-BE49-F238E27FC236}">
                <a16:creationId xmlns:a16="http://schemas.microsoft.com/office/drawing/2014/main" xmlns="" id="{CE73EB8F-C1FD-4A54-9EBB-FA2344E6EBF2}"/>
              </a:ext>
            </a:extLst>
          </p:cNvPr>
          <p:cNvGrpSpPr/>
          <p:nvPr/>
        </p:nvGrpSpPr>
        <p:grpSpPr>
          <a:xfrm>
            <a:off x="5754414" y="5740706"/>
            <a:ext cx="683173" cy="683173"/>
            <a:chOff x="4099034" y="5794726"/>
            <a:chExt cx="683173" cy="683173"/>
          </a:xfrm>
        </p:grpSpPr>
        <p:sp>
          <p:nvSpPr>
            <p:cNvPr id="50" name="椭圆 49">
              <a:extLst>
                <a:ext uri="{FF2B5EF4-FFF2-40B4-BE49-F238E27FC236}">
                  <a16:creationId xmlns:a16="http://schemas.microsoft.com/office/drawing/2014/main" xmlns="" id="{92D7AF5C-1FDC-49FC-BFDC-65F619103602}"/>
                </a:ext>
              </a:extLst>
            </p:cNvPr>
            <p:cNvSpPr/>
            <p:nvPr/>
          </p:nvSpPr>
          <p:spPr>
            <a:xfrm>
              <a:off x="4099034" y="5794726"/>
              <a:ext cx="683173" cy="683173"/>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1" name="live-chat_72439">
              <a:extLst>
                <a:ext uri="{FF2B5EF4-FFF2-40B4-BE49-F238E27FC236}">
                  <a16:creationId xmlns:a16="http://schemas.microsoft.com/office/drawing/2014/main" xmlns="" id="{58129AA6-AF2A-42D5-9DDD-7F7446737D1C}"/>
                </a:ext>
              </a:extLst>
            </p:cNvPr>
            <p:cNvSpPr>
              <a:spLocks noChangeAspect="1"/>
            </p:cNvSpPr>
            <p:nvPr/>
          </p:nvSpPr>
          <p:spPr bwMode="auto">
            <a:xfrm>
              <a:off x="4302002" y="5919808"/>
              <a:ext cx="308760" cy="420409"/>
            </a:xfrm>
            <a:custGeom>
              <a:avLst/>
              <a:gdLst>
                <a:gd name="T0" fmla="*/ 4917 w 4924"/>
                <a:gd name="T1" fmla="*/ 1418 h 6715"/>
                <a:gd name="T2" fmla="*/ 4892 w 4924"/>
                <a:gd name="T3" fmla="*/ 1376 h 6715"/>
                <a:gd name="T4" fmla="*/ 3549 w 4924"/>
                <a:gd name="T5" fmla="*/ 33 h 6715"/>
                <a:gd name="T6" fmla="*/ 3516 w 4924"/>
                <a:gd name="T7" fmla="*/ 11 h 6715"/>
                <a:gd name="T8" fmla="*/ 3476 w 4924"/>
                <a:gd name="T9" fmla="*/ 1 h 6715"/>
                <a:gd name="T10" fmla="*/ 336 w 4924"/>
                <a:gd name="T11" fmla="*/ 0 h 6715"/>
                <a:gd name="T12" fmla="*/ 0 w 4924"/>
                <a:gd name="T13" fmla="*/ 6379 h 6715"/>
                <a:gd name="T14" fmla="*/ 4589 w 4924"/>
                <a:gd name="T15" fmla="*/ 6715 h 6715"/>
                <a:gd name="T16" fmla="*/ 4924 w 4924"/>
                <a:gd name="T17" fmla="*/ 1455 h 6715"/>
                <a:gd name="T18" fmla="*/ 784 w 4924"/>
                <a:gd name="T19" fmla="*/ 1343 h 6715"/>
                <a:gd name="T20" fmla="*/ 2910 w 4924"/>
                <a:gd name="T21" fmla="*/ 1455 h 6715"/>
                <a:gd name="T22" fmla="*/ 784 w 4924"/>
                <a:gd name="T23" fmla="*/ 1567 h 6715"/>
                <a:gd name="T24" fmla="*/ 784 w 4924"/>
                <a:gd name="T25" fmla="*/ 1343 h 6715"/>
                <a:gd name="T26" fmla="*/ 784 w 4924"/>
                <a:gd name="T27" fmla="*/ 5596 h 6715"/>
                <a:gd name="T28" fmla="*/ 784 w 4924"/>
                <a:gd name="T29" fmla="*/ 5372 h 6715"/>
                <a:gd name="T30" fmla="*/ 4253 w 4924"/>
                <a:gd name="T31" fmla="*/ 5484 h 6715"/>
                <a:gd name="T32" fmla="*/ 4141 w 4924"/>
                <a:gd name="T33" fmla="*/ 4924 h 6715"/>
                <a:gd name="T34" fmla="*/ 672 w 4924"/>
                <a:gd name="T35" fmla="*/ 4812 h 6715"/>
                <a:gd name="T36" fmla="*/ 4141 w 4924"/>
                <a:gd name="T37" fmla="*/ 4700 h 6715"/>
                <a:gd name="T38" fmla="*/ 4141 w 4924"/>
                <a:gd name="T39" fmla="*/ 4924 h 6715"/>
                <a:gd name="T40" fmla="*/ 784 w 4924"/>
                <a:gd name="T41" fmla="*/ 4253 h 6715"/>
                <a:gd name="T42" fmla="*/ 784 w 4924"/>
                <a:gd name="T43" fmla="*/ 4029 h 6715"/>
                <a:gd name="T44" fmla="*/ 4253 w 4924"/>
                <a:gd name="T45" fmla="*/ 4141 h 6715"/>
                <a:gd name="T46" fmla="*/ 4141 w 4924"/>
                <a:gd name="T47" fmla="*/ 3581 h 6715"/>
                <a:gd name="T48" fmla="*/ 672 w 4924"/>
                <a:gd name="T49" fmla="*/ 3469 h 6715"/>
                <a:gd name="T50" fmla="*/ 4141 w 4924"/>
                <a:gd name="T51" fmla="*/ 3357 h 6715"/>
                <a:gd name="T52" fmla="*/ 4141 w 4924"/>
                <a:gd name="T53" fmla="*/ 3581 h 6715"/>
                <a:gd name="T54" fmla="*/ 784 w 4924"/>
                <a:gd name="T55" fmla="*/ 2910 h 6715"/>
                <a:gd name="T56" fmla="*/ 784 w 4924"/>
                <a:gd name="T57" fmla="*/ 2686 h 6715"/>
                <a:gd name="T58" fmla="*/ 4253 w 4924"/>
                <a:gd name="T59" fmla="*/ 2798 h 6715"/>
                <a:gd name="T60" fmla="*/ 4141 w 4924"/>
                <a:gd name="T61" fmla="*/ 2238 h 6715"/>
                <a:gd name="T62" fmla="*/ 672 w 4924"/>
                <a:gd name="T63" fmla="*/ 2126 h 6715"/>
                <a:gd name="T64" fmla="*/ 4141 w 4924"/>
                <a:gd name="T65" fmla="*/ 2014 h 6715"/>
                <a:gd name="T66" fmla="*/ 4141 w 4924"/>
                <a:gd name="T67" fmla="*/ 2238 h 6715"/>
                <a:gd name="T68" fmla="*/ 3582 w 4924"/>
                <a:gd name="T69" fmla="*/ 1231 h 6715"/>
                <a:gd name="T70" fmla="*/ 4542 w 4924"/>
                <a:gd name="T71" fmla="*/ 1343 h 6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24" h="6715">
                  <a:moveTo>
                    <a:pt x="4923" y="1448"/>
                  </a:moveTo>
                  <a:cubicBezTo>
                    <a:pt x="4922" y="1438"/>
                    <a:pt x="4920" y="1428"/>
                    <a:pt x="4917" y="1418"/>
                  </a:cubicBezTo>
                  <a:cubicBezTo>
                    <a:pt x="4916" y="1415"/>
                    <a:pt x="4915" y="1411"/>
                    <a:pt x="4913" y="1408"/>
                  </a:cubicBezTo>
                  <a:cubicBezTo>
                    <a:pt x="4908" y="1396"/>
                    <a:pt x="4901" y="1385"/>
                    <a:pt x="4892" y="1376"/>
                  </a:cubicBezTo>
                  <a:cubicBezTo>
                    <a:pt x="4892" y="1376"/>
                    <a:pt x="4892" y="1376"/>
                    <a:pt x="4892" y="1376"/>
                  </a:cubicBezTo>
                  <a:lnTo>
                    <a:pt x="3549" y="33"/>
                  </a:lnTo>
                  <a:cubicBezTo>
                    <a:pt x="3549" y="33"/>
                    <a:pt x="3548" y="33"/>
                    <a:pt x="3548" y="32"/>
                  </a:cubicBezTo>
                  <a:cubicBezTo>
                    <a:pt x="3539" y="23"/>
                    <a:pt x="3528" y="16"/>
                    <a:pt x="3516" y="11"/>
                  </a:cubicBezTo>
                  <a:cubicBezTo>
                    <a:pt x="3513" y="10"/>
                    <a:pt x="3510" y="9"/>
                    <a:pt x="3507" y="7"/>
                  </a:cubicBezTo>
                  <a:cubicBezTo>
                    <a:pt x="3497" y="4"/>
                    <a:pt x="3486" y="2"/>
                    <a:pt x="3476" y="1"/>
                  </a:cubicBezTo>
                  <a:cubicBezTo>
                    <a:pt x="3474" y="1"/>
                    <a:pt x="3472" y="0"/>
                    <a:pt x="3470" y="0"/>
                  </a:cubicBezTo>
                  <a:lnTo>
                    <a:pt x="336" y="0"/>
                  </a:lnTo>
                  <a:cubicBezTo>
                    <a:pt x="151" y="0"/>
                    <a:pt x="0" y="151"/>
                    <a:pt x="0" y="336"/>
                  </a:cubicBezTo>
                  <a:lnTo>
                    <a:pt x="0" y="6379"/>
                  </a:lnTo>
                  <a:cubicBezTo>
                    <a:pt x="0" y="6564"/>
                    <a:pt x="151" y="6715"/>
                    <a:pt x="336" y="6715"/>
                  </a:cubicBezTo>
                  <a:lnTo>
                    <a:pt x="4589" y="6715"/>
                  </a:lnTo>
                  <a:cubicBezTo>
                    <a:pt x="4774" y="6715"/>
                    <a:pt x="4924" y="6564"/>
                    <a:pt x="4924" y="6379"/>
                  </a:cubicBezTo>
                  <a:lnTo>
                    <a:pt x="4924" y="1455"/>
                  </a:lnTo>
                  <a:cubicBezTo>
                    <a:pt x="4924" y="1452"/>
                    <a:pt x="4923" y="1450"/>
                    <a:pt x="4923" y="1448"/>
                  </a:cubicBezTo>
                  <a:close/>
                  <a:moveTo>
                    <a:pt x="784" y="1343"/>
                  </a:moveTo>
                  <a:lnTo>
                    <a:pt x="2798" y="1343"/>
                  </a:lnTo>
                  <a:cubicBezTo>
                    <a:pt x="2860" y="1343"/>
                    <a:pt x="2910" y="1393"/>
                    <a:pt x="2910" y="1455"/>
                  </a:cubicBezTo>
                  <a:cubicBezTo>
                    <a:pt x="2910" y="1517"/>
                    <a:pt x="2860" y="1567"/>
                    <a:pt x="2798" y="1567"/>
                  </a:cubicBezTo>
                  <a:lnTo>
                    <a:pt x="784" y="1567"/>
                  </a:lnTo>
                  <a:cubicBezTo>
                    <a:pt x="722" y="1567"/>
                    <a:pt x="672" y="1517"/>
                    <a:pt x="672" y="1455"/>
                  </a:cubicBezTo>
                  <a:cubicBezTo>
                    <a:pt x="672" y="1393"/>
                    <a:pt x="722" y="1343"/>
                    <a:pt x="784" y="1343"/>
                  </a:cubicBezTo>
                  <a:close/>
                  <a:moveTo>
                    <a:pt x="4141" y="5596"/>
                  </a:moveTo>
                  <a:lnTo>
                    <a:pt x="784" y="5596"/>
                  </a:lnTo>
                  <a:cubicBezTo>
                    <a:pt x="722" y="5596"/>
                    <a:pt x="672" y="5546"/>
                    <a:pt x="672" y="5484"/>
                  </a:cubicBezTo>
                  <a:cubicBezTo>
                    <a:pt x="672" y="5422"/>
                    <a:pt x="722" y="5372"/>
                    <a:pt x="784" y="5372"/>
                  </a:cubicBezTo>
                  <a:lnTo>
                    <a:pt x="4141" y="5372"/>
                  </a:lnTo>
                  <a:cubicBezTo>
                    <a:pt x="4203" y="5372"/>
                    <a:pt x="4253" y="5422"/>
                    <a:pt x="4253" y="5484"/>
                  </a:cubicBezTo>
                  <a:cubicBezTo>
                    <a:pt x="4253" y="5546"/>
                    <a:pt x="4203" y="5596"/>
                    <a:pt x="4141" y="5596"/>
                  </a:cubicBezTo>
                  <a:close/>
                  <a:moveTo>
                    <a:pt x="4141" y="4924"/>
                  </a:moveTo>
                  <a:lnTo>
                    <a:pt x="784" y="4924"/>
                  </a:lnTo>
                  <a:cubicBezTo>
                    <a:pt x="722" y="4924"/>
                    <a:pt x="672" y="4874"/>
                    <a:pt x="672" y="4812"/>
                  </a:cubicBezTo>
                  <a:cubicBezTo>
                    <a:pt x="672" y="4750"/>
                    <a:pt x="722" y="4700"/>
                    <a:pt x="784" y="4700"/>
                  </a:cubicBezTo>
                  <a:lnTo>
                    <a:pt x="4141" y="4700"/>
                  </a:lnTo>
                  <a:cubicBezTo>
                    <a:pt x="4203" y="4700"/>
                    <a:pt x="4253" y="4750"/>
                    <a:pt x="4253" y="4812"/>
                  </a:cubicBezTo>
                  <a:cubicBezTo>
                    <a:pt x="4253" y="4874"/>
                    <a:pt x="4203" y="4924"/>
                    <a:pt x="4141" y="4924"/>
                  </a:cubicBezTo>
                  <a:close/>
                  <a:moveTo>
                    <a:pt x="4141" y="4253"/>
                  </a:moveTo>
                  <a:lnTo>
                    <a:pt x="784" y="4253"/>
                  </a:lnTo>
                  <a:cubicBezTo>
                    <a:pt x="722" y="4253"/>
                    <a:pt x="672" y="4203"/>
                    <a:pt x="672" y="4141"/>
                  </a:cubicBezTo>
                  <a:cubicBezTo>
                    <a:pt x="672" y="4079"/>
                    <a:pt x="722" y="4029"/>
                    <a:pt x="784" y="4029"/>
                  </a:cubicBezTo>
                  <a:lnTo>
                    <a:pt x="4141" y="4029"/>
                  </a:lnTo>
                  <a:cubicBezTo>
                    <a:pt x="4203" y="4029"/>
                    <a:pt x="4253" y="4079"/>
                    <a:pt x="4253" y="4141"/>
                  </a:cubicBezTo>
                  <a:cubicBezTo>
                    <a:pt x="4253" y="4203"/>
                    <a:pt x="4203" y="4253"/>
                    <a:pt x="4141" y="4253"/>
                  </a:cubicBezTo>
                  <a:close/>
                  <a:moveTo>
                    <a:pt x="4141" y="3581"/>
                  </a:moveTo>
                  <a:lnTo>
                    <a:pt x="784" y="3581"/>
                  </a:lnTo>
                  <a:cubicBezTo>
                    <a:pt x="722" y="3581"/>
                    <a:pt x="672" y="3531"/>
                    <a:pt x="672" y="3469"/>
                  </a:cubicBezTo>
                  <a:cubicBezTo>
                    <a:pt x="672" y="3407"/>
                    <a:pt x="722" y="3357"/>
                    <a:pt x="784" y="3357"/>
                  </a:cubicBezTo>
                  <a:lnTo>
                    <a:pt x="4141" y="3357"/>
                  </a:lnTo>
                  <a:cubicBezTo>
                    <a:pt x="4203" y="3357"/>
                    <a:pt x="4253" y="3407"/>
                    <a:pt x="4253" y="3469"/>
                  </a:cubicBezTo>
                  <a:cubicBezTo>
                    <a:pt x="4253" y="3531"/>
                    <a:pt x="4203" y="3581"/>
                    <a:pt x="4141" y="3581"/>
                  </a:cubicBezTo>
                  <a:close/>
                  <a:moveTo>
                    <a:pt x="4141" y="2910"/>
                  </a:moveTo>
                  <a:lnTo>
                    <a:pt x="784" y="2910"/>
                  </a:lnTo>
                  <a:cubicBezTo>
                    <a:pt x="722" y="2910"/>
                    <a:pt x="672" y="2860"/>
                    <a:pt x="672" y="2798"/>
                  </a:cubicBezTo>
                  <a:cubicBezTo>
                    <a:pt x="672" y="2736"/>
                    <a:pt x="722" y="2686"/>
                    <a:pt x="784" y="2686"/>
                  </a:cubicBezTo>
                  <a:lnTo>
                    <a:pt x="4141" y="2686"/>
                  </a:lnTo>
                  <a:cubicBezTo>
                    <a:pt x="4203" y="2686"/>
                    <a:pt x="4253" y="2736"/>
                    <a:pt x="4253" y="2798"/>
                  </a:cubicBezTo>
                  <a:cubicBezTo>
                    <a:pt x="4253" y="2860"/>
                    <a:pt x="4203" y="2910"/>
                    <a:pt x="4141" y="2910"/>
                  </a:cubicBezTo>
                  <a:close/>
                  <a:moveTo>
                    <a:pt x="4141" y="2238"/>
                  </a:moveTo>
                  <a:lnTo>
                    <a:pt x="784" y="2238"/>
                  </a:lnTo>
                  <a:cubicBezTo>
                    <a:pt x="722" y="2238"/>
                    <a:pt x="672" y="2188"/>
                    <a:pt x="672" y="2126"/>
                  </a:cubicBezTo>
                  <a:cubicBezTo>
                    <a:pt x="672" y="2064"/>
                    <a:pt x="722" y="2014"/>
                    <a:pt x="784" y="2014"/>
                  </a:cubicBezTo>
                  <a:lnTo>
                    <a:pt x="4141" y="2014"/>
                  </a:lnTo>
                  <a:cubicBezTo>
                    <a:pt x="4203" y="2014"/>
                    <a:pt x="4253" y="2064"/>
                    <a:pt x="4253" y="2126"/>
                  </a:cubicBezTo>
                  <a:cubicBezTo>
                    <a:pt x="4253" y="2188"/>
                    <a:pt x="4203" y="2238"/>
                    <a:pt x="4141" y="2238"/>
                  </a:cubicBezTo>
                  <a:close/>
                  <a:moveTo>
                    <a:pt x="3693" y="1343"/>
                  </a:moveTo>
                  <a:cubicBezTo>
                    <a:pt x="3632" y="1343"/>
                    <a:pt x="3582" y="1293"/>
                    <a:pt x="3582" y="1231"/>
                  </a:cubicBezTo>
                  <a:lnTo>
                    <a:pt x="3582" y="382"/>
                  </a:lnTo>
                  <a:lnTo>
                    <a:pt x="4542" y="1343"/>
                  </a:lnTo>
                  <a:lnTo>
                    <a:pt x="3693" y="1343"/>
                  </a:lnTo>
                  <a:close/>
                </a:path>
              </a:pathLst>
            </a:custGeom>
            <a:solidFill>
              <a:schemeClr val="bg1"/>
            </a:solidFill>
            <a:ln>
              <a:noFill/>
            </a:ln>
          </p:spPr>
          <p:txBody>
            <a:bodyPr/>
            <a:lstStyle/>
            <a:p>
              <a:endParaRPr lang="zh-CN" altLang="en-US">
                <a:cs typeface="+mn-ea"/>
                <a:sym typeface="+mn-lt"/>
              </a:endParaRPr>
            </a:p>
          </p:txBody>
        </p:sp>
      </p:grpSp>
      <p:grpSp>
        <p:nvGrpSpPr>
          <p:cNvPr id="52" name="组合 51">
            <a:extLst>
              <a:ext uri="{FF2B5EF4-FFF2-40B4-BE49-F238E27FC236}">
                <a16:creationId xmlns:a16="http://schemas.microsoft.com/office/drawing/2014/main" xmlns="" id="{490C133B-AFFC-4FDE-B16E-CD63F1E0D5A1}"/>
              </a:ext>
            </a:extLst>
          </p:cNvPr>
          <p:cNvGrpSpPr/>
          <p:nvPr/>
        </p:nvGrpSpPr>
        <p:grpSpPr>
          <a:xfrm>
            <a:off x="7137422" y="5740706"/>
            <a:ext cx="683173" cy="683173"/>
            <a:chOff x="4099034" y="5794726"/>
            <a:chExt cx="683173" cy="683173"/>
          </a:xfrm>
        </p:grpSpPr>
        <p:sp>
          <p:nvSpPr>
            <p:cNvPr id="53" name="椭圆 52">
              <a:extLst>
                <a:ext uri="{FF2B5EF4-FFF2-40B4-BE49-F238E27FC236}">
                  <a16:creationId xmlns:a16="http://schemas.microsoft.com/office/drawing/2014/main" xmlns="" id="{91E7457B-3BCE-4EB5-AEF9-0EA0B8F0AF64}"/>
                </a:ext>
              </a:extLst>
            </p:cNvPr>
            <p:cNvSpPr/>
            <p:nvPr/>
          </p:nvSpPr>
          <p:spPr>
            <a:xfrm>
              <a:off x="4099034" y="5794726"/>
              <a:ext cx="683173" cy="683173"/>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4" name="live-chat_72439">
              <a:extLst>
                <a:ext uri="{FF2B5EF4-FFF2-40B4-BE49-F238E27FC236}">
                  <a16:creationId xmlns:a16="http://schemas.microsoft.com/office/drawing/2014/main" xmlns="" id="{A70D6A3B-FAD2-4D2A-B5FF-FCE1B297BD33}"/>
                </a:ext>
              </a:extLst>
            </p:cNvPr>
            <p:cNvSpPr>
              <a:spLocks noChangeAspect="1"/>
            </p:cNvSpPr>
            <p:nvPr/>
          </p:nvSpPr>
          <p:spPr bwMode="auto">
            <a:xfrm>
              <a:off x="4287349" y="5933449"/>
              <a:ext cx="306541" cy="451986"/>
            </a:xfrm>
            <a:custGeom>
              <a:avLst/>
              <a:gdLst>
                <a:gd name="connsiteX0" fmla="*/ 178196 w 401555"/>
                <a:gd name="connsiteY0" fmla="*/ 123842 h 592082"/>
                <a:gd name="connsiteX1" fmla="*/ 223359 w 401555"/>
                <a:gd name="connsiteY1" fmla="*/ 123842 h 592082"/>
                <a:gd name="connsiteX2" fmla="*/ 223359 w 401555"/>
                <a:gd name="connsiteY2" fmla="*/ 176747 h 592082"/>
                <a:gd name="connsiteX3" fmla="*/ 276263 w 401555"/>
                <a:gd name="connsiteY3" fmla="*/ 176747 h 592082"/>
                <a:gd name="connsiteX4" fmla="*/ 276263 w 401555"/>
                <a:gd name="connsiteY4" fmla="*/ 221909 h 592082"/>
                <a:gd name="connsiteX5" fmla="*/ 223359 w 401555"/>
                <a:gd name="connsiteY5" fmla="*/ 221909 h 592082"/>
                <a:gd name="connsiteX6" fmla="*/ 223359 w 401555"/>
                <a:gd name="connsiteY6" fmla="*/ 274814 h 592082"/>
                <a:gd name="connsiteX7" fmla="*/ 178196 w 401555"/>
                <a:gd name="connsiteY7" fmla="*/ 274814 h 592082"/>
                <a:gd name="connsiteX8" fmla="*/ 178196 w 401555"/>
                <a:gd name="connsiteY8" fmla="*/ 221909 h 592082"/>
                <a:gd name="connsiteX9" fmla="*/ 125292 w 401555"/>
                <a:gd name="connsiteY9" fmla="*/ 221909 h 592082"/>
                <a:gd name="connsiteX10" fmla="*/ 125292 w 401555"/>
                <a:gd name="connsiteY10" fmla="*/ 176747 h 592082"/>
                <a:gd name="connsiteX11" fmla="*/ 178196 w 401555"/>
                <a:gd name="connsiteY11" fmla="*/ 176747 h 592082"/>
                <a:gd name="connsiteX12" fmla="*/ 200132 w 401555"/>
                <a:gd name="connsiteY12" fmla="*/ 79976 h 592082"/>
                <a:gd name="connsiteX13" fmla="*/ 83926 w 401555"/>
                <a:gd name="connsiteY13" fmla="*/ 194781 h 592082"/>
                <a:gd name="connsiteX14" fmla="*/ 200132 w 401555"/>
                <a:gd name="connsiteY14" fmla="*/ 309585 h 592082"/>
                <a:gd name="connsiteX15" fmla="*/ 315046 w 401555"/>
                <a:gd name="connsiteY15" fmla="*/ 194781 h 592082"/>
                <a:gd name="connsiteX16" fmla="*/ 200132 w 401555"/>
                <a:gd name="connsiteY16" fmla="*/ 79976 h 592082"/>
                <a:gd name="connsiteX17" fmla="*/ 200132 w 401555"/>
                <a:gd name="connsiteY17" fmla="*/ 0 h 592082"/>
                <a:gd name="connsiteX18" fmla="*/ 401555 w 401555"/>
                <a:gd name="connsiteY18" fmla="*/ 199941 h 592082"/>
                <a:gd name="connsiteX19" fmla="*/ 336996 w 401555"/>
                <a:gd name="connsiteY19" fmla="*/ 359893 h 592082"/>
                <a:gd name="connsiteX20" fmla="*/ 193676 w 401555"/>
                <a:gd name="connsiteY20" fmla="*/ 592082 h 592082"/>
                <a:gd name="connsiteX21" fmla="*/ 54229 w 401555"/>
                <a:gd name="connsiteY21" fmla="*/ 357313 h 592082"/>
                <a:gd name="connsiteX22" fmla="*/ 0 w 401555"/>
                <a:gd name="connsiteY22" fmla="*/ 199941 h 592082"/>
                <a:gd name="connsiteX23" fmla="*/ 200132 w 401555"/>
                <a:gd name="connsiteY23" fmla="*/ 0 h 59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1555" h="592082">
                  <a:moveTo>
                    <a:pt x="178196" y="123842"/>
                  </a:moveTo>
                  <a:lnTo>
                    <a:pt x="223359" y="123842"/>
                  </a:lnTo>
                  <a:lnTo>
                    <a:pt x="223359" y="176747"/>
                  </a:lnTo>
                  <a:lnTo>
                    <a:pt x="276263" y="176747"/>
                  </a:lnTo>
                  <a:lnTo>
                    <a:pt x="276263" y="221909"/>
                  </a:lnTo>
                  <a:lnTo>
                    <a:pt x="223359" y="221909"/>
                  </a:lnTo>
                  <a:lnTo>
                    <a:pt x="223359" y="274814"/>
                  </a:lnTo>
                  <a:lnTo>
                    <a:pt x="178196" y="274814"/>
                  </a:lnTo>
                  <a:lnTo>
                    <a:pt x="178196" y="221909"/>
                  </a:lnTo>
                  <a:lnTo>
                    <a:pt x="125292" y="221909"/>
                  </a:lnTo>
                  <a:lnTo>
                    <a:pt x="125292" y="176747"/>
                  </a:lnTo>
                  <a:lnTo>
                    <a:pt x="178196" y="176747"/>
                  </a:lnTo>
                  <a:close/>
                  <a:moveTo>
                    <a:pt x="200132" y="79976"/>
                  </a:moveTo>
                  <a:cubicBezTo>
                    <a:pt x="135573" y="79976"/>
                    <a:pt x="83926" y="131574"/>
                    <a:pt x="83926" y="194781"/>
                  </a:cubicBezTo>
                  <a:cubicBezTo>
                    <a:pt x="83926" y="257988"/>
                    <a:pt x="135573" y="309585"/>
                    <a:pt x="200132" y="309585"/>
                  </a:cubicBezTo>
                  <a:cubicBezTo>
                    <a:pt x="263399" y="309585"/>
                    <a:pt x="315046" y="257988"/>
                    <a:pt x="315046" y="194781"/>
                  </a:cubicBezTo>
                  <a:cubicBezTo>
                    <a:pt x="315046" y="131574"/>
                    <a:pt x="263399" y="79976"/>
                    <a:pt x="200132" y="79976"/>
                  </a:cubicBezTo>
                  <a:close/>
                  <a:moveTo>
                    <a:pt x="200132" y="0"/>
                  </a:moveTo>
                  <a:cubicBezTo>
                    <a:pt x="311173" y="0"/>
                    <a:pt x="401555" y="89006"/>
                    <a:pt x="401555" y="199941"/>
                  </a:cubicBezTo>
                  <a:cubicBezTo>
                    <a:pt x="401555" y="263148"/>
                    <a:pt x="336996" y="359893"/>
                    <a:pt x="336996" y="359893"/>
                  </a:cubicBezTo>
                  <a:lnTo>
                    <a:pt x="193676" y="592082"/>
                  </a:lnTo>
                  <a:lnTo>
                    <a:pt x="54229" y="357313"/>
                  </a:lnTo>
                  <a:cubicBezTo>
                    <a:pt x="54229" y="357313"/>
                    <a:pt x="0" y="256698"/>
                    <a:pt x="0" y="199941"/>
                  </a:cubicBezTo>
                  <a:cubicBezTo>
                    <a:pt x="0" y="89006"/>
                    <a:pt x="89091" y="0"/>
                    <a:pt x="200132" y="0"/>
                  </a:cubicBezTo>
                  <a:close/>
                </a:path>
              </a:pathLst>
            </a:custGeom>
            <a:solidFill>
              <a:schemeClr val="bg1"/>
            </a:solidFill>
            <a:ln>
              <a:noFill/>
            </a:ln>
          </p:spPr>
          <p:txBody>
            <a:bodyPr/>
            <a:lstStyle/>
            <a:p>
              <a:endParaRPr lang="zh-CN" altLang="en-US">
                <a:cs typeface="+mn-ea"/>
                <a:sym typeface="+mn-lt"/>
              </a:endParaRPr>
            </a:p>
          </p:txBody>
        </p:sp>
      </p:grpSp>
      <p:grpSp>
        <p:nvGrpSpPr>
          <p:cNvPr id="55" name="组合 54">
            <a:extLst>
              <a:ext uri="{FF2B5EF4-FFF2-40B4-BE49-F238E27FC236}">
                <a16:creationId xmlns:a16="http://schemas.microsoft.com/office/drawing/2014/main" xmlns="" id="{CFBF0C73-5F76-407D-8556-76D15B9ADCC4}"/>
              </a:ext>
            </a:extLst>
          </p:cNvPr>
          <p:cNvGrpSpPr/>
          <p:nvPr/>
        </p:nvGrpSpPr>
        <p:grpSpPr>
          <a:xfrm>
            <a:off x="10600979" y="478920"/>
            <a:ext cx="1238942" cy="283780"/>
            <a:chOff x="1776248" y="1881352"/>
            <a:chExt cx="1238942" cy="283780"/>
          </a:xfrm>
        </p:grpSpPr>
        <p:sp>
          <p:nvSpPr>
            <p:cNvPr id="56" name="椭圆 55">
              <a:extLst>
                <a:ext uri="{FF2B5EF4-FFF2-40B4-BE49-F238E27FC236}">
                  <a16:creationId xmlns:a16="http://schemas.microsoft.com/office/drawing/2014/main" xmlns="" id="{1D3A171F-7562-445C-BB3E-C0C820A68542}"/>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D17322AA-FB87-4064-A466-CB111A55AE7F}"/>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D824C945-47D2-4217-BFBA-3EF6DFE83AD8}"/>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68367345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1"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C962971B-F2F6-444A-B0A0-54F06AD29C2F}"/>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xmlns="" id="{EE489808-BE51-49E4-97A5-237C0F6348E6}"/>
              </a:ext>
            </a:extLst>
          </p:cNvPr>
          <p:cNvSpPr txBox="1"/>
          <p:nvPr/>
        </p:nvSpPr>
        <p:spPr>
          <a:xfrm>
            <a:off x="860046" y="3259631"/>
            <a:ext cx="4424359" cy="1422954"/>
          </a:xfrm>
          <a:prstGeom prst="rect">
            <a:avLst/>
          </a:prstGeom>
          <a:noFill/>
        </p:spPr>
        <p:txBody>
          <a:bodyPr wrap="square" rtlCol="0">
            <a:spAutoFit/>
          </a:bodyPr>
          <a:lstStyle/>
          <a:p>
            <a:pPr algn="ctr">
              <a:lnSpc>
                <a:spcPct val="150000"/>
              </a:lnSpc>
            </a:pPr>
            <a:r>
              <a:rPr lang="zh-CN" altLang="en-US" sz="2000" dirty="0">
                <a:cs typeface="+mn-ea"/>
                <a:sym typeface="+mn-lt"/>
              </a:rPr>
              <a:t>此处添加文字标题此处添加文字标题</a:t>
            </a:r>
            <a:endParaRPr lang="en-US" altLang="zh-CN" sz="2000" dirty="0">
              <a:cs typeface="+mn-ea"/>
              <a:sym typeface="+mn-lt"/>
            </a:endParaRPr>
          </a:p>
          <a:p>
            <a:pPr algn="ctr">
              <a:lnSpc>
                <a:spcPct val="150000"/>
              </a:lnSpc>
            </a:pPr>
            <a:r>
              <a:rPr lang="zh-CN" altLang="en-US" sz="2000" dirty="0">
                <a:cs typeface="+mn-ea"/>
                <a:sym typeface="+mn-lt"/>
              </a:rPr>
              <a:t>此处添加文字标题此处添加文字标题</a:t>
            </a:r>
            <a:endParaRPr lang="en-US" altLang="zh-CN" sz="2000" dirty="0">
              <a:cs typeface="+mn-ea"/>
              <a:sym typeface="+mn-lt"/>
            </a:endParaRPr>
          </a:p>
          <a:p>
            <a:pPr algn="ctr">
              <a:lnSpc>
                <a:spcPct val="150000"/>
              </a:lnSpc>
            </a:pPr>
            <a:r>
              <a:rPr lang="zh-CN" altLang="en-US" sz="2000" dirty="0">
                <a:cs typeface="+mn-ea"/>
                <a:sym typeface="+mn-lt"/>
              </a:rPr>
              <a:t>此处添加文字标题此处添加文字标题</a:t>
            </a:r>
            <a:endParaRPr lang="zh-CN" altLang="en-US" sz="1600" dirty="0">
              <a:cs typeface="+mn-ea"/>
              <a:sym typeface="+mn-lt"/>
            </a:endParaRPr>
          </a:p>
        </p:txBody>
      </p:sp>
      <p:sp>
        <p:nvSpPr>
          <p:cNvPr id="11" name="文本框 10">
            <a:extLst>
              <a:ext uri="{FF2B5EF4-FFF2-40B4-BE49-F238E27FC236}">
                <a16:creationId xmlns:a16="http://schemas.microsoft.com/office/drawing/2014/main" xmlns="" id="{31619CC5-4EF0-4462-8A61-868EE5D96B7F}"/>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2" name="文本框 11">
            <a:extLst>
              <a:ext uri="{FF2B5EF4-FFF2-40B4-BE49-F238E27FC236}">
                <a16:creationId xmlns:a16="http://schemas.microsoft.com/office/drawing/2014/main" xmlns="" id="{AD7BF76A-A89E-43F5-BEA7-7E600A17C17D}"/>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pic>
        <p:nvPicPr>
          <p:cNvPr id="4" name="图片 3">
            <a:extLst>
              <a:ext uri="{FF2B5EF4-FFF2-40B4-BE49-F238E27FC236}">
                <a16:creationId xmlns:a16="http://schemas.microsoft.com/office/drawing/2014/main" xmlns="" id="{8A1A39FA-3A42-4FA0-8991-C063289D81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962046"/>
            <a:ext cx="6096000" cy="4018125"/>
          </a:xfrm>
          <a:prstGeom prst="rect">
            <a:avLst/>
          </a:prstGeom>
        </p:spPr>
      </p:pic>
      <p:sp>
        <p:nvSpPr>
          <p:cNvPr id="3" name="文本框 2">
            <a:extLst>
              <a:ext uri="{FF2B5EF4-FFF2-40B4-BE49-F238E27FC236}">
                <a16:creationId xmlns:a16="http://schemas.microsoft.com/office/drawing/2014/main" xmlns="" id="{F4B232C5-177F-4DB1-BBF7-6C17887A179B}"/>
              </a:ext>
            </a:extLst>
          </p:cNvPr>
          <p:cNvSpPr txBox="1"/>
          <p:nvPr/>
        </p:nvSpPr>
        <p:spPr>
          <a:xfrm>
            <a:off x="7067550" y="2964639"/>
            <a:ext cx="4152900" cy="1354217"/>
          </a:xfrm>
          <a:prstGeom prst="rect">
            <a:avLst/>
          </a:prstGeom>
          <a:noFill/>
        </p:spPr>
        <p:txBody>
          <a:bodyPr wrap="square" rtlCol="0">
            <a:spAutoFit/>
          </a:bodyPr>
          <a:lstStyle/>
          <a:p>
            <a:pPr algn="ctr"/>
            <a:r>
              <a:rPr lang="en-US" altLang="zh-CN" sz="1600" dirty="0">
                <a:cs typeface="+mn-ea"/>
                <a:sym typeface="+mn-lt"/>
              </a:rPr>
              <a:t>words Click here to add words Click here to add words</a:t>
            </a:r>
            <a:endParaRPr lang="zh-CN" altLang="en-US" sz="1600" dirty="0">
              <a:cs typeface="+mn-ea"/>
              <a:sym typeface="+mn-lt"/>
            </a:endParaRPr>
          </a:p>
          <a:p>
            <a:endParaRPr lang="zh-CN" altLang="en-US" sz="1600" dirty="0">
              <a:cs typeface="+mn-ea"/>
              <a:sym typeface="+mn-lt"/>
            </a:endParaRPr>
          </a:p>
          <a:p>
            <a:endParaRPr lang="zh-CN" altLang="en-US" sz="1600" dirty="0">
              <a:cs typeface="+mn-ea"/>
              <a:sym typeface="+mn-lt"/>
            </a:endParaRPr>
          </a:p>
          <a:p>
            <a:pPr algn="dist"/>
            <a:endParaRPr lang="zh-CN" altLang="en-US" sz="1600" dirty="0">
              <a:cs typeface="+mn-ea"/>
              <a:sym typeface="+mn-lt"/>
            </a:endParaRPr>
          </a:p>
        </p:txBody>
      </p:sp>
      <p:sp>
        <p:nvSpPr>
          <p:cNvPr id="8" name="文本框 7">
            <a:extLst>
              <a:ext uri="{FF2B5EF4-FFF2-40B4-BE49-F238E27FC236}">
                <a16:creationId xmlns:a16="http://schemas.microsoft.com/office/drawing/2014/main" xmlns="" id="{5DA9E5D6-4B79-4F5C-83AC-4D6503E0B25E}"/>
              </a:ext>
            </a:extLst>
          </p:cNvPr>
          <p:cNvSpPr txBox="1"/>
          <p:nvPr/>
        </p:nvSpPr>
        <p:spPr>
          <a:xfrm>
            <a:off x="8068637" y="2195198"/>
            <a:ext cx="2150726" cy="769441"/>
          </a:xfrm>
          <a:prstGeom prst="rect">
            <a:avLst/>
          </a:prstGeom>
          <a:noFill/>
        </p:spPr>
        <p:txBody>
          <a:bodyPr wrap="square" rtlCol="0">
            <a:spAutoFit/>
          </a:bodyPr>
          <a:lstStyle/>
          <a:p>
            <a:pPr algn="ctr"/>
            <a:r>
              <a:rPr lang="en-US" altLang="zh-CN" sz="4400" b="1" dirty="0">
                <a:solidFill>
                  <a:srgbClr val="FF9409"/>
                </a:solidFill>
                <a:cs typeface="+mn-ea"/>
                <a:sym typeface="+mn-lt"/>
              </a:rPr>
              <a:t>LIFE</a:t>
            </a:r>
            <a:endParaRPr lang="zh-CN" altLang="en-US" sz="4400" b="1" dirty="0">
              <a:solidFill>
                <a:srgbClr val="FF9409"/>
              </a:solidFill>
              <a:cs typeface="+mn-ea"/>
              <a:sym typeface="+mn-lt"/>
            </a:endParaRPr>
          </a:p>
        </p:txBody>
      </p:sp>
      <p:grpSp>
        <p:nvGrpSpPr>
          <p:cNvPr id="18" name="组合 17">
            <a:extLst>
              <a:ext uri="{FF2B5EF4-FFF2-40B4-BE49-F238E27FC236}">
                <a16:creationId xmlns:a16="http://schemas.microsoft.com/office/drawing/2014/main" xmlns="" id="{10E9853D-7A9E-4043-885D-4C3DBFEE9268}"/>
              </a:ext>
            </a:extLst>
          </p:cNvPr>
          <p:cNvGrpSpPr/>
          <p:nvPr/>
        </p:nvGrpSpPr>
        <p:grpSpPr>
          <a:xfrm>
            <a:off x="10600979" y="478920"/>
            <a:ext cx="1238942" cy="283780"/>
            <a:chOff x="1776248" y="1881352"/>
            <a:chExt cx="1238942" cy="283780"/>
          </a:xfrm>
        </p:grpSpPr>
        <p:sp>
          <p:nvSpPr>
            <p:cNvPr id="15" name="椭圆 14">
              <a:extLst>
                <a:ext uri="{FF2B5EF4-FFF2-40B4-BE49-F238E27FC236}">
                  <a16:creationId xmlns:a16="http://schemas.microsoft.com/office/drawing/2014/main" xmlns="" id="{2D134523-669F-4550-BE2E-8A83F4DE35F6}"/>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xmlns="" id="{F45B136C-4520-4B7F-B7DC-C243FD8ECE59}"/>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a:extLst>
                <a:ext uri="{FF2B5EF4-FFF2-40B4-BE49-F238E27FC236}">
                  <a16:creationId xmlns:a16="http://schemas.microsoft.com/office/drawing/2014/main" xmlns="" id="{6A3ECEE2-EBDA-4B90-A55B-53A7C266241D}"/>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21" name="直接连接符 20">
            <a:extLst>
              <a:ext uri="{FF2B5EF4-FFF2-40B4-BE49-F238E27FC236}">
                <a16:creationId xmlns:a16="http://schemas.microsoft.com/office/drawing/2014/main" xmlns="" id="{8EF347AD-6CDF-48B0-8104-3DA504847781}"/>
              </a:ext>
            </a:extLst>
          </p:cNvPr>
          <p:cNvCxnSpPr>
            <a:cxnSpLocks/>
          </p:cNvCxnSpPr>
          <p:nvPr/>
        </p:nvCxnSpPr>
        <p:spPr>
          <a:xfrm>
            <a:off x="607140" y="3396573"/>
            <a:ext cx="0" cy="1253585"/>
          </a:xfrm>
          <a:prstGeom prst="line">
            <a:avLst/>
          </a:prstGeom>
          <a:ln w="76200">
            <a:solidFill>
              <a:srgbClr val="FF9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68796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7A363FAE-C6F4-469A-BFCB-B769E8C298C5}"/>
              </a:ext>
            </a:extLst>
          </p:cNvPr>
          <p:cNvSpPr/>
          <p:nvPr/>
        </p:nvSpPr>
        <p:spPr>
          <a:xfrm>
            <a:off x="1082237" y="2957033"/>
            <a:ext cx="10027526" cy="2903595"/>
          </a:xfrm>
          <a:prstGeom prst="rect">
            <a:avLst/>
          </a:prstGeom>
          <a:noFill/>
          <a:ln w="76200">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xmlns="" id="{14F6CE61-CEA1-4995-A18B-2CAF13EFB394}"/>
              </a:ext>
            </a:extLst>
          </p:cNvPr>
          <p:cNvGrpSpPr/>
          <p:nvPr/>
        </p:nvGrpSpPr>
        <p:grpSpPr>
          <a:xfrm>
            <a:off x="2778391" y="2163706"/>
            <a:ext cx="6635217" cy="4417355"/>
            <a:chOff x="1482337" y="2029613"/>
            <a:chExt cx="6176479" cy="4111953"/>
          </a:xfrm>
        </p:grpSpPr>
        <p:pic>
          <p:nvPicPr>
            <p:cNvPr id="4" name="图片 3">
              <a:extLst>
                <a:ext uri="{FF2B5EF4-FFF2-40B4-BE49-F238E27FC236}">
                  <a16:creationId xmlns:a16="http://schemas.microsoft.com/office/drawing/2014/main" xmlns="" id="{B77F0481-1DDE-4311-AAA1-2FC3BAEB6A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2339" y="2029613"/>
              <a:ext cx="6176476" cy="4106699"/>
            </a:xfrm>
            <a:prstGeom prst="rect">
              <a:avLst/>
            </a:prstGeom>
          </p:spPr>
        </p:pic>
        <p:sp>
          <p:nvSpPr>
            <p:cNvPr id="5" name="等腰三角形 4">
              <a:extLst>
                <a:ext uri="{FF2B5EF4-FFF2-40B4-BE49-F238E27FC236}">
                  <a16:creationId xmlns:a16="http://schemas.microsoft.com/office/drawing/2014/main" xmlns="" id="{BCAA9A20-AD24-4205-ADD6-953173BBCAAC}"/>
                </a:ext>
              </a:extLst>
            </p:cNvPr>
            <p:cNvSpPr/>
            <p:nvPr/>
          </p:nvSpPr>
          <p:spPr>
            <a:xfrm>
              <a:off x="1482340" y="2029613"/>
              <a:ext cx="6176476" cy="4106700"/>
            </a:xfrm>
            <a:prstGeom prst="triangle">
              <a:avLst>
                <a:gd name="adj" fmla="val 100000"/>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等腰三角形 31">
              <a:extLst>
                <a:ext uri="{FF2B5EF4-FFF2-40B4-BE49-F238E27FC236}">
                  <a16:creationId xmlns:a16="http://schemas.microsoft.com/office/drawing/2014/main" xmlns="" id="{F5190B54-CE12-4AE7-A5E9-3F450C5371E9}"/>
                </a:ext>
              </a:extLst>
            </p:cNvPr>
            <p:cNvSpPr/>
            <p:nvPr/>
          </p:nvSpPr>
          <p:spPr>
            <a:xfrm flipH="1" flipV="1">
              <a:off x="1482337" y="2034866"/>
              <a:ext cx="6176476" cy="4106700"/>
            </a:xfrm>
            <a:prstGeom prst="triangle">
              <a:avLst>
                <a:gd name="adj" fmla="val 100000"/>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矩形 26">
            <a:extLst>
              <a:ext uri="{FF2B5EF4-FFF2-40B4-BE49-F238E27FC236}">
                <a16:creationId xmlns:a16="http://schemas.microsoft.com/office/drawing/2014/main" xmlns="" id="{DA79BB3A-39B0-4F41-B10C-A7C95D126743}"/>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6096000" y="4837899"/>
            <a:ext cx="3070225" cy="1258570"/>
            <a:chOff x="1331170" y="4779449"/>
            <a:chExt cx="3070225" cy="1258570"/>
          </a:xfrm>
        </p:grpSpPr>
        <p:sp>
          <p:nvSpPr>
            <p:cNvPr id="21" name="文本框 20"/>
            <p:cNvSpPr txBox="1"/>
            <p:nvPr/>
          </p:nvSpPr>
          <p:spPr>
            <a:xfrm>
              <a:off x="1331170" y="4779449"/>
              <a:ext cx="1969135" cy="337185"/>
            </a:xfrm>
            <a:prstGeom prst="rect">
              <a:avLst/>
            </a:prstGeom>
            <a:noFill/>
          </p:spPr>
          <p:txBody>
            <a:bodyPr wrap="square" rtlCol="0">
              <a:spAutoFit/>
            </a:bodyPr>
            <a:lstStyle/>
            <a:p>
              <a:pPr algn="l"/>
              <a:r>
                <a:rPr lang="zh-CN" altLang="en-US" sz="1600" b="1" dirty="0">
                  <a:solidFill>
                    <a:schemeClr val="bg1"/>
                  </a:solidFill>
                  <a:cs typeface="+mn-ea"/>
                  <a:sym typeface="+mn-lt"/>
                </a:rPr>
                <a:t>单击此处输入标题</a:t>
              </a:r>
            </a:p>
          </p:txBody>
        </p:sp>
        <p:sp>
          <p:nvSpPr>
            <p:cNvPr id="14" name="矩形 13"/>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dirty="0">
                  <a:solidFill>
                    <a:schemeClr val="bg1"/>
                  </a:solidFill>
                  <a:cs typeface="+mn-ea"/>
                  <a:sym typeface="+mn-lt"/>
                </a:rPr>
                <a:t>I love you more than I've ever loved any woman. And I've waited longer for you than I've waited for any woman.</a:t>
              </a:r>
              <a:endParaRPr lang="zh-CN" altLang="en-US" sz="1400" dirty="0">
                <a:solidFill>
                  <a:schemeClr val="bg1"/>
                </a:solidFill>
                <a:cs typeface="+mn-ea"/>
                <a:sym typeface="+mn-lt"/>
              </a:endParaRPr>
            </a:p>
          </p:txBody>
        </p:sp>
      </p:grpSp>
      <p:grpSp>
        <p:nvGrpSpPr>
          <p:cNvPr id="15" name="组合 14"/>
          <p:cNvGrpSpPr/>
          <p:nvPr/>
        </p:nvGrpSpPr>
        <p:grpSpPr>
          <a:xfrm>
            <a:off x="3114251" y="2871805"/>
            <a:ext cx="3070225" cy="1258570"/>
            <a:chOff x="1331170" y="4779449"/>
            <a:chExt cx="3070225" cy="1258570"/>
          </a:xfrm>
        </p:grpSpPr>
        <p:sp>
          <p:nvSpPr>
            <p:cNvPr id="17" name="文本框 16"/>
            <p:cNvSpPr txBox="1"/>
            <p:nvPr/>
          </p:nvSpPr>
          <p:spPr>
            <a:xfrm>
              <a:off x="1331170" y="4779449"/>
              <a:ext cx="1969135" cy="337185"/>
            </a:xfrm>
            <a:prstGeom prst="rect">
              <a:avLst/>
            </a:prstGeom>
            <a:noFill/>
          </p:spPr>
          <p:txBody>
            <a:bodyPr wrap="square" rtlCol="0">
              <a:spAutoFit/>
            </a:bodyPr>
            <a:lstStyle/>
            <a:p>
              <a:pPr algn="l"/>
              <a:r>
                <a:rPr lang="zh-CN" altLang="en-US" sz="1600" b="1" dirty="0">
                  <a:solidFill>
                    <a:schemeClr val="tx1">
                      <a:lumMod val="65000"/>
                      <a:lumOff val="35000"/>
                    </a:schemeClr>
                  </a:solidFill>
                  <a:cs typeface="+mn-ea"/>
                  <a:sym typeface="+mn-lt"/>
                </a:rPr>
                <a:t>单击此处输入标题</a:t>
              </a:r>
              <a:endParaRPr lang="zh-CN" altLang="en-US" sz="1600" b="1" dirty="0">
                <a:cs typeface="+mn-ea"/>
                <a:sym typeface="+mn-lt"/>
              </a:endParaRPr>
            </a:p>
          </p:txBody>
        </p:sp>
        <p:sp>
          <p:nvSpPr>
            <p:cNvPr id="18" name="矩形 17"/>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dirty="0">
                  <a:solidFill>
                    <a:schemeClr val="tx1">
                      <a:lumMod val="65000"/>
                      <a:lumOff val="35000"/>
                    </a:schemeClr>
                  </a:solidFill>
                  <a:cs typeface="+mn-ea"/>
                  <a:sym typeface="+mn-lt"/>
                </a:rPr>
                <a:t>I love you more than I've ever loved any woman. And I've waited longer for you than I've waited for any woman.</a:t>
              </a:r>
              <a:endParaRPr lang="zh-CN" altLang="en-US" sz="1400" dirty="0">
                <a:solidFill>
                  <a:schemeClr val="tx1">
                    <a:lumMod val="75000"/>
                    <a:lumOff val="25000"/>
                  </a:schemeClr>
                </a:solidFill>
                <a:cs typeface="+mn-ea"/>
                <a:sym typeface="+mn-lt"/>
              </a:endParaRPr>
            </a:p>
          </p:txBody>
        </p:sp>
      </p:grpSp>
      <p:sp>
        <p:nvSpPr>
          <p:cNvPr id="19" name="文本框 18">
            <a:extLst>
              <a:ext uri="{FF2B5EF4-FFF2-40B4-BE49-F238E27FC236}">
                <a16:creationId xmlns:a16="http://schemas.microsoft.com/office/drawing/2014/main" xmlns="" id="{8BC25D6E-1284-4CF1-9FA7-9441BA67B83F}"/>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22" name="文本框 21">
            <a:extLst>
              <a:ext uri="{FF2B5EF4-FFF2-40B4-BE49-F238E27FC236}">
                <a16:creationId xmlns:a16="http://schemas.microsoft.com/office/drawing/2014/main" xmlns="" id="{42BEB7FE-7F89-4D2C-B9D5-719E139C9235}"/>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grpSp>
        <p:nvGrpSpPr>
          <p:cNvPr id="28" name="组合 27">
            <a:extLst>
              <a:ext uri="{FF2B5EF4-FFF2-40B4-BE49-F238E27FC236}">
                <a16:creationId xmlns:a16="http://schemas.microsoft.com/office/drawing/2014/main" xmlns="" id="{692FE32C-E356-4561-90AF-60B9094885EC}"/>
              </a:ext>
            </a:extLst>
          </p:cNvPr>
          <p:cNvGrpSpPr/>
          <p:nvPr/>
        </p:nvGrpSpPr>
        <p:grpSpPr>
          <a:xfrm>
            <a:off x="10600979" y="478920"/>
            <a:ext cx="1238942" cy="283780"/>
            <a:chOff x="1776248" y="1881352"/>
            <a:chExt cx="1238942" cy="283780"/>
          </a:xfrm>
        </p:grpSpPr>
        <p:sp>
          <p:nvSpPr>
            <p:cNvPr id="29" name="椭圆 28">
              <a:extLst>
                <a:ext uri="{FF2B5EF4-FFF2-40B4-BE49-F238E27FC236}">
                  <a16:creationId xmlns:a16="http://schemas.microsoft.com/office/drawing/2014/main" xmlns="" id="{862BDD1D-7E81-4215-8B03-3191998BF4A7}"/>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a:extLst>
                <a:ext uri="{FF2B5EF4-FFF2-40B4-BE49-F238E27FC236}">
                  <a16:creationId xmlns:a16="http://schemas.microsoft.com/office/drawing/2014/main" xmlns="" id="{39E446F5-9F25-4BCD-987B-DABBA1A61D33}"/>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a:extLst>
                <a:ext uri="{FF2B5EF4-FFF2-40B4-BE49-F238E27FC236}">
                  <a16:creationId xmlns:a16="http://schemas.microsoft.com/office/drawing/2014/main" xmlns="" id="{180BCA30-FFB4-49DB-A85E-81722DBAA3AD}"/>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45399110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18" presetClass="entr" presetSubtype="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strips(downRight)">
                                      <p:cBhvr>
                                        <p:cTn id="10" dur="1000"/>
                                        <p:tgtEl>
                                          <p:spTgt spid="15"/>
                                        </p:tgtEl>
                                      </p:cBhvr>
                                    </p:animEffect>
                                  </p:childTnLst>
                                </p:cTn>
                              </p:par>
                              <p:par>
                                <p:cTn id="11" presetID="18" presetClass="entr" presetSubtype="6" fill="hold" nodeType="withEffect">
                                  <p:stCondLst>
                                    <p:cond delay="800"/>
                                  </p:stCondLst>
                                  <p:childTnLst>
                                    <p:set>
                                      <p:cBhvr>
                                        <p:cTn id="12" dur="1" fill="hold">
                                          <p:stCondLst>
                                            <p:cond delay="0"/>
                                          </p:stCondLst>
                                        </p:cTn>
                                        <p:tgtEl>
                                          <p:spTgt spid="20"/>
                                        </p:tgtEl>
                                        <p:attrNameLst>
                                          <p:attrName>style.visibility</p:attrName>
                                        </p:attrNameLst>
                                      </p:cBhvr>
                                      <p:to>
                                        <p:strVal val="visible"/>
                                      </p:to>
                                    </p:set>
                                    <p:animEffect transition="in" filter="strips(downRight)">
                                      <p:cBhvr>
                                        <p:cTn id="1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4E11697-0C54-4182-B4A6-34C433D0E4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2571"/>
            <a:ext cx="6096000" cy="4017600"/>
          </a:xfrm>
          <a:prstGeom prst="rect">
            <a:avLst/>
          </a:prstGeom>
        </p:spPr>
      </p:pic>
      <p:sp>
        <p:nvSpPr>
          <p:cNvPr id="15" name="矩形 14">
            <a:extLst>
              <a:ext uri="{FF2B5EF4-FFF2-40B4-BE49-F238E27FC236}">
                <a16:creationId xmlns:a16="http://schemas.microsoft.com/office/drawing/2014/main" xmlns="" id="{C772BCEC-27CA-4365-9FDE-FAC7DE094005}"/>
              </a:ext>
            </a:extLst>
          </p:cNvPr>
          <p:cNvSpPr/>
          <p:nvPr/>
        </p:nvSpPr>
        <p:spPr>
          <a:xfrm>
            <a:off x="0" y="143618"/>
            <a:ext cx="4099034" cy="954385"/>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a16="http://schemas.microsoft.com/office/drawing/2014/main" xmlns="" id="{F4B232C5-177F-4DB1-BBF7-6C17887A179B}"/>
              </a:ext>
            </a:extLst>
          </p:cNvPr>
          <p:cNvSpPr txBox="1"/>
          <p:nvPr/>
        </p:nvSpPr>
        <p:spPr>
          <a:xfrm>
            <a:off x="971550" y="4356091"/>
            <a:ext cx="4152900" cy="1354217"/>
          </a:xfrm>
          <a:prstGeom prst="rect">
            <a:avLst/>
          </a:prstGeom>
          <a:noFill/>
        </p:spPr>
        <p:txBody>
          <a:bodyPr wrap="square" rtlCol="0">
            <a:spAutoFit/>
          </a:bodyPr>
          <a:lstStyle/>
          <a:p>
            <a:pPr algn="ctr"/>
            <a:r>
              <a:rPr lang="en-US" altLang="zh-CN" sz="1600" dirty="0">
                <a:cs typeface="+mn-ea"/>
                <a:sym typeface="+mn-lt"/>
              </a:rPr>
              <a:t>words Click here to add words Click here to add words</a:t>
            </a:r>
            <a:endParaRPr lang="zh-CN" altLang="en-US" sz="1600" dirty="0">
              <a:cs typeface="+mn-ea"/>
              <a:sym typeface="+mn-lt"/>
            </a:endParaRPr>
          </a:p>
          <a:p>
            <a:pPr algn="ctr"/>
            <a:endParaRPr lang="zh-CN" altLang="en-US" sz="1600" dirty="0">
              <a:cs typeface="+mn-ea"/>
              <a:sym typeface="+mn-lt"/>
            </a:endParaRPr>
          </a:p>
          <a:p>
            <a:pPr algn="ctr"/>
            <a:endParaRPr lang="zh-CN" altLang="en-US" sz="1600" dirty="0">
              <a:cs typeface="+mn-ea"/>
              <a:sym typeface="+mn-lt"/>
            </a:endParaRPr>
          </a:p>
          <a:p>
            <a:pPr algn="ctr"/>
            <a:endParaRPr lang="zh-CN" altLang="en-US" sz="1600" dirty="0">
              <a:cs typeface="+mn-ea"/>
              <a:sym typeface="+mn-lt"/>
            </a:endParaRPr>
          </a:p>
        </p:txBody>
      </p:sp>
      <p:sp>
        <p:nvSpPr>
          <p:cNvPr id="6" name="文本框 5">
            <a:extLst>
              <a:ext uri="{FF2B5EF4-FFF2-40B4-BE49-F238E27FC236}">
                <a16:creationId xmlns:a16="http://schemas.microsoft.com/office/drawing/2014/main" xmlns="" id="{B880940C-BDFA-4D21-8D06-A065623EF8A7}"/>
              </a:ext>
            </a:extLst>
          </p:cNvPr>
          <p:cNvSpPr txBox="1"/>
          <p:nvPr/>
        </p:nvSpPr>
        <p:spPr>
          <a:xfrm>
            <a:off x="551543" y="3586650"/>
            <a:ext cx="4992914" cy="769441"/>
          </a:xfrm>
          <a:prstGeom prst="rect">
            <a:avLst/>
          </a:prstGeom>
          <a:noFill/>
        </p:spPr>
        <p:txBody>
          <a:bodyPr wrap="square" rtlCol="0">
            <a:spAutoFit/>
          </a:bodyPr>
          <a:lstStyle/>
          <a:p>
            <a:pPr algn="ctr"/>
            <a:r>
              <a:rPr lang="en-US" altLang="zh-CN" sz="4400" b="1" dirty="0">
                <a:solidFill>
                  <a:srgbClr val="FF9409"/>
                </a:solidFill>
                <a:cs typeface="+mn-ea"/>
                <a:sym typeface="+mn-lt"/>
              </a:rPr>
              <a:t>MY  LIFE</a:t>
            </a:r>
            <a:endParaRPr lang="zh-CN" altLang="en-US" sz="4400" b="1" dirty="0">
              <a:solidFill>
                <a:srgbClr val="FF9409"/>
              </a:solidFill>
              <a:cs typeface="+mn-ea"/>
              <a:sym typeface="+mn-lt"/>
            </a:endParaRPr>
          </a:p>
        </p:txBody>
      </p:sp>
      <p:sp>
        <p:nvSpPr>
          <p:cNvPr id="7" name="文本框 6">
            <a:extLst>
              <a:ext uri="{FF2B5EF4-FFF2-40B4-BE49-F238E27FC236}">
                <a16:creationId xmlns:a16="http://schemas.microsoft.com/office/drawing/2014/main" xmlns="" id="{B919785B-9ADE-4968-B54B-43D3BCC3C568}"/>
              </a:ext>
            </a:extLst>
          </p:cNvPr>
          <p:cNvSpPr txBox="1"/>
          <p:nvPr/>
        </p:nvSpPr>
        <p:spPr>
          <a:xfrm>
            <a:off x="7181447" y="4082539"/>
            <a:ext cx="3925106" cy="1891928"/>
          </a:xfrm>
          <a:prstGeom prst="rect">
            <a:avLst/>
          </a:prstGeom>
          <a:noFill/>
        </p:spPr>
        <p:txBody>
          <a:bodyPr wrap="square" rtlCol="0">
            <a:spAutoFit/>
          </a:bodyPr>
          <a:lstStyle/>
          <a:p>
            <a:pPr algn="ctr">
              <a:lnSpc>
                <a:spcPct val="150000"/>
              </a:lnSpc>
            </a:pPr>
            <a:r>
              <a:rPr lang="zh-CN" altLang="en-US" sz="2000" dirty="0">
                <a:cs typeface="+mn-ea"/>
                <a:sym typeface="+mn-lt"/>
              </a:rPr>
              <a:t>此处添加文字标题此处添加文字标题此处添加文字标题此处添加文字标题此处添加文字标题此处添加文字标题此处添加文字标题</a:t>
            </a:r>
            <a:endParaRPr lang="zh-CN" altLang="en-US" dirty="0">
              <a:cs typeface="+mn-ea"/>
              <a:sym typeface="+mn-lt"/>
            </a:endParaRPr>
          </a:p>
        </p:txBody>
      </p:sp>
      <p:sp>
        <p:nvSpPr>
          <p:cNvPr id="12" name="文本框 11">
            <a:extLst>
              <a:ext uri="{FF2B5EF4-FFF2-40B4-BE49-F238E27FC236}">
                <a16:creationId xmlns:a16="http://schemas.microsoft.com/office/drawing/2014/main" xmlns="" id="{C6751549-0E78-473F-96D8-4EFC7F1564A9}"/>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solidFill>
                <a:cs typeface="+mn-ea"/>
                <a:sym typeface="+mn-lt"/>
              </a:rPr>
              <a:t>单击此处添加标题</a:t>
            </a:r>
          </a:p>
        </p:txBody>
      </p:sp>
      <p:sp>
        <p:nvSpPr>
          <p:cNvPr id="13" name="文本框 12">
            <a:extLst>
              <a:ext uri="{FF2B5EF4-FFF2-40B4-BE49-F238E27FC236}">
                <a16:creationId xmlns:a16="http://schemas.microsoft.com/office/drawing/2014/main" xmlns="" id="{F8D86D3F-A6D7-48DD-97B2-D5BB2B2956B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solidFill>
                <a:cs typeface="+mn-ea"/>
                <a:sym typeface="+mn-lt"/>
              </a:rPr>
              <a:t>Click here to add words</a:t>
            </a:r>
            <a:endParaRPr lang="zh-CN" altLang="en-US" dirty="0">
              <a:solidFill>
                <a:schemeClr val="bg1"/>
              </a:solidFill>
              <a:cs typeface="+mn-ea"/>
              <a:sym typeface="+mn-lt"/>
            </a:endParaRPr>
          </a:p>
        </p:txBody>
      </p:sp>
      <p:grpSp>
        <p:nvGrpSpPr>
          <p:cNvPr id="16" name="组合 15">
            <a:extLst>
              <a:ext uri="{FF2B5EF4-FFF2-40B4-BE49-F238E27FC236}">
                <a16:creationId xmlns:a16="http://schemas.microsoft.com/office/drawing/2014/main" xmlns="" id="{575E8C02-7DDD-4720-9A3C-2693E291C877}"/>
              </a:ext>
            </a:extLst>
          </p:cNvPr>
          <p:cNvGrpSpPr/>
          <p:nvPr/>
        </p:nvGrpSpPr>
        <p:grpSpPr>
          <a:xfrm>
            <a:off x="10600979" y="478920"/>
            <a:ext cx="1238942" cy="283780"/>
            <a:chOff x="1776248" y="1881352"/>
            <a:chExt cx="1238942" cy="283780"/>
          </a:xfrm>
        </p:grpSpPr>
        <p:sp>
          <p:nvSpPr>
            <p:cNvPr id="17" name="椭圆 16">
              <a:extLst>
                <a:ext uri="{FF2B5EF4-FFF2-40B4-BE49-F238E27FC236}">
                  <a16:creationId xmlns:a16="http://schemas.microsoft.com/office/drawing/2014/main" xmlns="" id="{F0C21348-8215-4C1A-89A0-1815DCD70BF8}"/>
                </a:ext>
              </a:extLst>
            </p:cNvPr>
            <p:cNvSpPr/>
            <p:nvPr/>
          </p:nvSpPr>
          <p:spPr>
            <a:xfrm>
              <a:off x="1776248" y="1881352"/>
              <a:ext cx="283780" cy="283780"/>
            </a:xfrm>
            <a:prstGeom prst="ellipse">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a:extLst>
                <a:ext uri="{FF2B5EF4-FFF2-40B4-BE49-F238E27FC236}">
                  <a16:creationId xmlns:a16="http://schemas.microsoft.com/office/drawing/2014/main" xmlns="" id="{28A67DEA-5FC6-4F1B-96A8-9DFB72E62F02}"/>
                </a:ext>
              </a:extLst>
            </p:cNvPr>
            <p:cNvSpPr/>
            <p:nvPr/>
          </p:nvSpPr>
          <p:spPr>
            <a:xfrm>
              <a:off x="2253829" y="1881352"/>
              <a:ext cx="283780" cy="283780"/>
            </a:xfrm>
            <a:prstGeom prst="ellipse">
              <a:avLst/>
            </a:prstGeom>
            <a:solidFill>
              <a:srgbClr val="FF940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xmlns="" id="{2AAB8195-B461-4314-B370-3261A85B63FE}"/>
                </a:ext>
              </a:extLst>
            </p:cNvPr>
            <p:cNvSpPr/>
            <p:nvPr/>
          </p:nvSpPr>
          <p:spPr>
            <a:xfrm>
              <a:off x="2731410" y="1881352"/>
              <a:ext cx="283780" cy="283780"/>
            </a:xfrm>
            <a:prstGeom prst="ellipse">
              <a:avLst/>
            </a:prstGeom>
            <a:solidFill>
              <a:srgbClr val="FF940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矩形 7">
            <a:extLst>
              <a:ext uri="{FF2B5EF4-FFF2-40B4-BE49-F238E27FC236}">
                <a16:creationId xmlns:a16="http://schemas.microsoft.com/office/drawing/2014/main" xmlns="" id="{ED1081F8-D689-491E-9DC0-4AA457B327D8}"/>
              </a:ext>
            </a:extLst>
          </p:cNvPr>
          <p:cNvSpPr/>
          <p:nvPr/>
        </p:nvSpPr>
        <p:spPr>
          <a:xfrm>
            <a:off x="6096000" y="1962571"/>
            <a:ext cx="6096000" cy="2010339"/>
          </a:xfrm>
          <a:prstGeom prst="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25344F51-D3E8-4740-A350-781293BCBF62}"/>
              </a:ext>
            </a:extLst>
          </p:cNvPr>
          <p:cNvSpPr txBox="1"/>
          <p:nvPr/>
        </p:nvSpPr>
        <p:spPr>
          <a:xfrm>
            <a:off x="7709084" y="2583019"/>
            <a:ext cx="2869831" cy="769441"/>
          </a:xfrm>
          <a:prstGeom prst="rect">
            <a:avLst/>
          </a:prstGeom>
          <a:noFill/>
        </p:spPr>
        <p:txBody>
          <a:bodyPr wrap="square" rtlCol="0">
            <a:spAutoFit/>
          </a:bodyPr>
          <a:lstStyle/>
          <a:p>
            <a:pPr algn="dist"/>
            <a:r>
              <a:rPr lang="en-US" altLang="zh-CN" sz="4400" b="1" dirty="0">
                <a:solidFill>
                  <a:schemeClr val="bg1"/>
                </a:solidFill>
                <a:cs typeface="+mn-ea"/>
                <a:sym typeface="+mn-lt"/>
              </a:rPr>
              <a:t>LIFE</a:t>
            </a:r>
            <a:endParaRPr lang="zh-CN" altLang="en-US" sz="4400" b="1" dirty="0">
              <a:solidFill>
                <a:schemeClr val="bg1"/>
              </a:solidFill>
              <a:cs typeface="+mn-ea"/>
              <a:sym typeface="+mn-lt"/>
            </a:endParaRPr>
          </a:p>
        </p:txBody>
      </p:sp>
      <p:sp>
        <p:nvSpPr>
          <p:cNvPr id="20" name="矩形 19">
            <a:extLst>
              <a:ext uri="{FF2B5EF4-FFF2-40B4-BE49-F238E27FC236}">
                <a16:creationId xmlns:a16="http://schemas.microsoft.com/office/drawing/2014/main" xmlns="" id="{6342813A-72C1-4A2B-97E0-58C3B73E70F1}"/>
              </a:ext>
            </a:extLst>
          </p:cNvPr>
          <p:cNvSpPr/>
          <p:nvPr/>
        </p:nvSpPr>
        <p:spPr>
          <a:xfrm>
            <a:off x="7236371" y="2528204"/>
            <a:ext cx="3815255" cy="87907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2710257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1250"/>
                                        <p:tgtEl>
                                          <p:spTgt spid="11"/>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heel(1)">
                                      <p:cBhvr>
                                        <p:cTn id="21" dur="1250"/>
                                        <p:tgtEl>
                                          <p:spTgt spid="2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1" grpId="0"/>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58D5A39-3BDC-4681-9E3E-39FB6F51EA4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8" r="14693" b="8849"/>
          <a:stretch/>
        </p:blipFill>
        <p:spPr>
          <a:xfrm>
            <a:off x="668180" y="927226"/>
            <a:ext cx="6970869" cy="5003547"/>
          </a:xfrm>
          <a:prstGeom prst="rect">
            <a:avLst/>
          </a:prstGeom>
          <a:ln w="76200">
            <a:solidFill>
              <a:srgbClr val="FF9409"/>
            </a:solidFill>
          </a:ln>
        </p:spPr>
      </p:pic>
      <p:sp>
        <p:nvSpPr>
          <p:cNvPr id="4" name="矩形 3">
            <a:extLst>
              <a:ext uri="{FF2B5EF4-FFF2-40B4-BE49-F238E27FC236}">
                <a16:creationId xmlns:a16="http://schemas.microsoft.com/office/drawing/2014/main" xmlns="" id="{9A92864C-E858-46E3-BA42-61E196A82197}"/>
              </a:ext>
            </a:extLst>
          </p:cNvPr>
          <p:cNvSpPr/>
          <p:nvPr/>
        </p:nvSpPr>
        <p:spPr>
          <a:xfrm>
            <a:off x="4540469" y="3943678"/>
            <a:ext cx="6003706" cy="2092199"/>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1" name="文本框 10">
            <a:extLst>
              <a:ext uri="{FF2B5EF4-FFF2-40B4-BE49-F238E27FC236}">
                <a16:creationId xmlns:a16="http://schemas.microsoft.com/office/drawing/2014/main" xmlns="" id="{0F44BE8B-9260-4560-A4DD-7EE81FAE1631}"/>
              </a:ext>
            </a:extLst>
          </p:cNvPr>
          <p:cNvSpPr txBox="1"/>
          <p:nvPr/>
        </p:nvSpPr>
        <p:spPr>
          <a:xfrm>
            <a:off x="4824247" y="4137075"/>
            <a:ext cx="5283119" cy="170540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 Click here to</a:t>
            </a: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02</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添加标题</a:t>
            </a:r>
          </a:p>
        </p:txBody>
      </p:sp>
      <p:cxnSp>
        <p:nvCxnSpPr>
          <p:cNvPr id="6" name="直接连接符 5">
            <a:extLst>
              <a:ext uri="{FF2B5EF4-FFF2-40B4-BE49-F238E27FC236}">
                <a16:creationId xmlns:a16="http://schemas.microsoft.com/office/drawing/2014/main" xmlns="" id="{ED10C7E7-9CD1-4C7E-9C7D-4048CBDC990B}"/>
              </a:ext>
            </a:extLst>
          </p:cNvPr>
          <p:cNvCxnSpPr>
            <a:cxnSpLocks/>
          </p:cNvCxnSpPr>
          <p:nvPr/>
        </p:nvCxnSpPr>
        <p:spPr>
          <a:xfrm>
            <a:off x="8429296" y="2875311"/>
            <a:ext cx="2028497" cy="0"/>
          </a:xfrm>
          <a:prstGeom prst="line">
            <a:avLst/>
          </a:prstGeom>
          <a:ln w="76200">
            <a:solidFill>
              <a:srgbClr val="FF9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752136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ECFDB18-6CF5-4FC0-8C8C-FDA0C95BAEE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ULTRA_SCORM_SLIDE_COUNT" val="1"/>
  <p:tag name="ISPRING_PRESENTATION_TITLE" val="北欧简约宣传画册PPT模板"/>
</p:tagLst>
</file>

<file path=ppt/theme/theme1.xml><?xml version="1.0" encoding="utf-8"?>
<a:theme xmlns:a="http://schemas.openxmlformats.org/drawingml/2006/main" name="千图海量PPT模板www.58pic.com">
  <a:themeElements>
    <a:clrScheme name="自定义 35">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285D4C"/>
      </a:accent6>
      <a:hlink>
        <a:srgbClr val="000000"/>
      </a:hlink>
      <a:folHlink>
        <a:srgbClr val="F79646"/>
      </a:folHlink>
    </a:clrScheme>
    <a:fontScheme name="bhaboaek">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978</TotalTime>
  <Words>1121</Words>
  <Application>Microsoft Office PowerPoint</Application>
  <PresentationFormat>宽屏</PresentationFormat>
  <Paragraphs>177</Paragraphs>
  <Slides>24</Slides>
  <Notes>24</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等线</vt:lpstr>
      <vt:lpstr>Microsoft YaHei</vt:lpstr>
      <vt:lpstr>幼圆</vt:lpstr>
      <vt:lpstr>Arial</vt:lpstr>
      <vt:lpstr>千图海量PPT模板www.58pic.com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北欧简约宣传画册PPT模板</dc:title>
  <dc:creator>WIN7</dc:creator>
  <cp:lastModifiedBy>user</cp:lastModifiedBy>
  <cp:revision>209</cp:revision>
  <dcterms:created xsi:type="dcterms:W3CDTF">2017-08-18T03:02:00Z</dcterms:created>
  <dcterms:modified xsi:type="dcterms:W3CDTF">2018-05-29T12:37:33Z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